
<file path=[Content_Types].xml><?xml version="1.0" encoding="utf-8"?>
<Types xmlns="http://schemas.openxmlformats.org/package/2006/content-types">
  <Default Extension="png" ContentType="image/png"/>
  <Default Extension="svg" ContentType="image/svg+xml"/>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 id="2147483672" r:id="rId2"/>
  </p:sldMasterIdLst>
  <p:notesMasterIdLst>
    <p:notesMasterId r:id="rId58"/>
  </p:notesMasterIdLst>
  <p:sldIdLst>
    <p:sldId id="256" r:id="rId3"/>
    <p:sldId id="391" r:id="rId4"/>
    <p:sldId id="286" r:id="rId5"/>
    <p:sldId id="289" r:id="rId6"/>
    <p:sldId id="288" r:id="rId7"/>
    <p:sldId id="257" r:id="rId8"/>
    <p:sldId id="262" r:id="rId9"/>
    <p:sldId id="258" r:id="rId10"/>
    <p:sldId id="261" r:id="rId11"/>
    <p:sldId id="259" r:id="rId12"/>
    <p:sldId id="345" r:id="rId13"/>
    <p:sldId id="384" r:id="rId14"/>
    <p:sldId id="385" r:id="rId15"/>
    <p:sldId id="386" r:id="rId16"/>
    <p:sldId id="387" r:id="rId17"/>
    <p:sldId id="388" r:id="rId18"/>
    <p:sldId id="351" r:id="rId19"/>
    <p:sldId id="381" r:id="rId20"/>
    <p:sldId id="357" r:id="rId21"/>
    <p:sldId id="382" r:id="rId22"/>
    <p:sldId id="349" r:id="rId23"/>
    <p:sldId id="358" r:id="rId24"/>
    <p:sldId id="380" r:id="rId25"/>
    <p:sldId id="266" r:id="rId26"/>
    <p:sldId id="379" r:id="rId27"/>
    <p:sldId id="363" r:id="rId28"/>
    <p:sldId id="364" r:id="rId29"/>
    <p:sldId id="264" r:id="rId30"/>
    <p:sldId id="269" r:id="rId31"/>
    <p:sldId id="367" r:id="rId32"/>
    <p:sldId id="365" r:id="rId33"/>
    <p:sldId id="369" r:id="rId34"/>
    <p:sldId id="366" r:id="rId35"/>
    <p:sldId id="389" r:id="rId36"/>
    <p:sldId id="390" r:id="rId37"/>
    <p:sldId id="317" r:id="rId38"/>
    <p:sldId id="328" r:id="rId39"/>
    <p:sldId id="325" r:id="rId40"/>
    <p:sldId id="370" r:id="rId41"/>
    <p:sldId id="327" r:id="rId42"/>
    <p:sldId id="371" r:id="rId43"/>
    <p:sldId id="372" r:id="rId44"/>
    <p:sldId id="373" r:id="rId45"/>
    <p:sldId id="374" r:id="rId46"/>
    <p:sldId id="375" r:id="rId47"/>
    <p:sldId id="376" r:id="rId48"/>
    <p:sldId id="278" r:id="rId49"/>
    <p:sldId id="270" r:id="rId50"/>
    <p:sldId id="273" r:id="rId51"/>
    <p:sldId id="272" r:id="rId52"/>
    <p:sldId id="377" r:id="rId53"/>
    <p:sldId id="378" r:id="rId54"/>
    <p:sldId id="359" r:id="rId55"/>
    <p:sldId id="356" r:id="rId56"/>
    <p:sldId id="267" r:id="rId57"/>
  </p:sldIdLst>
  <p:sldSz cx="9144000" cy="5143500" type="screen16x9"/>
  <p:notesSz cx="6858000" cy="9144000"/>
  <p:embeddedFontLst>
    <p:embeddedFont>
      <p:font typeface="Albert Sans Medium" panose="020B0604020202020204" charset="0"/>
      <p:regular r:id="rId59"/>
      <p:bold r:id="rId60"/>
      <p:italic r:id="rId61"/>
      <p:boldItalic r:id="rId62"/>
    </p:embeddedFont>
    <p:embeddedFont>
      <p:font typeface="Alfa Slab One" panose="020B0604020202020204" charset="0"/>
      <p:regular r:id="rId63"/>
    </p:embeddedFont>
    <p:embeddedFont>
      <p:font typeface="Bahnschrift Condensed" panose="020B0502040204020203" pitchFamily="34" charset="0"/>
      <p:regular r:id="rId64"/>
      <p:bold r:id="rId65"/>
    </p:embeddedFont>
    <p:embeddedFont>
      <p:font typeface="Calibri" panose="020F0502020204030204" pitchFamily="34" charset="0"/>
      <p:regular r:id="rId66"/>
      <p:bold r:id="rId67"/>
      <p:italic r:id="rId68"/>
      <p:boldItalic r:id="rId69"/>
    </p:embeddedFont>
    <p:embeddedFont>
      <p:font typeface="Hammersmith One" panose="020B0604020202020204" charset="0"/>
      <p:regular r:id="rId70"/>
    </p:embeddedFont>
    <p:embeddedFont>
      <p:font typeface="Lato" panose="020B0604020202020204" charset="0"/>
      <p:regular r:id="rId71"/>
      <p:bold r:id="rId72"/>
      <p:italic r:id="rId73"/>
      <p:boldItalic r:id="rId7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8EDE99"/>
    <a:srgbClr val="FFCCCC"/>
    <a:srgbClr val="C0C0C0"/>
    <a:srgbClr val="DBE4E9"/>
    <a:srgbClr val="FFABD5"/>
    <a:srgbClr val="FDD734"/>
    <a:srgbClr val="49C0F5"/>
    <a:srgbClr val="8EDEF9"/>
    <a:srgbClr val="28D4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E2F87C3-0B24-4349-B879-0B91A0F70703}">
  <a:tblStyle styleId="{4E2F87C3-0B24-4349-B879-0B91A0F7070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7" autoAdjust="0"/>
    <p:restoredTop sz="93673" autoAdjust="0"/>
  </p:normalViewPr>
  <p:slideViewPr>
    <p:cSldViewPr snapToGrid="0">
      <p:cViewPr varScale="1">
        <p:scale>
          <a:sx n="87" d="100"/>
          <a:sy n="87" d="100"/>
        </p:scale>
        <p:origin x="512"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font" Target="fonts/font5.fntdata"/><Relationship Id="rId68" Type="http://schemas.openxmlformats.org/officeDocument/2006/relationships/font" Target="fonts/font10.fntdata"/><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66" Type="http://schemas.openxmlformats.org/officeDocument/2006/relationships/font" Target="fonts/font8.fntdata"/><Relationship Id="rId74" Type="http://schemas.openxmlformats.org/officeDocument/2006/relationships/font" Target="fonts/font16.fntdata"/><Relationship Id="rId5" Type="http://schemas.openxmlformats.org/officeDocument/2006/relationships/slide" Target="slides/slide3.xml"/><Relationship Id="rId61" Type="http://schemas.openxmlformats.org/officeDocument/2006/relationships/font" Target="fonts/font3.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6.fntdata"/><Relationship Id="rId69" Type="http://schemas.openxmlformats.org/officeDocument/2006/relationships/font" Target="fonts/font11.fntdata"/><Relationship Id="rId77"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4.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4.fntdata"/><Relationship Id="rId70" Type="http://schemas.openxmlformats.org/officeDocument/2006/relationships/font" Target="fonts/font12.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font" Target="fonts/font15.fntdata"/><Relationship Id="rId78"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font" Target="fonts/font13.fntdata"/><Relationship Id="rId2" Type="http://schemas.openxmlformats.org/officeDocument/2006/relationships/slideMaster" Target="slideMasters/slideMaster2.xml"/><Relationship Id="rId29" Type="http://schemas.openxmlformats.org/officeDocument/2006/relationships/slide" Target="slides/slide27.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952F14C-1716-4A6D-8E82-0762C4DA0C1B}" type="doc">
      <dgm:prSet loTypeId="urn:microsoft.com/office/officeart/2005/8/layout/matrix3" loCatId="matrix" qsTypeId="urn:microsoft.com/office/officeart/2005/8/quickstyle/simple1" qsCatId="simple" csTypeId="urn:microsoft.com/office/officeart/2005/8/colors/colorful1" csCatId="colorful" phldr="1"/>
      <dgm:spPr/>
    </dgm:pt>
    <dgm:pt modelId="{0FF85BEA-9689-4FE2-9A2D-C07D4A935C05}">
      <dgm:prSet phldrT="[Text]"/>
      <dgm:spPr/>
      <dgm:t>
        <a:bodyPr/>
        <a:lstStyle/>
        <a:p>
          <a:pPr>
            <a:lnSpc>
              <a:spcPct val="150000"/>
            </a:lnSpc>
          </a:pPr>
          <a:r>
            <a:rPr lang="en-US" b="1">
              <a:solidFill>
                <a:srgbClr val="FFFFFF"/>
              </a:solidFill>
              <a:latin typeface="Arial" panose="020B0604020202020204" pitchFamily="34" charset="0"/>
              <a:cs typeface="Arial" panose="020B0604020202020204" pitchFamily="34" charset="0"/>
            </a:rPr>
            <a:t>Nông nghiệp</a:t>
          </a:r>
        </a:p>
      </dgm:t>
    </dgm:pt>
    <dgm:pt modelId="{59F15BD8-FADA-4DCE-A6BB-F60031B10339}" type="parTrans" cxnId="{F52EAF35-B3EA-49B9-BEBF-90776507518C}">
      <dgm:prSet/>
      <dgm:spPr/>
      <dgm:t>
        <a:bodyPr/>
        <a:lstStyle/>
        <a:p>
          <a:pPr>
            <a:lnSpc>
              <a:spcPct val="150000"/>
            </a:lnSpc>
          </a:pPr>
          <a:endParaRPr lang="en-US" b="1">
            <a:solidFill>
              <a:srgbClr val="FFFFFF"/>
            </a:solidFill>
            <a:latin typeface="Arial" panose="020B0604020202020204" pitchFamily="34" charset="0"/>
            <a:cs typeface="Arial" panose="020B0604020202020204" pitchFamily="34" charset="0"/>
          </a:endParaRPr>
        </a:p>
      </dgm:t>
    </dgm:pt>
    <dgm:pt modelId="{068C594F-B98A-4ADD-B316-3649DF5B717C}" type="sibTrans" cxnId="{F52EAF35-B3EA-49B9-BEBF-90776507518C}">
      <dgm:prSet/>
      <dgm:spPr/>
      <dgm:t>
        <a:bodyPr/>
        <a:lstStyle/>
        <a:p>
          <a:pPr>
            <a:lnSpc>
              <a:spcPct val="150000"/>
            </a:lnSpc>
          </a:pPr>
          <a:endParaRPr lang="en-US" b="1">
            <a:solidFill>
              <a:srgbClr val="FFFFFF"/>
            </a:solidFill>
            <a:latin typeface="Arial" panose="020B0604020202020204" pitchFamily="34" charset="0"/>
            <a:cs typeface="Arial" panose="020B0604020202020204" pitchFamily="34" charset="0"/>
          </a:endParaRPr>
        </a:p>
      </dgm:t>
    </dgm:pt>
    <dgm:pt modelId="{6EA6F72D-7342-42AA-89DE-8456BF56AF6D}">
      <dgm:prSet phldrT="[Text]"/>
      <dgm:spPr/>
      <dgm:t>
        <a:bodyPr/>
        <a:lstStyle/>
        <a:p>
          <a:pPr>
            <a:lnSpc>
              <a:spcPct val="150000"/>
            </a:lnSpc>
          </a:pPr>
          <a:r>
            <a:rPr lang="en-US" b="1">
              <a:solidFill>
                <a:srgbClr val="FFFFFF"/>
              </a:solidFill>
              <a:latin typeface="Arial" panose="020B0604020202020204" pitchFamily="34" charset="0"/>
              <a:cs typeface="Arial" panose="020B0604020202020204" pitchFamily="34" charset="0"/>
            </a:rPr>
            <a:t>Giao thông đường bộ</a:t>
          </a:r>
        </a:p>
      </dgm:t>
    </dgm:pt>
    <dgm:pt modelId="{22504318-2265-447E-A008-30984F079D56}" type="parTrans" cxnId="{C08146DB-4AD7-4F33-9C44-9695FA7D000F}">
      <dgm:prSet/>
      <dgm:spPr/>
      <dgm:t>
        <a:bodyPr/>
        <a:lstStyle/>
        <a:p>
          <a:pPr>
            <a:lnSpc>
              <a:spcPct val="150000"/>
            </a:lnSpc>
          </a:pPr>
          <a:endParaRPr lang="en-US" b="1">
            <a:solidFill>
              <a:srgbClr val="FFFFFF"/>
            </a:solidFill>
            <a:latin typeface="Arial" panose="020B0604020202020204" pitchFamily="34" charset="0"/>
            <a:cs typeface="Arial" panose="020B0604020202020204" pitchFamily="34" charset="0"/>
          </a:endParaRPr>
        </a:p>
      </dgm:t>
    </dgm:pt>
    <dgm:pt modelId="{0D6B0228-2E00-400A-BB50-D54BEE1101A8}" type="sibTrans" cxnId="{C08146DB-4AD7-4F33-9C44-9695FA7D000F}">
      <dgm:prSet/>
      <dgm:spPr/>
      <dgm:t>
        <a:bodyPr/>
        <a:lstStyle/>
        <a:p>
          <a:pPr>
            <a:lnSpc>
              <a:spcPct val="150000"/>
            </a:lnSpc>
          </a:pPr>
          <a:endParaRPr lang="en-US" b="1">
            <a:solidFill>
              <a:srgbClr val="FFFFFF"/>
            </a:solidFill>
            <a:latin typeface="Arial" panose="020B0604020202020204" pitchFamily="34" charset="0"/>
            <a:cs typeface="Arial" panose="020B0604020202020204" pitchFamily="34" charset="0"/>
          </a:endParaRPr>
        </a:p>
      </dgm:t>
    </dgm:pt>
    <dgm:pt modelId="{6F108B1C-3D00-45B9-9E05-4DCF9EB0CE62}">
      <dgm:prSet phldrT="[Text]"/>
      <dgm:spPr/>
      <dgm:t>
        <a:bodyPr/>
        <a:lstStyle/>
        <a:p>
          <a:pPr>
            <a:lnSpc>
              <a:spcPct val="150000"/>
            </a:lnSpc>
          </a:pPr>
          <a:r>
            <a:rPr lang="en-US" b="1">
              <a:solidFill>
                <a:srgbClr val="FFFFFF"/>
              </a:solidFill>
              <a:latin typeface="Arial" panose="020B0604020202020204" pitchFamily="34" charset="0"/>
              <a:cs typeface="Arial" panose="020B0604020202020204" pitchFamily="34" charset="0"/>
            </a:rPr>
            <a:t>Giao thông đường thủy</a:t>
          </a:r>
        </a:p>
      </dgm:t>
    </dgm:pt>
    <dgm:pt modelId="{369CE7FD-34B0-4907-9864-69C80C3D43A3}" type="parTrans" cxnId="{C31CCDDF-8870-4817-B416-B871344BA2E8}">
      <dgm:prSet/>
      <dgm:spPr/>
      <dgm:t>
        <a:bodyPr/>
        <a:lstStyle/>
        <a:p>
          <a:pPr>
            <a:lnSpc>
              <a:spcPct val="150000"/>
            </a:lnSpc>
          </a:pPr>
          <a:endParaRPr lang="en-US" b="1">
            <a:solidFill>
              <a:srgbClr val="FFFFFF"/>
            </a:solidFill>
            <a:latin typeface="Arial" panose="020B0604020202020204" pitchFamily="34" charset="0"/>
            <a:cs typeface="Arial" panose="020B0604020202020204" pitchFamily="34" charset="0"/>
          </a:endParaRPr>
        </a:p>
      </dgm:t>
    </dgm:pt>
    <dgm:pt modelId="{FEA0019C-AFC1-40FF-8E6D-F8AEE5373E4A}" type="sibTrans" cxnId="{C31CCDDF-8870-4817-B416-B871344BA2E8}">
      <dgm:prSet/>
      <dgm:spPr/>
      <dgm:t>
        <a:bodyPr/>
        <a:lstStyle/>
        <a:p>
          <a:pPr>
            <a:lnSpc>
              <a:spcPct val="150000"/>
            </a:lnSpc>
          </a:pPr>
          <a:endParaRPr lang="en-US" b="1">
            <a:solidFill>
              <a:srgbClr val="FFFFFF"/>
            </a:solidFill>
            <a:latin typeface="Arial" panose="020B0604020202020204" pitchFamily="34" charset="0"/>
            <a:cs typeface="Arial" panose="020B0604020202020204" pitchFamily="34" charset="0"/>
          </a:endParaRPr>
        </a:p>
      </dgm:t>
    </dgm:pt>
    <dgm:pt modelId="{297BF57C-9B79-4F05-BB45-C5C8B231734E}">
      <dgm:prSet/>
      <dgm:spPr/>
      <dgm:t>
        <a:bodyPr/>
        <a:lstStyle/>
        <a:p>
          <a:pPr>
            <a:lnSpc>
              <a:spcPct val="150000"/>
            </a:lnSpc>
          </a:pPr>
          <a:r>
            <a:rPr lang="en-US" b="1">
              <a:solidFill>
                <a:srgbClr val="FFFFFF"/>
              </a:solidFill>
              <a:latin typeface="Arial" panose="020B0604020202020204" pitchFamily="34" charset="0"/>
              <a:cs typeface="Arial" panose="020B0604020202020204" pitchFamily="34" charset="0"/>
            </a:rPr>
            <a:t>Khai mỏ</a:t>
          </a:r>
        </a:p>
      </dgm:t>
    </dgm:pt>
    <dgm:pt modelId="{1CD2AFB9-123E-4A83-8E29-C8CAE5292497}" type="parTrans" cxnId="{67243427-DF8F-479B-8C6A-F173F6C4345F}">
      <dgm:prSet/>
      <dgm:spPr/>
      <dgm:t>
        <a:bodyPr/>
        <a:lstStyle/>
        <a:p>
          <a:pPr>
            <a:lnSpc>
              <a:spcPct val="150000"/>
            </a:lnSpc>
          </a:pPr>
          <a:endParaRPr lang="en-US" b="1">
            <a:solidFill>
              <a:srgbClr val="FFFFFF"/>
            </a:solidFill>
            <a:latin typeface="Arial" panose="020B0604020202020204" pitchFamily="34" charset="0"/>
            <a:cs typeface="Arial" panose="020B0604020202020204" pitchFamily="34" charset="0"/>
          </a:endParaRPr>
        </a:p>
      </dgm:t>
    </dgm:pt>
    <dgm:pt modelId="{0F8F7005-B0DC-4698-A15D-7FC4ABDBA687}" type="sibTrans" cxnId="{67243427-DF8F-479B-8C6A-F173F6C4345F}">
      <dgm:prSet/>
      <dgm:spPr/>
      <dgm:t>
        <a:bodyPr/>
        <a:lstStyle/>
        <a:p>
          <a:pPr>
            <a:lnSpc>
              <a:spcPct val="150000"/>
            </a:lnSpc>
          </a:pPr>
          <a:endParaRPr lang="en-US" b="1">
            <a:solidFill>
              <a:srgbClr val="FFFFFF"/>
            </a:solidFill>
            <a:latin typeface="Arial" panose="020B0604020202020204" pitchFamily="34" charset="0"/>
            <a:cs typeface="Arial" panose="020B0604020202020204" pitchFamily="34" charset="0"/>
          </a:endParaRPr>
        </a:p>
      </dgm:t>
    </dgm:pt>
    <dgm:pt modelId="{F6668756-B89A-43C0-86D4-C8787930FF68}" type="pres">
      <dgm:prSet presAssocID="{D952F14C-1716-4A6D-8E82-0762C4DA0C1B}" presName="matrix" presStyleCnt="0">
        <dgm:presLayoutVars>
          <dgm:chMax val="1"/>
          <dgm:dir/>
          <dgm:resizeHandles val="exact"/>
        </dgm:presLayoutVars>
      </dgm:prSet>
      <dgm:spPr/>
    </dgm:pt>
    <dgm:pt modelId="{35313ABF-5D08-4A63-B707-C6CBC82FE349}" type="pres">
      <dgm:prSet presAssocID="{D952F14C-1716-4A6D-8E82-0762C4DA0C1B}" presName="diamond" presStyleLbl="bgShp" presStyleIdx="0" presStyleCnt="1"/>
      <dgm:spPr/>
    </dgm:pt>
    <dgm:pt modelId="{8071A92B-D53F-48A8-8380-3FF0B21BE245}" type="pres">
      <dgm:prSet presAssocID="{D952F14C-1716-4A6D-8E82-0762C4DA0C1B}" presName="quad1" presStyleLbl="node1" presStyleIdx="0" presStyleCnt="4">
        <dgm:presLayoutVars>
          <dgm:chMax val="0"/>
          <dgm:chPref val="0"/>
          <dgm:bulletEnabled val="1"/>
        </dgm:presLayoutVars>
      </dgm:prSet>
      <dgm:spPr/>
    </dgm:pt>
    <dgm:pt modelId="{B4C5EC8F-C62B-4681-947D-07370FB27D67}" type="pres">
      <dgm:prSet presAssocID="{D952F14C-1716-4A6D-8E82-0762C4DA0C1B}" presName="quad2" presStyleLbl="node1" presStyleIdx="1" presStyleCnt="4">
        <dgm:presLayoutVars>
          <dgm:chMax val="0"/>
          <dgm:chPref val="0"/>
          <dgm:bulletEnabled val="1"/>
        </dgm:presLayoutVars>
      </dgm:prSet>
      <dgm:spPr/>
    </dgm:pt>
    <dgm:pt modelId="{D4AE1E10-430C-4433-8175-9D9C284C556F}" type="pres">
      <dgm:prSet presAssocID="{D952F14C-1716-4A6D-8E82-0762C4DA0C1B}" presName="quad3" presStyleLbl="node1" presStyleIdx="2" presStyleCnt="4">
        <dgm:presLayoutVars>
          <dgm:chMax val="0"/>
          <dgm:chPref val="0"/>
          <dgm:bulletEnabled val="1"/>
        </dgm:presLayoutVars>
      </dgm:prSet>
      <dgm:spPr/>
    </dgm:pt>
    <dgm:pt modelId="{DD3B4218-EE21-4FF6-938C-84B5BA901A8B}" type="pres">
      <dgm:prSet presAssocID="{D952F14C-1716-4A6D-8E82-0762C4DA0C1B}" presName="quad4" presStyleLbl="node1" presStyleIdx="3" presStyleCnt="4">
        <dgm:presLayoutVars>
          <dgm:chMax val="0"/>
          <dgm:chPref val="0"/>
          <dgm:bulletEnabled val="1"/>
        </dgm:presLayoutVars>
      </dgm:prSet>
      <dgm:spPr/>
    </dgm:pt>
  </dgm:ptLst>
  <dgm:cxnLst>
    <dgm:cxn modelId="{88E53E07-D616-4AD8-B922-E28AD6DB937A}" type="presOf" srcId="{0FF85BEA-9689-4FE2-9A2D-C07D4A935C05}" destId="{8071A92B-D53F-48A8-8380-3FF0B21BE245}" srcOrd="0" destOrd="0" presId="urn:microsoft.com/office/officeart/2005/8/layout/matrix3"/>
    <dgm:cxn modelId="{67243427-DF8F-479B-8C6A-F173F6C4345F}" srcId="{D952F14C-1716-4A6D-8E82-0762C4DA0C1B}" destId="{297BF57C-9B79-4F05-BB45-C5C8B231734E}" srcOrd="1" destOrd="0" parTransId="{1CD2AFB9-123E-4A83-8E29-C8CAE5292497}" sibTransId="{0F8F7005-B0DC-4698-A15D-7FC4ABDBA687}"/>
    <dgm:cxn modelId="{F52EAF35-B3EA-49B9-BEBF-90776507518C}" srcId="{D952F14C-1716-4A6D-8E82-0762C4DA0C1B}" destId="{0FF85BEA-9689-4FE2-9A2D-C07D4A935C05}" srcOrd="0" destOrd="0" parTransId="{59F15BD8-FADA-4DCE-A6BB-F60031B10339}" sibTransId="{068C594F-B98A-4ADD-B316-3649DF5B717C}"/>
    <dgm:cxn modelId="{9CD4C657-6981-48E8-A56A-8E11D5CEEA44}" type="presOf" srcId="{6F108B1C-3D00-45B9-9E05-4DCF9EB0CE62}" destId="{DD3B4218-EE21-4FF6-938C-84B5BA901A8B}" srcOrd="0" destOrd="0" presId="urn:microsoft.com/office/officeart/2005/8/layout/matrix3"/>
    <dgm:cxn modelId="{8A2DA583-DD39-473F-8BBA-09CD8B212265}" type="presOf" srcId="{297BF57C-9B79-4F05-BB45-C5C8B231734E}" destId="{B4C5EC8F-C62B-4681-947D-07370FB27D67}" srcOrd="0" destOrd="0" presId="urn:microsoft.com/office/officeart/2005/8/layout/matrix3"/>
    <dgm:cxn modelId="{C08146DB-4AD7-4F33-9C44-9695FA7D000F}" srcId="{D952F14C-1716-4A6D-8E82-0762C4DA0C1B}" destId="{6EA6F72D-7342-42AA-89DE-8456BF56AF6D}" srcOrd="2" destOrd="0" parTransId="{22504318-2265-447E-A008-30984F079D56}" sibTransId="{0D6B0228-2E00-400A-BB50-D54BEE1101A8}"/>
    <dgm:cxn modelId="{53B722DD-DEC0-4B97-8D2D-240E2A729992}" type="presOf" srcId="{D952F14C-1716-4A6D-8E82-0762C4DA0C1B}" destId="{F6668756-B89A-43C0-86D4-C8787930FF68}" srcOrd="0" destOrd="0" presId="urn:microsoft.com/office/officeart/2005/8/layout/matrix3"/>
    <dgm:cxn modelId="{C31CCDDF-8870-4817-B416-B871344BA2E8}" srcId="{D952F14C-1716-4A6D-8E82-0762C4DA0C1B}" destId="{6F108B1C-3D00-45B9-9E05-4DCF9EB0CE62}" srcOrd="3" destOrd="0" parTransId="{369CE7FD-34B0-4907-9864-69C80C3D43A3}" sibTransId="{FEA0019C-AFC1-40FF-8E6D-F8AEE5373E4A}"/>
    <dgm:cxn modelId="{5EF35FF8-B091-4C0D-BA0D-518C70D375D7}" type="presOf" srcId="{6EA6F72D-7342-42AA-89DE-8456BF56AF6D}" destId="{D4AE1E10-430C-4433-8175-9D9C284C556F}" srcOrd="0" destOrd="0" presId="urn:microsoft.com/office/officeart/2005/8/layout/matrix3"/>
    <dgm:cxn modelId="{0A45806A-6576-4AEA-BB4C-E8F311DA1711}" type="presParOf" srcId="{F6668756-B89A-43C0-86D4-C8787930FF68}" destId="{35313ABF-5D08-4A63-B707-C6CBC82FE349}" srcOrd="0" destOrd="0" presId="urn:microsoft.com/office/officeart/2005/8/layout/matrix3"/>
    <dgm:cxn modelId="{DE298DEE-5532-40ED-91C0-D8FA7BADDE65}" type="presParOf" srcId="{F6668756-B89A-43C0-86D4-C8787930FF68}" destId="{8071A92B-D53F-48A8-8380-3FF0B21BE245}" srcOrd="1" destOrd="0" presId="urn:microsoft.com/office/officeart/2005/8/layout/matrix3"/>
    <dgm:cxn modelId="{55B0B6A7-AE2D-4363-8D50-937902415251}" type="presParOf" srcId="{F6668756-B89A-43C0-86D4-C8787930FF68}" destId="{B4C5EC8F-C62B-4681-947D-07370FB27D67}" srcOrd="2" destOrd="0" presId="urn:microsoft.com/office/officeart/2005/8/layout/matrix3"/>
    <dgm:cxn modelId="{9584E6F7-B2FF-4B9C-8ABF-035148CC98AD}" type="presParOf" srcId="{F6668756-B89A-43C0-86D4-C8787930FF68}" destId="{D4AE1E10-430C-4433-8175-9D9C284C556F}" srcOrd="3" destOrd="0" presId="urn:microsoft.com/office/officeart/2005/8/layout/matrix3"/>
    <dgm:cxn modelId="{8C63F32F-F787-4A7D-9392-997B25324D91}" type="presParOf" srcId="{F6668756-B89A-43C0-86D4-C8787930FF68}" destId="{DD3B4218-EE21-4FF6-938C-84B5BA901A8B}" srcOrd="4" destOrd="0" presId="urn:microsoft.com/office/officeart/2005/8/layout/matrix3"/>
  </dgm:cxnLst>
  <dgm:bg/>
  <dgm:whole>
    <a:ln w="38100">
      <a:noFill/>
    </a:ln>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952F14C-1716-4A6D-8E82-0762C4DA0C1B}" type="doc">
      <dgm:prSet loTypeId="urn:microsoft.com/office/officeart/2005/8/layout/matrix3" loCatId="matrix" qsTypeId="urn:microsoft.com/office/officeart/2005/8/quickstyle/simple1" qsCatId="simple" csTypeId="urn:microsoft.com/office/officeart/2005/8/colors/colorful1" csCatId="colorful" phldr="1"/>
      <dgm:spPr/>
    </dgm:pt>
    <dgm:pt modelId="{0FF85BEA-9689-4FE2-9A2D-C07D4A935C05}">
      <dgm:prSet phldrT="[Text]"/>
      <dgm:spPr/>
      <dgm:t>
        <a:bodyPr/>
        <a:lstStyle/>
        <a:p>
          <a:pPr>
            <a:lnSpc>
              <a:spcPct val="150000"/>
            </a:lnSpc>
          </a:pPr>
          <a:r>
            <a:rPr lang="en-US" b="1">
              <a:solidFill>
                <a:srgbClr val="FFFFFF"/>
              </a:solidFill>
              <a:latin typeface="Arial" panose="020B0604020202020204" pitchFamily="34" charset="0"/>
              <a:cs typeface="Arial" panose="020B0604020202020204" pitchFamily="34" charset="0"/>
            </a:rPr>
            <a:t>Nông nghiệp</a:t>
          </a:r>
        </a:p>
      </dgm:t>
    </dgm:pt>
    <dgm:pt modelId="{59F15BD8-FADA-4DCE-A6BB-F60031B10339}" type="parTrans" cxnId="{F52EAF35-B3EA-49B9-BEBF-90776507518C}">
      <dgm:prSet/>
      <dgm:spPr/>
      <dgm:t>
        <a:bodyPr/>
        <a:lstStyle/>
        <a:p>
          <a:pPr>
            <a:lnSpc>
              <a:spcPct val="150000"/>
            </a:lnSpc>
          </a:pPr>
          <a:endParaRPr lang="en-US" b="1">
            <a:solidFill>
              <a:srgbClr val="FFFFFF"/>
            </a:solidFill>
            <a:latin typeface="Arial" panose="020B0604020202020204" pitchFamily="34" charset="0"/>
            <a:cs typeface="Arial" panose="020B0604020202020204" pitchFamily="34" charset="0"/>
          </a:endParaRPr>
        </a:p>
      </dgm:t>
    </dgm:pt>
    <dgm:pt modelId="{068C594F-B98A-4ADD-B316-3649DF5B717C}" type="sibTrans" cxnId="{F52EAF35-B3EA-49B9-BEBF-90776507518C}">
      <dgm:prSet/>
      <dgm:spPr/>
      <dgm:t>
        <a:bodyPr/>
        <a:lstStyle/>
        <a:p>
          <a:pPr>
            <a:lnSpc>
              <a:spcPct val="150000"/>
            </a:lnSpc>
          </a:pPr>
          <a:endParaRPr lang="en-US" b="1">
            <a:solidFill>
              <a:srgbClr val="FFFFFF"/>
            </a:solidFill>
            <a:latin typeface="Arial" panose="020B0604020202020204" pitchFamily="34" charset="0"/>
            <a:cs typeface="Arial" panose="020B0604020202020204" pitchFamily="34" charset="0"/>
          </a:endParaRPr>
        </a:p>
      </dgm:t>
    </dgm:pt>
    <dgm:pt modelId="{6EA6F72D-7342-42AA-89DE-8456BF56AF6D}">
      <dgm:prSet phldrT="[Text]"/>
      <dgm:spPr/>
      <dgm:t>
        <a:bodyPr/>
        <a:lstStyle/>
        <a:p>
          <a:pPr>
            <a:lnSpc>
              <a:spcPct val="150000"/>
            </a:lnSpc>
          </a:pPr>
          <a:r>
            <a:rPr lang="en-US" b="1">
              <a:solidFill>
                <a:srgbClr val="FFFFFF"/>
              </a:solidFill>
              <a:latin typeface="Arial" panose="020B0604020202020204" pitchFamily="34" charset="0"/>
              <a:cs typeface="Arial" panose="020B0604020202020204" pitchFamily="34" charset="0"/>
            </a:rPr>
            <a:t>Giao thông đường bộ</a:t>
          </a:r>
        </a:p>
      </dgm:t>
    </dgm:pt>
    <dgm:pt modelId="{22504318-2265-447E-A008-30984F079D56}" type="parTrans" cxnId="{C08146DB-4AD7-4F33-9C44-9695FA7D000F}">
      <dgm:prSet/>
      <dgm:spPr/>
      <dgm:t>
        <a:bodyPr/>
        <a:lstStyle/>
        <a:p>
          <a:pPr>
            <a:lnSpc>
              <a:spcPct val="150000"/>
            </a:lnSpc>
          </a:pPr>
          <a:endParaRPr lang="en-US" b="1">
            <a:solidFill>
              <a:srgbClr val="FFFFFF"/>
            </a:solidFill>
            <a:latin typeface="Arial" panose="020B0604020202020204" pitchFamily="34" charset="0"/>
            <a:cs typeface="Arial" panose="020B0604020202020204" pitchFamily="34" charset="0"/>
          </a:endParaRPr>
        </a:p>
      </dgm:t>
    </dgm:pt>
    <dgm:pt modelId="{0D6B0228-2E00-400A-BB50-D54BEE1101A8}" type="sibTrans" cxnId="{C08146DB-4AD7-4F33-9C44-9695FA7D000F}">
      <dgm:prSet/>
      <dgm:spPr/>
      <dgm:t>
        <a:bodyPr/>
        <a:lstStyle/>
        <a:p>
          <a:pPr>
            <a:lnSpc>
              <a:spcPct val="150000"/>
            </a:lnSpc>
          </a:pPr>
          <a:endParaRPr lang="en-US" b="1">
            <a:solidFill>
              <a:srgbClr val="FFFFFF"/>
            </a:solidFill>
            <a:latin typeface="Arial" panose="020B0604020202020204" pitchFamily="34" charset="0"/>
            <a:cs typeface="Arial" panose="020B0604020202020204" pitchFamily="34" charset="0"/>
          </a:endParaRPr>
        </a:p>
      </dgm:t>
    </dgm:pt>
    <dgm:pt modelId="{6F108B1C-3D00-45B9-9E05-4DCF9EB0CE62}">
      <dgm:prSet phldrT="[Text]"/>
      <dgm:spPr/>
      <dgm:t>
        <a:bodyPr/>
        <a:lstStyle/>
        <a:p>
          <a:pPr>
            <a:lnSpc>
              <a:spcPct val="150000"/>
            </a:lnSpc>
          </a:pPr>
          <a:r>
            <a:rPr lang="en-US" b="1">
              <a:solidFill>
                <a:srgbClr val="FFFFFF"/>
              </a:solidFill>
              <a:latin typeface="Arial" panose="020B0604020202020204" pitchFamily="34" charset="0"/>
              <a:cs typeface="Arial" panose="020B0604020202020204" pitchFamily="34" charset="0"/>
            </a:rPr>
            <a:t>Giao thông đường thủy</a:t>
          </a:r>
        </a:p>
      </dgm:t>
    </dgm:pt>
    <dgm:pt modelId="{369CE7FD-34B0-4907-9864-69C80C3D43A3}" type="parTrans" cxnId="{C31CCDDF-8870-4817-B416-B871344BA2E8}">
      <dgm:prSet/>
      <dgm:spPr/>
      <dgm:t>
        <a:bodyPr/>
        <a:lstStyle/>
        <a:p>
          <a:pPr>
            <a:lnSpc>
              <a:spcPct val="150000"/>
            </a:lnSpc>
          </a:pPr>
          <a:endParaRPr lang="en-US" b="1">
            <a:solidFill>
              <a:srgbClr val="FFFFFF"/>
            </a:solidFill>
            <a:latin typeface="Arial" panose="020B0604020202020204" pitchFamily="34" charset="0"/>
            <a:cs typeface="Arial" panose="020B0604020202020204" pitchFamily="34" charset="0"/>
          </a:endParaRPr>
        </a:p>
      </dgm:t>
    </dgm:pt>
    <dgm:pt modelId="{FEA0019C-AFC1-40FF-8E6D-F8AEE5373E4A}" type="sibTrans" cxnId="{C31CCDDF-8870-4817-B416-B871344BA2E8}">
      <dgm:prSet/>
      <dgm:spPr/>
      <dgm:t>
        <a:bodyPr/>
        <a:lstStyle/>
        <a:p>
          <a:pPr>
            <a:lnSpc>
              <a:spcPct val="150000"/>
            </a:lnSpc>
          </a:pPr>
          <a:endParaRPr lang="en-US" b="1">
            <a:solidFill>
              <a:srgbClr val="FFFFFF"/>
            </a:solidFill>
            <a:latin typeface="Arial" panose="020B0604020202020204" pitchFamily="34" charset="0"/>
            <a:cs typeface="Arial" panose="020B0604020202020204" pitchFamily="34" charset="0"/>
          </a:endParaRPr>
        </a:p>
      </dgm:t>
    </dgm:pt>
    <dgm:pt modelId="{297BF57C-9B79-4F05-BB45-C5C8B231734E}">
      <dgm:prSet/>
      <dgm:spPr/>
      <dgm:t>
        <a:bodyPr/>
        <a:lstStyle/>
        <a:p>
          <a:pPr>
            <a:lnSpc>
              <a:spcPct val="150000"/>
            </a:lnSpc>
          </a:pPr>
          <a:r>
            <a:rPr lang="en-US" b="1">
              <a:solidFill>
                <a:srgbClr val="FFFFFF"/>
              </a:solidFill>
              <a:latin typeface="Arial" panose="020B0604020202020204" pitchFamily="34" charset="0"/>
              <a:cs typeface="Arial" panose="020B0604020202020204" pitchFamily="34" charset="0"/>
            </a:rPr>
            <a:t>Khai mỏ</a:t>
          </a:r>
        </a:p>
      </dgm:t>
    </dgm:pt>
    <dgm:pt modelId="{1CD2AFB9-123E-4A83-8E29-C8CAE5292497}" type="parTrans" cxnId="{67243427-DF8F-479B-8C6A-F173F6C4345F}">
      <dgm:prSet/>
      <dgm:spPr/>
      <dgm:t>
        <a:bodyPr/>
        <a:lstStyle/>
        <a:p>
          <a:pPr>
            <a:lnSpc>
              <a:spcPct val="150000"/>
            </a:lnSpc>
          </a:pPr>
          <a:endParaRPr lang="en-US" b="1">
            <a:solidFill>
              <a:srgbClr val="FFFFFF"/>
            </a:solidFill>
            <a:latin typeface="Arial" panose="020B0604020202020204" pitchFamily="34" charset="0"/>
            <a:cs typeface="Arial" panose="020B0604020202020204" pitchFamily="34" charset="0"/>
          </a:endParaRPr>
        </a:p>
      </dgm:t>
    </dgm:pt>
    <dgm:pt modelId="{0F8F7005-B0DC-4698-A15D-7FC4ABDBA687}" type="sibTrans" cxnId="{67243427-DF8F-479B-8C6A-F173F6C4345F}">
      <dgm:prSet/>
      <dgm:spPr/>
      <dgm:t>
        <a:bodyPr/>
        <a:lstStyle/>
        <a:p>
          <a:pPr>
            <a:lnSpc>
              <a:spcPct val="150000"/>
            </a:lnSpc>
          </a:pPr>
          <a:endParaRPr lang="en-US" b="1">
            <a:solidFill>
              <a:srgbClr val="FFFFFF"/>
            </a:solidFill>
            <a:latin typeface="Arial" panose="020B0604020202020204" pitchFamily="34" charset="0"/>
            <a:cs typeface="Arial" panose="020B0604020202020204" pitchFamily="34" charset="0"/>
          </a:endParaRPr>
        </a:p>
      </dgm:t>
    </dgm:pt>
    <dgm:pt modelId="{F6668756-B89A-43C0-86D4-C8787930FF68}" type="pres">
      <dgm:prSet presAssocID="{D952F14C-1716-4A6D-8E82-0762C4DA0C1B}" presName="matrix" presStyleCnt="0">
        <dgm:presLayoutVars>
          <dgm:chMax val="1"/>
          <dgm:dir/>
          <dgm:resizeHandles val="exact"/>
        </dgm:presLayoutVars>
      </dgm:prSet>
      <dgm:spPr/>
    </dgm:pt>
    <dgm:pt modelId="{35313ABF-5D08-4A63-B707-C6CBC82FE349}" type="pres">
      <dgm:prSet presAssocID="{D952F14C-1716-4A6D-8E82-0762C4DA0C1B}" presName="diamond" presStyleLbl="bgShp" presStyleIdx="0" presStyleCnt="1"/>
      <dgm:spPr/>
    </dgm:pt>
    <dgm:pt modelId="{8071A92B-D53F-48A8-8380-3FF0B21BE245}" type="pres">
      <dgm:prSet presAssocID="{D952F14C-1716-4A6D-8E82-0762C4DA0C1B}" presName="quad1" presStyleLbl="node1" presStyleIdx="0" presStyleCnt="4">
        <dgm:presLayoutVars>
          <dgm:chMax val="0"/>
          <dgm:chPref val="0"/>
          <dgm:bulletEnabled val="1"/>
        </dgm:presLayoutVars>
      </dgm:prSet>
      <dgm:spPr/>
    </dgm:pt>
    <dgm:pt modelId="{B4C5EC8F-C62B-4681-947D-07370FB27D67}" type="pres">
      <dgm:prSet presAssocID="{D952F14C-1716-4A6D-8E82-0762C4DA0C1B}" presName="quad2" presStyleLbl="node1" presStyleIdx="1" presStyleCnt="4">
        <dgm:presLayoutVars>
          <dgm:chMax val="0"/>
          <dgm:chPref val="0"/>
          <dgm:bulletEnabled val="1"/>
        </dgm:presLayoutVars>
      </dgm:prSet>
      <dgm:spPr/>
    </dgm:pt>
    <dgm:pt modelId="{D4AE1E10-430C-4433-8175-9D9C284C556F}" type="pres">
      <dgm:prSet presAssocID="{D952F14C-1716-4A6D-8E82-0762C4DA0C1B}" presName="quad3" presStyleLbl="node1" presStyleIdx="2" presStyleCnt="4">
        <dgm:presLayoutVars>
          <dgm:chMax val="0"/>
          <dgm:chPref val="0"/>
          <dgm:bulletEnabled val="1"/>
        </dgm:presLayoutVars>
      </dgm:prSet>
      <dgm:spPr/>
    </dgm:pt>
    <dgm:pt modelId="{DD3B4218-EE21-4FF6-938C-84B5BA901A8B}" type="pres">
      <dgm:prSet presAssocID="{D952F14C-1716-4A6D-8E82-0762C4DA0C1B}" presName="quad4" presStyleLbl="node1" presStyleIdx="3" presStyleCnt="4">
        <dgm:presLayoutVars>
          <dgm:chMax val="0"/>
          <dgm:chPref val="0"/>
          <dgm:bulletEnabled val="1"/>
        </dgm:presLayoutVars>
      </dgm:prSet>
      <dgm:spPr/>
    </dgm:pt>
  </dgm:ptLst>
  <dgm:cxnLst>
    <dgm:cxn modelId="{88E53E07-D616-4AD8-B922-E28AD6DB937A}" type="presOf" srcId="{0FF85BEA-9689-4FE2-9A2D-C07D4A935C05}" destId="{8071A92B-D53F-48A8-8380-3FF0B21BE245}" srcOrd="0" destOrd="0" presId="urn:microsoft.com/office/officeart/2005/8/layout/matrix3"/>
    <dgm:cxn modelId="{67243427-DF8F-479B-8C6A-F173F6C4345F}" srcId="{D952F14C-1716-4A6D-8E82-0762C4DA0C1B}" destId="{297BF57C-9B79-4F05-BB45-C5C8B231734E}" srcOrd="1" destOrd="0" parTransId="{1CD2AFB9-123E-4A83-8E29-C8CAE5292497}" sibTransId="{0F8F7005-B0DC-4698-A15D-7FC4ABDBA687}"/>
    <dgm:cxn modelId="{F52EAF35-B3EA-49B9-BEBF-90776507518C}" srcId="{D952F14C-1716-4A6D-8E82-0762C4DA0C1B}" destId="{0FF85BEA-9689-4FE2-9A2D-C07D4A935C05}" srcOrd="0" destOrd="0" parTransId="{59F15BD8-FADA-4DCE-A6BB-F60031B10339}" sibTransId="{068C594F-B98A-4ADD-B316-3649DF5B717C}"/>
    <dgm:cxn modelId="{9CD4C657-6981-48E8-A56A-8E11D5CEEA44}" type="presOf" srcId="{6F108B1C-3D00-45B9-9E05-4DCF9EB0CE62}" destId="{DD3B4218-EE21-4FF6-938C-84B5BA901A8B}" srcOrd="0" destOrd="0" presId="urn:microsoft.com/office/officeart/2005/8/layout/matrix3"/>
    <dgm:cxn modelId="{8A2DA583-DD39-473F-8BBA-09CD8B212265}" type="presOf" srcId="{297BF57C-9B79-4F05-BB45-C5C8B231734E}" destId="{B4C5EC8F-C62B-4681-947D-07370FB27D67}" srcOrd="0" destOrd="0" presId="urn:microsoft.com/office/officeart/2005/8/layout/matrix3"/>
    <dgm:cxn modelId="{C08146DB-4AD7-4F33-9C44-9695FA7D000F}" srcId="{D952F14C-1716-4A6D-8E82-0762C4DA0C1B}" destId="{6EA6F72D-7342-42AA-89DE-8456BF56AF6D}" srcOrd="2" destOrd="0" parTransId="{22504318-2265-447E-A008-30984F079D56}" sibTransId="{0D6B0228-2E00-400A-BB50-D54BEE1101A8}"/>
    <dgm:cxn modelId="{53B722DD-DEC0-4B97-8D2D-240E2A729992}" type="presOf" srcId="{D952F14C-1716-4A6D-8E82-0762C4DA0C1B}" destId="{F6668756-B89A-43C0-86D4-C8787930FF68}" srcOrd="0" destOrd="0" presId="urn:microsoft.com/office/officeart/2005/8/layout/matrix3"/>
    <dgm:cxn modelId="{C31CCDDF-8870-4817-B416-B871344BA2E8}" srcId="{D952F14C-1716-4A6D-8E82-0762C4DA0C1B}" destId="{6F108B1C-3D00-45B9-9E05-4DCF9EB0CE62}" srcOrd="3" destOrd="0" parTransId="{369CE7FD-34B0-4907-9864-69C80C3D43A3}" sibTransId="{FEA0019C-AFC1-40FF-8E6D-F8AEE5373E4A}"/>
    <dgm:cxn modelId="{5EF35FF8-B091-4C0D-BA0D-518C70D375D7}" type="presOf" srcId="{6EA6F72D-7342-42AA-89DE-8456BF56AF6D}" destId="{D4AE1E10-430C-4433-8175-9D9C284C556F}" srcOrd="0" destOrd="0" presId="urn:microsoft.com/office/officeart/2005/8/layout/matrix3"/>
    <dgm:cxn modelId="{0A45806A-6576-4AEA-BB4C-E8F311DA1711}" type="presParOf" srcId="{F6668756-B89A-43C0-86D4-C8787930FF68}" destId="{35313ABF-5D08-4A63-B707-C6CBC82FE349}" srcOrd="0" destOrd="0" presId="urn:microsoft.com/office/officeart/2005/8/layout/matrix3"/>
    <dgm:cxn modelId="{DE298DEE-5532-40ED-91C0-D8FA7BADDE65}" type="presParOf" srcId="{F6668756-B89A-43C0-86D4-C8787930FF68}" destId="{8071A92B-D53F-48A8-8380-3FF0B21BE245}" srcOrd="1" destOrd="0" presId="urn:microsoft.com/office/officeart/2005/8/layout/matrix3"/>
    <dgm:cxn modelId="{55B0B6A7-AE2D-4363-8D50-937902415251}" type="presParOf" srcId="{F6668756-B89A-43C0-86D4-C8787930FF68}" destId="{B4C5EC8F-C62B-4681-947D-07370FB27D67}" srcOrd="2" destOrd="0" presId="urn:microsoft.com/office/officeart/2005/8/layout/matrix3"/>
    <dgm:cxn modelId="{9584E6F7-B2FF-4B9C-8ABF-035148CC98AD}" type="presParOf" srcId="{F6668756-B89A-43C0-86D4-C8787930FF68}" destId="{D4AE1E10-430C-4433-8175-9D9C284C556F}" srcOrd="3" destOrd="0" presId="urn:microsoft.com/office/officeart/2005/8/layout/matrix3"/>
    <dgm:cxn modelId="{8C63F32F-F787-4A7D-9392-997B25324D91}" type="presParOf" srcId="{F6668756-B89A-43C0-86D4-C8787930FF68}" destId="{DD3B4218-EE21-4FF6-938C-84B5BA901A8B}" srcOrd="4" destOrd="0" presId="urn:microsoft.com/office/officeart/2005/8/layout/matrix3"/>
  </dgm:cxnLst>
  <dgm:bg/>
  <dgm:whole>
    <a:ln w="38100">
      <a:noFill/>
    </a:ln>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313ABF-5D08-4A63-B707-C6CBC82FE349}">
      <dsp:nvSpPr>
        <dsp:cNvPr id="0" name=""/>
        <dsp:cNvSpPr/>
      </dsp:nvSpPr>
      <dsp:spPr>
        <a:xfrm>
          <a:off x="656740" y="0"/>
          <a:ext cx="3216186" cy="3216186"/>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71A92B-D53F-48A8-8380-3FF0B21BE245}">
      <dsp:nvSpPr>
        <dsp:cNvPr id="0" name=""/>
        <dsp:cNvSpPr/>
      </dsp:nvSpPr>
      <dsp:spPr>
        <a:xfrm>
          <a:off x="962278" y="305537"/>
          <a:ext cx="1254312" cy="1254312"/>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150000"/>
            </a:lnSpc>
            <a:spcBef>
              <a:spcPct val="0"/>
            </a:spcBef>
            <a:spcAft>
              <a:spcPct val="35000"/>
            </a:spcAft>
            <a:buNone/>
          </a:pPr>
          <a:r>
            <a:rPr lang="en-US" sz="1500" b="1" kern="1200">
              <a:solidFill>
                <a:srgbClr val="FFFFFF"/>
              </a:solidFill>
              <a:latin typeface="Arial" panose="020B0604020202020204" pitchFamily="34" charset="0"/>
              <a:cs typeface="Arial" panose="020B0604020202020204" pitchFamily="34" charset="0"/>
            </a:rPr>
            <a:t>Nông nghiệp</a:t>
          </a:r>
        </a:p>
      </dsp:txBody>
      <dsp:txXfrm>
        <a:off x="1023508" y="366767"/>
        <a:ext cx="1131852" cy="1131852"/>
      </dsp:txXfrm>
    </dsp:sp>
    <dsp:sp modelId="{B4C5EC8F-C62B-4681-947D-07370FB27D67}">
      <dsp:nvSpPr>
        <dsp:cNvPr id="0" name=""/>
        <dsp:cNvSpPr/>
      </dsp:nvSpPr>
      <dsp:spPr>
        <a:xfrm>
          <a:off x="2313076" y="305537"/>
          <a:ext cx="1254312" cy="1254312"/>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150000"/>
            </a:lnSpc>
            <a:spcBef>
              <a:spcPct val="0"/>
            </a:spcBef>
            <a:spcAft>
              <a:spcPct val="35000"/>
            </a:spcAft>
            <a:buNone/>
          </a:pPr>
          <a:r>
            <a:rPr lang="en-US" sz="1500" b="1" kern="1200">
              <a:solidFill>
                <a:srgbClr val="FFFFFF"/>
              </a:solidFill>
              <a:latin typeface="Arial" panose="020B0604020202020204" pitchFamily="34" charset="0"/>
              <a:cs typeface="Arial" panose="020B0604020202020204" pitchFamily="34" charset="0"/>
            </a:rPr>
            <a:t>Khai mỏ</a:t>
          </a:r>
        </a:p>
      </dsp:txBody>
      <dsp:txXfrm>
        <a:off x="2374306" y="366767"/>
        <a:ext cx="1131852" cy="1131852"/>
      </dsp:txXfrm>
    </dsp:sp>
    <dsp:sp modelId="{D4AE1E10-430C-4433-8175-9D9C284C556F}">
      <dsp:nvSpPr>
        <dsp:cNvPr id="0" name=""/>
        <dsp:cNvSpPr/>
      </dsp:nvSpPr>
      <dsp:spPr>
        <a:xfrm>
          <a:off x="962278" y="1656335"/>
          <a:ext cx="1254312" cy="1254312"/>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150000"/>
            </a:lnSpc>
            <a:spcBef>
              <a:spcPct val="0"/>
            </a:spcBef>
            <a:spcAft>
              <a:spcPct val="35000"/>
            </a:spcAft>
            <a:buNone/>
          </a:pPr>
          <a:r>
            <a:rPr lang="en-US" sz="1500" b="1" kern="1200">
              <a:solidFill>
                <a:srgbClr val="FFFFFF"/>
              </a:solidFill>
              <a:latin typeface="Arial" panose="020B0604020202020204" pitchFamily="34" charset="0"/>
              <a:cs typeface="Arial" panose="020B0604020202020204" pitchFamily="34" charset="0"/>
            </a:rPr>
            <a:t>Giao thông đường bộ</a:t>
          </a:r>
        </a:p>
      </dsp:txBody>
      <dsp:txXfrm>
        <a:off x="1023508" y="1717565"/>
        <a:ext cx="1131852" cy="1131852"/>
      </dsp:txXfrm>
    </dsp:sp>
    <dsp:sp modelId="{DD3B4218-EE21-4FF6-938C-84B5BA901A8B}">
      <dsp:nvSpPr>
        <dsp:cNvPr id="0" name=""/>
        <dsp:cNvSpPr/>
      </dsp:nvSpPr>
      <dsp:spPr>
        <a:xfrm>
          <a:off x="2313076" y="1656335"/>
          <a:ext cx="1254312" cy="1254312"/>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150000"/>
            </a:lnSpc>
            <a:spcBef>
              <a:spcPct val="0"/>
            </a:spcBef>
            <a:spcAft>
              <a:spcPct val="35000"/>
            </a:spcAft>
            <a:buNone/>
          </a:pPr>
          <a:r>
            <a:rPr lang="en-US" sz="1500" b="1" kern="1200">
              <a:solidFill>
                <a:srgbClr val="FFFFFF"/>
              </a:solidFill>
              <a:latin typeface="Arial" panose="020B0604020202020204" pitchFamily="34" charset="0"/>
              <a:cs typeface="Arial" panose="020B0604020202020204" pitchFamily="34" charset="0"/>
            </a:rPr>
            <a:t>Giao thông đường thủy</a:t>
          </a:r>
        </a:p>
      </dsp:txBody>
      <dsp:txXfrm>
        <a:off x="2374306" y="1717565"/>
        <a:ext cx="1131852" cy="11318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313ABF-5D08-4A63-B707-C6CBC82FE349}">
      <dsp:nvSpPr>
        <dsp:cNvPr id="0" name=""/>
        <dsp:cNvSpPr/>
      </dsp:nvSpPr>
      <dsp:spPr>
        <a:xfrm>
          <a:off x="531688" y="0"/>
          <a:ext cx="3313890" cy="3313890"/>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071A92B-D53F-48A8-8380-3FF0B21BE245}">
      <dsp:nvSpPr>
        <dsp:cNvPr id="0" name=""/>
        <dsp:cNvSpPr/>
      </dsp:nvSpPr>
      <dsp:spPr>
        <a:xfrm>
          <a:off x="846508" y="314819"/>
          <a:ext cx="1292417" cy="1292417"/>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150000"/>
            </a:lnSpc>
            <a:spcBef>
              <a:spcPct val="0"/>
            </a:spcBef>
            <a:spcAft>
              <a:spcPct val="35000"/>
            </a:spcAft>
            <a:buNone/>
          </a:pPr>
          <a:r>
            <a:rPr lang="en-US" sz="1500" b="1" kern="1200">
              <a:solidFill>
                <a:srgbClr val="FFFFFF"/>
              </a:solidFill>
              <a:latin typeface="Arial" panose="020B0604020202020204" pitchFamily="34" charset="0"/>
              <a:cs typeface="Arial" panose="020B0604020202020204" pitchFamily="34" charset="0"/>
            </a:rPr>
            <a:t>Nông nghiệp</a:t>
          </a:r>
        </a:p>
      </dsp:txBody>
      <dsp:txXfrm>
        <a:off x="909599" y="377910"/>
        <a:ext cx="1166235" cy="1166235"/>
      </dsp:txXfrm>
    </dsp:sp>
    <dsp:sp modelId="{B4C5EC8F-C62B-4681-947D-07370FB27D67}">
      <dsp:nvSpPr>
        <dsp:cNvPr id="0" name=""/>
        <dsp:cNvSpPr/>
      </dsp:nvSpPr>
      <dsp:spPr>
        <a:xfrm>
          <a:off x="2238341" y="314819"/>
          <a:ext cx="1292417" cy="1292417"/>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150000"/>
            </a:lnSpc>
            <a:spcBef>
              <a:spcPct val="0"/>
            </a:spcBef>
            <a:spcAft>
              <a:spcPct val="35000"/>
            </a:spcAft>
            <a:buNone/>
          </a:pPr>
          <a:r>
            <a:rPr lang="en-US" sz="1500" b="1" kern="1200">
              <a:solidFill>
                <a:srgbClr val="FFFFFF"/>
              </a:solidFill>
              <a:latin typeface="Arial" panose="020B0604020202020204" pitchFamily="34" charset="0"/>
              <a:cs typeface="Arial" panose="020B0604020202020204" pitchFamily="34" charset="0"/>
            </a:rPr>
            <a:t>Khai mỏ</a:t>
          </a:r>
        </a:p>
      </dsp:txBody>
      <dsp:txXfrm>
        <a:off x="2301432" y="377910"/>
        <a:ext cx="1166235" cy="1166235"/>
      </dsp:txXfrm>
    </dsp:sp>
    <dsp:sp modelId="{D4AE1E10-430C-4433-8175-9D9C284C556F}">
      <dsp:nvSpPr>
        <dsp:cNvPr id="0" name=""/>
        <dsp:cNvSpPr/>
      </dsp:nvSpPr>
      <dsp:spPr>
        <a:xfrm>
          <a:off x="846508" y="1706653"/>
          <a:ext cx="1292417" cy="1292417"/>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150000"/>
            </a:lnSpc>
            <a:spcBef>
              <a:spcPct val="0"/>
            </a:spcBef>
            <a:spcAft>
              <a:spcPct val="35000"/>
            </a:spcAft>
            <a:buNone/>
          </a:pPr>
          <a:r>
            <a:rPr lang="en-US" sz="1500" b="1" kern="1200">
              <a:solidFill>
                <a:srgbClr val="FFFFFF"/>
              </a:solidFill>
              <a:latin typeface="Arial" panose="020B0604020202020204" pitchFamily="34" charset="0"/>
              <a:cs typeface="Arial" panose="020B0604020202020204" pitchFamily="34" charset="0"/>
            </a:rPr>
            <a:t>Giao thông đường bộ</a:t>
          </a:r>
        </a:p>
      </dsp:txBody>
      <dsp:txXfrm>
        <a:off x="909599" y="1769744"/>
        <a:ext cx="1166235" cy="1166235"/>
      </dsp:txXfrm>
    </dsp:sp>
    <dsp:sp modelId="{DD3B4218-EE21-4FF6-938C-84B5BA901A8B}">
      <dsp:nvSpPr>
        <dsp:cNvPr id="0" name=""/>
        <dsp:cNvSpPr/>
      </dsp:nvSpPr>
      <dsp:spPr>
        <a:xfrm>
          <a:off x="2238341" y="1706653"/>
          <a:ext cx="1292417" cy="1292417"/>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150000"/>
            </a:lnSpc>
            <a:spcBef>
              <a:spcPct val="0"/>
            </a:spcBef>
            <a:spcAft>
              <a:spcPct val="35000"/>
            </a:spcAft>
            <a:buNone/>
          </a:pPr>
          <a:r>
            <a:rPr lang="en-US" sz="1500" b="1" kern="1200">
              <a:solidFill>
                <a:srgbClr val="FFFFFF"/>
              </a:solidFill>
              <a:latin typeface="Arial" panose="020B0604020202020204" pitchFamily="34" charset="0"/>
              <a:cs typeface="Arial" panose="020B0604020202020204" pitchFamily="34" charset="0"/>
            </a:rPr>
            <a:t>Giao thông đường thủy</a:t>
          </a:r>
        </a:p>
      </dsp:txBody>
      <dsp:txXfrm>
        <a:off x="2301432" y="1769744"/>
        <a:ext cx="1166235" cy="1166235"/>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3"/>
        <p:cNvGrpSpPr/>
        <p:nvPr/>
      </p:nvGrpSpPr>
      <p:grpSpPr>
        <a:xfrm>
          <a:off x="0" y="0"/>
          <a:ext cx="0" cy="0"/>
          <a:chOff x="0" y="0"/>
          <a:chExt cx="0" cy="0"/>
        </a:xfrm>
      </p:grpSpPr>
      <p:sp>
        <p:nvSpPr>
          <p:cNvPr id="2174" name="Google Shape;2174;g1ddbdcd5ed8_0_38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5" name="Google Shape;2175;g1ddbdcd5ed8_0_38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27867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3"/>
        <p:cNvGrpSpPr/>
        <p:nvPr/>
      </p:nvGrpSpPr>
      <p:grpSpPr>
        <a:xfrm>
          <a:off x="0" y="0"/>
          <a:ext cx="0" cy="0"/>
          <a:chOff x="0" y="0"/>
          <a:chExt cx="0" cy="0"/>
        </a:xfrm>
      </p:grpSpPr>
      <p:sp>
        <p:nvSpPr>
          <p:cNvPr id="2174" name="Google Shape;2174;g1ddbdcd5ed8_0_38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5" name="Google Shape;2175;g1ddbdcd5ed8_0_38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2847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3"/>
        <p:cNvGrpSpPr/>
        <p:nvPr/>
      </p:nvGrpSpPr>
      <p:grpSpPr>
        <a:xfrm>
          <a:off x="0" y="0"/>
          <a:ext cx="0" cy="0"/>
          <a:chOff x="0" y="0"/>
          <a:chExt cx="0" cy="0"/>
        </a:xfrm>
      </p:grpSpPr>
      <p:sp>
        <p:nvSpPr>
          <p:cNvPr id="1524" name="Google Shape;1524;ga59c7f0a0b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5" name="Google Shape;1525;ga59c7f0a0b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3"/>
        <p:cNvGrpSpPr/>
        <p:nvPr/>
      </p:nvGrpSpPr>
      <p:grpSpPr>
        <a:xfrm>
          <a:off x="0" y="0"/>
          <a:ext cx="0" cy="0"/>
          <a:chOff x="0" y="0"/>
          <a:chExt cx="0" cy="0"/>
        </a:xfrm>
      </p:grpSpPr>
      <p:sp>
        <p:nvSpPr>
          <p:cNvPr id="1524" name="Google Shape;1524;ga59c7f0a0b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5" name="Google Shape;1525;ga59c7f0a0b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41861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3"/>
        <p:cNvGrpSpPr/>
        <p:nvPr/>
      </p:nvGrpSpPr>
      <p:grpSpPr>
        <a:xfrm>
          <a:off x="0" y="0"/>
          <a:ext cx="0" cy="0"/>
          <a:chOff x="0" y="0"/>
          <a:chExt cx="0" cy="0"/>
        </a:xfrm>
      </p:grpSpPr>
      <p:sp>
        <p:nvSpPr>
          <p:cNvPr id="2174" name="Google Shape;2174;g1ddbdcd5ed8_0_38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5" name="Google Shape;2175;g1ddbdcd5ed8_0_38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6"/>
        <p:cNvGrpSpPr/>
        <p:nvPr/>
      </p:nvGrpSpPr>
      <p:grpSpPr>
        <a:xfrm>
          <a:off x="0" y="0"/>
          <a:ext cx="0" cy="0"/>
          <a:chOff x="0" y="0"/>
          <a:chExt cx="0" cy="0"/>
        </a:xfrm>
      </p:grpSpPr>
      <p:sp>
        <p:nvSpPr>
          <p:cNvPr id="1167" name="Google Shape;1167;g21328e6162d_0_35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8" name="Google Shape;1168;g21328e6162d_0_35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16326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3"/>
        <p:cNvGrpSpPr/>
        <p:nvPr/>
      </p:nvGrpSpPr>
      <p:grpSpPr>
        <a:xfrm>
          <a:off x="0" y="0"/>
          <a:ext cx="0" cy="0"/>
          <a:chOff x="0" y="0"/>
          <a:chExt cx="0" cy="0"/>
        </a:xfrm>
      </p:grpSpPr>
      <p:sp>
        <p:nvSpPr>
          <p:cNvPr id="1994" name="Google Shape;1994;g1ddbdcd5ed8_0_383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5" name="Google Shape;1995;g1ddbdcd5ed8_0_383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5"/>
        <p:cNvGrpSpPr/>
        <p:nvPr/>
      </p:nvGrpSpPr>
      <p:grpSpPr>
        <a:xfrm>
          <a:off x="0" y="0"/>
          <a:ext cx="0" cy="0"/>
          <a:chOff x="0" y="0"/>
          <a:chExt cx="0" cy="0"/>
        </a:xfrm>
      </p:grpSpPr>
      <p:sp>
        <p:nvSpPr>
          <p:cNvPr id="2576" name="Google Shape;2576;g1ddbdcd5ed8_0_419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7" name="Google Shape;2577;g1ddbdcd5ed8_0_419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5"/>
        <p:cNvGrpSpPr/>
        <p:nvPr/>
      </p:nvGrpSpPr>
      <p:grpSpPr>
        <a:xfrm>
          <a:off x="0" y="0"/>
          <a:ext cx="0" cy="0"/>
          <a:chOff x="0" y="0"/>
          <a:chExt cx="0" cy="0"/>
        </a:xfrm>
      </p:grpSpPr>
      <p:sp>
        <p:nvSpPr>
          <p:cNvPr id="2576" name="Google Shape;2576;g1ddbdcd5ed8_0_419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7" name="Google Shape;2577;g1ddbdcd5ed8_0_419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929053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5"/>
        <p:cNvGrpSpPr/>
        <p:nvPr/>
      </p:nvGrpSpPr>
      <p:grpSpPr>
        <a:xfrm>
          <a:off x="0" y="0"/>
          <a:ext cx="0" cy="0"/>
          <a:chOff x="0" y="0"/>
          <a:chExt cx="0" cy="0"/>
        </a:xfrm>
      </p:grpSpPr>
      <p:sp>
        <p:nvSpPr>
          <p:cNvPr id="2576" name="Google Shape;2576;g1ddbdcd5ed8_0_419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7" name="Google Shape;2577;g1ddbdcd5ed8_0_419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58217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g21328e6162d_0_32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7" name="Google Shape;737;g21328e6162d_0_3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3"/>
        <p:cNvGrpSpPr/>
        <p:nvPr/>
      </p:nvGrpSpPr>
      <p:grpSpPr>
        <a:xfrm>
          <a:off x="0" y="0"/>
          <a:ext cx="0" cy="0"/>
          <a:chOff x="0" y="0"/>
          <a:chExt cx="0" cy="0"/>
        </a:xfrm>
      </p:grpSpPr>
      <p:sp>
        <p:nvSpPr>
          <p:cNvPr id="1524" name="Google Shape;1524;ga59c7f0a0b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5" name="Google Shape;1525;ga59c7f0a0b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3781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5"/>
        <p:cNvGrpSpPr/>
        <p:nvPr/>
      </p:nvGrpSpPr>
      <p:grpSpPr>
        <a:xfrm>
          <a:off x="0" y="0"/>
          <a:ext cx="0" cy="0"/>
          <a:chOff x="0" y="0"/>
          <a:chExt cx="0" cy="0"/>
        </a:xfrm>
      </p:grpSpPr>
      <p:sp>
        <p:nvSpPr>
          <p:cNvPr id="2576" name="Google Shape;2576;g1ddbdcd5ed8_0_419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7" name="Google Shape;2577;g1ddbdcd5ed8_0_419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35422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8"/>
        <p:cNvGrpSpPr/>
        <p:nvPr/>
      </p:nvGrpSpPr>
      <p:grpSpPr>
        <a:xfrm>
          <a:off x="0" y="0"/>
          <a:ext cx="0" cy="0"/>
          <a:chOff x="0" y="0"/>
          <a:chExt cx="0" cy="0"/>
        </a:xfrm>
      </p:grpSpPr>
      <p:sp>
        <p:nvSpPr>
          <p:cNvPr id="1409" name="Google Shape;1409;g21328e6162d_0_39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0" name="Google Shape;1410;g21328e6162d_0_39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23995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5"/>
        <p:cNvGrpSpPr/>
        <p:nvPr/>
      </p:nvGrpSpPr>
      <p:grpSpPr>
        <a:xfrm>
          <a:off x="0" y="0"/>
          <a:ext cx="0" cy="0"/>
          <a:chOff x="0" y="0"/>
          <a:chExt cx="0" cy="0"/>
        </a:xfrm>
      </p:grpSpPr>
      <p:sp>
        <p:nvSpPr>
          <p:cNvPr id="1856" name="Google Shape;1856;g1ddbdcd5ed8_0_38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7" name="Google Shape;1857;g1ddbdcd5ed8_0_38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44639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2"/>
        <p:cNvGrpSpPr/>
        <p:nvPr/>
      </p:nvGrpSpPr>
      <p:grpSpPr>
        <a:xfrm>
          <a:off x="0" y="0"/>
          <a:ext cx="0" cy="0"/>
          <a:chOff x="0" y="0"/>
          <a:chExt cx="0" cy="0"/>
        </a:xfrm>
      </p:grpSpPr>
      <p:sp>
        <p:nvSpPr>
          <p:cNvPr id="3143" name="Google Shape;3143;g1ddbdcd5ed8_0_423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4" name="Google Shape;3144;g1ddbdcd5ed8_0_423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g21328e6162d_0_32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1" name="Google Shape;761;g21328e6162d_0_3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62926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g21328e6162d_0_32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7" name="Google Shape;737;g21328e6162d_0_3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821870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5"/>
        <p:cNvGrpSpPr/>
        <p:nvPr/>
      </p:nvGrpSpPr>
      <p:grpSpPr>
        <a:xfrm>
          <a:off x="0" y="0"/>
          <a:ext cx="0" cy="0"/>
          <a:chOff x="0" y="0"/>
          <a:chExt cx="0" cy="0"/>
        </a:xfrm>
      </p:grpSpPr>
      <p:sp>
        <p:nvSpPr>
          <p:cNvPr id="1856" name="Google Shape;1856;g1ddbdcd5ed8_0_38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7" name="Google Shape;1857;g1ddbdcd5ed8_0_38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82429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g21328e6162d_0_32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1" name="Google Shape;761;g21328e6162d_0_3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93776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3"/>
        <p:cNvGrpSpPr/>
        <p:nvPr/>
      </p:nvGrpSpPr>
      <p:grpSpPr>
        <a:xfrm>
          <a:off x="0" y="0"/>
          <a:ext cx="0" cy="0"/>
          <a:chOff x="0" y="0"/>
          <a:chExt cx="0" cy="0"/>
        </a:xfrm>
      </p:grpSpPr>
      <p:sp>
        <p:nvSpPr>
          <p:cNvPr id="2174" name="Google Shape;2174;g1ddbdcd5ed8_0_38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5" name="Google Shape;2175;g1ddbdcd5ed8_0_38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0620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1"/>
        <p:cNvGrpSpPr/>
        <p:nvPr/>
      </p:nvGrpSpPr>
      <p:grpSpPr>
        <a:xfrm>
          <a:off x="0" y="0"/>
          <a:ext cx="0" cy="0"/>
          <a:chOff x="0" y="0"/>
          <a:chExt cx="0" cy="0"/>
        </a:xfrm>
      </p:grpSpPr>
      <p:sp>
        <p:nvSpPr>
          <p:cNvPr id="1422" name="Google Shape;1422;g1ddbdcd5ed8_0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3" name="Google Shape;1423;g1ddbdcd5ed8_0_1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0"/>
        <p:cNvGrpSpPr/>
        <p:nvPr/>
      </p:nvGrpSpPr>
      <p:grpSpPr>
        <a:xfrm>
          <a:off x="0" y="0"/>
          <a:ext cx="0" cy="0"/>
          <a:chOff x="0" y="0"/>
          <a:chExt cx="0" cy="0"/>
        </a:xfrm>
      </p:grpSpPr>
      <p:sp>
        <p:nvSpPr>
          <p:cNvPr id="2221" name="Google Shape;2221;g1ddbdcd5ed8_0_385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2" name="Google Shape;2222;g1ddbdcd5ed8_0_385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g21328e6162d_0_32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1" name="Google Shape;761;g21328e6162d_0_3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8"/>
        <p:cNvGrpSpPr/>
        <p:nvPr/>
      </p:nvGrpSpPr>
      <p:grpSpPr>
        <a:xfrm>
          <a:off x="0" y="0"/>
          <a:ext cx="0" cy="0"/>
          <a:chOff x="0" y="0"/>
          <a:chExt cx="0" cy="0"/>
        </a:xfrm>
      </p:grpSpPr>
      <p:sp>
        <p:nvSpPr>
          <p:cNvPr id="1409" name="Google Shape;1409;g21328e6162d_0_39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0" name="Google Shape;1410;g21328e6162d_0_39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0"/>
        <p:cNvGrpSpPr/>
        <p:nvPr/>
      </p:nvGrpSpPr>
      <p:grpSpPr>
        <a:xfrm>
          <a:off x="0" y="0"/>
          <a:ext cx="0" cy="0"/>
          <a:chOff x="0" y="0"/>
          <a:chExt cx="0" cy="0"/>
        </a:xfrm>
      </p:grpSpPr>
      <p:sp>
        <p:nvSpPr>
          <p:cNvPr id="1141" name="Google Shape;1141;g21328e6162d_0_34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2" name="Google Shape;1142;g21328e6162d_0_34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8"/>
        <p:cNvGrpSpPr/>
        <p:nvPr/>
      </p:nvGrpSpPr>
      <p:grpSpPr>
        <a:xfrm>
          <a:off x="0" y="0"/>
          <a:ext cx="0" cy="0"/>
          <a:chOff x="0" y="0"/>
          <a:chExt cx="0" cy="0"/>
        </a:xfrm>
      </p:grpSpPr>
      <p:sp>
        <p:nvSpPr>
          <p:cNvPr id="1409" name="Google Shape;1409;g21328e6162d_0_39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0" name="Google Shape;1410;g21328e6162d_0_39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47032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8"/>
        <p:cNvGrpSpPr/>
        <p:nvPr/>
      </p:nvGrpSpPr>
      <p:grpSpPr>
        <a:xfrm>
          <a:off x="0" y="0"/>
          <a:ext cx="0" cy="0"/>
          <a:chOff x="0" y="0"/>
          <a:chExt cx="0" cy="0"/>
        </a:xfrm>
      </p:grpSpPr>
      <p:sp>
        <p:nvSpPr>
          <p:cNvPr id="1409" name="Google Shape;1409;g21328e6162d_0_39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0" name="Google Shape;1410;g21328e6162d_0_39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02452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8"/>
        <p:cNvGrpSpPr/>
        <p:nvPr/>
      </p:nvGrpSpPr>
      <p:grpSpPr>
        <a:xfrm>
          <a:off x="0" y="0"/>
          <a:ext cx="0" cy="0"/>
          <a:chOff x="0" y="0"/>
          <a:chExt cx="0" cy="0"/>
        </a:xfrm>
      </p:grpSpPr>
      <p:sp>
        <p:nvSpPr>
          <p:cNvPr id="1409" name="Google Shape;1409;g21328e6162d_0_39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0" name="Google Shape;1410;g21328e6162d_0_39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69679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1"/>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007275" y="542250"/>
            <a:ext cx="7129500" cy="1773000"/>
          </a:xfrm>
          <a:prstGeom prst="rect">
            <a:avLst/>
          </a:prstGeom>
        </p:spPr>
        <p:txBody>
          <a:bodyPr spcFirstLastPara="1" wrap="square" lIns="91425" tIns="91425" rIns="91425" bIns="91425" anchor="t"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r>
              <a:rPr lang="en-US"/>
              <a:t>Click to edit Master title style</a:t>
            </a:r>
            <a:endParaRPr/>
          </a:p>
        </p:txBody>
      </p:sp>
      <p:sp>
        <p:nvSpPr>
          <p:cNvPr id="10" name="Google Shape;10;p2"/>
          <p:cNvSpPr/>
          <p:nvPr/>
        </p:nvSpPr>
        <p:spPr>
          <a:xfrm>
            <a:off x="7720207" y="98296"/>
            <a:ext cx="1877675" cy="476500"/>
          </a:xfrm>
          <a:custGeom>
            <a:avLst/>
            <a:gdLst/>
            <a:ahLst/>
            <a:cxnLst/>
            <a:rect l="l" t="t" r="r" b="b"/>
            <a:pathLst>
              <a:path w="75107" h="19060" extrusionOk="0">
                <a:moveTo>
                  <a:pt x="67344" y="17837"/>
                </a:moveTo>
                <a:cubicBezTo>
                  <a:pt x="55984" y="20359"/>
                  <a:pt x="9135" y="18368"/>
                  <a:pt x="1528" y="17306"/>
                </a:cubicBezTo>
                <a:cubicBezTo>
                  <a:pt x="-6079" y="16244"/>
                  <a:pt x="16950" y="14164"/>
                  <a:pt x="21703" y="11465"/>
                </a:cubicBezTo>
                <a:cubicBezTo>
                  <a:pt x="26456" y="8766"/>
                  <a:pt x="22050" y="2661"/>
                  <a:pt x="30047" y="1112"/>
                </a:cubicBezTo>
                <a:cubicBezTo>
                  <a:pt x="38044" y="-436"/>
                  <a:pt x="63470" y="-613"/>
                  <a:pt x="69686" y="2174"/>
                </a:cubicBezTo>
                <a:cubicBezTo>
                  <a:pt x="75902" y="4962"/>
                  <a:pt x="78704" y="15315"/>
                  <a:pt x="67344" y="17837"/>
                </a:cubicBezTo>
                <a:close/>
              </a:path>
            </a:pathLst>
          </a:custGeom>
          <a:solidFill>
            <a:srgbClr val="FFFFFF">
              <a:alpha val="70440"/>
            </a:srgbClr>
          </a:solidFill>
          <a:ln>
            <a:noFill/>
          </a:ln>
        </p:spPr>
      </p:sp>
      <p:sp>
        <p:nvSpPr>
          <p:cNvPr id="11" name="Google Shape;11;p2"/>
          <p:cNvSpPr/>
          <p:nvPr/>
        </p:nvSpPr>
        <p:spPr>
          <a:xfrm>
            <a:off x="1305475" y="-166875"/>
            <a:ext cx="450300" cy="450300"/>
          </a:xfrm>
          <a:prstGeom prst="ellipse">
            <a:avLst/>
          </a:prstGeom>
          <a:solidFill>
            <a:srgbClr val="FFFFFF">
              <a:alpha val="70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1035450" y="-436900"/>
            <a:ext cx="990300" cy="990300"/>
          </a:xfrm>
          <a:prstGeom prst="ellipse">
            <a:avLst/>
          </a:prstGeom>
          <a:gradFill>
            <a:gsLst>
              <a:gs pos="0">
                <a:srgbClr val="FFFFFF">
                  <a:alpha val="70440"/>
                </a:srgbClr>
              </a:gs>
              <a:gs pos="100000">
                <a:srgbClr val="FFFFFF">
                  <a:alpha val="0"/>
                  <a:alpha val="7044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5"/>
        <p:cNvGrpSpPr/>
        <p:nvPr/>
      </p:nvGrpSpPr>
      <p:grpSpPr>
        <a:xfrm>
          <a:off x="0" y="0"/>
          <a:ext cx="0" cy="0"/>
          <a:chOff x="0" y="0"/>
          <a:chExt cx="0" cy="0"/>
        </a:xfrm>
      </p:grpSpPr>
      <p:sp>
        <p:nvSpPr>
          <p:cNvPr id="96" name="Google Shape;96;p11"/>
          <p:cNvSpPr/>
          <p:nvPr/>
        </p:nvSpPr>
        <p:spPr>
          <a:xfrm flipH="1">
            <a:off x="-499448" y="3682303"/>
            <a:ext cx="775225" cy="450350"/>
          </a:xfrm>
          <a:custGeom>
            <a:avLst/>
            <a:gdLst/>
            <a:ahLst/>
            <a:cxnLst/>
            <a:rect l="l" t="t" r="r" b="b"/>
            <a:pathLst>
              <a:path w="31009" h="18014" extrusionOk="0">
                <a:moveTo>
                  <a:pt x="3625" y="18011"/>
                </a:moveTo>
                <a:cubicBezTo>
                  <a:pt x="4377" y="18144"/>
                  <a:pt x="2762" y="14007"/>
                  <a:pt x="4554" y="13100"/>
                </a:cubicBezTo>
                <a:cubicBezTo>
                  <a:pt x="6346" y="12193"/>
                  <a:pt x="12673" y="13019"/>
                  <a:pt x="14377" y="12569"/>
                </a:cubicBezTo>
                <a:cubicBezTo>
                  <a:pt x="16081" y="12119"/>
                  <a:pt x="15462" y="10885"/>
                  <a:pt x="14776" y="10398"/>
                </a:cubicBezTo>
                <a:cubicBezTo>
                  <a:pt x="14090" y="9911"/>
                  <a:pt x="11191" y="10512"/>
                  <a:pt x="10262" y="9649"/>
                </a:cubicBezTo>
                <a:cubicBezTo>
                  <a:pt x="9333" y="8786"/>
                  <a:pt x="5971" y="5938"/>
                  <a:pt x="9201" y="5222"/>
                </a:cubicBezTo>
                <a:cubicBezTo>
                  <a:pt x="12431" y="4506"/>
                  <a:pt x="26456" y="5996"/>
                  <a:pt x="29642" y="5354"/>
                </a:cubicBezTo>
                <a:cubicBezTo>
                  <a:pt x="32828" y="4712"/>
                  <a:pt x="29620" y="2249"/>
                  <a:pt x="28315" y="1372"/>
                </a:cubicBezTo>
                <a:cubicBezTo>
                  <a:pt x="27010" y="495"/>
                  <a:pt x="22319" y="-270"/>
                  <a:pt x="21810" y="92"/>
                </a:cubicBezTo>
                <a:cubicBezTo>
                  <a:pt x="21301" y="454"/>
                  <a:pt x="28071" y="2879"/>
                  <a:pt x="25261" y="3543"/>
                </a:cubicBezTo>
                <a:cubicBezTo>
                  <a:pt x="22452" y="4207"/>
                  <a:pt x="8117" y="2924"/>
                  <a:pt x="4953" y="4074"/>
                </a:cubicBezTo>
                <a:cubicBezTo>
                  <a:pt x="1790" y="5225"/>
                  <a:pt x="7099" y="9074"/>
                  <a:pt x="6280" y="10446"/>
                </a:cubicBezTo>
                <a:cubicBezTo>
                  <a:pt x="5461" y="11818"/>
                  <a:pt x="484" y="11043"/>
                  <a:pt x="41" y="12304"/>
                </a:cubicBezTo>
                <a:cubicBezTo>
                  <a:pt x="-401" y="13565"/>
                  <a:pt x="2873" y="17878"/>
                  <a:pt x="3625" y="18011"/>
                </a:cubicBezTo>
                <a:close/>
              </a:path>
            </a:pathLst>
          </a:custGeom>
          <a:solidFill>
            <a:srgbClr val="FFFFFF">
              <a:alpha val="70440"/>
            </a:srgbClr>
          </a:solidFill>
          <a:ln>
            <a:noFill/>
          </a:ln>
        </p:spPr>
      </p:sp>
      <p:grpSp>
        <p:nvGrpSpPr>
          <p:cNvPr id="97" name="Google Shape;97;p11"/>
          <p:cNvGrpSpPr/>
          <p:nvPr/>
        </p:nvGrpSpPr>
        <p:grpSpPr>
          <a:xfrm>
            <a:off x="-728600" y="4114826"/>
            <a:ext cx="1357650" cy="584024"/>
            <a:chOff x="5355625" y="3444501"/>
            <a:chExt cx="1357650" cy="584024"/>
          </a:xfrm>
        </p:grpSpPr>
        <p:sp>
          <p:nvSpPr>
            <p:cNvPr id="98" name="Google Shape;98;p11"/>
            <p:cNvSpPr/>
            <p:nvPr/>
          </p:nvSpPr>
          <p:spPr>
            <a:xfrm>
              <a:off x="6222450" y="3444501"/>
              <a:ext cx="102408" cy="464483"/>
            </a:xfrm>
            <a:custGeom>
              <a:avLst/>
              <a:gdLst/>
              <a:ahLst/>
              <a:cxnLst/>
              <a:rect l="l" t="t" r="r" b="b"/>
              <a:pathLst>
                <a:path w="7433" h="39024" extrusionOk="0">
                  <a:moveTo>
                    <a:pt x="7433" y="39024"/>
                  </a:moveTo>
                  <a:lnTo>
                    <a:pt x="5575" y="0"/>
                  </a:lnTo>
                  <a:lnTo>
                    <a:pt x="2124" y="0"/>
                  </a:lnTo>
                  <a:lnTo>
                    <a:pt x="0" y="38759"/>
                  </a:lnTo>
                  <a:close/>
                </a:path>
              </a:pathLst>
            </a:custGeom>
            <a:solidFill>
              <a:schemeClr val="dk2"/>
            </a:solidFill>
            <a:ln>
              <a:noFill/>
            </a:ln>
          </p:spPr>
        </p:sp>
        <p:sp>
          <p:nvSpPr>
            <p:cNvPr id="99" name="Google Shape;99;p11"/>
            <p:cNvSpPr/>
            <p:nvPr/>
          </p:nvSpPr>
          <p:spPr>
            <a:xfrm>
              <a:off x="5355625" y="3796225"/>
              <a:ext cx="1357650" cy="232300"/>
            </a:xfrm>
            <a:custGeom>
              <a:avLst/>
              <a:gdLst/>
              <a:ahLst/>
              <a:cxnLst/>
              <a:rect l="l" t="t" r="r" b="b"/>
              <a:pathLst>
                <a:path w="54306" h="9292" extrusionOk="0">
                  <a:moveTo>
                    <a:pt x="50705" y="8761"/>
                  </a:moveTo>
                  <a:lnTo>
                    <a:pt x="50705" y="4779"/>
                  </a:lnTo>
                  <a:lnTo>
                    <a:pt x="54306" y="5744"/>
                  </a:lnTo>
                  <a:lnTo>
                    <a:pt x="46458" y="0"/>
                  </a:lnTo>
                  <a:lnTo>
                    <a:pt x="0" y="0"/>
                  </a:lnTo>
                  <a:lnTo>
                    <a:pt x="2124" y="9292"/>
                  </a:lnTo>
                  <a:close/>
                </a:path>
              </a:pathLst>
            </a:custGeom>
            <a:solidFill>
              <a:schemeClr val="dk2"/>
            </a:solidFill>
            <a:ln>
              <a:noFill/>
            </a:ln>
          </p:spPr>
        </p:sp>
      </p:grpSp>
      <p:sp>
        <p:nvSpPr>
          <p:cNvPr id="100" name="Google Shape;100;p11"/>
          <p:cNvSpPr/>
          <p:nvPr/>
        </p:nvSpPr>
        <p:spPr>
          <a:xfrm>
            <a:off x="9167317" y="3492317"/>
            <a:ext cx="990350" cy="453075"/>
          </a:xfrm>
          <a:custGeom>
            <a:avLst/>
            <a:gdLst/>
            <a:ahLst/>
            <a:cxnLst/>
            <a:rect l="l" t="t" r="r" b="b"/>
            <a:pathLst>
              <a:path w="39614" h="18123" extrusionOk="0">
                <a:moveTo>
                  <a:pt x="3639" y="18106"/>
                </a:moveTo>
                <a:cubicBezTo>
                  <a:pt x="4391" y="18239"/>
                  <a:pt x="2776" y="14102"/>
                  <a:pt x="4568" y="13195"/>
                </a:cubicBezTo>
                <a:cubicBezTo>
                  <a:pt x="6360" y="12288"/>
                  <a:pt x="12776" y="13173"/>
                  <a:pt x="14391" y="12664"/>
                </a:cubicBezTo>
                <a:cubicBezTo>
                  <a:pt x="16006" y="12155"/>
                  <a:pt x="14944" y="10629"/>
                  <a:pt x="14258" y="10142"/>
                </a:cubicBezTo>
                <a:cubicBezTo>
                  <a:pt x="13572" y="9655"/>
                  <a:pt x="10696" y="10209"/>
                  <a:pt x="10276" y="9744"/>
                </a:cubicBezTo>
                <a:cubicBezTo>
                  <a:pt x="9856" y="9280"/>
                  <a:pt x="8307" y="7731"/>
                  <a:pt x="11736" y="7355"/>
                </a:cubicBezTo>
                <a:cubicBezTo>
                  <a:pt x="15165" y="6979"/>
                  <a:pt x="26249" y="8506"/>
                  <a:pt x="30850" y="7488"/>
                </a:cubicBezTo>
                <a:cubicBezTo>
                  <a:pt x="35452" y="6470"/>
                  <a:pt x="40849" y="2466"/>
                  <a:pt x="39345" y="1249"/>
                </a:cubicBezTo>
                <a:cubicBezTo>
                  <a:pt x="37841" y="32"/>
                  <a:pt x="24169" y="-211"/>
                  <a:pt x="21824" y="187"/>
                </a:cubicBezTo>
                <a:cubicBezTo>
                  <a:pt x="19479" y="585"/>
                  <a:pt x="28085" y="2974"/>
                  <a:pt x="25275" y="3638"/>
                </a:cubicBezTo>
                <a:cubicBezTo>
                  <a:pt x="22466" y="4302"/>
                  <a:pt x="8131" y="3019"/>
                  <a:pt x="4967" y="4169"/>
                </a:cubicBezTo>
                <a:cubicBezTo>
                  <a:pt x="1804" y="5320"/>
                  <a:pt x="7113" y="9169"/>
                  <a:pt x="6294" y="10541"/>
                </a:cubicBezTo>
                <a:cubicBezTo>
                  <a:pt x="5475" y="11913"/>
                  <a:pt x="498" y="11138"/>
                  <a:pt x="55" y="12399"/>
                </a:cubicBezTo>
                <a:cubicBezTo>
                  <a:pt x="-387" y="13660"/>
                  <a:pt x="2887" y="17973"/>
                  <a:pt x="3639" y="18106"/>
                </a:cubicBezTo>
                <a:close/>
              </a:path>
            </a:pathLst>
          </a:custGeom>
          <a:solidFill>
            <a:srgbClr val="FFFFFF">
              <a:alpha val="70440"/>
            </a:srgbClr>
          </a:solidFill>
          <a:ln>
            <a:noFill/>
          </a:ln>
        </p:spPr>
      </p:sp>
      <p:sp>
        <p:nvSpPr>
          <p:cNvPr id="101" name="Google Shape;101;p11"/>
          <p:cNvSpPr/>
          <p:nvPr/>
        </p:nvSpPr>
        <p:spPr>
          <a:xfrm>
            <a:off x="8832306" y="3197235"/>
            <a:ext cx="1506575" cy="741800"/>
          </a:xfrm>
          <a:custGeom>
            <a:avLst/>
            <a:gdLst/>
            <a:ahLst/>
            <a:cxnLst/>
            <a:rect l="l" t="t" r="r" b="b"/>
            <a:pathLst>
              <a:path w="60263" h="29672" extrusionOk="0">
                <a:moveTo>
                  <a:pt x="6421" y="29645"/>
                </a:moveTo>
                <a:cubicBezTo>
                  <a:pt x="7748" y="29866"/>
                  <a:pt x="8058" y="25442"/>
                  <a:pt x="8014" y="23672"/>
                </a:cubicBezTo>
                <a:cubicBezTo>
                  <a:pt x="7970" y="21902"/>
                  <a:pt x="5581" y="20376"/>
                  <a:pt x="6156" y="19026"/>
                </a:cubicBezTo>
                <a:cubicBezTo>
                  <a:pt x="6731" y="17677"/>
                  <a:pt x="10779" y="16526"/>
                  <a:pt x="11465" y="15575"/>
                </a:cubicBezTo>
                <a:cubicBezTo>
                  <a:pt x="12151" y="14624"/>
                  <a:pt x="10802" y="14182"/>
                  <a:pt x="10271" y="13319"/>
                </a:cubicBezTo>
                <a:cubicBezTo>
                  <a:pt x="9740" y="12456"/>
                  <a:pt x="3656" y="11040"/>
                  <a:pt x="8280" y="10398"/>
                </a:cubicBezTo>
                <a:cubicBezTo>
                  <a:pt x="12904" y="9756"/>
                  <a:pt x="33832" y="10465"/>
                  <a:pt x="38013" y="9469"/>
                </a:cubicBezTo>
                <a:cubicBezTo>
                  <a:pt x="42194" y="8474"/>
                  <a:pt x="29982" y="5354"/>
                  <a:pt x="33367" y="4425"/>
                </a:cubicBezTo>
                <a:cubicBezTo>
                  <a:pt x="36752" y="3496"/>
                  <a:pt x="54782" y="4580"/>
                  <a:pt x="58321" y="3894"/>
                </a:cubicBezTo>
                <a:cubicBezTo>
                  <a:pt x="61861" y="3208"/>
                  <a:pt x="60489" y="797"/>
                  <a:pt x="54604" y="310"/>
                </a:cubicBezTo>
                <a:cubicBezTo>
                  <a:pt x="48719" y="-177"/>
                  <a:pt x="28278" y="-132"/>
                  <a:pt x="23013" y="974"/>
                </a:cubicBezTo>
                <a:cubicBezTo>
                  <a:pt x="17748" y="2080"/>
                  <a:pt x="26553" y="5620"/>
                  <a:pt x="23013" y="6947"/>
                </a:cubicBezTo>
                <a:cubicBezTo>
                  <a:pt x="19474" y="8274"/>
                  <a:pt x="4940" y="7456"/>
                  <a:pt x="1776" y="8938"/>
                </a:cubicBezTo>
                <a:cubicBezTo>
                  <a:pt x="-1387" y="10420"/>
                  <a:pt x="4320" y="13606"/>
                  <a:pt x="4032" y="15840"/>
                </a:cubicBezTo>
                <a:cubicBezTo>
                  <a:pt x="3744" y="18075"/>
                  <a:pt x="-348" y="20044"/>
                  <a:pt x="50" y="22345"/>
                </a:cubicBezTo>
                <a:cubicBezTo>
                  <a:pt x="448" y="24646"/>
                  <a:pt x="5094" y="29424"/>
                  <a:pt x="6421" y="29645"/>
                </a:cubicBezTo>
                <a:close/>
              </a:path>
            </a:pathLst>
          </a:custGeom>
          <a:solidFill>
            <a:srgbClr val="FFFFFF">
              <a:alpha val="70440"/>
            </a:srgbClr>
          </a:solidFill>
          <a:ln>
            <a:noFill/>
          </a:ln>
        </p:spPr>
      </p:sp>
      <p:grpSp>
        <p:nvGrpSpPr>
          <p:cNvPr id="102" name="Google Shape;102;p11"/>
          <p:cNvGrpSpPr/>
          <p:nvPr/>
        </p:nvGrpSpPr>
        <p:grpSpPr>
          <a:xfrm>
            <a:off x="8335800" y="3935025"/>
            <a:ext cx="1931300" cy="862775"/>
            <a:chOff x="7466375" y="3371475"/>
            <a:chExt cx="1931300" cy="862775"/>
          </a:xfrm>
        </p:grpSpPr>
        <p:sp>
          <p:nvSpPr>
            <p:cNvPr id="103" name="Google Shape;103;p11"/>
            <p:cNvSpPr/>
            <p:nvPr/>
          </p:nvSpPr>
          <p:spPr>
            <a:xfrm>
              <a:off x="8060825" y="3371475"/>
              <a:ext cx="102408" cy="537556"/>
            </a:xfrm>
            <a:custGeom>
              <a:avLst/>
              <a:gdLst/>
              <a:ahLst/>
              <a:cxnLst/>
              <a:rect l="l" t="t" r="r" b="b"/>
              <a:pathLst>
                <a:path w="7433" h="39024" extrusionOk="0">
                  <a:moveTo>
                    <a:pt x="7433" y="39024"/>
                  </a:moveTo>
                  <a:lnTo>
                    <a:pt x="5575" y="0"/>
                  </a:lnTo>
                  <a:lnTo>
                    <a:pt x="2124" y="0"/>
                  </a:lnTo>
                  <a:lnTo>
                    <a:pt x="0" y="38759"/>
                  </a:lnTo>
                  <a:close/>
                </a:path>
              </a:pathLst>
            </a:custGeom>
            <a:solidFill>
              <a:schemeClr val="dk2"/>
            </a:solidFill>
            <a:ln>
              <a:noFill/>
            </a:ln>
          </p:spPr>
        </p:sp>
        <p:sp>
          <p:nvSpPr>
            <p:cNvPr id="104" name="Google Shape;104;p11"/>
            <p:cNvSpPr/>
            <p:nvPr/>
          </p:nvSpPr>
          <p:spPr>
            <a:xfrm>
              <a:off x="7466375" y="3842700"/>
              <a:ext cx="1931300" cy="391550"/>
            </a:xfrm>
            <a:custGeom>
              <a:avLst/>
              <a:gdLst/>
              <a:ahLst/>
              <a:cxnLst/>
              <a:rect l="l" t="t" r="r" b="b"/>
              <a:pathLst>
                <a:path w="77252" h="15662" extrusionOk="0">
                  <a:moveTo>
                    <a:pt x="74863" y="3451"/>
                  </a:moveTo>
                  <a:lnTo>
                    <a:pt x="71677" y="0"/>
                  </a:lnTo>
                  <a:lnTo>
                    <a:pt x="6637" y="0"/>
                  </a:lnTo>
                  <a:lnTo>
                    <a:pt x="0" y="6902"/>
                  </a:lnTo>
                  <a:lnTo>
                    <a:pt x="6902" y="7167"/>
                  </a:lnTo>
                  <a:lnTo>
                    <a:pt x="6637" y="15662"/>
                  </a:lnTo>
                  <a:lnTo>
                    <a:pt x="77252" y="12742"/>
                  </a:lnTo>
                  <a:close/>
                </a:path>
              </a:pathLst>
            </a:custGeom>
            <a:solidFill>
              <a:schemeClr val="dk2"/>
            </a:solidFill>
            <a:ln>
              <a:noFill/>
            </a:ln>
          </p:spPr>
        </p:sp>
        <p:sp>
          <p:nvSpPr>
            <p:cNvPr id="105" name="Google Shape;105;p11"/>
            <p:cNvSpPr/>
            <p:nvPr/>
          </p:nvSpPr>
          <p:spPr>
            <a:xfrm>
              <a:off x="8328375" y="3371475"/>
              <a:ext cx="102408" cy="537556"/>
            </a:xfrm>
            <a:custGeom>
              <a:avLst/>
              <a:gdLst/>
              <a:ahLst/>
              <a:cxnLst/>
              <a:rect l="l" t="t" r="r" b="b"/>
              <a:pathLst>
                <a:path w="7433" h="39024" extrusionOk="0">
                  <a:moveTo>
                    <a:pt x="7433" y="39024"/>
                  </a:moveTo>
                  <a:lnTo>
                    <a:pt x="5575" y="0"/>
                  </a:lnTo>
                  <a:lnTo>
                    <a:pt x="2124" y="0"/>
                  </a:lnTo>
                  <a:lnTo>
                    <a:pt x="0" y="38759"/>
                  </a:lnTo>
                  <a:close/>
                </a:path>
              </a:pathLst>
            </a:custGeom>
            <a:solidFill>
              <a:schemeClr val="dk2"/>
            </a:solidFill>
            <a:ln>
              <a:noFill/>
            </a:ln>
          </p:spPr>
        </p:sp>
        <p:sp>
          <p:nvSpPr>
            <p:cNvPr id="106" name="Google Shape;106;p11"/>
            <p:cNvSpPr/>
            <p:nvPr/>
          </p:nvSpPr>
          <p:spPr>
            <a:xfrm>
              <a:off x="8766400" y="3371475"/>
              <a:ext cx="102408" cy="537556"/>
            </a:xfrm>
            <a:custGeom>
              <a:avLst/>
              <a:gdLst/>
              <a:ahLst/>
              <a:cxnLst/>
              <a:rect l="l" t="t" r="r" b="b"/>
              <a:pathLst>
                <a:path w="7433" h="39024" extrusionOk="0">
                  <a:moveTo>
                    <a:pt x="7433" y="39024"/>
                  </a:moveTo>
                  <a:lnTo>
                    <a:pt x="5575" y="0"/>
                  </a:lnTo>
                  <a:lnTo>
                    <a:pt x="2124" y="0"/>
                  </a:lnTo>
                  <a:lnTo>
                    <a:pt x="0" y="38759"/>
                  </a:lnTo>
                  <a:close/>
                </a:path>
              </a:pathLst>
            </a:custGeom>
            <a:solidFill>
              <a:schemeClr val="dk2"/>
            </a:solidFill>
            <a:ln>
              <a:noFill/>
            </a:ln>
          </p:spPr>
        </p:sp>
      </p:grpSp>
      <p:sp>
        <p:nvSpPr>
          <p:cNvPr id="107" name="Google Shape;107;p11"/>
          <p:cNvSpPr/>
          <p:nvPr/>
        </p:nvSpPr>
        <p:spPr>
          <a:xfrm>
            <a:off x="-988672" y="4480601"/>
            <a:ext cx="11207125" cy="493650"/>
          </a:xfrm>
          <a:custGeom>
            <a:avLst/>
            <a:gdLst/>
            <a:ahLst/>
            <a:cxnLst/>
            <a:rect l="l" t="t" r="r" b="b"/>
            <a:pathLst>
              <a:path w="448285" h="19746" extrusionOk="0">
                <a:moveTo>
                  <a:pt x="35299" y="2624"/>
                </a:moveTo>
                <a:cubicBezTo>
                  <a:pt x="42688" y="-119"/>
                  <a:pt x="54369" y="1606"/>
                  <a:pt x="72731" y="1827"/>
                </a:cubicBezTo>
                <a:cubicBezTo>
                  <a:pt x="91093" y="2048"/>
                  <a:pt x="123348" y="3995"/>
                  <a:pt x="145470" y="3951"/>
                </a:cubicBezTo>
                <a:cubicBezTo>
                  <a:pt x="167593" y="3907"/>
                  <a:pt x="188476" y="1474"/>
                  <a:pt x="205466" y="1562"/>
                </a:cubicBezTo>
                <a:cubicBezTo>
                  <a:pt x="222456" y="1651"/>
                  <a:pt x="227545" y="4261"/>
                  <a:pt x="247411" y="4482"/>
                </a:cubicBezTo>
                <a:cubicBezTo>
                  <a:pt x="267277" y="4703"/>
                  <a:pt x="297851" y="3509"/>
                  <a:pt x="324663" y="2889"/>
                </a:cubicBezTo>
                <a:cubicBezTo>
                  <a:pt x="351476" y="2270"/>
                  <a:pt x="392491" y="-1580"/>
                  <a:pt x="408286" y="765"/>
                </a:cubicBezTo>
                <a:cubicBezTo>
                  <a:pt x="424082" y="3110"/>
                  <a:pt x="482751" y="14039"/>
                  <a:pt x="419436" y="16959"/>
                </a:cubicBezTo>
                <a:cubicBezTo>
                  <a:pt x="356121" y="19879"/>
                  <a:pt x="92420" y="20675"/>
                  <a:pt x="28397" y="18286"/>
                </a:cubicBezTo>
                <a:cubicBezTo>
                  <a:pt x="-35626" y="15897"/>
                  <a:pt x="27910" y="5367"/>
                  <a:pt x="35299" y="2624"/>
                </a:cubicBezTo>
                <a:close/>
              </a:path>
            </a:pathLst>
          </a:custGeom>
          <a:solidFill>
            <a:schemeClr val="accent1"/>
          </a:solidFill>
          <a:ln>
            <a:noFill/>
          </a:ln>
        </p:spPr>
      </p:sp>
      <p:sp>
        <p:nvSpPr>
          <p:cNvPr id="108" name="Google Shape;108;p11"/>
          <p:cNvSpPr/>
          <p:nvPr/>
        </p:nvSpPr>
        <p:spPr>
          <a:xfrm>
            <a:off x="-926323" y="4602514"/>
            <a:ext cx="10942825" cy="664600"/>
          </a:xfrm>
          <a:custGeom>
            <a:avLst/>
            <a:gdLst/>
            <a:ahLst/>
            <a:cxnLst/>
            <a:rect l="l" t="t" r="r" b="b"/>
            <a:pathLst>
              <a:path w="437713" h="26584" extrusionOk="0">
                <a:moveTo>
                  <a:pt x="25903" y="1198"/>
                </a:moveTo>
                <a:cubicBezTo>
                  <a:pt x="33071" y="-2297"/>
                  <a:pt x="49486" y="2968"/>
                  <a:pt x="74750" y="3056"/>
                </a:cubicBezTo>
                <a:cubicBezTo>
                  <a:pt x="100014" y="3145"/>
                  <a:pt x="148860" y="1641"/>
                  <a:pt x="177487" y="1729"/>
                </a:cubicBezTo>
                <a:cubicBezTo>
                  <a:pt x="206114" y="1818"/>
                  <a:pt x="214078" y="3853"/>
                  <a:pt x="246510" y="3587"/>
                </a:cubicBezTo>
                <a:cubicBezTo>
                  <a:pt x="278942" y="3322"/>
                  <a:pt x="345043" y="-41"/>
                  <a:pt x="372077" y="136"/>
                </a:cubicBezTo>
                <a:cubicBezTo>
                  <a:pt x="399111" y="313"/>
                  <a:pt x="402695" y="711"/>
                  <a:pt x="408712" y="4649"/>
                </a:cubicBezTo>
                <a:cubicBezTo>
                  <a:pt x="414729" y="8587"/>
                  <a:pt x="471009" y="20533"/>
                  <a:pt x="408181" y="23763"/>
                </a:cubicBezTo>
                <a:cubicBezTo>
                  <a:pt x="345353" y="26993"/>
                  <a:pt x="95457" y="27789"/>
                  <a:pt x="31744" y="24028"/>
                </a:cubicBezTo>
                <a:cubicBezTo>
                  <a:pt x="-31969" y="20267"/>
                  <a:pt x="18735" y="4693"/>
                  <a:pt x="25903" y="1198"/>
                </a:cubicBezTo>
                <a:close/>
              </a:path>
            </a:pathLst>
          </a:custGeom>
          <a:solidFill>
            <a:schemeClr val="accent3"/>
          </a:solidFill>
          <a:ln>
            <a:noFill/>
          </a:ln>
        </p:spPr>
      </p:sp>
      <p:sp>
        <p:nvSpPr>
          <p:cNvPr id="109" name="Google Shape;109;p11"/>
          <p:cNvSpPr txBox="1">
            <a:spLocks noGrp="1"/>
          </p:cNvSpPr>
          <p:nvPr>
            <p:ph type="title" hasCustomPrompt="1"/>
          </p:nvPr>
        </p:nvSpPr>
        <p:spPr>
          <a:xfrm>
            <a:off x="1613775" y="648925"/>
            <a:ext cx="59163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10" name="Google Shape;110;p11"/>
          <p:cNvSpPr txBox="1">
            <a:spLocks noGrp="1"/>
          </p:cNvSpPr>
          <p:nvPr>
            <p:ph type="body" idx="1"/>
          </p:nvPr>
        </p:nvSpPr>
        <p:spPr>
          <a:xfrm>
            <a:off x="1613850" y="2695025"/>
            <a:ext cx="5916300" cy="13008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pPr lvl="0"/>
            <a:r>
              <a:rPr lang="en-US"/>
              <a:t>Click to edit Master text styles</a:t>
            </a: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11"/>
        <p:cNvGrpSpPr/>
        <p:nvPr/>
      </p:nvGrpSpPr>
      <p:grpSpPr>
        <a:xfrm>
          <a:off x="0" y="0"/>
          <a:ext cx="0" cy="0"/>
          <a:chOff x="0" y="0"/>
          <a:chExt cx="0" cy="0"/>
        </a:xfrm>
      </p:grpSpPr>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TITLE_AND_BODY_1">
    <p:spTree>
      <p:nvGrpSpPr>
        <p:cNvPr id="1" name="Shape 112"/>
        <p:cNvGrpSpPr/>
        <p:nvPr/>
      </p:nvGrpSpPr>
      <p:grpSpPr>
        <a:xfrm>
          <a:off x="0" y="0"/>
          <a:ext cx="0" cy="0"/>
          <a:chOff x="0" y="0"/>
          <a:chExt cx="0" cy="0"/>
        </a:xfrm>
      </p:grpSpPr>
      <p:sp>
        <p:nvSpPr>
          <p:cNvPr id="113" name="Google Shape;113;p13"/>
          <p:cNvSpPr/>
          <p:nvPr/>
        </p:nvSpPr>
        <p:spPr>
          <a:xfrm flipH="1">
            <a:off x="-499448" y="3682303"/>
            <a:ext cx="775225" cy="450350"/>
          </a:xfrm>
          <a:custGeom>
            <a:avLst/>
            <a:gdLst/>
            <a:ahLst/>
            <a:cxnLst/>
            <a:rect l="l" t="t" r="r" b="b"/>
            <a:pathLst>
              <a:path w="31009" h="18014" extrusionOk="0">
                <a:moveTo>
                  <a:pt x="3625" y="18011"/>
                </a:moveTo>
                <a:cubicBezTo>
                  <a:pt x="4377" y="18144"/>
                  <a:pt x="2762" y="14007"/>
                  <a:pt x="4554" y="13100"/>
                </a:cubicBezTo>
                <a:cubicBezTo>
                  <a:pt x="6346" y="12193"/>
                  <a:pt x="12673" y="13019"/>
                  <a:pt x="14377" y="12569"/>
                </a:cubicBezTo>
                <a:cubicBezTo>
                  <a:pt x="16081" y="12119"/>
                  <a:pt x="15462" y="10885"/>
                  <a:pt x="14776" y="10398"/>
                </a:cubicBezTo>
                <a:cubicBezTo>
                  <a:pt x="14090" y="9911"/>
                  <a:pt x="11191" y="10512"/>
                  <a:pt x="10262" y="9649"/>
                </a:cubicBezTo>
                <a:cubicBezTo>
                  <a:pt x="9333" y="8786"/>
                  <a:pt x="5971" y="5938"/>
                  <a:pt x="9201" y="5222"/>
                </a:cubicBezTo>
                <a:cubicBezTo>
                  <a:pt x="12431" y="4506"/>
                  <a:pt x="26456" y="5996"/>
                  <a:pt x="29642" y="5354"/>
                </a:cubicBezTo>
                <a:cubicBezTo>
                  <a:pt x="32828" y="4712"/>
                  <a:pt x="29620" y="2249"/>
                  <a:pt x="28315" y="1372"/>
                </a:cubicBezTo>
                <a:cubicBezTo>
                  <a:pt x="27010" y="495"/>
                  <a:pt x="22319" y="-270"/>
                  <a:pt x="21810" y="92"/>
                </a:cubicBezTo>
                <a:cubicBezTo>
                  <a:pt x="21301" y="454"/>
                  <a:pt x="28071" y="2879"/>
                  <a:pt x="25261" y="3543"/>
                </a:cubicBezTo>
                <a:cubicBezTo>
                  <a:pt x="22452" y="4207"/>
                  <a:pt x="8117" y="2924"/>
                  <a:pt x="4953" y="4074"/>
                </a:cubicBezTo>
                <a:cubicBezTo>
                  <a:pt x="1790" y="5225"/>
                  <a:pt x="7099" y="9074"/>
                  <a:pt x="6280" y="10446"/>
                </a:cubicBezTo>
                <a:cubicBezTo>
                  <a:pt x="5461" y="11818"/>
                  <a:pt x="484" y="11043"/>
                  <a:pt x="41" y="12304"/>
                </a:cubicBezTo>
                <a:cubicBezTo>
                  <a:pt x="-401" y="13565"/>
                  <a:pt x="2873" y="17878"/>
                  <a:pt x="3625" y="18011"/>
                </a:cubicBezTo>
                <a:close/>
              </a:path>
            </a:pathLst>
          </a:custGeom>
          <a:solidFill>
            <a:srgbClr val="FFFFFF">
              <a:alpha val="70440"/>
            </a:srgbClr>
          </a:solidFill>
          <a:ln>
            <a:noFill/>
          </a:ln>
        </p:spPr>
      </p:sp>
      <p:grpSp>
        <p:nvGrpSpPr>
          <p:cNvPr id="114" name="Google Shape;114;p13"/>
          <p:cNvGrpSpPr/>
          <p:nvPr/>
        </p:nvGrpSpPr>
        <p:grpSpPr>
          <a:xfrm>
            <a:off x="-728600" y="4114826"/>
            <a:ext cx="1357650" cy="584024"/>
            <a:chOff x="5355625" y="3444501"/>
            <a:chExt cx="1357650" cy="584024"/>
          </a:xfrm>
        </p:grpSpPr>
        <p:sp>
          <p:nvSpPr>
            <p:cNvPr id="115" name="Google Shape;115;p13"/>
            <p:cNvSpPr/>
            <p:nvPr/>
          </p:nvSpPr>
          <p:spPr>
            <a:xfrm>
              <a:off x="6222450" y="3444501"/>
              <a:ext cx="102408" cy="464483"/>
            </a:xfrm>
            <a:custGeom>
              <a:avLst/>
              <a:gdLst/>
              <a:ahLst/>
              <a:cxnLst/>
              <a:rect l="l" t="t" r="r" b="b"/>
              <a:pathLst>
                <a:path w="7433" h="39024" extrusionOk="0">
                  <a:moveTo>
                    <a:pt x="7433" y="39024"/>
                  </a:moveTo>
                  <a:lnTo>
                    <a:pt x="5575" y="0"/>
                  </a:lnTo>
                  <a:lnTo>
                    <a:pt x="2124" y="0"/>
                  </a:lnTo>
                  <a:lnTo>
                    <a:pt x="0" y="38759"/>
                  </a:lnTo>
                  <a:close/>
                </a:path>
              </a:pathLst>
            </a:custGeom>
            <a:solidFill>
              <a:schemeClr val="dk2"/>
            </a:solidFill>
            <a:ln>
              <a:noFill/>
            </a:ln>
          </p:spPr>
        </p:sp>
        <p:sp>
          <p:nvSpPr>
            <p:cNvPr id="116" name="Google Shape;116;p13"/>
            <p:cNvSpPr/>
            <p:nvPr/>
          </p:nvSpPr>
          <p:spPr>
            <a:xfrm>
              <a:off x="5355625" y="3796225"/>
              <a:ext cx="1357650" cy="232300"/>
            </a:xfrm>
            <a:custGeom>
              <a:avLst/>
              <a:gdLst/>
              <a:ahLst/>
              <a:cxnLst/>
              <a:rect l="l" t="t" r="r" b="b"/>
              <a:pathLst>
                <a:path w="54306" h="9292" extrusionOk="0">
                  <a:moveTo>
                    <a:pt x="50705" y="8761"/>
                  </a:moveTo>
                  <a:lnTo>
                    <a:pt x="50705" y="4779"/>
                  </a:lnTo>
                  <a:lnTo>
                    <a:pt x="54306" y="5744"/>
                  </a:lnTo>
                  <a:lnTo>
                    <a:pt x="46458" y="0"/>
                  </a:lnTo>
                  <a:lnTo>
                    <a:pt x="0" y="0"/>
                  </a:lnTo>
                  <a:lnTo>
                    <a:pt x="2124" y="9292"/>
                  </a:lnTo>
                  <a:close/>
                </a:path>
              </a:pathLst>
            </a:custGeom>
            <a:solidFill>
              <a:schemeClr val="dk2"/>
            </a:solidFill>
            <a:ln>
              <a:noFill/>
            </a:ln>
          </p:spPr>
        </p:sp>
      </p:grpSp>
      <p:sp>
        <p:nvSpPr>
          <p:cNvPr id="117" name="Google Shape;117;p13"/>
          <p:cNvSpPr/>
          <p:nvPr/>
        </p:nvSpPr>
        <p:spPr>
          <a:xfrm>
            <a:off x="9674770" y="3605954"/>
            <a:ext cx="635025" cy="371375"/>
          </a:xfrm>
          <a:custGeom>
            <a:avLst/>
            <a:gdLst/>
            <a:ahLst/>
            <a:cxnLst/>
            <a:rect l="l" t="t" r="r" b="b"/>
            <a:pathLst>
              <a:path w="25401" h="14855" extrusionOk="0">
                <a:moveTo>
                  <a:pt x="332" y="14756"/>
                </a:moveTo>
                <a:cubicBezTo>
                  <a:pt x="730" y="15154"/>
                  <a:pt x="1482" y="11084"/>
                  <a:pt x="3252" y="10243"/>
                </a:cubicBezTo>
                <a:cubicBezTo>
                  <a:pt x="5022" y="9402"/>
                  <a:pt x="10022" y="10685"/>
                  <a:pt x="10951" y="9712"/>
                </a:cubicBezTo>
                <a:cubicBezTo>
                  <a:pt x="11880" y="8739"/>
                  <a:pt x="6482" y="5244"/>
                  <a:pt x="8827" y="4403"/>
                </a:cubicBezTo>
                <a:cubicBezTo>
                  <a:pt x="11172" y="3562"/>
                  <a:pt x="23384" y="5376"/>
                  <a:pt x="25021" y="4668"/>
                </a:cubicBezTo>
                <a:cubicBezTo>
                  <a:pt x="26658" y="3960"/>
                  <a:pt x="22366" y="642"/>
                  <a:pt x="18649" y="155"/>
                </a:cubicBezTo>
                <a:cubicBezTo>
                  <a:pt x="14932" y="-332"/>
                  <a:pt x="4712" y="598"/>
                  <a:pt x="2721" y="1748"/>
                </a:cubicBezTo>
                <a:cubicBezTo>
                  <a:pt x="730" y="2898"/>
                  <a:pt x="7013" y="6039"/>
                  <a:pt x="6703" y="7057"/>
                </a:cubicBezTo>
                <a:cubicBezTo>
                  <a:pt x="6393" y="8075"/>
                  <a:pt x="1925" y="6571"/>
                  <a:pt x="863" y="7854"/>
                </a:cubicBezTo>
                <a:cubicBezTo>
                  <a:pt x="-199" y="9137"/>
                  <a:pt x="-66" y="14358"/>
                  <a:pt x="332" y="14756"/>
                </a:cubicBezTo>
                <a:close/>
              </a:path>
            </a:pathLst>
          </a:custGeom>
          <a:solidFill>
            <a:srgbClr val="FFFFFF">
              <a:alpha val="70440"/>
            </a:srgbClr>
          </a:solidFill>
          <a:ln>
            <a:noFill/>
          </a:ln>
        </p:spPr>
      </p:sp>
      <p:sp>
        <p:nvSpPr>
          <p:cNvPr id="118" name="Google Shape;118;p13"/>
          <p:cNvSpPr/>
          <p:nvPr/>
        </p:nvSpPr>
        <p:spPr>
          <a:xfrm>
            <a:off x="9167317" y="3492317"/>
            <a:ext cx="990350" cy="453075"/>
          </a:xfrm>
          <a:custGeom>
            <a:avLst/>
            <a:gdLst/>
            <a:ahLst/>
            <a:cxnLst/>
            <a:rect l="l" t="t" r="r" b="b"/>
            <a:pathLst>
              <a:path w="39614" h="18123" extrusionOk="0">
                <a:moveTo>
                  <a:pt x="3639" y="18106"/>
                </a:moveTo>
                <a:cubicBezTo>
                  <a:pt x="4391" y="18239"/>
                  <a:pt x="2776" y="14102"/>
                  <a:pt x="4568" y="13195"/>
                </a:cubicBezTo>
                <a:cubicBezTo>
                  <a:pt x="6360" y="12288"/>
                  <a:pt x="12776" y="13173"/>
                  <a:pt x="14391" y="12664"/>
                </a:cubicBezTo>
                <a:cubicBezTo>
                  <a:pt x="16006" y="12155"/>
                  <a:pt x="14944" y="10629"/>
                  <a:pt x="14258" y="10142"/>
                </a:cubicBezTo>
                <a:cubicBezTo>
                  <a:pt x="13572" y="9655"/>
                  <a:pt x="10696" y="10209"/>
                  <a:pt x="10276" y="9744"/>
                </a:cubicBezTo>
                <a:cubicBezTo>
                  <a:pt x="9856" y="9280"/>
                  <a:pt x="8307" y="7731"/>
                  <a:pt x="11736" y="7355"/>
                </a:cubicBezTo>
                <a:cubicBezTo>
                  <a:pt x="15165" y="6979"/>
                  <a:pt x="26249" y="8506"/>
                  <a:pt x="30850" y="7488"/>
                </a:cubicBezTo>
                <a:cubicBezTo>
                  <a:pt x="35452" y="6470"/>
                  <a:pt x="40849" y="2466"/>
                  <a:pt x="39345" y="1249"/>
                </a:cubicBezTo>
                <a:cubicBezTo>
                  <a:pt x="37841" y="32"/>
                  <a:pt x="24169" y="-211"/>
                  <a:pt x="21824" y="187"/>
                </a:cubicBezTo>
                <a:cubicBezTo>
                  <a:pt x="19479" y="585"/>
                  <a:pt x="28085" y="2974"/>
                  <a:pt x="25275" y="3638"/>
                </a:cubicBezTo>
                <a:cubicBezTo>
                  <a:pt x="22466" y="4302"/>
                  <a:pt x="8131" y="3019"/>
                  <a:pt x="4967" y="4169"/>
                </a:cubicBezTo>
                <a:cubicBezTo>
                  <a:pt x="1804" y="5320"/>
                  <a:pt x="7113" y="9169"/>
                  <a:pt x="6294" y="10541"/>
                </a:cubicBezTo>
                <a:cubicBezTo>
                  <a:pt x="5475" y="11913"/>
                  <a:pt x="498" y="11138"/>
                  <a:pt x="55" y="12399"/>
                </a:cubicBezTo>
                <a:cubicBezTo>
                  <a:pt x="-387" y="13660"/>
                  <a:pt x="2887" y="17973"/>
                  <a:pt x="3639" y="18106"/>
                </a:cubicBezTo>
                <a:close/>
              </a:path>
            </a:pathLst>
          </a:custGeom>
          <a:solidFill>
            <a:srgbClr val="FFFFFF">
              <a:alpha val="70440"/>
            </a:srgbClr>
          </a:solidFill>
          <a:ln>
            <a:noFill/>
          </a:ln>
        </p:spPr>
      </p:sp>
      <p:sp>
        <p:nvSpPr>
          <p:cNvPr id="119" name="Google Shape;119;p13"/>
          <p:cNvSpPr/>
          <p:nvPr/>
        </p:nvSpPr>
        <p:spPr>
          <a:xfrm>
            <a:off x="8832306" y="3197235"/>
            <a:ext cx="1506575" cy="741800"/>
          </a:xfrm>
          <a:custGeom>
            <a:avLst/>
            <a:gdLst/>
            <a:ahLst/>
            <a:cxnLst/>
            <a:rect l="l" t="t" r="r" b="b"/>
            <a:pathLst>
              <a:path w="60263" h="29672" extrusionOk="0">
                <a:moveTo>
                  <a:pt x="6421" y="29645"/>
                </a:moveTo>
                <a:cubicBezTo>
                  <a:pt x="7748" y="29866"/>
                  <a:pt x="8058" y="25442"/>
                  <a:pt x="8014" y="23672"/>
                </a:cubicBezTo>
                <a:cubicBezTo>
                  <a:pt x="7970" y="21902"/>
                  <a:pt x="5581" y="20376"/>
                  <a:pt x="6156" y="19026"/>
                </a:cubicBezTo>
                <a:cubicBezTo>
                  <a:pt x="6731" y="17677"/>
                  <a:pt x="10779" y="16526"/>
                  <a:pt x="11465" y="15575"/>
                </a:cubicBezTo>
                <a:cubicBezTo>
                  <a:pt x="12151" y="14624"/>
                  <a:pt x="10802" y="14182"/>
                  <a:pt x="10271" y="13319"/>
                </a:cubicBezTo>
                <a:cubicBezTo>
                  <a:pt x="9740" y="12456"/>
                  <a:pt x="3656" y="11040"/>
                  <a:pt x="8280" y="10398"/>
                </a:cubicBezTo>
                <a:cubicBezTo>
                  <a:pt x="12904" y="9756"/>
                  <a:pt x="33832" y="10465"/>
                  <a:pt x="38013" y="9469"/>
                </a:cubicBezTo>
                <a:cubicBezTo>
                  <a:pt x="42194" y="8474"/>
                  <a:pt x="29982" y="5354"/>
                  <a:pt x="33367" y="4425"/>
                </a:cubicBezTo>
                <a:cubicBezTo>
                  <a:pt x="36752" y="3496"/>
                  <a:pt x="54782" y="4580"/>
                  <a:pt x="58321" y="3894"/>
                </a:cubicBezTo>
                <a:cubicBezTo>
                  <a:pt x="61861" y="3208"/>
                  <a:pt x="60489" y="797"/>
                  <a:pt x="54604" y="310"/>
                </a:cubicBezTo>
                <a:cubicBezTo>
                  <a:pt x="48719" y="-177"/>
                  <a:pt x="28278" y="-132"/>
                  <a:pt x="23013" y="974"/>
                </a:cubicBezTo>
                <a:cubicBezTo>
                  <a:pt x="17748" y="2080"/>
                  <a:pt x="26553" y="5620"/>
                  <a:pt x="23013" y="6947"/>
                </a:cubicBezTo>
                <a:cubicBezTo>
                  <a:pt x="19474" y="8274"/>
                  <a:pt x="4940" y="7456"/>
                  <a:pt x="1776" y="8938"/>
                </a:cubicBezTo>
                <a:cubicBezTo>
                  <a:pt x="-1387" y="10420"/>
                  <a:pt x="4320" y="13606"/>
                  <a:pt x="4032" y="15840"/>
                </a:cubicBezTo>
                <a:cubicBezTo>
                  <a:pt x="3744" y="18075"/>
                  <a:pt x="-348" y="20044"/>
                  <a:pt x="50" y="22345"/>
                </a:cubicBezTo>
                <a:cubicBezTo>
                  <a:pt x="448" y="24646"/>
                  <a:pt x="5094" y="29424"/>
                  <a:pt x="6421" y="29645"/>
                </a:cubicBezTo>
                <a:close/>
              </a:path>
            </a:pathLst>
          </a:custGeom>
          <a:solidFill>
            <a:srgbClr val="FFFFFF">
              <a:alpha val="70440"/>
            </a:srgbClr>
          </a:solidFill>
          <a:ln>
            <a:noFill/>
          </a:ln>
        </p:spPr>
      </p:sp>
      <p:grpSp>
        <p:nvGrpSpPr>
          <p:cNvPr id="120" name="Google Shape;120;p13"/>
          <p:cNvGrpSpPr/>
          <p:nvPr/>
        </p:nvGrpSpPr>
        <p:grpSpPr>
          <a:xfrm>
            <a:off x="8335800" y="3935025"/>
            <a:ext cx="1931300" cy="862775"/>
            <a:chOff x="7466375" y="3371475"/>
            <a:chExt cx="1931300" cy="862775"/>
          </a:xfrm>
        </p:grpSpPr>
        <p:sp>
          <p:nvSpPr>
            <p:cNvPr id="121" name="Google Shape;121;p13"/>
            <p:cNvSpPr/>
            <p:nvPr/>
          </p:nvSpPr>
          <p:spPr>
            <a:xfrm>
              <a:off x="8060825" y="3371475"/>
              <a:ext cx="102408" cy="537556"/>
            </a:xfrm>
            <a:custGeom>
              <a:avLst/>
              <a:gdLst/>
              <a:ahLst/>
              <a:cxnLst/>
              <a:rect l="l" t="t" r="r" b="b"/>
              <a:pathLst>
                <a:path w="7433" h="39024" extrusionOk="0">
                  <a:moveTo>
                    <a:pt x="7433" y="39024"/>
                  </a:moveTo>
                  <a:lnTo>
                    <a:pt x="5575" y="0"/>
                  </a:lnTo>
                  <a:lnTo>
                    <a:pt x="2124" y="0"/>
                  </a:lnTo>
                  <a:lnTo>
                    <a:pt x="0" y="38759"/>
                  </a:lnTo>
                  <a:close/>
                </a:path>
              </a:pathLst>
            </a:custGeom>
            <a:solidFill>
              <a:schemeClr val="dk2"/>
            </a:solidFill>
            <a:ln>
              <a:noFill/>
            </a:ln>
          </p:spPr>
        </p:sp>
        <p:sp>
          <p:nvSpPr>
            <p:cNvPr id="122" name="Google Shape;122;p13"/>
            <p:cNvSpPr/>
            <p:nvPr/>
          </p:nvSpPr>
          <p:spPr>
            <a:xfrm>
              <a:off x="7466375" y="3842700"/>
              <a:ext cx="1931300" cy="391550"/>
            </a:xfrm>
            <a:custGeom>
              <a:avLst/>
              <a:gdLst/>
              <a:ahLst/>
              <a:cxnLst/>
              <a:rect l="l" t="t" r="r" b="b"/>
              <a:pathLst>
                <a:path w="77252" h="15662" extrusionOk="0">
                  <a:moveTo>
                    <a:pt x="74863" y="3451"/>
                  </a:moveTo>
                  <a:lnTo>
                    <a:pt x="71677" y="0"/>
                  </a:lnTo>
                  <a:lnTo>
                    <a:pt x="6637" y="0"/>
                  </a:lnTo>
                  <a:lnTo>
                    <a:pt x="0" y="6902"/>
                  </a:lnTo>
                  <a:lnTo>
                    <a:pt x="6902" y="7167"/>
                  </a:lnTo>
                  <a:lnTo>
                    <a:pt x="6637" y="15662"/>
                  </a:lnTo>
                  <a:lnTo>
                    <a:pt x="77252" y="12742"/>
                  </a:lnTo>
                  <a:close/>
                </a:path>
              </a:pathLst>
            </a:custGeom>
            <a:solidFill>
              <a:schemeClr val="dk2"/>
            </a:solidFill>
            <a:ln>
              <a:noFill/>
            </a:ln>
          </p:spPr>
        </p:sp>
        <p:sp>
          <p:nvSpPr>
            <p:cNvPr id="123" name="Google Shape;123;p13"/>
            <p:cNvSpPr/>
            <p:nvPr/>
          </p:nvSpPr>
          <p:spPr>
            <a:xfrm>
              <a:off x="8328375" y="3371475"/>
              <a:ext cx="102408" cy="537556"/>
            </a:xfrm>
            <a:custGeom>
              <a:avLst/>
              <a:gdLst/>
              <a:ahLst/>
              <a:cxnLst/>
              <a:rect l="l" t="t" r="r" b="b"/>
              <a:pathLst>
                <a:path w="7433" h="39024" extrusionOk="0">
                  <a:moveTo>
                    <a:pt x="7433" y="39024"/>
                  </a:moveTo>
                  <a:lnTo>
                    <a:pt x="5575" y="0"/>
                  </a:lnTo>
                  <a:lnTo>
                    <a:pt x="2124" y="0"/>
                  </a:lnTo>
                  <a:lnTo>
                    <a:pt x="0" y="38759"/>
                  </a:lnTo>
                  <a:close/>
                </a:path>
              </a:pathLst>
            </a:custGeom>
            <a:solidFill>
              <a:schemeClr val="dk2"/>
            </a:solidFill>
            <a:ln>
              <a:noFill/>
            </a:ln>
          </p:spPr>
        </p:sp>
        <p:sp>
          <p:nvSpPr>
            <p:cNvPr id="124" name="Google Shape;124;p13"/>
            <p:cNvSpPr/>
            <p:nvPr/>
          </p:nvSpPr>
          <p:spPr>
            <a:xfrm>
              <a:off x="8766400" y="3371475"/>
              <a:ext cx="102408" cy="537556"/>
            </a:xfrm>
            <a:custGeom>
              <a:avLst/>
              <a:gdLst/>
              <a:ahLst/>
              <a:cxnLst/>
              <a:rect l="l" t="t" r="r" b="b"/>
              <a:pathLst>
                <a:path w="7433" h="39024" extrusionOk="0">
                  <a:moveTo>
                    <a:pt x="7433" y="39024"/>
                  </a:moveTo>
                  <a:lnTo>
                    <a:pt x="5575" y="0"/>
                  </a:lnTo>
                  <a:lnTo>
                    <a:pt x="2124" y="0"/>
                  </a:lnTo>
                  <a:lnTo>
                    <a:pt x="0" y="38759"/>
                  </a:lnTo>
                  <a:close/>
                </a:path>
              </a:pathLst>
            </a:custGeom>
            <a:solidFill>
              <a:schemeClr val="dk2"/>
            </a:solidFill>
            <a:ln>
              <a:noFill/>
            </a:ln>
          </p:spPr>
        </p:sp>
      </p:grpSp>
      <p:sp>
        <p:nvSpPr>
          <p:cNvPr id="125" name="Google Shape;125;p13"/>
          <p:cNvSpPr/>
          <p:nvPr/>
        </p:nvSpPr>
        <p:spPr>
          <a:xfrm>
            <a:off x="-963517" y="4625371"/>
            <a:ext cx="11148700" cy="670575"/>
          </a:xfrm>
          <a:custGeom>
            <a:avLst/>
            <a:gdLst/>
            <a:ahLst/>
            <a:cxnLst/>
            <a:rect l="l" t="t" r="r" b="b"/>
            <a:pathLst>
              <a:path w="445948" h="26823" extrusionOk="0">
                <a:moveTo>
                  <a:pt x="33497" y="815"/>
                </a:moveTo>
                <a:cubicBezTo>
                  <a:pt x="43408" y="-2326"/>
                  <a:pt x="67035" y="5106"/>
                  <a:pt x="88715" y="5062"/>
                </a:cubicBezTo>
                <a:cubicBezTo>
                  <a:pt x="110395" y="5018"/>
                  <a:pt x="136190" y="638"/>
                  <a:pt x="163578" y="549"/>
                </a:cubicBezTo>
                <a:cubicBezTo>
                  <a:pt x="190966" y="461"/>
                  <a:pt x="212248" y="4133"/>
                  <a:pt x="253042" y="4531"/>
                </a:cubicBezTo>
                <a:cubicBezTo>
                  <a:pt x="293836" y="4929"/>
                  <a:pt x="381795" y="-336"/>
                  <a:pt x="408342" y="2938"/>
                </a:cubicBezTo>
                <a:cubicBezTo>
                  <a:pt x="434889" y="6212"/>
                  <a:pt x="475506" y="20681"/>
                  <a:pt x="412324" y="24176"/>
                </a:cubicBezTo>
                <a:cubicBezTo>
                  <a:pt x="349142" y="27672"/>
                  <a:pt x="92388" y="27805"/>
                  <a:pt x="29250" y="23911"/>
                </a:cubicBezTo>
                <a:cubicBezTo>
                  <a:pt x="-33888" y="20018"/>
                  <a:pt x="23586" y="3957"/>
                  <a:pt x="33497" y="815"/>
                </a:cubicBezTo>
                <a:close/>
              </a:path>
            </a:pathLst>
          </a:custGeom>
          <a:solidFill>
            <a:schemeClr val="accent3"/>
          </a:solidFill>
          <a:ln>
            <a:noFill/>
          </a:ln>
        </p:spPr>
      </p:sp>
      <p:sp>
        <p:nvSpPr>
          <p:cNvPr id="126" name="Google Shape;126;p13"/>
          <p:cNvSpPr/>
          <p:nvPr/>
        </p:nvSpPr>
        <p:spPr>
          <a:xfrm>
            <a:off x="5190880" y="106013"/>
            <a:ext cx="2163450" cy="223875"/>
          </a:xfrm>
          <a:custGeom>
            <a:avLst/>
            <a:gdLst/>
            <a:ahLst/>
            <a:cxnLst/>
            <a:rect l="l" t="t" r="r" b="b"/>
            <a:pathLst>
              <a:path w="86538" h="8955" extrusionOk="0">
                <a:moveTo>
                  <a:pt x="46686" y="8767"/>
                </a:moveTo>
                <a:cubicBezTo>
                  <a:pt x="59694" y="8723"/>
                  <a:pt x="74030" y="9122"/>
                  <a:pt x="80401" y="8502"/>
                </a:cubicBezTo>
                <a:cubicBezTo>
                  <a:pt x="86772" y="7883"/>
                  <a:pt x="88011" y="5714"/>
                  <a:pt x="84914" y="5050"/>
                </a:cubicBezTo>
                <a:cubicBezTo>
                  <a:pt x="81817" y="4386"/>
                  <a:pt x="67437" y="5361"/>
                  <a:pt x="61818" y="4520"/>
                </a:cubicBezTo>
                <a:cubicBezTo>
                  <a:pt x="56199" y="3680"/>
                  <a:pt x="55048" y="184"/>
                  <a:pt x="51199" y="7"/>
                </a:cubicBezTo>
                <a:cubicBezTo>
                  <a:pt x="47350" y="-170"/>
                  <a:pt x="43766" y="2839"/>
                  <a:pt x="38722" y="3458"/>
                </a:cubicBezTo>
                <a:cubicBezTo>
                  <a:pt x="33678" y="4077"/>
                  <a:pt x="26113" y="3236"/>
                  <a:pt x="20936" y="3723"/>
                </a:cubicBezTo>
                <a:cubicBezTo>
                  <a:pt x="15759" y="4210"/>
                  <a:pt x="10759" y="5537"/>
                  <a:pt x="7662" y="6378"/>
                </a:cubicBezTo>
                <a:cubicBezTo>
                  <a:pt x="4565" y="7219"/>
                  <a:pt x="-4151" y="8369"/>
                  <a:pt x="2353" y="8767"/>
                </a:cubicBezTo>
                <a:cubicBezTo>
                  <a:pt x="8857" y="9165"/>
                  <a:pt x="33678" y="8811"/>
                  <a:pt x="46686" y="8767"/>
                </a:cubicBezTo>
                <a:close/>
              </a:path>
            </a:pathLst>
          </a:custGeom>
          <a:solidFill>
            <a:srgbClr val="FFFFFF">
              <a:alpha val="70440"/>
            </a:srgbClr>
          </a:solidFill>
          <a:ln>
            <a:noFill/>
          </a:ln>
        </p:spPr>
      </p:sp>
      <p:sp>
        <p:nvSpPr>
          <p:cNvPr id="127" name="Google Shape;127;p13"/>
          <p:cNvSpPr/>
          <p:nvPr/>
        </p:nvSpPr>
        <p:spPr>
          <a:xfrm>
            <a:off x="-253548" y="-127997"/>
            <a:ext cx="2233600" cy="534750"/>
          </a:xfrm>
          <a:custGeom>
            <a:avLst/>
            <a:gdLst/>
            <a:ahLst/>
            <a:cxnLst/>
            <a:rect l="l" t="t" r="r" b="b"/>
            <a:pathLst>
              <a:path w="89344" h="21390" extrusionOk="0">
                <a:moveTo>
                  <a:pt x="8018" y="19987"/>
                </a:moveTo>
                <a:cubicBezTo>
                  <a:pt x="17708" y="22996"/>
                  <a:pt x="53635" y="20031"/>
                  <a:pt x="63767" y="19456"/>
                </a:cubicBezTo>
                <a:cubicBezTo>
                  <a:pt x="73899" y="18881"/>
                  <a:pt x="70758" y="17156"/>
                  <a:pt x="68811" y="16536"/>
                </a:cubicBezTo>
                <a:cubicBezTo>
                  <a:pt x="66864" y="15917"/>
                  <a:pt x="54918" y="16314"/>
                  <a:pt x="52086" y="15739"/>
                </a:cubicBezTo>
                <a:cubicBezTo>
                  <a:pt x="49254" y="15164"/>
                  <a:pt x="46290" y="13615"/>
                  <a:pt x="51821" y="13084"/>
                </a:cubicBezTo>
                <a:cubicBezTo>
                  <a:pt x="57352" y="12553"/>
                  <a:pt x="79474" y="13350"/>
                  <a:pt x="85270" y="12554"/>
                </a:cubicBezTo>
                <a:cubicBezTo>
                  <a:pt x="91066" y="11758"/>
                  <a:pt x="89872" y="9191"/>
                  <a:pt x="86598" y="8306"/>
                </a:cubicBezTo>
                <a:cubicBezTo>
                  <a:pt x="83324" y="7421"/>
                  <a:pt x="70492" y="8262"/>
                  <a:pt x="65625" y="7244"/>
                </a:cubicBezTo>
                <a:cubicBezTo>
                  <a:pt x="60758" y="6226"/>
                  <a:pt x="67395" y="3173"/>
                  <a:pt x="57396" y="2200"/>
                </a:cubicBezTo>
                <a:cubicBezTo>
                  <a:pt x="47397" y="1227"/>
                  <a:pt x="13859" y="-1560"/>
                  <a:pt x="5629" y="1404"/>
                </a:cubicBezTo>
                <a:cubicBezTo>
                  <a:pt x="-2601" y="4369"/>
                  <a:pt x="-1672" y="16978"/>
                  <a:pt x="8018" y="19987"/>
                </a:cubicBezTo>
                <a:close/>
              </a:path>
            </a:pathLst>
          </a:custGeom>
          <a:solidFill>
            <a:srgbClr val="FFFFFF">
              <a:alpha val="70440"/>
            </a:srgbClr>
          </a:solidFill>
          <a:ln>
            <a:noFill/>
          </a:ln>
        </p:spPr>
      </p:sp>
      <p:sp>
        <p:nvSpPr>
          <p:cNvPr id="128" name="Google Shape;128;p13"/>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en-US"/>
              <a:t>Click to edit Master title style</a:t>
            </a:r>
            <a:endParaRPr/>
          </a:p>
        </p:txBody>
      </p:sp>
      <p:sp>
        <p:nvSpPr>
          <p:cNvPr id="129" name="Google Shape;129;p13"/>
          <p:cNvSpPr txBox="1">
            <a:spLocks noGrp="1"/>
          </p:cNvSpPr>
          <p:nvPr>
            <p:ph type="subTitle" idx="1"/>
          </p:nvPr>
        </p:nvSpPr>
        <p:spPr>
          <a:xfrm>
            <a:off x="1471925" y="1243275"/>
            <a:ext cx="2948100" cy="933000"/>
          </a:xfrm>
          <a:prstGeom prst="rect">
            <a:avLst/>
          </a:prstGeom>
        </p:spPr>
        <p:txBody>
          <a:bodyPr spcFirstLastPara="1" wrap="square" lIns="91425" tIns="91425" rIns="91425" bIns="91425" anchor="ctr" anchorCtr="0">
            <a:noAutofit/>
          </a:bodyPr>
          <a:lstStyle>
            <a:lvl1pPr lvl="0">
              <a:spcBef>
                <a:spcPts val="0"/>
              </a:spcBef>
              <a:spcAft>
                <a:spcPts val="0"/>
              </a:spcAft>
              <a:buSzPts val="2200"/>
              <a:buFont typeface="Hammersmith One"/>
              <a:buNone/>
              <a:defRPr sz="2100">
                <a:latin typeface="Hammersmith One"/>
                <a:ea typeface="Hammersmith One"/>
                <a:cs typeface="Hammersmith One"/>
                <a:sym typeface="Hammersmith 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subtitle style</a:t>
            </a:r>
            <a:endParaRPr/>
          </a:p>
        </p:txBody>
      </p:sp>
      <p:sp>
        <p:nvSpPr>
          <p:cNvPr id="130" name="Google Shape;130;p13"/>
          <p:cNvSpPr txBox="1">
            <a:spLocks noGrp="1"/>
          </p:cNvSpPr>
          <p:nvPr>
            <p:ph type="subTitle" idx="2"/>
          </p:nvPr>
        </p:nvSpPr>
        <p:spPr>
          <a:xfrm>
            <a:off x="1471925" y="2292000"/>
            <a:ext cx="2948100" cy="933000"/>
          </a:xfrm>
          <a:prstGeom prst="rect">
            <a:avLst/>
          </a:prstGeom>
        </p:spPr>
        <p:txBody>
          <a:bodyPr spcFirstLastPara="1" wrap="square" lIns="91425" tIns="91425" rIns="91425" bIns="91425" anchor="ctr" anchorCtr="0">
            <a:noAutofit/>
          </a:bodyPr>
          <a:lstStyle>
            <a:lvl1pPr lvl="0" rtl="0">
              <a:spcBef>
                <a:spcPts val="0"/>
              </a:spcBef>
              <a:spcAft>
                <a:spcPts val="0"/>
              </a:spcAft>
              <a:buSzPts val="2200"/>
              <a:buFont typeface="Hammersmith One"/>
              <a:buNone/>
              <a:defRPr sz="2100">
                <a:latin typeface="Hammersmith One"/>
                <a:ea typeface="Hammersmith One"/>
                <a:cs typeface="Hammersmith One"/>
                <a:sym typeface="Hammersmith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en-US"/>
              <a:t>Click to edit Master subtitle style</a:t>
            </a:r>
            <a:endParaRPr/>
          </a:p>
        </p:txBody>
      </p:sp>
      <p:sp>
        <p:nvSpPr>
          <p:cNvPr id="131" name="Google Shape;131;p13"/>
          <p:cNvSpPr txBox="1">
            <a:spLocks noGrp="1"/>
          </p:cNvSpPr>
          <p:nvPr>
            <p:ph type="subTitle" idx="3"/>
          </p:nvPr>
        </p:nvSpPr>
        <p:spPr>
          <a:xfrm>
            <a:off x="1471925" y="3340725"/>
            <a:ext cx="2948100" cy="933000"/>
          </a:xfrm>
          <a:prstGeom prst="rect">
            <a:avLst/>
          </a:prstGeom>
        </p:spPr>
        <p:txBody>
          <a:bodyPr spcFirstLastPara="1" wrap="square" lIns="91425" tIns="91425" rIns="91425" bIns="91425" anchor="ctr" anchorCtr="0">
            <a:noAutofit/>
          </a:bodyPr>
          <a:lstStyle>
            <a:lvl1pPr lvl="0" rtl="0">
              <a:spcBef>
                <a:spcPts val="0"/>
              </a:spcBef>
              <a:spcAft>
                <a:spcPts val="0"/>
              </a:spcAft>
              <a:buSzPts val="2200"/>
              <a:buFont typeface="Hammersmith One"/>
              <a:buNone/>
              <a:defRPr sz="2100">
                <a:latin typeface="Hammersmith One"/>
                <a:ea typeface="Hammersmith One"/>
                <a:cs typeface="Hammersmith One"/>
                <a:sym typeface="Hammersmith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en-US"/>
              <a:t>Click to edit Master subtitle style</a:t>
            </a:r>
            <a:endParaRPr/>
          </a:p>
        </p:txBody>
      </p:sp>
      <p:sp>
        <p:nvSpPr>
          <p:cNvPr id="132" name="Google Shape;132;p13"/>
          <p:cNvSpPr txBox="1">
            <a:spLocks noGrp="1"/>
          </p:cNvSpPr>
          <p:nvPr>
            <p:ph type="subTitle" idx="4"/>
          </p:nvPr>
        </p:nvSpPr>
        <p:spPr>
          <a:xfrm>
            <a:off x="5482625" y="1243275"/>
            <a:ext cx="2948100" cy="933000"/>
          </a:xfrm>
          <a:prstGeom prst="rect">
            <a:avLst/>
          </a:prstGeom>
        </p:spPr>
        <p:txBody>
          <a:bodyPr spcFirstLastPara="1" wrap="square" lIns="91425" tIns="91425" rIns="91425" bIns="91425" anchor="ctr" anchorCtr="0">
            <a:noAutofit/>
          </a:bodyPr>
          <a:lstStyle>
            <a:lvl1pPr lvl="0" rtl="0">
              <a:spcBef>
                <a:spcPts val="0"/>
              </a:spcBef>
              <a:spcAft>
                <a:spcPts val="0"/>
              </a:spcAft>
              <a:buSzPts val="2200"/>
              <a:buFont typeface="Hammersmith One"/>
              <a:buNone/>
              <a:defRPr sz="2100">
                <a:latin typeface="Hammersmith One"/>
                <a:ea typeface="Hammersmith One"/>
                <a:cs typeface="Hammersmith One"/>
                <a:sym typeface="Hammersmith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en-US"/>
              <a:t>Click to edit Master subtitle style</a:t>
            </a:r>
            <a:endParaRPr/>
          </a:p>
        </p:txBody>
      </p:sp>
      <p:sp>
        <p:nvSpPr>
          <p:cNvPr id="133" name="Google Shape;133;p13"/>
          <p:cNvSpPr txBox="1">
            <a:spLocks noGrp="1"/>
          </p:cNvSpPr>
          <p:nvPr>
            <p:ph type="subTitle" idx="5"/>
          </p:nvPr>
        </p:nvSpPr>
        <p:spPr>
          <a:xfrm>
            <a:off x="5482625" y="2292000"/>
            <a:ext cx="2948100" cy="933000"/>
          </a:xfrm>
          <a:prstGeom prst="rect">
            <a:avLst/>
          </a:prstGeom>
        </p:spPr>
        <p:txBody>
          <a:bodyPr spcFirstLastPara="1" wrap="square" lIns="91425" tIns="91425" rIns="91425" bIns="91425" anchor="ctr" anchorCtr="0">
            <a:noAutofit/>
          </a:bodyPr>
          <a:lstStyle>
            <a:lvl1pPr lvl="0" rtl="0">
              <a:spcBef>
                <a:spcPts val="0"/>
              </a:spcBef>
              <a:spcAft>
                <a:spcPts val="0"/>
              </a:spcAft>
              <a:buSzPts val="2200"/>
              <a:buFont typeface="Hammersmith One"/>
              <a:buNone/>
              <a:defRPr sz="2100">
                <a:latin typeface="Hammersmith One"/>
                <a:ea typeface="Hammersmith One"/>
                <a:cs typeface="Hammersmith One"/>
                <a:sym typeface="Hammersmith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en-US"/>
              <a:t>Click to edit Master subtitle style</a:t>
            </a:r>
            <a:endParaRPr/>
          </a:p>
        </p:txBody>
      </p:sp>
      <p:sp>
        <p:nvSpPr>
          <p:cNvPr id="134" name="Google Shape;134;p13"/>
          <p:cNvSpPr txBox="1">
            <a:spLocks noGrp="1"/>
          </p:cNvSpPr>
          <p:nvPr>
            <p:ph type="subTitle" idx="6"/>
          </p:nvPr>
        </p:nvSpPr>
        <p:spPr>
          <a:xfrm>
            <a:off x="5482625" y="3340725"/>
            <a:ext cx="2948100" cy="933000"/>
          </a:xfrm>
          <a:prstGeom prst="rect">
            <a:avLst/>
          </a:prstGeom>
        </p:spPr>
        <p:txBody>
          <a:bodyPr spcFirstLastPara="1" wrap="square" lIns="91425" tIns="91425" rIns="91425" bIns="91425" anchor="ctr" anchorCtr="0">
            <a:noAutofit/>
          </a:bodyPr>
          <a:lstStyle>
            <a:lvl1pPr lvl="0" rtl="0">
              <a:spcBef>
                <a:spcPts val="0"/>
              </a:spcBef>
              <a:spcAft>
                <a:spcPts val="0"/>
              </a:spcAft>
              <a:buSzPts val="2200"/>
              <a:buFont typeface="Hammersmith One"/>
              <a:buNone/>
              <a:defRPr sz="2100">
                <a:latin typeface="Hammersmith One"/>
                <a:ea typeface="Hammersmith One"/>
                <a:cs typeface="Hammersmith One"/>
                <a:sym typeface="Hammersmith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en-US"/>
              <a:t>Click to edit Master subtitle style</a:t>
            </a:r>
            <a:endParaRPr/>
          </a:p>
        </p:txBody>
      </p:sp>
      <p:sp>
        <p:nvSpPr>
          <p:cNvPr id="135" name="Google Shape;135;p13"/>
          <p:cNvSpPr txBox="1">
            <a:spLocks noGrp="1"/>
          </p:cNvSpPr>
          <p:nvPr>
            <p:ph type="title" idx="7" hasCustomPrompt="1"/>
          </p:nvPr>
        </p:nvSpPr>
        <p:spPr>
          <a:xfrm>
            <a:off x="683200" y="1539825"/>
            <a:ext cx="738300" cy="339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36" name="Google Shape;136;p13"/>
          <p:cNvSpPr txBox="1">
            <a:spLocks noGrp="1"/>
          </p:cNvSpPr>
          <p:nvPr>
            <p:ph type="title" idx="8" hasCustomPrompt="1"/>
          </p:nvPr>
        </p:nvSpPr>
        <p:spPr>
          <a:xfrm>
            <a:off x="689950" y="2588550"/>
            <a:ext cx="738300" cy="339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37" name="Google Shape;137;p13"/>
          <p:cNvSpPr txBox="1">
            <a:spLocks noGrp="1"/>
          </p:cNvSpPr>
          <p:nvPr>
            <p:ph type="title" idx="9" hasCustomPrompt="1"/>
          </p:nvPr>
        </p:nvSpPr>
        <p:spPr>
          <a:xfrm>
            <a:off x="689950" y="3637275"/>
            <a:ext cx="738300" cy="339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38" name="Google Shape;138;p13"/>
          <p:cNvSpPr txBox="1">
            <a:spLocks noGrp="1"/>
          </p:cNvSpPr>
          <p:nvPr>
            <p:ph type="title" idx="13" hasCustomPrompt="1"/>
          </p:nvPr>
        </p:nvSpPr>
        <p:spPr>
          <a:xfrm>
            <a:off x="4698125" y="1539825"/>
            <a:ext cx="738300" cy="339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39" name="Google Shape;139;p13"/>
          <p:cNvSpPr txBox="1">
            <a:spLocks noGrp="1"/>
          </p:cNvSpPr>
          <p:nvPr>
            <p:ph type="title" idx="14" hasCustomPrompt="1"/>
          </p:nvPr>
        </p:nvSpPr>
        <p:spPr>
          <a:xfrm>
            <a:off x="4698125" y="2588550"/>
            <a:ext cx="738300" cy="339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40" name="Google Shape;140;p13"/>
          <p:cNvSpPr txBox="1">
            <a:spLocks noGrp="1"/>
          </p:cNvSpPr>
          <p:nvPr>
            <p:ph type="title" idx="15" hasCustomPrompt="1"/>
          </p:nvPr>
        </p:nvSpPr>
        <p:spPr>
          <a:xfrm>
            <a:off x="4698125" y="3637275"/>
            <a:ext cx="738300" cy="339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accent2"/>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ONE_COLUMN_TEXT_1">
    <p:spTree>
      <p:nvGrpSpPr>
        <p:cNvPr id="1" name="Shape 141"/>
        <p:cNvGrpSpPr/>
        <p:nvPr/>
      </p:nvGrpSpPr>
      <p:grpSpPr>
        <a:xfrm>
          <a:off x="0" y="0"/>
          <a:ext cx="0" cy="0"/>
          <a:chOff x="0" y="0"/>
          <a:chExt cx="0" cy="0"/>
        </a:xfrm>
      </p:grpSpPr>
      <p:sp>
        <p:nvSpPr>
          <p:cNvPr id="142" name="Google Shape;142;p14"/>
          <p:cNvSpPr txBox="1">
            <a:spLocks noGrp="1"/>
          </p:cNvSpPr>
          <p:nvPr>
            <p:ph type="body" idx="1"/>
          </p:nvPr>
        </p:nvSpPr>
        <p:spPr>
          <a:xfrm>
            <a:off x="4280725" y="1285450"/>
            <a:ext cx="4150200" cy="30417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pPr lvl="0"/>
            <a:r>
              <a:rPr lang="en-US"/>
              <a:t>Click to edit Master text styles</a:t>
            </a:r>
          </a:p>
        </p:txBody>
      </p:sp>
      <p:sp>
        <p:nvSpPr>
          <p:cNvPr id="143" name="Google Shape;143;p14"/>
          <p:cNvSpPr txBox="1">
            <a:spLocks noGrp="1"/>
          </p:cNvSpPr>
          <p:nvPr>
            <p:ph type="title"/>
          </p:nvPr>
        </p:nvSpPr>
        <p:spPr>
          <a:xfrm>
            <a:off x="4280725" y="451100"/>
            <a:ext cx="41502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en-US"/>
              <a:t>Click to edit Master title style</a:t>
            </a:r>
            <a:endParaRPr/>
          </a:p>
        </p:txBody>
      </p:sp>
      <p:sp>
        <p:nvSpPr>
          <p:cNvPr id="144" name="Google Shape;144;p14"/>
          <p:cNvSpPr/>
          <p:nvPr/>
        </p:nvSpPr>
        <p:spPr>
          <a:xfrm>
            <a:off x="8612664" y="2781058"/>
            <a:ext cx="844700" cy="287950"/>
          </a:xfrm>
          <a:custGeom>
            <a:avLst/>
            <a:gdLst/>
            <a:ahLst/>
            <a:cxnLst/>
            <a:rect l="l" t="t" r="r" b="b"/>
            <a:pathLst>
              <a:path w="33788" h="11518" extrusionOk="0">
                <a:moveTo>
                  <a:pt x="29011" y="787"/>
                </a:moveTo>
                <a:cubicBezTo>
                  <a:pt x="26533" y="-761"/>
                  <a:pt x="19365" y="433"/>
                  <a:pt x="17330" y="1318"/>
                </a:cubicBezTo>
                <a:cubicBezTo>
                  <a:pt x="15295" y="2203"/>
                  <a:pt x="19498" y="5167"/>
                  <a:pt x="16799" y="6096"/>
                </a:cubicBezTo>
                <a:cubicBezTo>
                  <a:pt x="14100" y="7025"/>
                  <a:pt x="3127" y="6141"/>
                  <a:pt x="1136" y="6893"/>
                </a:cubicBezTo>
                <a:cubicBezTo>
                  <a:pt x="-855" y="7645"/>
                  <a:pt x="-324" y="9990"/>
                  <a:pt x="4853" y="10609"/>
                </a:cubicBezTo>
                <a:cubicBezTo>
                  <a:pt x="10030" y="11228"/>
                  <a:pt x="28170" y="12246"/>
                  <a:pt x="32196" y="10609"/>
                </a:cubicBezTo>
                <a:cubicBezTo>
                  <a:pt x="36222" y="8972"/>
                  <a:pt x="31489" y="2336"/>
                  <a:pt x="29011" y="787"/>
                </a:cubicBezTo>
                <a:close/>
              </a:path>
            </a:pathLst>
          </a:custGeom>
          <a:solidFill>
            <a:srgbClr val="FFFFFF">
              <a:alpha val="70440"/>
            </a:srgbClr>
          </a:solidFill>
          <a:ln>
            <a:noFill/>
          </a:ln>
        </p:spPr>
      </p:sp>
      <p:sp>
        <p:nvSpPr>
          <p:cNvPr id="145" name="Google Shape;145;p14"/>
          <p:cNvSpPr/>
          <p:nvPr/>
        </p:nvSpPr>
        <p:spPr>
          <a:xfrm>
            <a:off x="8532624" y="3275532"/>
            <a:ext cx="593025" cy="145725"/>
          </a:xfrm>
          <a:custGeom>
            <a:avLst/>
            <a:gdLst/>
            <a:ahLst/>
            <a:cxnLst/>
            <a:rect l="l" t="t" r="r" b="b"/>
            <a:pathLst>
              <a:path w="23721" h="5829" extrusionOk="0">
                <a:moveTo>
                  <a:pt x="622" y="5166"/>
                </a:moveTo>
                <a:cubicBezTo>
                  <a:pt x="3188" y="6051"/>
                  <a:pt x="18408" y="5918"/>
                  <a:pt x="21859" y="5431"/>
                </a:cubicBezTo>
                <a:cubicBezTo>
                  <a:pt x="25310" y="4944"/>
                  <a:pt x="23054" y="2776"/>
                  <a:pt x="21328" y="2245"/>
                </a:cubicBezTo>
                <a:cubicBezTo>
                  <a:pt x="19603" y="1714"/>
                  <a:pt x="13984" y="2599"/>
                  <a:pt x="11506" y="2245"/>
                </a:cubicBezTo>
                <a:cubicBezTo>
                  <a:pt x="9028" y="1891"/>
                  <a:pt x="8276" y="-365"/>
                  <a:pt x="6462" y="122"/>
                </a:cubicBezTo>
                <a:cubicBezTo>
                  <a:pt x="4648" y="609"/>
                  <a:pt x="-1944" y="4281"/>
                  <a:pt x="622" y="5166"/>
                </a:cubicBezTo>
                <a:close/>
              </a:path>
            </a:pathLst>
          </a:custGeom>
          <a:solidFill>
            <a:srgbClr val="FFFFFF">
              <a:alpha val="70440"/>
            </a:srgbClr>
          </a:solidFill>
          <a:ln>
            <a:noFill/>
          </a:ln>
        </p:spPr>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six columns">
  <p:cSld name="TITLE_AND_BODY_2">
    <p:spTree>
      <p:nvGrpSpPr>
        <p:cNvPr id="1" name="Shape 146"/>
        <p:cNvGrpSpPr/>
        <p:nvPr/>
      </p:nvGrpSpPr>
      <p:grpSpPr>
        <a:xfrm>
          <a:off x="0" y="0"/>
          <a:ext cx="0" cy="0"/>
          <a:chOff x="0" y="0"/>
          <a:chExt cx="0" cy="0"/>
        </a:xfrm>
      </p:grpSpPr>
      <p:sp>
        <p:nvSpPr>
          <p:cNvPr id="147" name="Google Shape;147;p15"/>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en-US"/>
              <a:t>Click to edit Master title style</a:t>
            </a:r>
            <a:endParaRPr/>
          </a:p>
        </p:txBody>
      </p:sp>
      <p:sp>
        <p:nvSpPr>
          <p:cNvPr id="148" name="Google Shape;148;p15"/>
          <p:cNvSpPr txBox="1">
            <a:spLocks noGrp="1"/>
          </p:cNvSpPr>
          <p:nvPr>
            <p:ph type="subTitle" idx="1"/>
          </p:nvPr>
        </p:nvSpPr>
        <p:spPr>
          <a:xfrm>
            <a:off x="721050" y="1698175"/>
            <a:ext cx="2396700" cy="796500"/>
          </a:xfrm>
          <a:prstGeom prst="rect">
            <a:avLst/>
          </a:prstGeom>
        </p:spPr>
        <p:txBody>
          <a:bodyPr spcFirstLastPara="1" wrap="square" lIns="91425" tIns="91425" rIns="91425" bIns="91425" anchor="ctr" anchorCtr="0">
            <a:noAutofit/>
          </a:bodyPr>
          <a:lstStyle>
            <a:lvl1pPr lvl="0" algn="ctr">
              <a:spcBef>
                <a:spcPts val="0"/>
              </a:spcBef>
              <a:spcAft>
                <a:spcPts val="0"/>
              </a:spcAft>
              <a:buSzPts val="2100"/>
              <a:buFont typeface="Hammersmith One"/>
              <a:buNone/>
              <a:defRPr sz="2100">
                <a:latin typeface="Hammersmith One"/>
                <a:ea typeface="Hammersmith One"/>
                <a:cs typeface="Hammersmith One"/>
                <a:sym typeface="Hammersmith 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subtitle style</a:t>
            </a:r>
            <a:endParaRPr/>
          </a:p>
        </p:txBody>
      </p:sp>
      <p:sp>
        <p:nvSpPr>
          <p:cNvPr id="149" name="Google Shape;149;p15"/>
          <p:cNvSpPr txBox="1">
            <a:spLocks noGrp="1"/>
          </p:cNvSpPr>
          <p:nvPr>
            <p:ph type="subTitle" idx="2"/>
          </p:nvPr>
        </p:nvSpPr>
        <p:spPr>
          <a:xfrm>
            <a:off x="3373625" y="1698175"/>
            <a:ext cx="2396700" cy="796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100"/>
              <a:buFont typeface="Hammersmith One"/>
              <a:buNone/>
              <a:defRPr sz="2100">
                <a:latin typeface="Hammersmith One"/>
                <a:ea typeface="Hammersmith One"/>
                <a:cs typeface="Hammersmith One"/>
                <a:sym typeface="Hammersmith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en-US"/>
              <a:t>Click to edit Master subtitle style</a:t>
            </a:r>
            <a:endParaRPr/>
          </a:p>
        </p:txBody>
      </p:sp>
      <p:sp>
        <p:nvSpPr>
          <p:cNvPr id="150" name="Google Shape;150;p15"/>
          <p:cNvSpPr txBox="1">
            <a:spLocks noGrp="1"/>
          </p:cNvSpPr>
          <p:nvPr>
            <p:ph type="subTitle" idx="3"/>
          </p:nvPr>
        </p:nvSpPr>
        <p:spPr>
          <a:xfrm>
            <a:off x="6026200" y="1698175"/>
            <a:ext cx="2396700" cy="796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100"/>
              <a:buFont typeface="Hammersmith One"/>
              <a:buNone/>
              <a:defRPr sz="2100">
                <a:latin typeface="Hammersmith One"/>
                <a:ea typeface="Hammersmith One"/>
                <a:cs typeface="Hammersmith One"/>
                <a:sym typeface="Hammersmith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en-US"/>
              <a:t>Click to edit Master subtitle style</a:t>
            </a:r>
            <a:endParaRPr/>
          </a:p>
        </p:txBody>
      </p:sp>
      <p:sp>
        <p:nvSpPr>
          <p:cNvPr id="151" name="Google Shape;151;p15"/>
          <p:cNvSpPr txBox="1">
            <a:spLocks noGrp="1"/>
          </p:cNvSpPr>
          <p:nvPr>
            <p:ph type="subTitle" idx="4"/>
          </p:nvPr>
        </p:nvSpPr>
        <p:spPr>
          <a:xfrm>
            <a:off x="721050" y="2641725"/>
            <a:ext cx="2396700" cy="796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100"/>
              <a:buFont typeface="Hammersmith One"/>
              <a:buNone/>
              <a:defRPr sz="2100">
                <a:latin typeface="Hammersmith One"/>
                <a:ea typeface="Hammersmith One"/>
                <a:cs typeface="Hammersmith One"/>
                <a:sym typeface="Hammersmith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en-US"/>
              <a:t>Click to edit Master subtitle style</a:t>
            </a:r>
            <a:endParaRPr/>
          </a:p>
        </p:txBody>
      </p:sp>
      <p:sp>
        <p:nvSpPr>
          <p:cNvPr id="152" name="Google Shape;152;p15"/>
          <p:cNvSpPr txBox="1">
            <a:spLocks noGrp="1"/>
          </p:cNvSpPr>
          <p:nvPr>
            <p:ph type="subTitle" idx="5"/>
          </p:nvPr>
        </p:nvSpPr>
        <p:spPr>
          <a:xfrm>
            <a:off x="3373625" y="2641725"/>
            <a:ext cx="2396700" cy="796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100"/>
              <a:buFont typeface="Hammersmith One"/>
              <a:buNone/>
              <a:defRPr sz="2100">
                <a:latin typeface="Hammersmith One"/>
                <a:ea typeface="Hammersmith One"/>
                <a:cs typeface="Hammersmith One"/>
                <a:sym typeface="Hammersmith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en-US"/>
              <a:t>Click to edit Master subtitle style</a:t>
            </a:r>
            <a:endParaRPr/>
          </a:p>
        </p:txBody>
      </p:sp>
      <p:sp>
        <p:nvSpPr>
          <p:cNvPr id="153" name="Google Shape;153;p15"/>
          <p:cNvSpPr txBox="1">
            <a:spLocks noGrp="1"/>
          </p:cNvSpPr>
          <p:nvPr>
            <p:ph type="subTitle" idx="6"/>
          </p:nvPr>
        </p:nvSpPr>
        <p:spPr>
          <a:xfrm>
            <a:off x="6026200" y="2641725"/>
            <a:ext cx="2396700" cy="796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100"/>
              <a:buFont typeface="Hammersmith One"/>
              <a:buNone/>
              <a:defRPr sz="2100">
                <a:latin typeface="Hammersmith One"/>
                <a:ea typeface="Hammersmith One"/>
                <a:cs typeface="Hammersmith One"/>
                <a:sym typeface="Hammersmith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en-US"/>
              <a:t>Click to edit Master subtitle style</a:t>
            </a:r>
            <a:endParaRP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1">
  <p:cSld name="ONE_COLUMN_TEXT_2">
    <p:spTree>
      <p:nvGrpSpPr>
        <p:cNvPr id="1" name="Shape 175"/>
        <p:cNvGrpSpPr/>
        <p:nvPr/>
      </p:nvGrpSpPr>
      <p:grpSpPr>
        <a:xfrm>
          <a:off x="0" y="0"/>
          <a:ext cx="0" cy="0"/>
          <a:chOff x="0" y="0"/>
          <a:chExt cx="0" cy="0"/>
        </a:xfrm>
      </p:grpSpPr>
      <p:sp>
        <p:nvSpPr>
          <p:cNvPr id="176" name="Google Shape;176;p17"/>
          <p:cNvSpPr txBox="1">
            <a:spLocks noGrp="1"/>
          </p:cNvSpPr>
          <p:nvPr>
            <p:ph type="body" idx="1"/>
          </p:nvPr>
        </p:nvSpPr>
        <p:spPr>
          <a:xfrm>
            <a:off x="713250" y="2077191"/>
            <a:ext cx="3959100" cy="14289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pPr lvl="0"/>
            <a:r>
              <a:rPr lang="en-US"/>
              <a:t>Click to edit Master text styles</a:t>
            </a:r>
          </a:p>
        </p:txBody>
      </p:sp>
      <p:sp>
        <p:nvSpPr>
          <p:cNvPr id="177" name="Google Shape;177;p17"/>
          <p:cNvSpPr txBox="1">
            <a:spLocks noGrp="1"/>
          </p:cNvSpPr>
          <p:nvPr>
            <p:ph type="title"/>
          </p:nvPr>
        </p:nvSpPr>
        <p:spPr>
          <a:xfrm>
            <a:off x="713250" y="451100"/>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en-US"/>
              <a:t>Click to edit Master title style</a:t>
            </a:r>
            <a:endParaRPr/>
          </a:p>
        </p:txBody>
      </p:sp>
      <p:sp>
        <p:nvSpPr>
          <p:cNvPr id="178" name="Google Shape;178;p17"/>
          <p:cNvSpPr/>
          <p:nvPr/>
        </p:nvSpPr>
        <p:spPr>
          <a:xfrm>
            <a:off x="-341169" y="-78940"/>
            <a:ext cx="2806500" cy="545450"/>
          </a:xfrm>
          <a:custGeom>
            <a:avLst/>
            <a:gdLst/>
            <a:ahLst/>
            <a:cxnLst/>
            <a:rect l="l" t="t" r="r" b="b"/>
            <a:pathLst>
              <a:path w="112260" h="21818" extrusionOk="0">
                <a:moveTo>
                  <a:pt x="9930" y="20148"/>
                </a:moveTo>
                <a:cubicBezTo>
                  <a:pt x="17585" y="23112"/>
                  <a:pt x="48070" y="21343"/>
                  <a:pt x="54530" y="20148"/>
                </a:cubicBezTo>
                <a:cubicBezTo>
                  <a:pt x="60990" y="18953"/>
                  <a:pt x="41079" y="14307"/>
                  <a:pt x="48689" y="12980"/>
                </a:cubicBezTo>
                <a:cubicBezTo>
                  <a:pt x="56299" y="11653"/>
                  <a:pt x="90900" y="14131"/>
                  <a:pt x="100191" y="12184"/>
                </a:cubicBezTo>
                <a:cubicBezTo>
                  <a:pt x="109483" y="10237"/>
                  <a:pt x="119703" y="2937"/>
                  <a:pt x="104438" y="1300"/>
                </a:cubicBezTo>
                <a:cubicBezTo>
                  <a:pt x="89173" y="-337"/>
                  <a:pt x="24354" y="-779"/>
                  <a:pt x="8603" y="2362"/>
                </a:cubicBezTo>
                <a:cubicBezTo>
                  <a:pt x="-7148" y="5503"/>
                  <a:pt x="2276" y="17184"/>
                  <a:pt x="9930" y="20148"/>
                </a:cubicBezTo>
                <a:close/>
              </a:path>
            </a:pathLst>
          </a:custGeom>
          <a:solidFill>
            <a:srgbClr val="FFFFFF">
              <a:alpha val="70440"/>
            </a:srgbClr>
          </a:solidFill>
          <a:ln>
            <a:noFill/>
          </a:ln>
        </p:spPr>
      </p:sp>
      <p:sp>
        <p:nvSpPr>
          <p:cNvPr id="179" name="Google Shape;179;p17"/>
          <p:cNvSpPr txBox="1">
            <a:spLocks noGrp="1"/>
          </p:cNvSpPr>
          <p:nvPr>
            <p:ph type="subTitle" idx="2"/>
          </p:nvPr>
        </p:nvSpPr>
        <p:spPr>
          <a:xfrm>
            <a:off x="714175" y="1258293"/>
            <a:ext cx="3959100" cy="805800"/>
          </a:xfrm>
          <a:prstGeom prst="rect">
            <a:avLst/>
          </a:prstGeom>
        </p:spPr>
        <p:txBody>
          <a:bodyPr spcFirstLastPara="1" wrap="square" lIns="91425" tIns="91425" rIns="91425" bIns="91425" anchor="b" anchorCtr="0">
            <a:noAutofit/>
          </a:bodyPr>
          <a:lstStyle>
            <a:lvl1pPr lvl="0">
              <a:spcBef>
                <a:spcPts val="0"/>
              </a:spcBef>
              <a:spcAft>
                <a:spcPts val="0"/>
              </a:spcAft>
              <a:buSzPts val="2100"/>
              <a:buFont typeface="Hammersmith One"/>
              <a:buNone/>
              <a:defRPr sz="2100">
                <a:latin typeface="Hammersmith One"/>
                <a:ea typeface="Hammersmith One"/>
                <a:cs typeface="Hammersmith One"/>
                <a:sym typeface="Hammersmith 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subtitle style</a:t>
            </a:r>
            <a:endParaRPr/>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2">
  <p:cSld name="ONE_COLUMN_TEXT_2_1">
    <p:spTree>
      <p:nvGrpSpPr>
        <p:cNvPr id="1" name="Shape 180"/>
        <p:cNvGrpSpPr/>
        <p:nvPr/>
      </p:nvGrpSpPr>
      <p:grpSpPr>
        <a:xfrm>
          <a:off x="0" y="0"/>
          <a:ext cx="0" cy="0"/>
          <a:chOff x="0" y="0"/>
          <a:chExt cx="0" cy="0"/>
        </a:xfrm>
      </p:grpSpPr>
      <p:sp>
        <p:nvSpPr>
          <p:cNvPr id="181" name="Google Shape;181;p18"/>
          <p:cNvSpPr txBox="1">
            <a:spLocks noGrp="1"/>
          </p:cNvSpPr>
          <p:nvPr>
            <p:ph type="body" idx="1"/>
          </p:nvPr>
        </p:nvSpPr>
        <p:spPr>
          <a:xfrm>
            <a:off x="4470725" y="2077200"/>
            <a:ext cx="3959100" cy="16659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pPr lvl="0"/>
            <a:r>
              <a:rPr lang="en-US"/>
              <a:t>Click to edit Master text styles</a:t>
            </a:r>
          </a:p>
        </p:txBody>
      </p:sp>
      <p:sp>
        <p:nvSpPr>
          <p:cNvPr id="182" name="Google Shape;182;p18"/>
          <p:cNvSpPr txBox="1">
            <a:spLocks noGrp="1"/>
          </p:cNvSpPr>
          <p:nvPr>
            <p:ph type="title"/>
          </p:nvPr>
        </p:nvSpPr>
        <p:spPr>
          <a:xfrm>
            <a:off x="4471650" y="451100"/>
            <a:ext cx="39591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en-US"/>
              <a:t>Click to edit Master title style</a:t>
            </a:r>
            <a:endParaRPr/>
          </a:p>
        </p:txBody>
      </p:sp>
      <p:sp>
        <p:nvSpPr>
          <p:cNvPr id="183" name="Google Shape;183;p18"/>
          <p:cNvSpPr txBox="1">
            <a:spLocks noGrp="1"/>
          </p:cNvSpPr>
          <p:nvPr>
            <p:ph type="subTitle" idx="2"/>
          </p:nvPr>
        </p:nvSpPr>
        <p:spPr>
          <a:xfrm>
            <a:off x="4471650" y="1258293"/>
            <a:ext cx="3959100" cy="805800"/>
          </a:xfrm>
          <a:prstGeom prst="rect">
            <a:avLst/>
          </a:prstGeom>
        </p:spPr>
        <p:txBody>
          <a:bodyPr spcFirstLastPara="1" wrap="square" lIns="91425" tIns="91425" rIns="91425" bIns="91425" anchor="b" anchorCtr="0">
            <a:noAutofit/>
          </a:bodyPr>
          <a:lstStyle>
            <a:lvl1pPr lvl="0" rtl="0">
              <a:spcBef>
                <a:spcPts val="0"/>
              </a:spcBef>
              <a:spcAft>
                <a:spcPts val="0"/>
              </a:spcAft>
              <a:buSzPts val="2100"/>
              <a:buFont typeface="Hammersmith One"/>
              <a:buNone/>
              <a:defRPr sz="2100">
                <a:latin typeface="Hammersmith One"/>
                <a:ea typeface="Hammersmith One"/>
                <a:cs typeface="Hammersmith One"/>
                <a:sym typeface="Hammersmith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r>
              <a:rPr lang="en-US"/>
              <a:t>Click to edit Master subtitle style</a:t>
            </a:r>
            <a:endParaRPr/>
          </a:p>
        </p:txBody>
      </p:sp>
    </p:spTree>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184"/>
        <p:cNvGrpSpPr/>
        <p:nvPr/>
      </p:nvGrpSpPr>
      <p:grpSpPr>
        <a:xfrm>
          <a:off x="0" y="0"/>
          <a:ext cx="0" cy="0"/>
          <a:chOff x="0" y="0"/>
          <a:chExt cx="0" cy="0"/>
        </a:xfrm>
      </p:grpSpPr>
      <p:sp>
        <p:nvSpPr>
          <p:cNvPr id="185" name="Google Shape;185;p19"/>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en-US"/>
              <a:t>Click to edit Master title style</a:t>
            </a:r>
            <a:endParaRPr/>
          </a:p>
        </p:txBody>
      </p:sp>
    </p:spTree>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CUSTOM_1">
    <p:spTree>
      <p:nvGrpSpPr>
        <p:cNvPr id="1" name="Shape 190"/>
        <p:cNvGrpSpPr/>
        <p:nvPr/>
      </p:nvGrpSpPr>
      <p:grpSpPr>
        <a:xfrm>
          <a:off x="0" y="0"/>
          <a:ext cx="0" cy="0"/>
          <a:chOff x="0" y="0"/>
          <a:chExt cx="0" cy="0"/>
        </a:xfrm>
      </p:grpSpPr>
      <p:sp>
        <p:nvSpPr>
          <p:cNvPr id="191" name="Google Shape;191;p21"/>
          <p:cNvSpPr/>
          <p:nvPr/>
        </p:nvSpPr>
        <p:spPr>
          <a:xfrm>
            <a:off x="4904520" y="4395685"/>
            <a:ext cx="2508275" cy="482725"/>
          </a:xfrm>
          <a:custGeom>
            <a:avLst/>
            <a:gdLst/>
            <a:ahLst/>
            <a:cxnLst/>
            <a:rect l="l" t="t" r="r" b="b"/>
            <a:pathLst>
              <a:path w="100331" h="19309" extrusionOk="0">
                <a:moveTo>
                  <a:pt x="7636" y="2994"/>
                </a:moveTo>
                <a:cubicBezTo>
                  <a:pt x="13210" y="728"/>
                  <a:pt x="30963" y="-731"/>
                  <a:pt x="35310" y="382"/>
                </a:cubicBezTo>
                <a:cubicBezTo>
                  <a:pt x="39657" y="1495"/>
                  <a:pt x="26417" y="8213"/>
                  <a:pt x="33717" y="9673"/>
                </a:cubicBezTo>
                <a:cubicBezTo>
                  <a:pt x="41018" y="11133"/>
                  <a:pt x="68317" y="7992"/>
                  <a:pt x="79113" y="9142"/>
                </a:cubicBezTo>
                <a:cubicBezTo>
                  <a:pt x="89909" y="10292"/>
                  <a:pt x="105748" y="14894"/>
                  <a:pt x="98492" y="16575"/>
                </a:cubicBezTo>
                <a:cubicBezTo>
                  <a:pt x="91236" y="18256"/>
                  <a:pt x="51679" y="19662"/>
                  <a:pt x="35575" y="19230"/>
                </a:cubicBezTo>
                <a:cubicBezTo>
                  <a:pt x="19471" y="18798"/>
                  <a:pt x="6525" y="16687"/>
                  <a:pt x="1868" y="13981"/>
                </a:cubicBezTo>
                <a:cubicBezTo>
                  <a:pt x="-2788" y="11275"/>
                  <a:pt x="2062" y="5261"/>
                  <a:pt x="7636" y="2994"/>
                </a:cubicBezTo>
                <a:close/>
              </a:path>
            </a:pathLst>
          </a:custGeom>
          <a:solidFill>
            <a:srgbClr val="FFFFFF">
              <a:alpha val="70440"/>
            </a:srgbClr>
          </a:solidFill>
          <a:ln>
            <a:noFill/>
          </a:ln>
        </p:spPr>
      </p:sp>
      <p:sp>
        <p:nvSpPr>
          <p:cNvPr id="192" name="Google Shape;192;p21"/>
          <p:cNvSpPr/>
          <p:nvPr/>
        </p:nvSpPr>
        <p:spPr>
          <a:xfrm flipH="1">
            <a:off x="-499448" y="3682303"/>
            <a:ext cx="775225" cy="450350"/>
          </a:xfrm>
          <a:custGeom>
            <a:avLst/>
            <a:gdLst/>
            <a:ahLst/>
            <a:cxnLst/>
            <a:rect l="l" t="t" r="r" b="b"/>
            <a:pathLst>
              <a:path w="31009" h="18014" extrusionOk="0">
                <a:moveTo>
                  <a:pt x="3625" y="18011"/>
                </a:moveTo>
                <a:cubicBezTo>
                  <a:pt x="4377" y="18144"/>
                  <a:pt x="2762" y="14007"/>
                  <a:pt x="4554" y="13100"/>
                </a:cubicBezTo>
                <a:cubicBezTo>
                  <a:pt x="6346" y="12193"/>
                  <a:pt x="12673" y="13019"/>
                  <a:pt x="14377" y="12569"/>
                </a:cubicBezTo>
                <a:cubicBezTo>
                  <a:pt x="16081" y="12119"/>
                  <a:pt x="15462" y="10885"/>
                  <a:pt x="14776" y="10398"/>
                </a:cubicBezTo>
                <a:cubicBezTo>
                  <a:pt x="14090" y="9911"/>
                  <a:pt x="11191" y="10512"/>
                  <a:pt x="10262" y="9649"/>
                </a:cubicBezTo>
                <a:cubicBezTo>
                  <a:pt x="9333" y="8786"/>
                  <a:pt x="5971" y="5938"/>
                  <a:pt x="9201" y="5222"/>
                </a:cubicBezTo>
                <a:cubicBezTo>
                  <a:pt x="12431" y="4506"/>
                  <a:pt x="26456" y="5996"/>
                  <a:pt x="29642" y="5354"/>
                </a:cubicBezTo>
                <a:cubicBezTo>
                  <a:pt x="32828" y="4712"/>
                  <a:pt x="29620" y="2249"/>
                  <a:pt x="28315" y="1372"/>
                </a:cubicBezTo>
                <a:cubicBezTo>
                  <a:pt x="27010" y="495"/>
                  <a:pt x="22319" y="-270"/>
                  <a:pt x="21810" y="92"/>
                </a:cubicBezTo>
                <a:cubicBezTo>
                  <a:pt x="21301" y="454"/>
                  <a:pt x="28071" y="2879"/>
                  <a:pt x="25261" y="3543"/>
                </a:cubicBezTo>
                <a:cubicBezTo>
                  <a:pt x="22452" y="4207"/>
                  <a:pt x="8117" y="2924"/>
                  <a:pt x="4953" y="4074"/>
                </a:cubicBezTo>
                <a:cubicBezTo>
                  <a:pt x="1790" y="5225"/>
                  <a:pt x="7099" y="9074"/>
                  <a:pt x="6280" y="10446"/>
                </a:cubicBezTo>
                <a:cubicBezTo>
                  <a:pt x="5461" y="11818"/>
                  <a:pt x="484" y="11043"/>
                  <a:pt x="41" y="12304"/>
                </a:cubicBezTo>
                <a:cubicBezTo>
                  <a:pt x="-401" y="13565"/>
                  <a:pt x="2873" y="17878"/>
                  <a:pt x="3625" y="18011"/>
                </a:cubicBezTo>
                <a:close/>
              </a:path>
            </a:pathLst>
          </a:custGeom>
          <a:solidFill>
            <a:srgbClr val="FFFFFF">
              <a:alpha val="70440"/>
            </a:srgbClr>
          </a:solidFill>
          <a:ln>
            <a:noFill/>
          </a:ln>
        </p:spPr>
      </p:sp>
      <p:grpSp>
        <p:nvGrpSpPr>
          <p:cNvPr id="193" name="Google Shape;193;p21"/>
          <p:cNvGrpSpPr/>
          <p:nvPr/>
        </p:nvGrpSpPr>
        <p:grpSpPr>
          <a:xfrm>
            <a:off x="-728600" y="4114826"/>
            <a:ext cx="1357650" cy="584024"/>
            <a:chOff x="5355625" y="3444501"/>
            <a:chExt cx="1357650" cy="584024"/>
          </a:xfrm>
        </p:grpSpPr>
        <p:sp>
          <p:nvSpPr>
            <p:cNvPr id="194" name="Google Shape;194;p21"/>
            <p:cNvSpPr/>
            <p:nvPr/>
          </p:nvSpPr>
          <p:spPr>
            <a:xfrm>
              <a:off x="6222450" y="3444501"/>
              <a:ext cx="102408" cy="464483"/>
            </a:xfrm>
            <a:custGeom>
              <a:avLst/>
              <a:gdLst/>
              <a:ahLst/>
              <a:cxnLst/>
              <a:rect l="l" t="t" r="r" b="b"/>
              <a:pathLst>
                <a:path w="7433" h="39024" extrusionOk="0">
                  <a:moveTo>
                    <a:pt x="7433" y="39024"/>
                  </a:moveTo>
                  <a:lnTo>
                    <a:pt x="5575" y="0"/>
                  </a:lnTo>
                  <a:lnTo>
                    <a:pt x="2124" y="0"/>
                  </a:lnTo>
                  <a:lnTo>
                    <a:pt x="0" y="38759"/>
                  </a:lnTo>
                  <a:close/>
                </a:path>
              </a:pathLst>
            </a:custGeom>
            <a:solidFill>
              <a:schemeClr val="dk2"/>
            </a:solidFill>
            <a:ln>
              <a:noFill/>
            </a:ln>
          </p:spPr>
        </p:sp>
        <p:sp>
          <p:nvSpPr>
            <p:cNvPr id="195" name="Google Shape;195;p21"/>
            <p:cNvSpPr/>
            <p:nvPr/>
          </p:nvSpPr>
          <p:spPr>
            <a:xfrm>
              <a:off x="5355625" y="3796225"/>
              <a:ext cx="1357650" cy="232300"/>
            </a:xfrm>
            <a:custGeom>
              <a:avLst/>
              <a:gdLst/>
              <a:ahLst/>
              <a:cxnLst/>
              <a:rect l="l" t="t" r="r" b="b"/>
              <a:pathLst>
                <a:path w="54306" h="9292" extrusionOk="0">
                  <a:moveTo>
                    <a:pt x="50705" y="8761"/>
                  </a:moveTo>
                  <a:lnTo>
                    <a:pt x="50705" y="4779"/>
                  </a:lnTo>
                  <a:lnTo>
                    <a:pt x="54306" y="5744"/>
                  </a:lnTo>
                  <a:lnTo>
                    <a:pt x="46458" y="0"/>
                  </a:lnTo>
                  <a:lnTo>
                    <a:pt x="0" y="0"/>
                  </a:lnTo>
                  <a:lnTo>
                    <a:pt x="2124" y="9292"/>
                  </a:lnTo>
                  <a:close/>
                </a:path>
              </a:pathLst>
            </a:custGeom>
            <a:solidFill>
              <a:schemeClr val="dk2"/>
            </a:solidFill>
            <a:ln>
              <a:noFill/>
            </a:ln>
          </p:spPr>
        </p:sp>
      </p:grpSp>
      <p:sp>
        <p:nvSpPr>
          <p:cNvPr id="196" name="Google Shape;196;p21"/>
          <p:cNvSpPr/>
          <p:nvPr/>
        </p:nvSpPr>
        <p:spPr>
          <a:xfrm>
            <a:off x="9319717" y="3492317"/>
            <a:ext cx="990350" cy="453075"/>
          </a:xfrm>
          <a:custGeom>
            <a:avLst/>
            <a:gdLst/>
            <a:ahLst/>
            <a:cxnLst/>
            <a:rect l="l" t="t" r="r" b="b"/>
            <a:pathLst>
              <a:path w="39614" h="18123" extrusionOk="0">
                <a:moveTo>
                  <a:pt x="3639" y="18106"/>
                </a:moveTo>
                <a:cubicBezTo>
                  <a:pt x="4391" y="18239"/>
                  <a:pt x="2776" y="14102"/>
                  <a:pt x="4568" y="13195"/>
                </a:cubicBezTo>
                <a:cubicBezTo>
                  <a:pt x="6360" y="12288"/>
                  <a:pt x="12776" y="13173"/>
                  <a:pt x="14391" y="12664"/>
                </a:cubicBezTo>
                <a:cubicBezTo>
                  <a:pt x="16006" y="12155"/>
                  <a:pt x="14944" y="10629"/>
                  <a:pt x="14258" y="10142"/>
                </a:cubicBezTo>
                <a:cubicBezTo>
                  <a:pt x="13572" y="9655"/>
                  <a:pt x="10696" y="10209"/>
                  <a:pt x="10276" y="9744"/>
                </a:cubicBezTo>
                <a:cubicBezTo>
                  <a:pt x="9856" y="9280"/>
                  <a:pt x="8307" y="7731"/>
                  <a:pt x="11736" y="7355"/>
                </a:cubicBezTo>
                <a:cubicBezTo>
                  <a:pt x="15165" y="6979"/>
                  <a:pt x="26249" y="8506"/>
                  <a:pt x="30850" y="7488"/>
                </a:cubicBezTo>
                <a:cubicBezTo>
                  <a:pt x="35452" y="6470"/>
                  <a:pt x="40849" y="2466"/>
                  <a:pt x="39345" y="1249"/>
                </a:cubicBezTo>
                <a:cubicBezTo>
                  <a:pt x="37841" y="32"/>
                  <a:pt x="24169" y="-211"/>
                  <a:pt x="21824" y="187"/>
                </a:cubicBezTo>
                <a:cubicBezTo>
                  <a:pt x="19479" y="585"/>
                  <a:pt x="28085" y="2974"/>
                  <a:pt x="25275" y="3638"/>
                </a:cubicBezTo>
                <a:cubicBezTo>
                  <a:pt x="22466" y="4302"/>
                  <a:pt x="8131" y="3019"/>
                  <a:pt x="4967" y="4169"/>
                </a:cubicBezTo>
                <a:cubicBezTo>
                  <a:pt x="1804" y="5320"/>
                  <a:pt x="7113" y="9169"/>
                  <a:pt x="6294" y="10541"/>
                </a:cubicBezTo>
                <a:cubicBezTo>
                  <a:pt x="5475" y="11913"/>
                  <a:pt x="498" y="11138"/>
                  <a:pt x="55" y="12399"/>
                </a:cubicBezTo>
                <a:cubicBezTo>
                  <a:pt x="-387" y="13660"/>
                  <a:pt x="2887" y="17973"/>
                  <a:pt x="3639" y="18106"/>
                </a:cubicBezTo>
                <a:close/>
              </a:path>
            </a:pathLst>
          </a:custGeom>
          <a:solidFill>
            <a:srgbClr val="FFFFFF">
              <a:alpha val="70440"/>
            </a:srgbClr>
          </a:solidFill>
          <a:ln>
            <a:noFill/>
          </a:ln>
        </p:spPr>
      </p:sp>
      <p:sp>
        <p:nvSpPr>
          <p:cNvPr id="197" name="Google Shape;197;p21"/>
          <p:cNvSpPr/>
          <p:nvPr/>
        </p:nvSpPr>
        <p:spPr>
          <a:xfrm>
            <a:off x="8984706" y="3197235"/>
            <a:ext cx="1506575" cy="741800"/>
          </a:xfrm>
          <a:custGeom>
            <a:avLst/>
            <a:gdLst/>
            <a:ahLst/>
            <a:cxnLst/>
            <a:rect l="l" t="t" r="r" b="b"/>
            <a:pathLst>
              <a:path w="60263" h="29672" extrusionOk="0">
                <a:moveTo>
                  <a:pt x="6421" y="29645"/>
                </a:moveTo>
                <a:cubicBezTo>
                  <a:pt x="7748" y="29866"/>
                  <a:pt x="8058" y="25442"/>
                  <a:pt x="8014" y="23672"/>
                </a:cubicBezTo>
                <a:cubicBezTo>
                  <a:pt x="7970" y="21902"/>
                  <a:pt x="5581" y="20376"/>
                  <a:pt x="6156" y="19026"/>
                </a:cubicBezTo>
                <a:cubicBezTo>
                  <a:pt x="6731" y="17677"/>
                  <a:pt x="10779" y="16526"/>
                  <a:pt x="11465" y="15575"/>
                </a:cubicBezTo>
                <a:cubicBezTo>
                  <a:pt x="12151" y="14624"/>
                  <a:pt x="10802" y="14182"/>
                  <a:pt x="10271" y="13319"/>
                </a:cubicBezTo>
                <a:cubicBezTo>
                  <a:pt x="9740" y="12456"/>
                  <a:pt x="3656" y="11040"/>
                  <a:pt x="8280" y="10398"/>
                </a:cubicBezTo>
                <a:cubicBezTo>
                  <a:pt x="12904" y="9756"/>
                  <a:pt x="33832" y="10465"/>
                  <a:pt x="38013" y="9469"/>
                </a:cubicBezTo>
                <a:cubicBezTo>
                  <a:pt x="42194" y="8474"/>
                  <a:pt x="29982" y="5354"/>
                  <a:pt x="33367" y="4425"/>
                </a:cubicBezTo>
                <a:cubicBezTo>
                  <a:pt x="36752" y="3496"/>
                  <a:pt x="54782" y="4580"/>
                  <a:pt x="58321" y="3894"/>
                </a:cubicBezTo>
                <a:cubicBezTo>
                  <a:pt x="61861" y="3208"/>
                  <a:pt x="60489" y="797"/>
                  <a:pt x="54604" y="310"/>
                </a:cubicBezTo>
                <a:cubicBezTo>
                  <a:pt x="48719" y="-177"/>
                  <a:pt x="28278" y="-132"/>
                  <a:pt x="23013" y="974"/>
                </a:cubicBezTo>
                <a:cubicBezTo>
                  <a:pt x="17748" y="2080"/>
                  <a:pt x="26553" y="5620"/>
                  <a:pt x="23013" y="6947"/>
                </a:cubicBezTo>
                <a:cubicBezTo>
                  <a:pt x="19474" y="8274"/>
                  <a:pt x="4940" y="7456"/>
                  <a:pt x="1776" y="8938"/>
                </a:cubicBezTo>
                <a:cubicBezTo>
                  <a:pt x="-1387" y="10420"/>
                  <a:pt x="4320" y="13606"/>
                  <a:pt x="4032" y="15840"/>
                </a:cubicBezTo>
                <a:cubicBezTo>
                  <a:pt x="3744" y="18075"/>
                  <a:pt x="-348" y="20044"/>
                  <a:pt x="50" y="22345"/>
                </a:cubicBezTo>
                <a:cubicBezTo>
                  <a:pt x="448" y="24646"/>
                  <a:pt x="5094" y="29424"/>
                  <a:pt x="6421" y="29645"/>
                </a:cubicBezTo>
                <a:close/>
              </a:path>
            </a:pathLst>
          </a:custGeom>
          <a:solidFill>
            <a:srgbClr val="FFFFFF">
              <a:alpha val="70440"/>
            </a:srgbClr>
          </a:solidFill>
          <a:ln>
            <a:noFill/>
          </a:ln>
        </p:spPr>
      </p:sp>
      <p:grpSp>
        <p:nvGrpSpPr>
          <p:cNvPr id="198" name="Google Shape;198;p21"/>
          <p:cNvGrpSpPr/>
          <p:nvPr/>
        </p:nvGrpSpPr>
        <p:grpSpPr>
          <a:xfrm>
            <a:off x="8488200" y="3935025"/>
            <a:ext cx="1931300" cy="862775"/>
            <a:chOff x="7466375" y="3371475"/>
            <a:chExt cx="1931300" cy="862775"/>
          </a:xfrm>
        </p:grpSpPr>
        <p:sp>
          <p:nvSpPr>
            <p:cNvPr id="199" name="Google Shape;199;p21"/>
            <p:cNvSpPr/>
            <p:nvPr/>
          </p:nvSpPr>
          <p:spPr>
            <a:xfrm>
              <a:off x="8060825" y="3371475"/>
              <a:ext cx="102408" cy="537556"/>
            </a:xfrm>
            <a:custGeom>
              <a:avLst/>
              <a:gdLst/>
              <a:ahLst/>
              <a:cxnLst/>
              <a:rect l="l" t="t" r="r" b="b"/>
              <a:pathLst>
                <a:path w="7433" h="39024" extrusionOk="0">
                  <a:moveTo>
                    <a:pt x="7433" y="39024"/>
                  </a:moveTo>
                  <a:lnTo>
                    <a:pt x="5575" y="0"/>
                  </a:lnTo>
                  <a:lnTo>
                    <a:pt x="2124" y="0"/>
                  </a:lnTo>
                  <a:lnTo>
                    <a:pt x="0" y="38759"/>
                  </a:lnTo>
                  <a:close/>
                </a:path>
              </a:pathLst>
            </a:custGeom>
            <a:solidFill>
              <a:schemeClr val="dk2"/>
            </a:solidFill>
            <a:ln>
              <a:noFill/>
            </a:ln>
          </p:spPr>
        </p:sp>
        <p:sp>
          <p:nvSpPr>
            <p:cNvPr id="200" name="Google Shape;200;p21"/>
            <p:cNvSpPr/>
            <p:nvPr/>
          </p:nvSpPr>
          <p:spPr>
            <a:xfrm>
              <a:off x="7466375" y="3842700"/>
              <a:ext cx="1931300" cy="391550"/>
            </a:xfrm>
            <a:custGeom>
              <a:avLst/>
              <a:gdLst/>
              <a:ahLst/>
              <a:cxnLst/>
              <a:rect l="l" t="t" r="r" b="b"/>
              <a:pathLst>
                <a:path w="77252" h="15662" extrusionOk="0">
                  <a:moveTo>
                    <a:pt x="74863" y="3451"/>
                  </a:moveTo>
                  <a:lnTo>
                    <a:pt x="71677" y="0"/>
                  </a:lnTo>
                  <a:lnTo>
                    <a:pt x="6637" y="0"/>
                  </a:lnTo>
                  <a:lnTo>
                    <a:pt x="0" y="6902"/>
                  </a:lnTo>
                  <a:lnTo>
                    <a:pt x="6902" y="7167"/>
                  </a:lnTo>
                  <a:lnTo>
                    <a:pt x="6637" y="15662"/>
                  </a:lnTo>
                  <a:lnTo>
                    <a:pt x="77252" y="12742"/>
                  </a:lnTo>
                  <a:close/>
                </a:path>
              </a:pathLst>
            </a:custGeom>
            <a:solidFill>
              <a:schemeClr val="dk2"/>
            </a:solidFill>
            <a:ln>
              <a:noFill/>
            </a:ln>
          </p:spPr>
        </p:sp>
        <p:sp>
          <p:nvSpPr>
            <p:cNvPr id="201" name="Google Shape;201;p21"/>
            <p:cNvSpPr/>
            <p:nvPr/>
          </p:nvSpPr>
          <p:spPr>
            <a:xfrm>
              <a:off x="8328375" y="3371475"/>
              <a:ext cx="102408" cy="537556"/>
            </a:xfrm>
            <a:custGeom>
              <a:avLst/>
              <a:gdLst/>
              <a:ahLst/>
              <a:cxnLst/>
              <a:rect l="l" t="t" r="r" b="b"/>
              <a:pathLst>
                <a:path w="7433" h="39024" extrusionOk="0">
                  <a:moveTo>
                    <a:pt x="7433" y="39024"/>
                  </a:moveTo>
                  <a:lnTo>
                    <a:pt x="5575" y="0"/>
                  </a:lnTo>
                  <a:lnTo>
                    <a:pt x="2124" y="0"/>
                  </a:lnTo>
                  <a:lnTo>
                    <a:pt x="0" y="38759"/>
                  </a:lnTo>
                  <a:close/>
                </a:path>
              </a:pathLst>
            </a:custGeom>
            <a:solidFill>
              <a:schemeClr val="dk2"/>
            </a:solidFill>
            <a:ln>
              <a:noFill/>
            </a:ln>
          </p:spPr>
        </p:sp>
        <p:sp>
          <p:nvSpPr>
            <p:cNvPr id="202" name="Google Shape;202;p21"/>
            <p:cNvSpPr/>
            <p:nvPr/>
          </p:nvSpPr>
          <p:spPr>
            <a:xfrm>
              <a:off x="8766400" y="3371475"/>
              <a:ext cx="102408" cy="537556"/>
            </a:xfrm>
            <a:custGeom>
              <a:avLst/>
              <a:gdLst/>
              <a:ahLst/>
              <a:cxnLst/>
              <a:rect l="l" t="t" r="r" b="b"/>
              <a:pathLst>
                <a:path w="7433" h="39024" extrusionOk="0">
                  <a:moveTo>
                    <a:pt x="7433" y="39024"/>
                  </a:moveTo>
                  <a:lnTo>
                    <a:pt x="5575" y="0"/>
                  </a:lnTo>
                  <a:lnTo>
                    <a:pt x="2124" y="0"/>
                  </a:lnTo>
                  <a:lnTo>
                    <a:pt x="0" y="38759"/>
                  </a:lnTo>
                  <a:close/>
                </a:path>
              </a:pathLst>
            </a:custGeom>
            <a:solidFill>
              <a:schemeClr val="dk2"/>
            </a:solidFill>
            <a:ln>
              <a:noFill/>
            </a:ln>
          </p:spPr>
        </p:sp>
      </p:grpSp>
      <p:sp>
        <p:nvSpPr>
          <p:cNvPr id="203" name="Google Shape;203;p21"/>
          <p:cNvSpPr/>
          <p:nvPr/>
        </p:nvSpPr>
        <p:spPr>
          <a:xfrm>
            <a:off x="-963517" y="4625371"/>
            <a:ext cx="11148700" cy="670575"/>
          </a:xfrm>
          <a:custGeom>
            <a:avLst/>
            <a:gdLst/>
            <a:ahLst/>
            <a:cxnLst/>
            <a:rect l="l" t="t" r="r" b="b"/>
            <a:pathLst>
              <a:path w="445948" h="26823" extrusionOk="0">
                <a:moveTo>
                  <a:pt x="33497" y="815"/>
                </a:moveTo>
                <a:cubicBezTo>
                  <a:pt x="43408" y="-2326"/>
                  <a:pt x="67035" y="5106"/>
                  <a:pt x="88715" y="5062"/>
                </a:cubicBezTo>
                <a:cubicBezTo>
                  <a:pt x="110395" y="5018"/>
                  <a:pt x="136190" y="638"/>
                  <a:pt x="163578" y="549"/>
                </a:cubicBezTo>
                <a:cubicBezTo>
                  <a:pt x="190966" y="461"/>
                  <a:pt x="212248" y="4133"/>
                  <a:pt x="253042" y="4531"/>
                </a:cubicBezTo>
                <a:cubicBezTo>
                  <a:pt x="293836" y="4929"/>
                  <a:pt x="381795" y="-336"/>
                  <a:pt x="408342" y="2938"/>
                </a:cubicBezTo>
                <a:cubicBezTo>
                  <a:pt x="434889" y="6212"/>
                  <a:pt x="475506" y="20681"/>
                  <a:pt x="412324" y="24176"/>
                </a:cubicBezTo>
                <a:cubicBezTo>
                  <a:pt x="349142" y="27672"/>
                  <a:pt x="92388" y="27805"/>
                  <a:pt x="29250" y="23911"/>
                </a:cubicBezTo>
                <a:cubicBezTo>
                  <a:pt x="-33888" y="20018"/>
                  <a:pt x="23586" y="3957"/>
                  <a:pt x="33497" y="815"/>
                </a:cubicBezTo>
                <a:close/>
              </a:path>
            </a:pathLst>
          </a:custGeom>
          <a:solidFill>
            <a:schemeClr val="accent3"/>
          </a:solidFill>
          <a:ln>
            <a:noFill/>
          </a:ln>
        </p:spPr>
      </p:sp>
    </p:spTree>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CUSTOM_2">
    <p:spTree>
      <p:nvGrpSpPr>
        <p:cNvPr id="1" name="Shape 204"/>
        <p:cNvGrpSpPr/>
        <p:nvPr/>
      </p:nvGrpSpPr>
      <p:grpSpPr>
        <a:xfrm>
          <a:off x="0" y="0"/>
          <a:ext cx="0" cy="0"/>
          <a:chOff x="0" y="0"/>
          <a:chExt cx="0" cy="0"/>
        </a:xfrm>
      </p:grpSpPr>
      <p:sp>
        <p:nvSpPr>
          <p:cNvPr id="205" name="Google Shape;205;p22"/>
          <p:cNvSpPr/>
          <p:nvPr/>
        </p:nvSpPr>
        <p:spPr>
          <a:xfrm flipH="1">
            <a:off x="-499448" y="3682303"/>
            <a:ext cx="775225" cy="450350"/>
          </a:xfrm>
          <a:custGeom>
            <a:avLst/>
            <a:gdLst/>
            <a:ahLst/>
            <a:cxnLst/>
            <a:rect l="l" t="t" r="r" b="b"/>
            <a:pathLst>
              <a:path w="31009" h="18014" extrusionOk="0">
                <a:moveTo>
                  <a:pt x="3625" y="18011"/>
                </a:moveTo>
                <a:cubicBezTo>
                  <a:pt x="4377" y="18144"/>
                  <a:pt x="2762" y="14007"/>
                  <a:pt x="4554" y="13100"/>
                </a:cubicBezTo>
                <a:cubicBezTo>
                  <a:pt x="6346" y="12193"/>
                  <a:pt x="12673" y="13019"/>
                  <a:pt x="14377" y="12569"/>
                </a:cubicBezTo>
                <a:cubicBezTo>
                  <a:pt x="16081" y="12119"/>
                  <a:pt x="15462" y="10885"/>
                  <a:pt x="14776" y="10398"/>
                </a:cubicBezTo>
                <a:cubicBezTo>
                  <a:pt x="14090" y="9911"/>
                  <a:pt x="11191" y="10512"/>
                  <a:pt x="10262" y="9649"/>
                </a:cubicBezTo>
                <a:cubicBezTo>
                  <a:pt x="9333" y="8786"/>
                  <a:pt x="5971" y="5938"/>
                  <a:pt x="9201" y="5222"/>
                </a:cubicBezTo>
                <a:cubicBezTo>
                  <a:pt x="12431" y="4506"/>
                  <a:pt x="26456" y="5996"/>
                  <a:pt x="29642" y="5354"/>
                </a:cubicBezTo>
                <a:cubicBezTo>
                  <a:pt x="32828" y="4712"/>
                  <a:pt x="29620" y="2249"/>
                  <a:pt x="28315" y="1372"/>
                </a:cubicBezTo>
                <a:cubicBezTo>
                  <a:pt x="27010" y="495"/>
                  <a:pt x="22319" y="-270"/>
                  <a:pt x="21810" y="92"/>
                </a:cubicBezTo>
                <a:cubicBezTo>
                  <a:pt x="21301" y="454"/>
                  <a:pt x="28071" y="2879"/>
                  <a:pt x="25261" y="3543"/>
                </a:cubicBezTo>
                <a:cubicBezTo>
                  <a:pt x="22452" y="4207"/>
                  <a:pt x="8117" y="2924"/>
                  <a:pt x="4953" y="4074"/>
                </a:cubicBezTo>
                <a:cubicBezTo>
                  <a:pt x="1790" y="5225"/>
                  <a:pt x="7099" y="9074"/>
                  <a:pt x="6280" y="10446"/>
                </a:cubicBezTo>
                <a:cubicBezTo>
                  <a:pt x="5461" y="11818"/>
                  <a:pt x="484" y="11043"/>
                  <a:pt x="41" y="12304"/>
                </a:cubicBezTo>
                <a:cubicBezTo>
                  <a:pt x="-401" y="13565"/>
                  <a:pt x="2873" y="17878"/>
                  <a:pt x="3625" y="18011"/>
                </a:cubicBezTo>
                <a:close/>
              </a:path>
            </a:pathLst>
          </a:custGeom>
          <a:solidFill>
            <a:srgbClr val="FFFFFF">
              <a:alpha val="70440"/>
            </a:srgbClr>
          </a:solidFill>
          <a:ln>
            <a:noFill/>
          </a:ln>
        </p:spPr>
      </p:sp>
      <p:grpSp>
        <p:nvGrpSpPr>
          <p:cNvPr id="206" name="Google Shape;206;p22"/>
          <p:cNvGrpSpPr/>
          <p:nvPr/>
        </p:nvGrpSpPr>
        <p:grpSpPr>
          <a:xfrm>
            <a:off x="-728600" y="4114826"/>
            <a:ext cx="1357650" cy="584024"/>
            <a:chOff x="5355625" y="3444501"/>
            <a:chExt cx="1357650" cy="584024"/>
          </a:xfrm>
        </p:grpSpPr>
        <p:sp>
          <p:nvSpPr>
            <p:cNvPr id="207" name="Google Shape;207;p22"/>
            <p:cNvSpPr/>
            <p:nvPr/>
          </p:nvSpPr>
          <p:spPr>
            <a:xfrm>
              <a:off x="6222450" y="3444501"/>
              <a:ext cx="102408" cy="464483"/>
            </a:xfrm>
            <a:custGeom>
              <a:avLst/>
              <a:gdLst/>
              <a:ahLst/>
              <a:cxnLst/>
              <a:rect l="l" t="t" r="r" b="b"/>
              <a:pathLst>
                <a:path w="7433" h="39024" extrusionOk="0">
                  <a:moveTo>
                    <a:pt x="7433" y="39024"/>
                  </a:moveTo>
                  <a:lnTo>
                    <a:pt x="5575" y="0"/>
                  </a:lnTo>
                  <a:lnTo>
                    <a:pt x="2124" y="0"/>
                  </a:lnTo>
                  <a:lnTo>
                    <a:pt x="0" y="38759"/>
                  </a:lnTo>
                  <a:close/>
                </a:path>
              </a:pathLst>
            </a:custGeom>
            <a:solidFill>
              <a:schemeClr val="dk2"/>
            </a:solidFill>
            <a:ln>
              <a:noFill/>
            </a:ln>
          </p:spPr>
        </p:sp>
        <p:sp>
          <p:nvSpPr>
            <p:cNvPr id="208" name="Google Shape;208;p22"/>
            <p:cNvSpPr/>
            <p:nvPr/>
          </p:nvSpPr>
          <p:spPr>
            <a:xfrm>
              <a:off x="5355625" y="3796225"/>
              <a:ext cx="1357650" cy="232300"/>
            </a:xfrm>
            <a:custGeom>
              <a:avLst/>
              <a:gdLst/>
              <a:ahLst/>
              <a:cxnLst/>
              <a:rect l="l" t="t" r="r" b="b"/>
              <a:pathLst>
                <a:path w="54306" h="9292" extrusionOk="0">
                  <a:moveTo>
                    <a:pt x="50705" y="8761"/>
                  </a:moveTo>
                  <a:lnTo>
                    <a:pt x="50705" y="4779"/>
                  </a:lnTo>
                  <a:lnTo>
                    <a:pt x="54306" y="5744"/>
                  </a:lnTo>
                  <a:lnTo>
                    <a:pt x="46458" y="0"/>
                  </a:lnTo>
                  <a:lnTo>
                    <a:pt x="0" y="0"/>
                  </a:lnTo>
                  <a:lnTo>
                    <a:pt x="2124" y="9292"/>
                  </a:lnTo>
                  <a:close/>
                </a:path>
              </a:pathLst>
            </a:custGeom>
            <a:solidFill>
              <a:schemeClr val="dk2"/>
            </a:solidFill>
            <a:ln>
              <a:noFill/>
            </a:ln>
          </p:spPr>
        </p:sp>
      </p:grpSp>
      <p:sp>
        <p:nvSpPr>
          <p:cNvPr id="209" name="Google Shape;209;p22"/>
          <p:cNvSpPr/>
          <p:nvPr/>
        </p:nvSpPr>
        <p:spPr>
          <a:xfrm>
            <a:off x="9167317" y="3492317"/>
            <a:ext cx="990350" cy="453075"/>
          </a:xfrm>
          <a:custGeom>
            <a:avLst/>
            <a:gdLst/>
            <a:ahLst/>
            <a:cxnLst/>
            <a:rect l="l" t="t" r="r" b="b"/>
            <a:pathLst>
              <a:path w="39614" h="18123" extrusionOk="0">
                <a:moveTo>
                  <a:pt x="3639" y="18106"/>
                </a:moveTo>
                <a:cubicBezTo>
                  <a:pt x="4391" y="18239"/>
                  <a:pt x="2776" y="14102"/>
                  <a:pt x="4568" y="13195"/>
                </a:cubicBezTo>
                <a:cubicBezTo>
                  <a:pt x="6360" y="12288"/>
                  <a:pt x="12776" y="13173"/>
                  <a:pt x="14391" y="12664"/>
                </a:cubicBezTo>
                <a:cubicBezTo>
                  <a:pt x="16006" y="12155"/>
                  <a:pt x="14944" y="10629"/>
                  <a:pt x="14258" y="10142"/>
                </a:cubicBezTo>
                <a:cubicBezTo>
                  <a:pt x="13572" y="9655"/>
                  <a:pt x="10696" y="10209"/>
                  <a:pt x="10276" y="9744"/>
                </a:cubicBezTo>
                <a:cubicBezTo>
                  <a:pt x="9856" y="9280"/>
                  <a:pt x="8307" y="7731"/>
                  <a:pt x="11736" y="7355"/>
                </a:cubicBezTo>
                <a:cubicBezTo>
                  <a:pt x="15165" y="6979"/>
                  <a:pt x="26249" y="8506"/>
                  <a:pt x="30850" y="7488"/>
                </a:cubicBezTo>
                <a:cubicBezTo>
                  <a:pt x="35452" y="6470"/>
                  <a:pt x="40849" y="2466"/>
                  <a:pt x="39345" y="1249"/>
                </a:cubicBezTo>
                <a:cubicBezTo>
                  <a:pt x="37841" y="32"/>
                  <a:pt x="24169" y="-211"/>
                  <a:pt x="21824" y="187"/>
                </a:cubicBezTo>
                <a:cubicBezTo>
                  <a:pt x="19479" y="585"/>
                  <a:pt x="28085" y="2974"/>
                  <a:pt x="25275" y="3638"/>
                </a:cubicBezTo>
                <a:cubicBezTo>
                  <a:pt x="22466" y="4302"/>
                  <a:pt x="8131" y="3019"/>
                  <a:pt x="4967" y="4169"/>
                </a:cubicBezTo>
                <a:cubicBezTo>
                  <a:pt x="1804" y="5320"/>
                  <a:pt x="7113" y="9169"/>
                  <a:pt x="6294" y="10541"/>
                </a:cubicBezTo>
                <a:cubicBezTo>
                  <a:pt x="5475" y="11913"/>
                  <a:pt x="498" y="11138"/>
                  <a:pt x="55" y="12399"/>
                </a:cubicBezTo>
                <a:cubicBezTo>
                  <a:pt x="-387" y="13660"/>
                  <a:pt x="2887" y="17973"/>
                  <a:pt x="3639" y="18106"/>
                </a:cubicBezTo>
                <a:close/>
              </a:path>
            </a:pathLst>
          </a:custGeom>
          <a:solidFill>
            <a:srgbClr val="FFFFFF">
              <a:alpha val="70440"/>
            </a:srgbClr>
          </a:solidFill>
          <a:ln>
            <a:noFill/>
          </a:ln>
        </p:spPr>
      </p:sp>
      <p:sp>
        <p:nvSpPr>
          <p:cNvPr id="210" name="Google Shape;210;p22"/>
          <p:cNvSpPr/>
          <p:nvPr/>
        </p:nvSpPr>
        <p:spPr>
          <a:xfrm>
            <a:off x="8832306" y="3197235"/>
            <a:ext cx="1506575" cy="741800"/>
          </a:xfrm>
          <a:custGeom>
            <a:avLst/>
            <a:gdLst/>
            <a:ahLst/>
            <a:cxnLst/>
            <a:rect l="l" t="t" r="r" b="b"/>
            <a:pathLst>
              <a:path w="60263" h="29672" extrusionOk="0">
                <a:moveTo>
                  <a:pt x="6421" y="29645"/>
                </a:moveTo>
                <a:cubicBezTo>
                  <a:pt x="7748" y="29866"/>
                  <a:pt x="8058" y="25442"/>
                  <a:pt x="8014" y="23672"/>
                </a:cubicBezTo>
                <a:cubicBezTo>
                  <a:pt x="7970" y="21902"/>
                  <a:pt x="5581" y="20376"/>
                  <a:pt x="6156" y="19026"/>
                </a:cubicBezTo>
                <a:cubicBezTo>
                  <a:pt x="6731" y="17677"/>
                  <a:pt x="10779" y="16526"/>
                  <a:pt x="11465" y="15575"/>
                </a:cubicBezTo>
                <a:cubicBezTo>
                  <a:pt x="12151" y="14624"/>
                  <a:pt x="10802" y="14182"/>
                  <a:pt x="10271" y="13319"/>
                </a:cubicBezTo>
                <a:cubicBezTo>
                  <a:pt x="9740" y="12456"/>
                  <a:pt x="3656" y="11040"/>
                  <a:pt x="8280" y="10398"/>
                </a:cubicBezTo>
                <a:cubicBezTo>
                  <a:pt x="12904" y="9756"/>
                  <a:pt x="33832" y="10465"/>
                  <a:pt x="38013" y="9469"/>
                </a:cubicBezTo>
                <a:cubicBezTo>
                  <a:pt x="42194" y="8474"/>
                  <a:pt x="29982" y="5354"/>
                  <a:pt x="33367" y="4425"/>
                </a:cubicBezTo>
                <a:cubicBezTo>
                  <a:pt x="36752" y="3496"/>
                  <a:pt x="54782" y="4580"/>
                  <a:pt x="58321" y="3894"/>
                </a:cubicBezTo>
                <a:cubicBezTo>
                  <a:pt x="61861" y="3208"/>
                  <a:pt x="60489" y="797"/>
                  <a:pt x="54604" y="310"/>
                </a:cubicBezTo>
                <a:cubicBezTo>
                  <a:pt x="48719" y="-177"/>
                  <a:pt x="28278" y="-132"/>
                  <a:pt x="23013" y="974"/>
                </a:cubicBezTo>
                <a:cubicBezTo>
                  <a:pt x="17748" y="2080"/>
                  <a:pt x="26553" y="5620"/>
                  <a:pt x="23013" y="6947"/>
                </a:cubicBezTo>
                <a:cubicBezTo>
                  <a:pt x="19474" y="8274"/>
                  <a:pt x="4940" y="7456"/>
                  <a:pt x="1776" y="8938"/>
                </a:cubicBezTo>
                <a:cubicBezTo>
                  <a:pt x="-1387" y="10420"/>
                  <a:pt x="4320" y="13606"/>
                  <a:pt x="4032" y="15840"/>
                </a:cubicBezTo>
                <a:cubicBezTo>
                  <a:pt x="3744" y="18075"/>
                  <a:pt x="-348" y="20044"/>
                  <a:pt x="50" y="22345"/>
                </a:cubicBezTo>
                <a:cubicBezTo>
                  <a:pt x="448" y="24646"/>
                  <a:pt x="5094" y="29424"/>
                  <a:pt x="6421" y="29645"/>
                </a:cubicBezTo>
                <a:close/>
              </a:path>
            </a:pathLst>
          </a:custGeom>
          <a:solidFill>
            <a:srgbClr val="FFFFFF">
              <a:alpha val="70440"/>
            </a:srgbClr>
          </a:solidFill>
          <a:ln>
            <a:noFill/>
          </a:ln>
        </p:spPr>
      </p:sp>
      <p:grpSp>
        <p:nvGrpSpPr>
          <p:cNvPr id="211" name="Google Shape;211;p22"/>
          <p:cNvGrpSpPr/>
          <p:nvPr/>
        </p:nvGrpSpPr>
        <p:grpSpPr>
          <a:xfrm>
            <a:off x="8335800" y="3935025"/>
            <a:ext cx="1931300" cy="862775"/>
            <a:chOff x="7466375" y="3371475"/>
            <a:chExt cx="1931300" cy="862775"/>
          </a:xfrm>
        </p:grpSpPr>
        <p:sp>
          <p:nvSpPr>
            <p:cNvPr id="212" name="Google Shape;212;p22"/>
            <p:cNvSpPr/>
            <p:nvPr/>
          </p:nvSpPr>
          <p:spPr>
            <a:xfrm>
              <a:off x="8060825" y="3371475"/>
              <a:ext cx="102408" cy="537556"/>
            </a:xfrm>
            <a:custGeom>
              <a:avLst/>
              <a:gdLst/>
              <a:ahLst/>
              <a:cxnLst/>
              <a:rect l="l" t="t" r="r" b="b"/>
              <a:pathLst>
                <a:path w="7433" h="39024" extrusionOk="0">
                  <a:moveTo>
                    <a:pt x="7433" y="39024"/>
                  </a:moveTo>
                  <a:lnTo>
                    <a:pt x="5575" y="0"/>
                  </a:lnTo>
                  <a:lnTo>
                    <a:pt x="2124" y="0"/>
                  </a:lnTo>
                  <a:lnTo>
                    <a:pt x="0" y="38759"/>
                  </a:lnTo>
                  <a:close/>
                </a:path>
              </a:pathLst>
            </a:custGeom>
            <a:solidFill>
              <a:schemeClr val="dk2"/>
            </a:solidFill>
            <a:ln>
              <a:noFill/>
            </a:ln>
          </p:spPr>
        </p:sp>
        <p:sp>
          <p:nvSpPr>
            <p:cNvPr id="213" name="Google Shape;213;p22"/>
            <p:cNvSpPr/>
            <p:nvPr/>
          </p:nvSpPr>
          <p:spPr>
            <a:xfrm>
              <a:off x="7466375" y="3842700"/>
              <a:ext cx="1931300" cy="391550"/>
            </a:xfrm>
            <a:custGeom>
              <a:avLst/>
              <a:gdLst/>
              <a:ahLst/>
              <a:cxnLst/>
              <a:rect l="l" t="t" r="r" b="b"/>
              <a:pathLst>
                <a:path w="77252" h="15662" extrusionOk="0">
                  <a:moveTo>
                    <a:pt x="74863" y="3451"/>
                  </a:moveTo>
                  <a:lnTo>
                    <a:pt x="71677" y="0"/>
                  </a:lnTo>
                  <a:lnTo>
                    <a:pt x="6637" y="0"/>
                  </a:lnTo>
                  <a:lnTo>
                    <a:pt x="0" y="6902"/>
                  </a:lnTo>
                  <a:lnTo>
                    <a:pt x="6902" y="7167"/>
                  </a:lnTo>
                  <a:lnTo>
                    <a:pt x="6637" y="15662"/>
                  </a:lnTo>
                  <a:lnTo>
                    <a:pt x="77252" y="12742"/>
                  </a:lnTo>
                  <a:close/>
                </a:path>
              </a:pathLst>
            </a:custGeom>
            <a:solidFill>
              <a:schemeClr val="dk2"/>
            </a:solidFill>
            <a:ln>
              <a:noFill/>
            </a:ln>
          </p:spPr>
        </p:sp>
        <p:sp>
          <p:nvSpPr>
            <p:cNvPr id="214" name="Google Shape;214;p22"/>
            <p:cNvSpPr/>
            <p:nvPr/>
          </p:nvSpPr>
          <p:spPr>
            <a:xfrm>
              <a:off x="8328375" y="3371475"/>
              <a:ext cx="102408" cy="537556"/>
            </a:xfrm>
            <a:custGeom>
              <a:avLst/>
              <a:gdLst/>
              <a:ahLst/>
              <a:cxnLst/>
              <a:rect l="l" t="t" r="r" b="b"/>
              <a:pathLst>
                <a:path w="7433" h="39024" extrusionOk="0">
                  <a:moveTo>
                    <a:pt x="7433" y="39024"/>
                  </a:moveTo>
                  <a:lnTo>
                    <a:pt x="5575" y="0"/>
                  </a:lnTo>
                  <a:lnTo>
                    <a:pt x="2124" y="0"/>
                  </a:lnTo>
                  <a:lnTo>
                    <a:pt x="0" y="38759"/>
                  </a:lnTo>
                  <a:close/>
                </a:path>
              </a:pathLst>
            </a:custGeom>
            <a:solidFill>
              <a:schemeClr val="dk2"/>
            </a:solidFill>
            <a:ln>
              <a:noFill/>
            </a:ln>
          </p:spPr>
        </p:sp>
        <p:sp>
          <p:nvSpPr>
            <p:cNvPr id="215" name="Google Shape;215;p22"/>
            <p:cNvSpPr/>
            <p:nvPr/>
          </p:nvSpPr>
          <p:spPr>
            <a:xfrm>
              <a:off x="8766400" y="3371475"/>
              <a:ext cx="102408" cy="537556"/>
            </a:xfrm>
            <a:custGeom>
              <a:avLst/>
              <a:gdLst/>
              <a:ahLst/>
              <a:cxnLst/>
              <a:rect l="l" t="t" r="r" b="b"/>
              <a:pathLst>
                <a:path w="7433" h="39024" extrusionOk="0">
                  <a:moveTo>
                    <a:pt x="7433" y="39024"/>
                  </a:moveTo>
                  <a:lnTo>
                    <a:pt x="5575" y="0"/>
                  </a:lnTo>
                  <a:lnTo>
                    <a:pt x="2124" y="0"/>
                  </a:lnTo>
                  <a:lnTo>
                    <a:pt x="0" y="38759"/>
                  </a:lnTo>
                  <a:close/>
                </a:path>
              </a:pathLst>
            </a:custGeom>
            <a:solidFill>
              <a:schemeClr val="dk2"/>
            </a:solidFill>
            <a:ln>
              <a:noFill/>
            </a:ln>
          </p:spPr>
        </p:sp>
      </p:grpSp>
      <p:sp>
        <p:nvSpPr>
          <p:cNvPr id="216" name="Google Shape;216;p22"/>
          <p:cNvSpPr/>
          <p:nvPr/>
        </p:nvSpPr>
        <p:spPr>
          <a:xfrm>
            <a:off x="-988672" y="4480601"/>
            <a:ext cx="11207125" cy="493650"/>
          </a:xfrm>
          <a:custGeom>
            <a:avLst/>
            <a:gdLst/>
            <a:ahLst/>
            <a:cxnLst/>
            <a:rect l="l" t="t" r="r" b="b"/>
            <a:pathLst>
              <a:path w="448285" h="19746" extrusionOk="0">
                <a:moveTo>
                  <a:pt x="35299" y="2624"/>
                </a:moveTo>
                <a:cubicBezTo>
                  <a:pt x="42688" y="-119"/>
                  <a:pt x="54369" y="1606"/>
                  <a:pt x="72731" y="1827"/>
                </a:cubicBezTo>
                <a:cubicBezTo>
                  <a:pt x="91093" y="2048"/>
                  <a:pt x="123348" y="3995"/>
                  <a:pt x="145470" y="3951"/>
                </a:cubicBezTo>
                <a:cubicBezTo>
                  <a:pt x="167593" y="3907"/>
                  <a:pt x="188476" y="1474"/>
                  <a:pt x="205466" y="1562"/>
                </a:cubicBezTo>
                <a:cubicBezTo>
                  <a:pt x="222456" y="1651"/>
                  <a:pt x="227545" y="4261"/>
                  <a:pt x="247411" y="4482"/>
                </a:cubicBezTo>
                <a:cubicBezTo>
                  <a:pt x="267277" y="4703"/>
                  <a:pt x="297851" y="3509"/>
                  <a:pt x="324663" y="2889"/>
                </a:cubicBezTo>
                <a:cubicBezTo>
                  <a:pt x="351476" y="2270"/>
                  <a:pt x="392491" y="-1580"/>
                  <a:pt x="408286" y="765"/>
                </a:cubicBezTo>
                <a:cubicBezTo>
                  <a:pt x="424082" y="3110"/>
                  <a:pt x="482751" y="14039"/>
                  <a:pt x="419436" y="16959"/>
                </a:cubicBezTo>
                <a:cubicBezTo>
                  <a:pt x="356121" y="19879"/>
                  <a:pt x="92420" y="20675"/>
                  <a:pt x="28397" y="18286"/>
                </a:cubicBezTo>
                <a:cubicBezTo>
                  <a:pt x="-35626" y="15897"/>
                  <a:pt x="27910" y="5367"/>
                  <a:pt x="35299" y="2624"/>
                </a:cubicBezTo>
                <a:close/>
              </a:path>
            </a:pathLst>
          </a:custGeom>
          <a:solidFill>
            <a:schemeClr val="accent1"/>
          </a:solidFill>
          <a:ln>
            <a:noFill/>
          </a:ln>
        </p:spPr>
      </p:sp>
      <p:sp>
        <p:nvSpPr>
          <p:cNvPr id="217" name="Google Shape;217;p22"/>
          <p:cNvSpPr/>
          <p:nvPr/>
        </p:nvSpPr>
        <p:spPr>
          <a:xfrm>
            <a:off x="-926323" y="4602514"/>
            <a:ext cx="10942825" cy="664600"/>
          </a:xfrm>
          <a:custGeom>
            <a:avLst/>
            <a:gdLst/>
            <a:ahLst/>
            <a:cxnLst/>
            <a:rect l="l" t="t" r="r" b="b"/>
            <a:pathLst>
              <a:path w="437713" h="26584" extrusionOk="0">
                <a:moveTo>
                  <a:pt x="25903" y="1198"/>
                </a:moveTo>
                <a:cubicBezTo>
                  <a:pt x="33071" y="-2297"/>
                  <a:pt x="49486" y="2968"/>
                  <a:pt x="74750" y="3056"/>
                </a:cubicBezTo>
                <a:cubicBezTo>
                  <a:pt x="100014" y="3145"/>
                  <a:pt x="148860" y="1641"/>
                  <a:pt x="177487" y="1729"/>
                </a:cubicBezTo>
                <a:cubicBezTo>
                  <a:pt x="206114" y="1818"/>
                  <a:pt x="214078" y="3853"/>
                  <a:pt x="246510" y="3587"/>
                </a:cubicBezTo>
                <a:cubicBezTo>
                  <a:pt x="278942" y="3322"/>
                  <a:pt x="345043" y="-41"/>
                  <a:pt x="372077" y="136"/>
                </a:cubicBezTo>
                <a:cubicBezTo>
                  <a:pt x="399111" y="313"/>
                  <a:pt x="402695" y="711"/>
                  <a:pt x="408712" y="4649"/>
                </a:cubicBezTo>
                <a:cubicBezTo>
                  <a:pt x="414729" y="8587"/>
                  <a:pt x="471009" y="20533"/>
                  <a:pt x="408181" y="23763"/>
                </a:cubicBezTo>
                <a:cubicBezTo>
                  <a:pt x="345353" y="26993"/>
                  <a:pt x="95457" y="27789"/>
                  <a:pt x="31744" y="24028"/>
                </a:cubicBezTo>
                <a:cubicBezTo>
                  <a:pt x="-31969" y="20267"/>
                  <a:pt x="18735" y="4693"/>
                  <a:pt x="25903" y="1198"/>
                </a:cubicBezTo>
                <a:close/>
              </a:path>
            </a:pathLst>
          </a:custGeom>
          <a:solidFill>
            <a:schemeClr val="accent3"/>
          </a:solidFill>
          <a:ln>
            <a:noFill/>
          </a:ln>
        </p:spPr>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713225" y="1465050"/>
            <a:ext cx="77175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r>
              <a:rPr lang="en-US"/>
              <a:t>Click to edit Master title style</a:t>
            </a:r>
            <a:endParaRPr/>
          </a:p>
        </p:txBody>
      </p:sp>
      <p:sp>
        <p:nvSpPr>
          <p:cNvPr id="15" name="Google Shape;15;p3"/>
          <p:cNvSpPr/>
          <p:nvPr/>
        </p:nvSpPr>
        <p:spPr>
          <a:xfrm>
            <a:off x="4904520" y="4395685"/>
            <a:ext cx="2508275" cy="482725"/>
          </a:xfrm>
          <a:custGeom>
            <a:avLst/>
            <a:gdLst/>
            <a:ahLst/>
            <a:cxnLst/>
            <a:rect l="l" t="t" r="r" b="b"/>
            <a:pathLst>
              <a:path w="100331" h="19309" extrusionOk="0">
                <a:moveTo>
                  <a:pt x="7636" y="2994"/>
                </a:moveTo>
                <a:cubicBezTo>
                  <a:pt x="13210" y="728"/>
                  <a:pt x="30963" y="-731"/>
                  <a:pt x="35310" y="382"/>
                </a:cubicBezTo>
                <a:cubicBezTo>
                  <a:pt x="39657" y="1495"/>
                  <a:pt x="26417" y="8213"/>
                  <a:pt x="33717" y="9673"/>
                </a:cubicBezTo>
                <a:cubicBezTo>
                  <a:pt x="41018" y="11133"/>
                  <a:pt x="68317" y="7992"/>
                  <a:pt x="79113" y="9142"/>
                </a:cubicBezTo>
                <a:cubicBezTo>
                  <a:pt x="89909" y="10292"/>
                  <a:pt x="105748" y="14894"/>
                  <a:pt x="98492" y="16575"/>
                </a:cubicBezTo>
                <a:cubicBezTo>
                  <a:pt x="91236" y="18256"/>
                  <a:pt x="51679" y="19662"/>
                  <a:pt x="35575" y="19230"/>
                </a:cubicBezTo>
                <a:cubicBezTo>
                  <a:pt x="19471" y="18798"/>
                  <a:pt x="6525" y="16687"/>
                  <a:pt x="1868" y="13981"/>
                </a:cubicBezTo>
                <a:cubicBezTo>
                  <a:pt x="-2788" y="11275"/>
                  <a:pt x="2062" y="5261"/>
                  <a:pt x="7636" y="2994"/>
                </a:cubicBezTo>
                <a:close/>
              </a:path>
            </a:pathLst>
          </a:custGeom>
          <a:solidFill>
            <a:srgbClr val="FFFFFF">
              <a:alpha val="70440"/>
            </a:srgbClr>
          </a:solidFill>
          <a:ln>
            <a:noFill/>
          </a:ln>
        </p:spPr>
      </p:sp>
      <p:sp>
        <p:nvSpPr>
          <p:cNvPr id="16" name="Google Shape;16;p3"/>
          <p:cNvSpPr/>
          <p:nvPr/>
        </p:nvSpPr>
        <p:spPr>
          <a:xfrm flipH="1">
            <a:off x="-499448" y="3682303"/>
            <a:ext cx="775225" cy="450350"/>
          </a:xfrm>
          <a:custGeom>
            <a:avLst/>
            <a:gdLst/>
            <a:ahLst/>
            <a:cxnLst/>
            <a:rect l="l" t="t" r="r" b="b"/>
            <a:pathLst>
              <a:path w="31009" h="18014" extrusionOk="0">
                <a:moveTo>
                  <a:pt x="3625" y="18011"/>
                </a:moveTo>
                <a:cubicBezTo>
                  <a:pt x="4377" y="18144"/>
                  <a:pt x="2762" y="14007"/>
                  <a:pt x="4554" y="13100"/>
                </a:cubicBezTo>
                <a:cubicBezTo>
                  <a:pt x="6346" y="12193"/>
                  <a:pt x="12673" y="13019"/>
                  <a:pt x="14377" y="12569"/>
                </a:cubicBezTo>
                <a:cubicBezTo>
                  <a:pt x="16081" y="12119"/>
                  <a:pt x="15462" y="10885"/>
                  <a:pt x="14776" y="10398"/>
                </a:cubicBezTo>
                <a:cubicBezTo>
                  <a:pt x="14090" y="9911"/>
                  <a:pt x="11191" y="10512"/>
                  <a:pt x="10262" y="9649"/>
                </a:cubicBezTo>
                <a:cubicBezTo>
                  <a:pt x="9333" y="8786"/>
                  <a:pt x="5971" y="5938"/>
                  <a:pt x="9201" y="5222"/>
                </a:cubicBezTo>
                <a:cubicBezTo>
                  <a:pt x="12431" y="4506"/>
                  <a:pt x="26456" y="5996"/>
                  <a:pt x="29642" y="5354"/>
                </a:cubicBezTo>
                <a:cubicBezTo>
                  <a:pt x="32828" y="4712"/>
                  <a:pt x="29620" y="2249"/>
                  <a:pt x="28315" y="1372"/>
                </a:cubicBezTo>
                <a:cubicBezTo>
                  <a:pt x="27010" y="495"/>
                  <a:pt x="22319" y="-270"/>
                  <a:pt x="21810" y="92"/>
                </a:cubicBezTo>
                <a:cubicBezTo>
                  <a:pt x="21301" y="454"/>
                  <a:pt x="28071" y="2879"/>
                  <a:pt x="25261" y="3543"/>
                </a:cubicBezTo>
                <a:cubicBezTo>
                  <a:pt x="22452" y="4207"/>
                  <a:pt x="8117" y="2924"/>
                  <a:pt x="4953" y="4074"/>
                </a:cubicBezTo>
                <a:cubicBezTo>
                  <a:pt x="1790" y="5225"/>
                  <a:pt x="7099" y="9074"/>
                  <a:pt x="6280" y="10446"/>
                </a:cubicBezTo>
                <a:cubicBezTo>
                  <a:pt x="5461" y="11818"/>
                  <a:pt x="484" y="11043"/>
                  <a:pt x="41" y="12304"/>
                </a:cubicBezTo>
                <a:cubicBezTo>
                  <a:pt x="-401" y="13565"/>
                  <a:pt x="2873" y="17878"/>
                  <a:pt x="3625" y="18011"/>
                </a:cubicBezTo>
                <a:close/>
              </a:path>
            </a:pathLst>
          </a:custGeom>
          <a:solidFill>
            <a:srgbClr val="FFFFFF">
              <a:alpha val="70440"/>
            </a:srgbClr>
          </a:solidFill>
          <a:ln>
            <a:noFill/>
          </a:ln>
        </p:spPr>
      </p:sp>
      <p:grpSp>
        <p:nvGrpSpPr>
          <p:cNvPr id="17" name="Google Shape;17;p3"/>
          <p:cNvGrpSpPr/>
          <p:nvPr/>
        </p:nvGrpSpPr>
        <p:grpSpPr>
          <a:xfrm>
            <a:off x="-728600" y="4114826"/>
            <a:ext cx="1357650" cy="584024"/>
            <a:chOff x="5355625" y="3444501"/>
            <a:chExt cx="1357650" cy="584024"/>
          </a:xfrm>
        </p:grpSpPr>
        <p:sp>
          <p:nvSpPr>
            <p:cNvPr id="18" name="Google Shape;18;p3"/>
            <p:cNvSpPr/>
            <p:nvPr/>
          </p:nvSpPr>
          <p:spPr>
            <a:xfrm>
              <a:off x="6222450" y="3444501"/>
              <a:ext cx="102408" cy="464483"/>
            </a:xfrm>
            <a:custGeom>
              <a:avLst/>
              <a:gdLst/>
              <a:ahLst/>
              <a:cxnLst/>
              <a:rect l="l" t="t" r="r" b="b"/>
              <a:pathLst>
                <a:path w="7433" h="39024" extrusionOk="0">
                  <a:moveTo>
                    <a:pt x="7433" y="39024"/>
                  </a:moveTo>
                  <a:lnTo>
                    <a:pt x="5575" y="0"/>
                  </a:lnTo>
                  <a:lnTo>
                    <a:pt x="2124" y="0"/>
                  </a:lnTo>
                  <a:lnTo>
                    <a:pt x="0" y="38759"/>
                  </a:lnTo>
                  <a:close/>
                </a:path>
              </a:pathLst>
            </a:custGeom>
            <a:solidFill>
              <a:schemeClr val="dk2"/>
            </a:solidFill>
            <a:ln>
              <a:noFill/>
            </a:ln>
          </p:spPr>
        </p:sp>
        <p:sp>
          <p:nvSpPr>
            <p:cNvPr id="19" name="Google Shape;19;p3"/>
            <p:cNvSpPr/>
            <p:nvPr/>
          </p:nvSpPr>
          <p:spPr>
            <a:xfrm>
              <a:off x="5355625" y="3796225"/>
              <a:ext cx="1357650" cy="232300"/>
            </a:xfrm>
            <a:custGeom>
              <a:avLst/>
              <a:gdLst/>
              <a:ahLst/>
              <a:cxnLst/>
              <a:rect l="l" t="t" r="r" b="b"/>
              <a:pathLst>
                <a:path w="54306" h="9292" extrusionOk="0">
                  <a:moveTo>
                    <a:pt x="50705" y="8761"/>
                  </a:moveTo>
                  <a:lnTo>
                    <a:pt x="50705" y="4779"/>
                  </a:lnTo>
                  <a:lnTo>
                    <a:pt x="54306" y="5744"/>
                  </a:lnTo>
                  <a:lnTo>
                    <a:pt x="46458" y="0"/>
                  </a:lnTo>
                  <a:lnTo>
                    <a:pt x="0" y="0"/>
                  </a:lnTo>
                  <a:lnTo>
                    <a:pt x="2124" y="9292"/>
                  </a:lnTo>
                  <a:close/>
                </a:path>
              </a:pathLst>
            </a:custGeom>
            <a:solidFill>
              <a:schemeClr val="dk2"/>
            </a:solidFill>
            <a:ln>
              <a:noFill/>
            </a:ln>
          </p:spPr>
        </p:sp>
      </p:grpSp>
      <p:sp>
        <p:nvSpPr>
          <p:cNvPr id="20" name="Google Shape;20;p3"/>
          <p:cNvSpPr/>
          <p:nvPr/>
        </p:nvSpPr>
        <p:spPr>
          <a:xfrm>
            <a:off x="9319717" y="3492317"/>
            <a:ext cx="990350" cy="453075"/>
          </a:xfrm>
          <a:custGeom>
            <a:avLst/>
            <a:gdLst/>
            <a:ahLst/>
            <a:cxnLst/>
            <a:rect l="l" t="t" r="r" b="b"/>
            <a:pathLst>
              <a:path w="39614" h="18123" extrusionOk="0">
                <a:moveTo>
                  <a:pt x="3639" y="18106"/>
                </a:moveTo>
                <a:cubicBezTo>
                  <a:pt x="4391" y="18239"/>
                  <a:pt x="2776" y="14102"/>
                  <a:pt x="4568" y="13195"/>
                </a:cubicBezTo>
                <a:cubicBezTo>
                  <a:pt x="6360" y="12288"/>
                  <a:pt x="12776" y="13173"/>
                  <a:pt x="14391" y="12664"/>
                </a:cubicBezTo>
                <a:cubicBezTo>
                  <a:pt x="16006" y="12155"/>
                  <a:pt x="14944" y="10629"/>
                  <a:pt x="14258" y="10142"/>
                </a:cubicBezTo>
                <a:cubicBezTo>
                  <a:pt x="13572" y="9655"/>
                  <a:pt x="10696" y="10209"/>
                  <a:pt x="10276" y="9744"/>
                </a:cubicBezTo>
                <a:cubicBezTo>
                  <a:pt x="9856" y="9280"/>
                  <a:pt x="8307" y="7731"/>
                  <a:pt x="11736" y="7355"/>
                </a:cubicBezTo>
                <a:cubicBezTo>
                  <a:pt x="15165" y="6979"/>
                  <a:pt x="26249" y="8506"/>
                  <a:pt x="30850" y="7488"/>
                </a:cubicBezTo>
                <a:cubicBezTo>
                  <a:pt x="35452" y="6470"/>
                  <a:pt x="40849" y="2466"/>
                  <a:pt x="39345" y="1249"/>
                </a:cubicBezTo>
                <a:cubicBezTo>
                  <a:pt x="37841" y="32"/>
                  <a:pt x="24169" y="-211"/>
                  <a:pt x="21824" y="187"/>
                </a:cubicBezTo>
                <a:cubicBezTo>
                  <a:pt x="19479" y="585"/>
                  <a:pt x="28085" y="2974"/>
                  <a:pt x="25275" y="3638"/>
                </a:cubicBezTo>
                <a:cubicBezTo>
                  <a:pt x="22466" y="4302"/>
                  <a:pt x="8131" y="3019"/>
                  <a:pt x="4967" y="4169"/>
                </a:cubicBezTo>
                <a:cubicBezTo>
                  <a:pt x="1804" y="5320"/>
                  <a:pt x="7113" y="9169"/>
                  <a:pt x="6294" y="10541"/>
                </a:cubicBezTo>
                <a:cubicBezTo>
                  <a:pt x="5475" y="11913"/>
                  <a:pt x="498" y="11138"/>
                  <a:pt x="55" y="12399"/>
                </a:cubicBezTo>
                <a:cubicBezTo>
                  <a:pt x="-387" y="13660"/>
                  <a:pt x="2887" y="17973"/>
                  <a:pt x="3639" y="18106"/>
                </a:cubicBezTo>
                <a:close/>
              </a:path>
            </a:pathLst>
          </a:custGeom>
          <a:solidFill>
            <a:srgbClr val="FFFFFF">
              <a:alpha val="70440"/>
            </a:srgbClr>
          </a:solidFill>
          <a:ln>
            <a:noFill/>
          </a:ln>
        </p:spPr>
      </p:sp>
      <p:sp>
        <p:nvSpPr>
          <p:cNvPr id="21" name="Google Shape;21;p3"/>
          <p:cNvSpPr/>
          <p:nvPr/>
        </p:nvSpPr>
        <p:spPr>
          <a:xfrm>
            <a:off x="8984706" y="3197235"/>
            <a:ext cx="1506575" cy="741800"/>
          </a:xfrm>
          <a:custGeom>
            <a:avLst/>
            <a:gdLst/>
            <a:ahLst/>
            <a:cxnLst/>
            <a:rect l="l" t="t" r="r" b="b"/>
            <a:pathLst>
              <a:path w="60263" h="29672" extrusionOk="0">
                <a:moveTo>
                  <a:pt x="6421" y="29645"/>
                </a:moveTo>
                <a:cubicBezTo>
                  <a:pt x="7748" y="29866"/>
                  <a:pt x="8058" y="25442"/>
                  <a:pt x="8014" y="23672"/>
                </a:cubicBezTo>
                <a:cubicBezTo>
                  <a:pt x="7970" y="21902"/>
                  <a:pt x="5581" y="20376"/>
                  <a:pt x="6156" y="19026"/>
                </a:cubicBezTo>
                <a:cubicBezTo>
                  <a:pt x="6731" y="17677"/>
                  <a:pt x="10779" y="16526"/>
                  <a:pt x="11465" y="15575"/>
                </a:cubicBezTo>
                <a:cubicBezTo>
                  <a:pt x="12151" y="14624"/>
                  <a:pt x="10802" y="14182"/>
                  <a:pt x="10271" y="13319"/>
                </a:cubicBezTo>
                <a:cubicBezTo>
                  <a:pt x="9740" y="12456"/>
                  <a:pt x="3656" y="11040"/>
                  <a:pt x="8280" y="10398"/>
                </a:cubicBezTo>
                <a:cubicBezTo>
                  <a:pt x="12904" y="9756"/>
                  <a:pt x="33832" y="10465"/>
                  <a:pt x="38013" y="9469"/>
                </a:cubicBezTo>
                <a:cubicBezTo>
                  <a:pt x="42194" y="8474"/>
                  <a:pt x="29982" y="5354"/>
                  <a:pt x="33367" y="4425"/>
                </a:cubicBezTo>
                <a:cubicBezTo>
                  <a:pt x="36752" y="3496"/>
                  <a:pt x="54782" y="4580"/>
                  <a:pt x="58321" y="3894"/>
                </a:cubicBezTo>
                <a:cubicBezTo>
                  <a:pt x="61861" y="3208"/>
                  <a:pt x="60489" y="797"/>
                  <a:pt x="54604" y="310"/>
                </a:cubicBezTo>
                <a:cubicBezTo>
                  <a:pt x="48719" y="-177"/>
                  <a:pt x="28278" y="-132"/>
                  <a:pt x="23013" y="974"/>
                </a:cubicBezTo>
                <a:cubicBezTo>
                  <a:pt x="17748" y="2080"/>
                  <a:pt x="26553" y="5620"/>
                  <a:pt x="23013" y="6947"/>
                </a:cubicBezTo>
                <a:cubicBezTo>
                  <a:pt x="19474" y="8274"/>
                  <a:pt x="4940" y="7456"/>
                  <a:pt x="1776" y="8938"/>
                </a:cubicBezTo>
                <a:cubicBezTo>
                  <a:pt x="-1387" y="10420"/>
                  <a:pt x="4320" y="13606"/>
                  <a:pt x="4032" y="15840"/>
                </a:cubicBezTo>
                <a:cubicBezTo>
                  <a:pt x="3744" y="18075"/>
                  <a:pt x="-348" y="20044"/>
                  <a:pt x="50" y="22345"/>
                </a:cubicBezTo>
                <a:cubicBezTo>
                  <a:pt x="448" y="24646"/>
                  <a:pt x="5094" y="29424"/>
                  <a:pt x="6421" y="29645"/>
                </a:cubicBezTo>
                <a:close/>
              </a:path>
            </a:pathLst>
          </a:custGeom>
          <a:solidFill>
            <a:srgbClr val="FFFFFF">
              <a:alpha val="70440"/>
            </a:srgbClr>
          </a:solidFill>
          <a:ln>
            <a:noFill/>
          </a:ln>
        </p:spPr>
      </p:sp>
      <p:grpSp>
        <p:nvGrpSpPr>
          <p:cNvPr id="22" name="Google Shape;22;p3"/>
          <p:cNvGrpSpPr/>
          <p:nvPr/>
        </p:nvGrpSpPr>
        <p:grpSpPr>
          <a:xfrm>
            <a:off x="8488200" y="3935025"/>
            <a:ext cx="1931300" cy="862775"/>
            <a:chOff x="7466375" y="3371475"/>
            <a:chExt cx="1931300" cy="862775"/>
          </a:xfrm>
        </p:grpSpPr>
        <p:sp>
          <p:nvSpPr>
            <p:cNvPr id="23" name="Google Shape;23;p3"/>
            <p:cNvSpPr/>
            <p:nvPr/>
          </p:nvSpPr>
          <p:spPr>
            <a:xfrm>
              <a:off x="8060825" y="3371475"/>
              <a:ext cx="102408" cy="537556"/>
            </a:xfrm>
            <a:custGeom>
              <a:avLst/>
              <a:gdLst/>
              <a:ahLst/>
              <a:cxnLst/>
              <a:rect l="l" t="t" r="r" b="b"/>
              <a:pathLst>
                <a:path w="7433" h="39024" extrusionOk="0">
                  <a:moveTo>
                    <a:pt x="7433" y="39024"/>
                  </a:moveTo>
                  <a:lnTo>
                    <a:pt x="5575" y="0"/>
                  </a:lnTo>
                  <a:lnTo>
                    <a:pt x="2124" y="0"/>
                  </a:lnTo>
                  <a:lnTo>
                    <a:pt x="0" y="38759"/>
                  </a:lnTo>
                  <a:close/>
                </a:path>
              </a:pathLst>
            </a:custGeom>
            <a:solidFill>
              <a:schemeClr val="dk2"/>
            </a:solidFill>
            <a:ln>
              <a:noFill/>
            </a:ln>
          </p:spPr>
        </p:sp>
        <p:sp>
          <p:nvSpPr>
            <p:cNvPr id="24" name="Google Shape;24;p3"/>
            <p:cNvSpPr/>
            <p:nvPr/>
          </p:nvSpPr>
          <p:spPr>
            <a:xfrm>
              <a:off x="7466375" y="3842700"/>
              <a:ext cx="1931300" cy="391550"/>
            </a:xfrm>
            <a:custGeom>
              <a:avLst/>
              <a:gdLst/>
              <a:ahLst/>
              <a:cxnLst/>
              <a:rect l="l" t="t" r="r" b="b"/>
              <a:pathLst>
                <a:path w="77252" h="15662" extrusionOk="0">
                  <a:moveTo>
                    <a:pt x="74863" y="3451"/>
                  </a:moveTo>
                  <a:lnTo>
                    <a:pt x="71677" y="0"/>
                  </a:lnTo>
                  <a:lnTo>
                    <a:pt x="6637" y="0"/>
                  </a:lnTo>
                  <a:lnTo>
                    <a:pt x="0" y="6902"/>
                  </a:lnTo>
                  <a:lnTo>
                    <a:pt x="6902" y="7167"/>
                  </a:lnTo>
                  <a:lnTo>
                    <a:pt x="6637" y="15662"/>
                  </a:lnTo>
                  <a:lnTo>
                    <a:pt x="77252" y="12742"/>
                  </a:lnTo>
                  <a:close/>
                </a:path>
              </a:pathLst>
            </a:custGeom>
            <a:solidFill>
              <a:schemeClr val="dk2"/>
            </a:solidFill>
            <a:ln>
              <a:noFill/>
            </a:ln>
          </p:spPr>
        </p:sp>
        <p:sp>
          <p:nvSpPr>
            <p:cNvPr id="25" name="Google Shape;25;p3"/>
            <p:cNvSpPr/>
            <p:nvPr/>
          </p:nvSpPr>
          <p:spPr>
            <a:xfrm>
              <a:off x="8328375" y="3371475"/>
              <a:ext cx="102408" cy="537556"/>
            </a:xfrm>
            <a:custGeom>
              <a:avLst/>
              <a:gdLst/>
              <a:ahLst/>
              <a:cxnLst/>
              <a:rect l="l" t="t" r="r" b="b"/>
              <a:pathLst>
                <a:path w="7433" h="39024" extrusionOk="0">
                  <a:moveTo>
                    <a:pt x="7433" y="39024"/>
                  </a:moveTo>
                  <a:lnTo>
                    <a:pt x="5575" y="0"/>
                  </a:lnTo>
                  <a:lnTo>
                    <a:pt x="2124" y="0"/>
                  </a:lnTo>
                  <a:lnTo>
                    <a:pt x="0" y="38759"/>
                  </a:lnTo>
                  <a:close/>
                </a:path>
              </a:pathLst>
            </a:custGeom>
            <a:solidFill>
              <a:schemeClr val="dk2"/>
            </a:solidFill>
            <a:ln>
              <a:noFill/>
            </a:ln>
          </p:spPr>
        </p:sp>
        <p:sp>
          <p:nvSpPr>
            <p:cNvPr id="26" name="Google Shape;26;p3"/>
            <p:cNvSpPr/>
            <p:nvPr/>
          </p:nvSpPr>
          <p:spPr>
            <a:xfrm>
              <a:off x="8766400" y="3371475"/>
              <a:ext cx="102408" cy="537556"/>
            </a:xfrm>
            <a:custGeom>
              <a:avLst/>
              <a:gdLst/>
              <a:ahLst/>
              <a:cxnLst/>
              <a:rect l="l" t="t" r="r" b="b"/>
              <a:pathLst>
                <a:path w="7433" h="39024" extrusionOk="0">
                  <a:moveTo>
                    <a:pt x="7433" y="39024"/>
                  </a:moveTo>
                  <a:lnTo>
                    <a:pt x="5575" y="0"/>
                  </a:lnTo>
                  <a:lnTo>
                    <a:pt x="2124" y="0"/>
                  </a:lnTo>
                  <a:lnTo>
                    <a:pt x="0" y="38759"/>
                  </a:lnTo>
                  <a:close/>
                </a:path>
              </a:pathLst>
            </a:custGeom>
            <a:solidFill>
              <a:schemeClr val="dk2"/>
            </a:solidFill>
            <a:ln>
              <a:noFill/>
            </a:ln>
          </p:spPr>
        </p:sp>
      </p:grpSp>
      <p:sp>
        <p:nvSpPr>
          <p:cNvPr id="27" name="Google Shape;27;p3"/>
          <p:cNvSpPr/>
          <p:nvPr/>
        </p:nvSpPr>
        <p:spPr>
          <a:xfrm>
            <a:off x="-963517" y="4625371"/>
            <a:ext cx="11148700" cy="670575"/>
          </a:xfrm>
          <a:custGeom>
            <a:avLst/>
            <a:gdLst/>
            <a:ahLst/>
            <a:cxnLst/>
            <a:rect l="l" t="t" r="r" b="b"/>
            <a:pathLst>
              <a:path w="445948" h="26823" extrusionOk="0">
                <a:moveTo>
                  <a:pt x="33497" y="815"/>
                </a:moveTo>
                <a:cubicBezTo>
                  <a:pt x="43408" y="-2326"/>
                  <a:pt x="67035" y="5106"/>
                  <a:pt x="88715" y="5062"/>
                </a:cubicBezTo>
                <a:cubicBezTo>
                  <a:pt x="110395" y="5018"/>
                  <a:pt x="136190" y="638"/>
                  <a:pt x="163578" y="549"/>
                </a:cubicBezTo>
                <a:cubicBezTo>
                  <a:pt x="190966" y="461"/>
                  <a:pt x="212248" y="4133"/>
                  <a:pt x="253042" y="4531"/>
                </a:cubicBezTo>
                <a:cubicBezTo>
                  <a:pt x="293836" y="4929"/>
                  <a:pt x="381795" y="-336"/>
                  <a:pt x="408342" y="2938"/>
                </a:cubicBezTo>
                <a:cubicBezTo>
                  <a:pt x="434889" y="6212"/>
                  <a:pt x="475506" y="20681"/>
                  <a:pt x="412324" y="24176"/>
                </a:cubicBezTo>
                <a:cubicBezTo>
                  <a:pt x="349142" y="27672"/>
                  <a:pt x="92388" y="27805"/>
                  <a:pt x="29250" y="23911"/>
                </a:cubicBezTo>
                <a:cubicBezTo>
                  <a:pt x="-33888" y="20018"/>
                  <a:pt x="23586" y="3957"/>
                  <a:pt x="33497" y="815"/>
                </a:cubicBezTo>
                <a:close/>
              </a:path>
            </a:pathLst>
          </a:custGeom>
          <a:solidFill>
            <a:schemeClr val="accent3"/>
          </a:solidFill>
          <a:ln>
            <a:noFill/>
          </a:ln>
        </p:spPr>
      </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572000" y="1503330"/>
            <a:ext cx="3948300" cy="17016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SzPts val="5000"/>
              <a:buNone/>
              <a:defRPr sz="5000"/>
            </a:lvl1pPr>
            <a:lvl2pPr lvl="1">
              <a:spcBef>
                <a:spcPts val="0"/>
              </a:spcBef>
              <a:spcAft>
                <a:spcPts val="0"/>
              </a:spcAft>
              <a:buSzPts val="5200"/>
              <a:buNone/>
              <a:defRPr sz="5200"/>
            </a:lvl2pPr>
            <a:lvl3pPr lvl="2">
              <a:spcBef>
                <a:spcPts val="0"/>
              </a:spcBef>
              <a:spcAft>
                <a:spcPts val="0"/>
              </a:spcAft>
              <a:buSzPts val="5200"/>
              <a:buNone/>
              <a:defRPr sz="5200"/>
            </a:lvl3pPr>
            <a:lvl4pPr lvl="3">
              <a:spcBef>
                <a:spcPts val="0"/>
              </a:spcBef>
              <a:spcAft>
                <a:spcPts val="0"/>
              </a:spcAft>
              <a:buSzPts val="5200"/>
              <a:buNone/>
              <a:defRPr sz="5200"/>
            </a:lvl4pPr>
            <a:lvl5pPr lvl="4">
              <a:spcBef>
                <a:spcPts val="0"/>
              </a:spcBef>
              <a:spcAft>
                <a:spcPts val="0"/>
              </a:spcAft>
              <a:buSzPts val="5200"/>
              <a:buNone/>
              <a:defRPr sz="5200"/>
            </a:lvl5pPr>
            <a:lvl6pPr lvl="5">
              <a:spcBef>
                <a:spcPts val="0"/>
              </a:spcBef>
              <a:spcAft>
                <a:spcPts val="0"/>
              </a:spcAft>
              <a:buSzPts val="5200"/>
              <a:buNone/>
              <a:defRPr sz="5200"/>
            </a:lvl6pPr>
            <a:lvl7pPr lvl="6">
              <a:spcBef>
                <a:spcPts val="0"/>
              </a:spcBef>
              <a:spcAft>
                <a:spcPts val="0"/>
              </a:spcAft>
              <a:buSzPts val="5200"/>
              <a:buNone/>
              <a:defRPr sz="5200"/>
            </a:lvl7pPr>
            <a:lvl8pPr lvl="7">
              <a:spcBef>
                <a:spcPts val="0"/>
              </a:spcBef>
              <a:spcAft>
                <a:spcPts val="0"/>
              </a:spcAft>
              <a:buSzPts val="5200"/>
              <a:buNone/>
              <a:defRPr sz="5200"/>
            </a:lvl8pPr>
            <a:lvl9pPr lvl="8">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4572000" y="3115740"/>
            <a:ext cx="3948300" cy="4341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a:lvl1pPr>
            <a:lvl2pPr lvl="1">
              <a:lnSpc>
                <a:spcPct val="100000"/>
              </a:lnSpc>
              <a:spcBef>
                <a:spcPts val="0"/>
              </a:spcBef>
              <a:spcAft>
                <a:spcPts val="0"/>
              </a:spcAft>
              <a:buSzPts val="2800"/>
              <a:buNone/>
              <a:defRPr sz="2800"/>
            </a:lvl2pPr>
            <a:lvl3pPr lvl="2">
              <a:lnSpc>
                <a:spcPct val="100000"/>
              </a:lnSpc>
              <a:spcBef>
                <a:spcPts val="0"/>
              </a:spcBef>
              <a:spcAft>
                <a:spcPts val="0"/>
              </a:spcAft>
              <a:buSzPts val="2800"/>
              <a:buNone/>
              <a:defRPr sz="2800"/>
            </a:lvl3pPr>
            <a:lvl4pPr lvl="3">
              <a:lnSpc>
                <a:spcPct val="100000"/>
              </a:lnSpc>
              <a:spcBef>
                <a:spcPts val="0"/>
              </a:spcBef>
              <a:spcAft>
                <a:spcPts val="0"/>
              </a:spcAft>
              <a:buSzPts val="2800"/>
              <a:buNone/>
              <a:defRPr sz="2800"/>
            </a:lvl4pPr>
            <a:lvl5pPr lvl="4">
              <a:lnSpc>
                <a:spcPct val="100000"/>
              </a:lnSpc>
              <a:spcBef>
                <a:spcPts val="0"/>
              </a:spcBef>
              <a:spcAft>
                <a:spcPts val="0"/>
              </a:spcAft>
              <a:buSzPts val="2800"/>
              <a:buNone/>
              <a:defRPr sz="2800"/>
            </a:lvl5pPr>
            <a:lvl6pPr lvl="5">
              <a:lnSpc>
                <a:spcPct val="100000"/>
              </a:lnSpc>
              <a:spcBef>
                <a:spcPts val="0"/>
              </a:spcBef>
              <a:spcAft>
                <a:spcPts val="0"/>
              </a:spcAft>
              <a:buSzPts val="2800"/>
              <a:buNone/>
              <a:defRPr sz="2800"/>
            </a:lvl6pPr>
            <a:lvl7pPr lvl="6">
              <a:lnSpc>
                <a:spcPct val="100000"/>
              </a:lnSpc>
              <a:spcBef>
                <a:spcPts val="0"/>
              </a:spcBef>
              <a:spcAft>
                <a:spcPts val="0"/>
              </a:spcAft>
              <a:buSzPts val="2800"/>
              <a:buNone/>
              <a:defRPr sz="2800"/>
            </a:lvl7pPr>
            <a:lvl8pPr lvl="7">
              <a:lnSpc>
                <a:spcPct val="100000"/>
              </a:lnSpc>
              <a:spcBef>
                <a:spcPts val="0"/>
              </a:spcBef>
              <a:spcAft>
                <a:spcPts val="0"/>
              </a:spcAft>
              <a:buSzPts val="2800"/>
              <a:buNone/>
              <a:defRPr sz="2800"/>
            </a:lvl8pPr>
            <a:lvl9pPr lvl="8">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1051711356"/>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1179575" y="2206460"/>
            <a:ext cx="2527500" cy="13842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 name="Google Shape;13;p3"/>
          <p:cNvSpPr txBox="1">
            <a:spLocks noGrp="1"/>
          </p:cNvSpPr>
          <p:nvPr>
            <p:ph type="title" idx="2" hasCustomPrompt="1"/>
          </p:nvPr>
        </p:nvSpPr>
        <p:spPr>
          <a:xfrm>
            <a:off x="722375" y="1317789"/>
            <a:ext cx="10842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000"/>
              <a:buNone/>
              <a:defRPr sz="5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4" name="Google Shape;14;p3"/>
          <p:cNvSpPr txBox="1">
            <a:spLocks noGrp="1"/>
          </p:cNvSpPr>
          <p:nvPr>
            <p:ph type="subTitle" idx="1"/>
          </p:nvPr>
        </p:nvSpPr>
        <p:spPr>
          <a:xfrm>
            <a:off x="1179575" y="3557989"/>
            <a:ext cx="2527500" cy="7623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sz="1600"/>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2698608420"/>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
        <p:cNvGrpSpPr/>
        <p:nvPr/>
      </p:nvGrpSpPr>
      <p:grpSpPr>
        <a:xfrm>
          <a:off x="0" y="0"/>
          <a:ext cx="0" cy="0"/>
          <a:chOff x="0" y="0"/>
          <a:chExt cx="0" cy="0"/>
        </a:xfrm>
      </p:grpSpPr>
      <p:sp>
        <p:nvSpPr>
          <p:cNvPr id="16" name="Google Shape;16;p4"/>
          <p:cNvSpPr txBox="1">
            <a:spLocks noGrp="1"/>
          </p:cNvSpPr>
          <p:nvPr>
            <p:ph type="body" idx="1"/>
          </p:nvPr>
        </p:nvSpPr>
        <p:spPr>
          <a:xfrm>
            <a:off x="713225" y="1299328"/>
            <a:ext cx="7380600" cy="34587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7" name="Google Shape;17;p4"/>
          <p:cNvSpPr txBox="1">
            <a:spLocks noGrp="1"/>
          </p:cNvSpPr>
          <p:nvPr>
            <p:ph type="title"/>
          </p:nvPr>
        </p:nvSpPr>
        <p:spPr>
          <a:xfrm>
            <a:off x="713225" y="539500"/>
            <a:ext cx="7717500" cy="5727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Tree>
    <p:extLst>
      <p:ext uri="{BB962C8B-B14F-4D97-AF65-F5344CB8AC3E}">
        <p14:creationId xmlns:p14="http://schemas.microsoft.com/office/powerpoint/2010/main" val="1328617944"/>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713225" y="539500"/>
            <a:ext cx="7717500" cy="5727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0" name="Google Shape;20;p5"/>
          <p:cNvSpPr txBox="1">
            <a:spLocks noGrp="1"/>
          </p:cNvSpPr>
          <p:nvPr>
            <p:ph type="title" idx="2"/>
          </p:nvPr>
        </p:nvSpPr>
        <p:spPr>
          <a:xfrm>
            <a:off x="722375" y="2393125"/>
            <a:ext cx="2434500" cy="509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1" name="Google Shape;21;p5"/>
          <p:cNvSpPr txBox="1">
            <a:spLocks noGrp="1"/>
          </p:cNvSpPr>
          <p:nvPr>
            <p:ph type="subTitle" idx="1"/>
          </p:nvPr>
        </p:nvSpPr>
        <p:spPr>
          <a:xfrm>
            <a:off x="722375" y="2762256"/>
            <a:ext cx="2434500" cy="94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2" name="Google Shape;22;p5"/>
          <p:cNvSpPr txBox="1">
            <a:spLocks noGrp="1"/>
          </p:cNvSpPr>
          <p:nvPr>
            <p:ph type="title" idx="3"/>
          </p:nvPr>
        </p:nvSpPr>
        <p:spPr>
          <a:xfrm>
            <a:off x="5987359" y="2393125"/>
            <a:ext cx="2434500" cy="509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23" name="Google Shape;23;p5"/>
          <p:cNvSpPr txBox="1">
            <a:spLocks noGrp="1"/>
          </p:cNvSpPr>
          <p:nvPr>
            <p:ph type="subTitle" idx="4"/>
          </p:nvPr>
        </p:nvSpPr>
        <p:spPr>
          <a:xfrm>
            <a:off x="5987359" y="2762256"/>
            <a:ext cx="2434500" cy="94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Tree>
    <p:extLst>
      <p:ext uri="{BB962C8B-B14F-4D97-AF65-F5344CB8AC3E}">
        <p14:creationId xmlns:p14="http://schemas.microsoft.com/office/powerpoint/2010/main" val="3499007295"/>
      </p:ext>
    </p:extLst>
  </p:cSld>
  <p:clrMapOvr>
    <a:masterClrMapping/>
  </p:clrMapOvr>
  <p:transition spd="med">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713225" y="539500"/>
            <a:ext cx="7717500" cy="5727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Tree>
    <p:extLst>
      <p:ext uri="{BB962C8B-B14F-4D97-AF65-F5344CB8AC3E}">
        <p14:creationId xmlns:p14="http://schemas.microsoft.com/office/powerpoint/2010/main" val="1018890807"/>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6"/>
        <p:cNvGrpSpPr/>
        <p:nvPr/>
      </p:nvGrpSpPr>
      <p:grpSpPr>
        <a:xfrm>
          <a:off x="0" y="0"/>
          <a:ext cx="0" cy="0"/>
          <a:chOff x="0" y="0"/>
          <a:chExt cx="0" cy="0"/>
        </a:xfrm>
      </p:grpSpPr>
      <p:sp>
        <p:nvSpPr>
          <p:cNvPr id="27" name="Google Shape;27;p7"/>
          <p:cNvSpPr txBox="1">
            <a:spLocks noGrp="1"/>
          </p:cNvSpPr>
          <p:nvPr>
            <p:ph type="subTitle" idx="1"/>
          </p:nvPr>
        </p:nvSpPr>
        <p:spPr>
          <a:xfrm>
            <a:off x="722375" y="2438425"/>
            <a:ext cx="3849600" cy="927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8" name="Google Shape;28;p7"/>
          <p:cNvSpPr txBox="1">
            <a:spLocks noGrp="1"/>
          </p:cNvSpPr>
          <p:nvPr>
            <p:ph type="title"/>
          </p:nvPr>
        </p:nvSpPr>
        <p:spPr>
          <a:xfrm>
            <a:off x="722375" y="1804975"/>
            <a:ext cx="3849600" cy="576000"/>
          </a:xfrm>
          <a:prstGeom prst="rect">
            <a:avLst/>
          </a:prstGeom>
        </p:spPr>
        <p:txBody>
          <a:bodyPr spcFirstLastPara="1" wrap="square" lIns="91425" tIns="91425" rIns="91425" bIns="91425" anchor="ctr" anchorCtr="0">
            <a:noAutofit/>
          </a:bodyPr>
          <a:lstStyle>
            <a:lvl1pPr lvl="0">
              <a:spcBef>
                <a:spcPts val="0"/>
              </a:spcBef>
              <a:spcAft>
                <a:spcPts val="0"/>
              </a:spcAft>
              <a:buSzPts val="24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Tree>
    <p:extLst>
      <p:ext uri="{BB962C8B-B14F-4D97-AF65-F5344CB8AC3E}">
        <p14:creationId xmlns:p14="http://schemas.microsoft.com/office/powerpoint/2010/main" val="4220008314"/>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722375" y="1769550"/>
            <a:ext cx="3849600" cy="16890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SzPts val="5000"/>
              <a:buNone/>
              <a:defRPr sz="5000"/>
            </a:lvl1pPr>
            <a:lvl2pPr lvl="1" algn="ctr">
              <a:spcBef>
                <a:spcPts val="0"/>
              </a:spcBef>
              <a:spcAft>
                <a:spcPts val="0"/>
              </a:spcAft>
              <a:buSzPts val="5000"/>
              <a:buNone/>
              <a:defRPr sz="5000"/>
            </a:lvl2pPr>
            <a:lvl3pPr lvl="2" algn="ctr">
              <a:spcBef>
                <a:spcPts val="0"/>
              </a:spcBef>
              <a:spcAft>
                <a:spcPts val="0"/>
              </a:spcAft>
              <a:buSzPts val="5000"/>
              <a:buNone/>
              <a:defRPr sz="5000"/>
            </a:lvl3pPr>
            <a:lvl4pPr lvl="3" algn="ctr">
              <a:spcBef>
                <a:spcPts val="0"/>
              </a:spcBef>
              <a:spcAft>
                <a:spcPts val="0"/>
              </a:spcAft>
              <a:buSzPts val="5000"/>
              <a:buNone/>
              <a:defRPr sz="5000"/>
            </a:lvl4pPr>
            <a:lvl5pPr lvl="4" algn="ctr">
              <a:spcBef>
                <a:spcPts val="0"/>
              </a:spcBef>
              <a:spcAft>
                <a:spcPts val="0"/>
              </a:spcAft>
              <a:buSzPts val="5000"/>
              <a:buNone/>
              <a:defRPr sz="5000"/>
            </a:lvl5pPr>
            <a:lvl6pPr lvl="5" algn="ctr">
              <a:spcBef>
                <a:spcPts val="0"/>
              </a:spcBef>
              <a:spcAft>
                <a:spcPts val="0"/>
              </a:spcAft>
              <a:buSzPts val="5000"/>
              <a:buNone/>
              <a:defRPr sz="5000"/>
            </a:lvl6pPr>
            <a:lvl7pPr lvl="6" algn="ctr">
              <a:spcBef>
                <a:spcPts val="0"/>
              </a:spcBef>
              <a:spcAft>
                <a:spcPts val="0"/>
              </a:spcAft>
              <a:buSzPts val="5000"/>
              <a:buNone/>
              <a:defRPr sz="5000"/>
            </a:lvl7pPr>
            <a:lvl8pPr lvl="7" algn="ctr">
              <a:spcBef>
                <a:spcPts val="0"/>
              </a:spcBef>
              <a:spcAft>
                <a:spcPts val="0"/>
              </a:spcAft>
              <a:buSzPts val="5000"/>
              <a:buNone/>
              <a:defRPr sz="5000"/>
            </a:lvl8pPr>
            <a:lvl9pPr lvl="8" algn="ctr">
              <a:spcBef>
                <a:spcPts val="0"/>
              </a:spcBef>
              <a:spcAft>
                <a:spcPts val="0"/>
              </a:spcAft>
              <a:buSzPts val="5000"/>
              <a:buNone/>
              <a:defRPr sz="5000"/>
            </a:lvl9pPr>
          </a:lstStyle>
          <a:p>
            <a:endParaRPr/>
          </a:p>
        </p:txBody>
      </p:sp>
    </p:spTree>
    <p:extLst>
      <p:ext uri="{BB962C8B-B14F-4D97-AF65-F5344CB8AC3E}">
        <p14:creationId xmlns:p14="http://schemas.microsoft.com/office/powerpoint/2010/main" val="888201865"/>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
        <p:cNvGrpSpPr/>
        <p:nvPr/>
      </p:nvGrpSpPr>
      <p:grpSpPr>
        <a:xfrm>
          <a:off x="0" y="0"/>
          <a:ext cx="0" cy="0"/>
          <a:chOff x="0" y="0"/>
          <a:chExt cx="0" cy="0"/>
        </a:xfrm>
      </p:grpSpPr>
      <p:sp>
        <p:nvSpPr>
          <p:cNvPr id="32" name="Google Shape;32;p9"/>
          <p:cNvSpPr txBox="1">
            <a:spLocks noGrp="1"/>
          </p:cNvSpPr>
          <p:nvPr>
            <p:ph type="subTitle" idx="1"/>
          </p:nvPr>
        </p:nvSpPr>
        <p:spPr>
          <a:xfrm>
            <a:off x="4572000" y="2667025"/>
            <a:ext cx="3849600" cy="927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3" name="Google Shape;33;p9"/>
          <p:cNvSpPr txBox="1">
            <a:spLocks noGrp="1"/>
          </p:cNvSpPr>
          <p:nvPr>
            <p:ph type="title"/>
          </p:nvPr>
        </p:nvSpPr>
        <p:spPr>
          <a:xfrm>
            <a:off x="4572000" y="1584894"/>
            <a:ext cx="3849600" cy="10149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extLst>
      <p:ext uri="{BB962C8B-B14F-4D97-AF65-F5344CB8AC3E}">
        <p14:creationId xmlns:p14="http://schemas.microsoft.com/office/powerpoint/2010/main" val="2601114426"/>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7"/>
        <p:cNvGrpSpPr/>
        <p:nvPr/>
      </p:nvGrpSpPr>
      <p:grpSpPr>
        <a:xfrm>
          <a:off x="0" y="0"/>
          <a:ext cx="0" cy="0"/>
          <a:chOff x="0" y="0"/>
          <a:chExt cx="0" cy="0"/>
        </a:xfrm>
      </p:grpSpPr>
      <p:sp>
        <p:nvSpPr>
          <p:cNvPr id="38" name="Google Shape;38;p11"/>
          <p:cNvSpPr txBox="1">
            <a:spLocks noGrp="1"/>
          </p:cNvSpPr>
          <p:nvPr>
            <p:ph type="subTitle" idx="1"/>
          </p:nvPr>
        </p:nvSpPr>
        <p:spPr>
          <a:xfrm>
            <a:off x="4298050" y="2665575"/>
            <a:ext cx="3220800" cy="61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lnSpc>
                <a:spcPct val="100000"/>
              </a:lnSpc>
              <a:spcBef>
                <a:spcPts val="0"/>
              </a:spcBef>
              <a:spcAft>
                <a:spcPts val="0"/>
              </a:spcAft>
              <a:buSzPts val="1600"/>
              <a:buNone/>
              <a:defRPr/>
            </a:lvl2pPr>
            <a:lvl3pPr lvl="2" rtl="0">
              <a:lnSpc>
                <a:spcPct val="100000"/>
              </a:lnSpc>
              <a:spcBef>
                <a:spcPts val="0"/>
              </a:spcBef>
              <a:spcAft>
                <a:spcPts val="0"/>
              </a:spcAft>
              <a:buSzPts val="1600"/>
              <a:buNone/>
              <a:defRPr/>
            </a:lvl3pPr>
            <a:lvl4pPr lvl="3" rtl="0">
              <a:lnSpc>
                <a:spcPct val="100000"/>
              </a:lnSpc>
              <a:spcBef>
                <a:spcPts val="0"/>
              </a:spcBef>
              <a:spcAft>
                <a:spcPts val="0"/>
              </a:spcAft>
              <a:buSzPts val="1600"/>
              <a:buNone/>
              <a:defRPr/>
            </a:lvl4pPr>
            <a:lvl5pPr lvl="4" rtl="0">
              <a:lnSpc>
                <a:spcPct val="100000"/>
              </a:lnSpc>
              <a:spcBef>
                <a:spcPts val="0"/>
              </a:spcBef>
              <a:spcAft>
                <a:spcPts val="0"/>
              </a:spcAft>
              <a:buSzPts val="1600"/>
              <a:buNone/>
              <a:defRPr/>
            </a:lvl5pPr>
            <a:lvl6pPr lvl="5" rtl="0">
              <a:lnSpc>
                <a:spcPct val="100000"/>
              </a:lnSpc>
              <a:spcBef>
                <a:spcPts val="0"/>
              </a:spcBef>
              <a:spcAft>
                <a:spcPts val="0"/>
              </a:spcAft>
              <a:buSzPts val="1600"/>
              <a:buNone/>
              <a:defRPr/>
            </a:lvl6pPr>
            <a:lvl7pPr lvl="6" rtl="0">
              <a:lnSpc>
                <a:spcPct val="100000"/>
              </a:lnSpc>
              <a:spcBef>
                <a:spcPts val="0"/>
              </a:spcBef>
              <a:spcAft>
                <a:spcPts val="0"/>
              </a:spcAft>
              <a:buSzPts val="1600"/>
              <a:buNone/>
              <a:defRPr/>
            </a:lvl7pPr>
            <a:lvl8pPr lvl="7" rtl="0">
              <a:lnSpc>
                <a:spcPct val="100000"/>
              </a:lnSpc>
              <a:spcBef>
                <a:spcPts val="0"/>
              </a:spcBef>
              <a:spcAft>
                <a:spcPts val="0"/>
              </a:spcAft>
              <a:buSzPts val="1600"/>
              <a:buNone/>
              <a:defRPr/>
            </a:lvl8pPr>
            <a:lvl9pPr lvl="8" rtl="0">
              <a:lnSpc>
                <a:spcPct val="100000"/>
              </a:lnSpc>
              <a:spcBef>
                <a:spcPts val="0"/>
              </a:spcBef>
              <a:spcAft>
                <a:spcPts val="0"/>
              </a:spcAft>
              <a:buSzPts val="1600"/>
              <a:buNone/>
              <a:defRPr/>
            </a:lvl9pPr>
          </a:lstStyle>
          <a:p>
            <a:endParaRPr/>
          </a:p>
        </p:txBody>
      </p:sp>
      <p:sp>
        <p:nvSpPr>
          <p:cNvPr id="39" name="Google Shape;39;p11"/>
          <p:cNvSpPr txBox="1">
            <a:spLocks noGrp="1"/>
          </p:cNvSpPr>
          <p:nvPr>
            <p:ph type="title" hasCustomPrompt="1"/>
          </p:nvPr>
        </p:nvSpPr>
        <p:spPr>
          <a:xfrm>
            <a:off x="4298050" y="1644825"/>
            <a:ext cx="4123500" cy="1145400"/>
          </a:xfrm>
          <a:prstGeom prst="rect">
            <a:avLst/>
          </a:prstGeom>
        </p:spPr>
        <p:txBody>
          <a:bodyPr spcFirstLastPara="1" wrap="square" lIns="91425" tIns="91425" rIns="91425" bIns="91425" anchor="ctr" anchorCtr="0">
            <a:noAutofit/>
          </a:bodyPr>
          <a:lstStyle>
            <a:lvl1pPr lvl="0">
              <a:spcBef>
                <a:spcPts val="0"/>
              </a:spcBef>
              <a:spcAft>
                <a:spcPts val="0"/>
              </a:spcAft>
              <a:buSzPts val="5000"/>
              <a:buNone/>
              <a:defRPr sz="5000"/>
            </a:lvl1pPr>
            <a:lvl2pPr lvl="1">
              <a:spcBef>
                <a:spcPts val="0"/>
              </a:spcBef>
              <a:spcAft>
                <a:spcPts val="0"/>
              </a:spcAft>
              <a:buSzPts val="5000"/>
              <a:buNone/>
              <a:defRPr sz="5000"/>
            </a:lvl2pPr>
            <a:lvl3pPr lvl="2">
              <a:spcBef>
                <a:spcPts val="0"/>
              </a:spcBef>
              <a:spcAft>
                <a:spcPts val="0"/>
              </a:spcAft>
              <a:buSzPts val="5000"/>
              <a:buNone/>
              <a:defRPr sz="5000"/>
            </a:lvl3pPr>
            <a:lvl4pPr lvl="3">
              <a:spcBef>
                <a:spcPts val="0"/>
              </a:spcBef>
              <a:spcAft>
                <a:spcPts val="0"/>
              </a:spcAft>
              <a:buSzPts val="5000"/>
              <a:buNone/>
              <a:defRPr sz="5000"/>
            </a:lvl4pPr>
            <a:lvl5pPr lvl="4">
              <a:spcBef>
                <a:spcPts val="0"/>
              </a:spcBef>
              <a:spcAft>
                <a:spcPts val="0"/>
              </a:spcAft>
              <a:buSzPts val="5000"/>
              <a:buNone/>
              <a:defRPr sz="5000"/>
            </a:lvl5pPr>
            <a:lvl6pPr lvl="5">
              <a:spcBef>
                <a:spcPts val="0"/>
              </a:spcBef>
              <a:spcAft>
                <a:spcPts val="0"/>
              </a:spcAft>
              <a:buSzPts val="5000"/>
              <a:buNone/>
              <a:defRPr sz="5000"/>
            </a:lvl6pPr>
            <a:lvl7pPr lvl="6">
              <a:spcBef>
                <a:spcPts val="0"/>
              </a:spcBef>
              <a:spcAft>
                <a:spcPts val="0"/>
              </a:spcAft>
              <a:buSzPts val="5000"/>
              <a:buNone/>
              <a:defRPr sz="5000"/>
            </a:lvl7pPr>
            <a:lvl8pPr lvl="7">
              <a:spcBef>
                <a:spcPts val="0"/>
              </a:spcBef>
              <a:spcAft>
                <a:spcPts val="0"/>
              </a:spcAft>
              <a:buSzPts val="5000"/>
              <a:buNone/>
              <a:defRPr sz="5000"/>
            </a:lvl8pPr>
            <a:lvl9pPr lvl="8">
              <a:spcBef>
                <a:spcPts val="0"/>
              </a:spcBef>
              <a:spcAft>
                <a:spcPts val="0"/>
              </a:spcAft>
              <a:buSzPts val="5000"/>
              <a:buNone/>
              <a:defRPr sz="5000"/>
            </a:lvl9pPr>
          </a:lstStyle>
          <a:p>
            <a:r>
              <a:t>xx%</a:t>
            </a:r>
          </a:p>
        </p:txBody>
      </p:sp>
    </p:spTree>
    <p:extLst>
      <p:ext uri="{BB962C8B-B14F-4D97-AF65-F5344CB8AC3E}">
        <p14:creationId xmlns:p14="http://schemas.microsoft.com/office/powerpoint/2010/main" val="4057836768"/>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40"/>
        <p:cNvGrpSpPr/>
        <p:nvPr/>
      </p:nvGrpSpPr>
      <p:grpSpPr>
        <a:xfrm>
          <a:off x="0" y="0"/>
          <a:ext cx="0" cy="0"/>
          <a:chOff x="0" y="0"/>
          <a:chExt cx="0" cy="0"/>
        </a:xfrm>
      </p:grpSpPr>
    </p:spTree>
    <p:extLst>
      <p:ext uri="{BB962C8B-B14F-4D97-AF65-F5344CB8AC3E}">
        <p14:creationId xmlns:p14="http://schemas.microsoft.com/office/powerpoint/2010/main" val="1972977328"/>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8"/>
        <p:cNvGrpSpPr/>
        <p:nvPr/>
      </p:nvGrpSpPr>
      <p:grpSpPr>
        <a:xfrm>
          <a:off x="0" y="0"/>
          <a:ext cx="0" cy="0"/>
          <a:chOff x="0" y="0"/>
          <a:chExt cx="0" cy="0"/>
        </a:xfrm>
      </p:grpSpPr>
      <p:sp>
        <p:nvSpPr>
          <p:cNvPr id="29" name="Google Shape;29;p4"/>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r>
              <a:rPr lang="en-US"/>
              <a:t>Click to edit Master title style</a:t>
            </a:r>
            <a:endParaRPr/>
          </a:p>
        </p:txBody>
      </p:sp>
      <p:sp>
        <p:nvSpPr>
          <p:cNvPr id="30" name="Google Shape;30;p4"/>
          <p:cNvSpPr txBox="1">
            <a:spLocks noGrp="1"/>
          </p:cNvSpPr>
          <p:nvPr>
            <p:ph type="body" idx="1"/>
          </p:nvPr>
        </p:nvSpPr>
        <p:spPr>
          <a:xfrm>
            <a:off x="713225" y="1091875"/>
            <a:ext cx="7717500" cy="35166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pPr lvl="0"/>
            <a:r>
              <a:rPr lang="en-US"/>
              <a:t>Click to edit Master text styles</a:t>
            </a:r>
          </a:p>
        </p:txBody>
      </p:sp>
    </p:spTree>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1"/>
        <p:cNvGrpSpPr/>
        <p:nvPr/>
      </p:nvGrpSpPr>
      <p:grpSpPr>
        <a:xfrm>
          <a:off x="0" y="0"/>
          <a:ext cx="0" cy="0"/>
          <a:chOff x="0" y="0"/>
          <a:chExt cx="0" cy="0"/>
        </a:xfrm>
      </p:grpSpPr>
      <p:sp>
        <p:nvSpPr>
          <p:cNvPr id="42" name="Google Shape;42;p13"/>
          <p:cNvSpPr txBox="1">
            <a:spLocks noGrp="1"/>
          </p:cNvSpPr>
          <p:nvPr>
            <p:ph type="title"/>
          </p:nvPr>
        </p:nvSpPr>
        <p:spPr>
          <a:xfrm>
            <a:off x="3588600" y="1966368"/>
            <a:ext cx="2109600" cy="489600"/>
          </a:xfrm>
          <a:prstGeom prst="rect">
            <a:avLst/>
          </a:prstGeom>
          <a:noFill/>
        </p:spPr>
        <p:txBody>
          <a:bodyPr spcFirstLastPara="1" wrap="square" lIns="91425" tIns="91425" rIns="91425" bIns="91425" anchor="b" anchorCtr="0">
            <a:noAutofit/>
          </a:bodyPr>
          <a:lstStyle>
            <a:lvl1pPr lvl="0">
              <a:spcBef>
                <a:spcPts val="0"/>
              </a:spcBef>
              <a:spcAft>
                <a:spcPts val="0"/>
              </a:spcAft>
              <a:buSzPts val="2000"/>
              <a:buNone/>
              <a:defRPr sz="2000"/>
            </a:lvl1pPr>
            <a:lvl2pPr lvl="1">
              <a:spcBef>
                <a:spcPts val="0"/>
              </a:spcBef>
              <a:spcAft>
                <a:spcPts val="0"/>
              </a:spcAft>
              <a:buSzPts val="2000"/>
              <a:buNone/>
              <a:defRPr sz="2000"/>
            </a:lvl2pPr>
            <a:lvl3pPr lvl="2">
              <a:spcBef>
                <a:spcPts val="0"/>
              </a:spcBef>
              <a:spcAft>
                <a:spcPts val="0"/>
              </a:spcAft>
              <a:buSzPts val="2000"/>
              <a:buNone/>
              <a:defRPr sz="2000"/>
            </a:lvl3pPr>
            <a:lvl4pPr lvl="3">
              <a:spcBef>
                <a:spcPts val="0"/>
              </a:spcBef>
              <a:spcAft>
                <a:spcPts val="0"/>
              </a:spcAft>
              <a:buSzPts val="2000"/>
              <a:buNone/>
              <a:defRPr sz="2000"/>
            </a:lvl4pPr>
            <a:lvl5pPr lvl="4">
              <a:spcBef>
                <a:spcPts val="0"/>
              </a:spcBef>
              <a:spcAft>
                <a:spcPts val="0"/>
              </a:spcAft>
              <a:buSzPts val="2000"/>
              <a:buNone/>
              <a:defRPr sz="2000"/>
            </a:lvl5pPr>
            <a:lvl6pPr lvl="5">
              <a:spcBef>
                <a:spcPts val="0"/>
              </a:spcBef>
              <a:spcAft>
                <a:spcPts val="0"/>
              </a:spcAft>
              <a:buSzPts val="2000"/>
              <a:buNone/>
              <a:defRPr sz="2000"/>
            </a:lvl6pPr>
            <a:lvl7pPr lvl="6">
              <a:spcBef>
                <a:spcPts val="0"/>
              </a:spcBef>
              <a:spcAft>
                <a:spcPts val="0"/>
              </a:spcAft>
              <a:buSzPts val="2000"/>
              <a:buNone/>
              <a:defRPr sz="2000"/>
            </a:lvl7pPr>
            <a:lvl8pPr lvl="7">
              <a:spcBef>
                <a:spcPts val="0"/>
              </a:spcBef>
              <a:spcAft>
                <a:spcPts val="0"/>
              </a:spcAft>
              <a:buSzPts val="2000"/>
              <a:buNone/>
              <a:defRPr sz="2000"/>
            </a:lvl8pPr>
            <a:lvl9pPr lvl="8">
              <a:spcBef>
                <a:spcPts val="0"/>
              </a:spcBef>
              <a:spcAft>
                <a:spcPts val="0"/>
              </a:spcAft>
              <a:buSzPts val="2000"/>
              <a:buNone/>
              <a:defRPr sz="2000"/>
            </a:lvl9pPr>
          </a:lstStyle>
          <a:p>
            <a:endParaRPr/>
          </a:p>
        </p:txBody>
      </p:sp>
      <p:sp>
        <p:nvSpPr>
          <p:cNvPr id="43" name="Google Shape;43;p13"/>
          <p:cNvSpPr txBox="1">
            <a:spLocks noGrp="1"/>
          </p:cNvSpPr>
          <p:nvPr>
            <p:ph type="title" idx="2" hasCustomPrompt="1"/>
          </p:nvPr>
        </p:nvSpPr>
        <p:spPr>
          <a:xfrm>
            <a:off x="3684675" y="1428893"/>
            <a:ext cx="572700" cy="440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44" name="Google Shape;44;p13"/>
          <p:cNvSpPr txBox="1">
            <a:spLocks noGrp="1"/>
          </p:cNvSpPr>
          <p:nvPr>
            <p:ph type="title" idx="3"/>
          </p:nvPr>
        </p:nvSpPr>
        <p:spPr>
          <a:xfrm>
            <a:off x="3588600" y="3727968"/>
            <a:ext cx="2109600" cy="489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45" name="Google Shape;45;p13"/>
          <p:cNvSpPr txBox="1">
            <a:spLocks noGrp="1"/>
          </p:cNvSpPr>
          <p:nvPr>
            <p:ph type="title" idx="4" hasCustomPrompt="1"/>
          </p:nvPr>
        </p:nvSpPr>
        <p:spPr>
          <a:xfrm>
            <a:off x="3684675" y="3203393"/>
            <a:ext cx="572700" cy="440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46" name="Google Shape;46;p13"/>
          <p:cNvSpPr txBox="1">
            <a:spLocks noGrp="1"/>
          </p:cNvSpPr>
          <p:nvPr>
            <p:ph type="subTitle" idx="1"/>
          </p:nvPr>
        </p:nvSpPr>
        <p:spPr>
          <a:xfrm>
            <a:off x="3588600" y="2315993"/>
            <a:ext cx="2109600" cy="572700"/>
          </a:xfrm>
          <a:prstGeom prst="rect">
            <a:avLst/>
          </a:prstGeom>
          <a:noFill/>
        </p:spPr>
        <p:txBody>
          <a:bodyPr spcFirstLastPara="1" wrap="square" lIns="91425" tIns="91425" rIns="91425" bIns="91425" anchor="t" anchorCtr="0">
            <a:noAutofit/>
          </a:bodyPr>
          <a:lstStyle>
            <a:lvl1pPr lvl="0">
              <a:spcBef>
                <a:spcPts val="0"/>
              </a:spcBef>
              <a:spcAft>
                <a:spcPts val="0"/>
              </a:spcAft>
              <a:buSzPts val="1600"/>
              <a:buNone/>
              <a:defRPr sz="1600"/>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47" name="Google Shape;47;p13"/>
          <p:cNvSpPr txBox="1">
            <a:spLocks noGrp="1"/>
          </p:cNvSpPr>
          <p:nvPr>
            <p:ph type="subTitle" idx="5"/>
          </p:nvPr>
        </p:nvSpPr>
        <p:spPr>
          <a:xfrm>
            <a:off x="3588600" y="4077593"/>
            <a:ext cx="2109600" cy="5727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48" name="Google Shape;48;p13"/>
          <p:cNvSpPr txBox="1">
            <a:spLocks noGrp="1"/>
          </p:cNvSpPr>
          <p:nvPr>
            <p:ph type="title" idx="6"/>
          </p:nvPr>
        </p:nvSpPr>
        <p:spPr>
          <a:xfrm>
            <a:off x="3588600" y="539500"/>
            <a:ext cx="4842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9" name="Google Shape;49;p13"/>
          <p:cNvSpPr txBox="1">
            <a:spLocks noGrp="1"/>
          </p:cNvSpPr>
          <p:nvPr>
            <p:ph type="title" idx="7"/>
          </p:nvPr>
        </p:nvSpPr>
        <p:spPr>
          <a:xfrm>
            <a:off x="6311975" y="1966368"/>
            <a:ext cx="2109600" cy="489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50" name="Google Shape;50;p13"/>
          <p:cNvSpPr txBox="1">
            <a:spLocks noGrp="1"/>
          </p:cNvSpPr>
          <p:nvPr>
            <p:ph type="title" idx="8" hasCustomPrompt="1"/>
          </p:nvPr>
        </p:nvSpPr>
        <p:spPr>
          <a:xfrm>
            <a:off x="6408075" y="1428893"/>
            <a:ext cx="572700" cy="440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51" name="Google Shape;51;p13"/>
          <p:cNvSpPr txBox="1">
            <a:spLocks noGrp="1"/>
          </p:cNvSpPr>
          <p:nvPr>
            <p:ph type="title" idx="9"/>
          </p:nvPr>
        </p:nvSpPr>
        <p:spPr>
          <a:xfrm>
            <a:off x="6311975" y="3727968"/>
            <a:ext cx="2109600" cy="489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52" name="Google Shape;52;p13"/>
          <p:cNvSpPr txBox="1">
            <a:spLocks noGrp="1"/>
          </p:cNvSpPr>
          <p:nvPr>
            <p:ph type="title" idx="13" hasCustomPrompt="1"/>
          </p:nvPr>
        </p:nvSpPr>
        <p:spPr>
          <a:xfrm>
            <a:off x="6408075" y="3203393"/>
            <a:ext cx="572700" cy="440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53" name="Google Shape;53;p13"/>
          <p:cNvSpPr txBox="1">
            <a:spLocks noGrp="1"/>
          </p:cNvSpPr>
          <p:nvPr>
            <p:ph type="subTitle" idx="14"/>
          </p:nvPr>
        </p:nvSpPr>
        <p:spPr>
          <a:xfrm>
            <a:off x="6312000" y="2315993"/>
            <a:ext cx="2109600" cy="5727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54" name="Google Shape;54;p13"/>
          <p:cNvSpPr txBox="1">
            <a:spLocks noGrp="1"/>
          </p:cNvSpPr>
          <p:nvPr>
            <p:ph type="subTitle" idx="15"/>
          </p:nvPr>
        </p:nvSpPr>
        <p:spPr>
          <a:xfrm>
            <a:off x="6312000" y="4077593"/>
            <a:ext cx="2109600" cy="5727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2840185878"/>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55"/>
        <p:cNvGrpSpPr/>
        <p:nvPr/>
      </p:nvGrpSpPr>
      <p:grpSpPr>
        <a:xfrm>
          <a:off x="0" y="0"/>
          <a:ext cx="0" cy="0"/>
          <a:chOff x="0" y="0"/>
          <a:chExt cx="0" cy="0"/>
        </a:xfrm>
      </p:grpSpPr>
      <p:sp>
        <p:nvSpPr>
          <p:cNvPr id="56" name="Google Shape;56;p14"/>
          <p:cNvSpPr txBox="1">
            <a:spLocks noGrp="1"/>
          </p:cNvSpPr>
          <p:nvPr>
            <p:ph type="title"/>
          </p:nvPr>
        </p:nvSpPr>
        <p:spPr>
          <a:xfrm>
            <a:off x="713225" y="539500"/>
            <a:ext cx="77175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57" name="Google Shape;57;p14"/>
          <p:cNvSpPr txBox="1">
            <a:spLocks noGrp="1"/>
          </p:cNvSpPr>
          <p:nvPr>
            <p:ph type="title" idx="2"/>
          </p:nvPr>
        </p:nvSpPr>
        <p:spPr>
          <a:xfrm>
            <a:off x="713250" y="2774132"/>
            <a:ext cx="2171700" cy="509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58" name="Google Shape;58;p14"/>
          <p:cNvSpPr txBox="1">
            <a:spLocks noGrp="1"/>
          </p:cNvSpPr>
          <p:nvPr>
            <p:ph type="subTitle" idx="1"/>
          </p:nvPr>
        </p:nvSpPr>
        <p:spPr>
          <a:xfrm>
            <a:off x="713250" y="3143265"/>
            <a:ext cx="2171700" cy="94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59" name="Google Shape;59;p14"/>
          <p:cNvSpPr txBox="1">
            <a:spLocks noGrp="1"/>
          </p:cNvSpPr>
          <p:nvPr>
            <p:ph type="title" idx="3"/>
          </p:nvPr>
        </p:nvSpPr>
        <p:spPr>
          <a:xfrm>
            <a:off x="3486178" y="2774132"/>
            <a:ext cx="2171700" cy="509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60" name="Google Shape;60;p14"/>
          <p:cNvSpPr txBox="1">
            <a:spLocks noGrp="1"/>
          </p:cNvSpPr>
          <p:nvPr>
            <p:ph type="subTitle" idx="4"/>
          </p:nvPr>
        </p:nvSpPr>
        <p:spPr>
          <a:xfrm>
            <a:off x="3486178" y="3143265"/>
            <a:ext cx="2171700" cy="94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61" name="Google Shape;61;p14"/>
          <p:cNvSpPr txBox="1">
            <a:spLocks noGrp="1"/>
          </p:cNvSpPr>
          <p:nvPr>
            <p:ph type="title" idx="5"/>
          </p:nvPr>
        </p:nvSpPr>
        <p:spPr>
          <a:xfrm>
            <a:off x="6259050" y="2774132"/>
            <a:ext cx="2171700" cy="509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62" name="Google Shape;62;p14"/>
          <p:cNvSpPr txBox="1">
            <a:spLocks noGrp="1"/>
          </p:cNvSpPr>
          <p:nvPr>
            <p:ph type="subTitle" idx="6"/>
          </p:nvPr>
        </p:nvSpPr>
        <p:spPr>
          <a:xfrm>
            <a:off x="6259050" y="3143265"/>
            <a:ext cx="2171700" cy="948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63" name="Google Shape;63;p14"/>
          <p:cNvSpPr txBox="1">
            <a:spLocks noGrp="1"/>
          </p:cNvSpPr>
          <p:nvPr>
            <p:ph type="title" idx="7" hasCustomPrompt="1"/>
          </p:nvPr>
        </p:nvSpPr>
        <p:spPr>
          <a:xfrm>
            <a:off x="1512750" y="2256143"/>
            <a:ext cx="572700" cy="440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64" name="Google Shape;64;p14"/>
          <p:cNvSpPr txBox="1">
            <a:spLocks noGrp="1"/>
          </p:cNvSpPr>
          <p:nvPr>
            <p:ph type="title" idx="8" hasCustomPrompt="1"/>
          </p:nvPr>
        </p:nvSpPr>
        <p:spPr>
          <a:xfrm>
            <a:off x="4285650" y="2256143"/>
            <a:ext cx="572700" cy="440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
        <p:nvSpPr>
          <p:cNvPr id="65" name="Google Shape;65;p14"/>
          <p:cNvSpPr txBox="1">
            <a:spLocks noGrp="1"/>
          </p:cNvSpPr>
          <p:nvPr>
            <p:ph type="title" idx="9" hasCustomPrompt="1"/>
          </p:nvPr>
        </p:nvSpPr>
        <p:spPr>
          <a:xfrm>
            <a:off x="7058550" y="2256143"/>
            <a:ext cx="572700" cy="440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r>
              <a:t>xx%</a:t>
            </a:r>
          </a:p>
        </p:txBody>
      </p:sp>
    </p:spTree>
    <p:extLst>
      <p:ext uri="{BB962C8B-B14F-4D97-AF65-F5344CB8AC3E}">
        <p14:creationId xmlns:p14="http://schemas.microsoft.com/office/powerpoint/2010/main" val="2917040536"/>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66"/>
        <p:cNvGrpSpPr/>
        <p:nvPr/>
      </p:nvGrpSpPr>
      <p:grpSpPr>
        <a:xfrm>
          <a:off x="0" y="0"/>
          <a:ext cx="0" cy="0"/>
          <a:chOff x="0" y="0"/>
          <a:chExt cx="0" cy="0"/>
        </a:xfrm>
      </p:grpSpPr>
      <p:sp>
        <p:nvSpPr>
          <p:cNvPr id="67" name="Google Shape;67;p15"/>
          <p:cNvSpPr txBox="1">
            <a:spLocks noGrp="1"/>
          </p:cNvSpPr>
          <p:nvPr>
            <p:ph type="title"/>
          </p:nvPr>
        </p:nvSpPr>
        <p:spPr>
          <a:xfrm>
            <a:off x="4572000" y="539500"/>
            <a:ext cx="38496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8" name="Google Shape;68;p15"/>
          <p:cNvSpPr txBox="1">
            <a:spLocks noGrp="1"/>
          </p:cNvSpPr>
          <p:nvPr>
            <p:ph type="title" idx="2"/>
          </p:nvPr>
        </p:nvSpPr>
        <p:spPr>
          <a:xfrm>
            <a:off x="4572000" y="1743000"/>
            <a:ext cx="3849600" cy="5076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69" name="Google Shape;69;p15"/>
          <p:cNvSpPr txBox="1">
            <a:spLocks noGrp="1"/>
          </p:cNvSpPr>
          <p:nvPr>
            <p:ph type="subTitle" idx="1"/>
          </p:nvPr>
        </p:nvSpPr>
        <p:spPr>
          <a:xfrm>
            <a:off x="4572000" y="2066099"/>
            <a:ext cx="3849600" cy="3927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70" name="Google Shape;70;p15"/>
          <p:cNvSpPr txBox="1">
            <a:spLocks noGrp="1"/>
          </p:cNvSpPr>
          <p:nvPr>
            <p:ph type="title" idx="3"/>
          </p:nvPr>
        </p:nvSpPr>
        <p:spPr>
          <a:xfrm>
            <a:off x="4572000" y="2688070"/>
            <a:ext cx="3849600" cy="5076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71" name="Google Shape;71;p15"/>
          <p:cNvSpPr txBox="1">
            <a:spLocks noGrp="1"/>
          </p:cNvSpPr>
          <p:nvPr>
            <p:ph type="subTitle" idx="4"/>
          </p:nvPr>
        </p:nvSpPr>
        <p:spPr>
          <a:xfrm>
            <a:off x="4572000" y="3011170"/>
            <a:ext cx="3849600" cy="3927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72" name="Google Shape;72;p15"/>
          <p:cNvSpPr txBox="1">
            <a:spLocks noGrp="1"/>
          </p:cNvSpPr>
          <p:nvPr>
            <p:ph type="title" idx="5"/>
          </p:nvPr>
        </p:nvSpPr>
        <p:spPr>
          <a:xfrm>
            <a:off x="4572000" y="3631701"/>
            <a:ext cx="3849600" cy="5076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73" name="Google Shape;73;p15"/>
          <p:cNvSpPr txBox="1">
            <a:spLocks noGrp="1"/>
          </p:cNvSpPr>
          <p:nvPr>
            <p:ph type="subTitle" idx="6"/>
          </p:nvPr>
        </p:nvSpPr>
        <p:spPr>
          <a:xfrm>
            <a:off x="4572000" y="3954800"/>
            <a:ext cx="3849600" cy="3927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3069699253"/>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74"/>
        <p:cNvGrpSpPr/>
        <p:nvPr/>
      </p:nvGrpSpPr>
      <p:grpSpPr>
        <a:xfrm>
          <a:off x="0" y="0"/>
          <a:ext cx="0" cy="0"/>
          <a:chOff x="0" y="0"/>
          <a:chExt cx="0" cy="0"/>
        </a:xfrm>
      </p:grpSpPr>
      <p:sp>
        <p:nvSpPr>
          <p:cNvPr id="75" name="Google Shape;75;p16"/>
          <p:cNvSpPr txBox="1">
            <a:spLocks noGrp="1"/>
          </p:cNvSpPr>
          <p:nvPr>
            <p:ph type="title"/>
          </p:nvPr>
        </p:nvSpPr>
        <p:spPr>
          <a:xfrm>
            <a:off x="713225" y="539500"/>
            <a:ext cx="77175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6" name="Google Shape;76;p16"/>
          <p:cNvSpPr txBox="1">
            <a:spLocks noGrp="1"/>
          </p:cNvSpPr>
          <p:nvPr>
            <p:ph type="title" idx="2"/>
          </p:nvPr>
        </p:nvSpPr>
        <p:spPr>
          <a:xfrm>
            <a:off x="1489643" y="1944066"/>
            <a:ext cx="2490600" cy="489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77" name="Google Shape;77;p16"/>
          <p:cNvSpPr txBox="1">
            <a:spLocks noGrp="1"/>
          </p:cNvSpPr>
          <p:nvPr>
            <p:ph type="subTitle" idx="1"/>
          </p:nvPr>
        </p:nvSpPr>
        <p:spPr>
          <a:xfrm>
            <a:off x="1489643" y="2293685"/>
            <a:ext cx="2490600" cy="5727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78" name="Google Shape;78;p16"/>
          <p:cNvSpPr txBox="1">
            <a:spLocks noGrp="1"/>
          </p:cNvSpPr>
          <p:nvPr>
            <p:ph type="title" idx="3"/>
          </p:nvPr>
        </p:nvSpPr>
        <p:spPr>
          <a:xfrm>
            <a:off x="1489643" y="3116002"/>
            <a:ext cx="2490600" cy="489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79" name="Google Shape;79;p16"/>
          <p:cNvSpPr txBox="1">
            <a:spLocks noGrp="1"/>
          </p:cNvSpPr>
          <p:nvPr>
            <p:ph type="subTitle" idx="4"/>
          </p:nvPr>
        </p:nvSpPr>
        <p:spPr>
          <a:xfrm>
            <a:off x="1489643" y="3465621"/>
            <a:ext cx="2490600" cy="5727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80" name="Google Shape;80;p16"/>
          <p:cNvSpPr txBox="1">
            <a:spLocks noGrp="1"/>
          </p:cNvSpPr>
          <p:nvPr>
            <p:ph type="title" idx="5"/>
          </p:nvPr>
        </p:nvSpPr>
        <p:spPr>
          <a:xfrm>
            <a:off x="5339268" y="1944066"/>
            <a:ext cx="2490600" cy="489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81" name="Google Shape;81;p16"/>
          <p:cNvSpPr txBox="1">
            <a:spLocks noGrp="1"/>
          </p:cNvSpPr>
          <p:nvPr>
            <p:ph type="subTitle" idx="6"/>
          </p:nvPr>
        </p:nvSpPr>
        <p:spPr>
          <a:xfrm>
            <a:off x="5339268" y="2293685"/>
            <a:ext cx="2490600" cy="5727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82" name="Google Shape;82;p16"/>
          <p:cNvSpPr txBox="1">
            <a:spLocks noGrp="1"/>
          </p:cNvSpPr>
          <p:nvPr>
            <p:ph type="title" idx="7"/>
          </p:nvPr>
        </p:nvSpPr>
        <p:spPr>
          <a:xfrm>
            <a:off x="5339268" y="3116002"/>
            <a:ext cx="2490600" cy="489600"/>
          </a:xfrm>
          <a:prstGeom prst="rect">
            <a:avLst/>
          </a:prstGeom>
          <a:noFill/>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83" name="Google Shape;83;p16"/>
          <p:cNvSpPr txBox="1">
            <a:spLocks noGrp="1"/>
          </p:cNvSpPr>
          <p:nvPr>
            <p:ph type="subTitle" idx="8"/>
          </p:nvPr>
        </p:nvSpPr>
        <p:spPr>
          <a:xfrm>
            <a:off x="5339268" y="3465621"/>
            <a:ext cx="2490600" cy="5727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3328289280"/>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84"/>
        <p:cNvGrpSpPr/>
        <p:nvPr/>
      </p:nvGrpSpPr>
      <p:grpSpPr>
        <a:xfrm>
          <a:off x="0" y="0"/>
          <a:ext cx="0" cy="0"/>
          <a:chOff x="0" y="0"/>
          <a:chExt cx="0" cy="0"/>
        </a:xfrm>
      </p:grpSpPr>
      <p:sp>
        <p:nvSpPr>
          <p:cNvPr id="85" name="Google Shape;85;p17"/>
          <p:cNvSpPr txBox="1">
            <a:spLocks noGrp="1"/>
          </p:cNvSpPr>
          <p:nvPr>
            <p:ph type="title"/>
          </p:nvPr>
        </p:nvSpPr>
        <p:spPr>
          <a:xfrm>
            <a:off x="713225" y="539500"/>
            <a:ext cx="77175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6" name="Google Shape;86;p17"/>
          <p:cNvSpPr txBox="1">
            <a:spLocks noGrp="1"/>
          </p:cNvSpPr>
          <p:nvPr>
            <p:ph type="title" idx="2"/>
          </p:nvPr>
        </p:nvSpPr>
        <p:spPr>
          <a:xfrm>
            <a:off x="713250" y="1920075"/>
            <a:ext cx="1994700" cy="5091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87" name="Google Shape;87;p17"/>
          <p:cNvSpPr txBox="1">
            <a:spLocks noGrp="1"/>
          </p:cNvSpPr>
          <p:nvPr>
            <p:ph type="subTitle" idx="1"/>
          </p:nvPr>
        </p:nvSpPr>
        <p:spPr>
          <a:xfrm>
            <a:off x="713250" y="2269700"/>
            <a:ext cx="19947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88" name="Google Shape;88;p17"/>
          <p:cNvSpPr txBox="1">
            <a:spLocks noGrp="1"/>
          </p:cNvSpPr>
          <p:nvPr>
            <p:ph type="title" idx="3"/>
          </p:nvPr>
        </p:nvSpPr>
        <p:spPr>
          <a:xfrm>
            <a:off x="3107820" y="1920075"/>
            <a:ext cx="1994700" cy="5091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89" name="Google Shape;89;p17"/>
          <p:cNvSpPr txBox="1">
            <a:spLocks noGrp="1"/>
          </p:cNvSpPr>
          <p:nvPr>
            <p:ph type="subTitle" idx="4"/>
          </p:nvPr>
        </p:nvSpPr>
        <p:spPr>
          <a:xfrm>
            <a:off x="3107846" y="2269700"/>
            <a:ext cx="19947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90" name="Google Shape;90;p17"/>
          <p:cNvSpPr txBox="1">
            <a:spLocks noGrp="1"/>
          </p:cNvSpPr>
          <p:nvPr>
            <p:ph type="title" idx="5"/>
          </p:nvPr>
        </p:nvSpPr>
        <p:spPr>
          <a:xfrm>
            <a:off x="713250" y="3128775"/>
            <a:ext cx="1994700" cy="5091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91" name="Google Shape;91;p17"/>
          <p:cNvSpPr txBox="1">
            <a:spLocks noGrp="1"/>
          </p:cNvSpPr>
          <p:nvPr>
            <p:ph type="subTitle" idx="6"/>
          </p:nvPr>
        </p:nvSpPr>
        <p:spPr>
          <a:xfrm>
            <a:off x="713250" y="3497900"/>
            <a:ext cx="19947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92" name="Google Shape;92;p17"/>
          <p:cNvSpPr txBox="1">
            <a:spLocks noGrp="1"/>
          </p:cNvSpPr>
          <p:nvPr>
            <p:ph type="title" idx="7"/>
          </p:nvPr>
        </p:nvSpPr>
        <p:spPr>
          <a:xfrm>
            <a:off x="3107846" y="3128775"/>
            <a:ext cx="1994700" cy="5091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93" name="Google Shape;93;p17"/>
          <p:cNvSpPr txBox="1">
            <a:spLocks noGrp="1"/>
          </p:cNvSpPr>
          <p:nvPr>
            <p:ph type="subTitle" idx="8"/>
          </p:nvPr>
        </p:nvSpPr>
        <p:spPr>
          <a:xfrm>
            <a:off x="3107846" y="3497900"/>
            <a:ext cx="19947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3151565212"/>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94"/>
        <p:cNvGrpSpPr/>
        <p:nvPr/>
      </p:nvGrpSpPr>
      <p:grpSpPr>
        <a:xfrm>
          <a:off x="0" y="0"/>
          <a:ext cx="0" cy="0"/>
          <a:chOff x="0" y="0"/>
          <a:chExt cx="0" cy="0"/>
        </a:xfrm>
      </p:grpSpPr>
      <p:sp>
        <p:nvSpPr>
          <p:cNvPr id="95" name="Google Shape;95;p18"/>
          <p:cNvSpPr txBox="1">
            <a:spLocks noGrp="1"/>
          </p:cNvSpPr>
          <p:nvPr>
            <p:ph type="title"/>
          </p:nvPr>
        </p:nvSpPr>
        <p:spPr>
          <a:xfrm>
            <a:off x="713225" y="539500"/>
            <a:ext cx="77175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96" name="Google Shape;96;p18"/>
          <p:cNvSpPr txBox="1">
            <a:spLocks noGrp="1"/>
          </p:cNvSpPr>
          <p:nvPr>
            <p:ph type="title" idx="2"/>
          </p:nvPr>
        </p:nvSpPr>
        <p:spPr>
          <a:xfrm>
            <a:off x="713250" y="1966368"/>
            <a:ext cx="2171700" cy="5091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97" name="Google Shape;97;p18"/>
          <p:cNvSpPr txBox="1">
            <a:spLocks noGrp="1"/>
          </p:cNvSpPr>
          <p:nvPr>
            <p:ph type="subTitle" idx="1"/>
          </p:nvPr>
        </p:nvSpPr>
        <p:spPr>
          <a:xfrm>
            <a:off x="713250" y="2315993"/>
            <a:ext cx="21717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98" name="Google Shape;98;p18"/>
          <p:cNvSpPr txBox="1">
            <a:spLocks noGrp="1"/>
          </p:cNvSpPr>
          <p:nvPr>
            <p:ph type="title" idx="3"/>
          </p:nvPr>
        </p:nvSpPr>
        <p:spPr>
          <a:xfrm>
            <a:off x="3486150" y="1966368"/>
            <a:ext cx="2171700" cy="5091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99" name="Google Shape;99;p18"/>
          <p:cNvSpPr txBox="1">
            <a:spLocks noGrp="1"/>
          </p:cNvSpPr>
          <p:nvPr>
            <p:ph type="subTitle" idx="4"/>
          </p:nvPr>
        </p:nvSpPr>
        <p:spPr>
          <a:xfrm>
            <a:off x="3486178" y="2315993"/>
            <a:ext cx="21717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00" name="Google Shape;100;p18"/>
          <p:cNvSpPr txBox="1">
            <a:spLocks noGrp="1"/>
          </p:cNvSpPr>
          <p:nvPr>
            <p:ph type="title" idx="5"/>
          </p:nvPr>
        </p:nvSpPr>
        <p:spPr>
          <a:xfrm>
            <a:off x="6259050" y="1966368"/>
            <a:ext cx="2171700" cy="5091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101" name="Google Shape;101;p18"/>
          <p:cNvSpPr txBox="1">
            <a:spLocks noGrp="1"/>
          </p:cNvSpPr>
          <p:nvPr>
            <p:ph type="subTitle" idx="6"/>
          </p:nvPr>
        </p:nvSpPr>
        <p:spPr>
          <a:xfrm>
            <a:off x="6259050" y="2315993"/>
            <a:ext cx="21717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02" name="Google Shape;102;p18"/>
          <p:cNvSpPr txBox="1">
            <a:spLocks noGrp="1"/>
          </p:cNvSpPr>
          <p:nvPr>
            <p:ph type="title" idx="7"/>
          </p:nvPr>
        </p:nvSpPr>
        <p:spPr>
          <a:xfrm>
            <a:off x="713250" y="3708468"/>
            <a:ext cx="2171700" cy="5091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103" name="Google Shape;103;p18"/>
          <p:cNvSpPr txBox="1">
            <a:spLocks noGrp="1"/>
          </p:cNvSpPr>
          <p:nvPr>
            <p:ph type="subTitle" idx="8"/>
          </p:nvPr>
        </p:nvSpPr>
        <p:spPr>
          <a:xfrm>
            <a:off x="713250" y="4077593"/>
            <a:ext cx="21717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04" name="Google Shape;104;p18"/>
          <p:cNvSpPr txBox="1">
            <a:spLocks noGrp="1"/>
          </p:cNvSpPr>
          <p:nvPr>
            <p:ph type="title" idx="9"/>
          </p:nvPr>
        </p:nvSpPr>
        <p:spPr>
          <a:xfrm>
            <a:off x="3486178" y="3708468"/>
            <a:ext cx="2171700" cy="5091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105" name="Google Shape;105;p18"/>
          <p:cNvSpPr txBox="1">
            <a:spLocks noGrp="1"/>
          </p:cNvSpPr>
          <p:nvPr>
            <p:ph type="subTitle" idx="13"/>
          </p:nvPr>
        </p:nvSpPr>
        <p:spPr>
          <a:xfrm>
            <a:off x="3486178" y="4077593"/>
            <a:ext cx="21717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06" name="Google Shape;106;p18"/>
          <p:cNvSpPr txBox="1">
            <a:spLocks noGrp="1"/>
          </p:cNvSpPr>
          <p:nvPr>
            <p:ph type="title" idx="14"/>
          </p:nvPr>
        </p:nvSpPr>
        <p:spPr>
          <a:xfrm>
            <a:off x="6259050" y="3708468"/>
            <a:ext cx="2171700" cy="5091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000"/>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107" name="Google Shape;107;p18"/>
          <p:cNvSpPr txBox="1">
            <a:spLocks noGrp="1"/>
          </p:cNvSpPr>
          <p:nvPr>
            <p:ph type="subTitle" idx="15"/>
          </p:nvPr>
        </p:nvSpPr>
        <p:spPr>
          <a:xfrm>
            <a:off x="6259050" y="4077593"/>
            <a:ext cx="21717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441486653"/>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8"/>
        <p:cNvGrpSpPr/>
        <p:nvPr/>
      </p:nvGrpSpPr>
      <p:grpSpPr>
        <a:xfrm>
          <a:off x="0" y="0"/>
          <a:ext cx="0" cy="0"/>
          <a:chOff x="0" y="0"/>
          <a:chExt cx="0" cy="0"/>
        </a:xfrm>
      </p:grpSpPr>
      <p:sp>
        <p:nvSpPr>
          <p:cNvPr id="109" name="Google Shape;109;p19"/>
          <p:cNvSpPr txBox="1">
            <a:spLocks noGrp="1"/>
          </p:cNvSpPr>
          <p:nvPr>
            <p:ph type="subTitle" idx="1"/>
          </p:nvPr>
        </p:nvSpPr>
        <p:spPr>
          <a:xfrm>
            <a:off x="4272350" y="2438425"/>
            <a:ext cx="3275700" cy="927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10" name="Google Shape;110;p19"/>
          <p:cNvSpPr txBox="1">
            <a:spLocks noGrp="1"/>
          </p:cNvSpPr>
          <p:nvPr>
            <p:ph type="title"/>
          </p:nvPr>
        </p:nvSpPr>
        <p:spPr>
          <a:xfrm>
            <a:off x="4272350" y="1804975"/>
            <a:ext cx="3275700" cy="5760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Tree>
    <p:extLst>
      <p:ext uri="{BB962C8B-B14F-4D97-AF65-F5344CB8AC3E}">
        <p14:creationId xmlns:p14="http://schemas.microsoft.com/office/powerpoint/2010/main" val="456799359"/>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15"/>
        <p:cNvGrpSpPr/>
        <p:nvPr/>
      </p:nvGrpSpPr>
      <p:grpSpPr>
        <a:xfrm>
          <a:off x="0" y="0"/>
          <a:ext cx="0" cy="0"/>
          <a:chOff x="0" y="0"/>
          <a:chExt cx="0" cy="0"/>
        </a:xfrm>
      </p:grpSpPr>
      <p:sp>
        <p:nvSpPr>
          <p:cNvPr id="116" name="Google Shape;116;p21"/>
          <p:cNvSpPr txBox="1">
            <a:spLocks noGrp="1"/>
          </p:cNvSpPr>
          <p:nvPr>
            <p:ph type="subTitle" idx="1"/>
          </p:nvPr>
        </p:nvSpPr>
        <p:spPr>
          <a:xfrm>
            <a:off x="713225" y="2274325"/>
            <a:ext cx="3858900" cy="12933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600"/>
              <a:buChar char="●"/>
              <a:defRPr sz="1600"/>
            </a:lvl1pPr>
            <a:lvl2pPr lvl="1" rtl="0">
              <a:spcBef>
                <a:spcPts val="0"/>
              </a:spcBef>
              <a:spcAft>
                <a:spcPts val="0"/>
              </a:spcAft>
              <a:buSzPts val="1600"/>
              <a:buChar char="○"/>
              <a:defRPr/>
            </a:lvl2pPr>
            <a:lvl3pPr lvl="2" rtl="0">
              <a:spcBef>
                <a:spcPts val="0"/>
              </a:spcBef>
              <a:spcAft>
                <a:spcPts val="0"/>
              </a:spcAft>
              <a:buSzPts val="1600"/>
              <a:buChar char="■"/>
              <a:defRPr/>
            </a:lvl3pPr>
            <a:lvl4pPr lvl="3" rtl="0">
              <a:spcBef>
                <a:spcPts val="0"/>
              </a:spcBef>
              <a:spcAft>
                <a:spcPts val="0"/>
              </a:spcAft>
              <a:buSzPts val="1600"/>
              <a:buChar char="●"/>
              <a:defRPr/>
            </a:lvl4pPr>
            <a:lvl5pPr lvl="4" rtl="0">
              <a:spcBef>
                <a:spcPts val="0"/>
              </a:spcBef>
              <a:spcAft>
                <a:spcPts val="0"/>
              </a:spcAft>
              <a:buSzPts val="1600"/>
              <a:buChar char="○"/>
              <a:defRPr/>
            </a:lvl5pPr>
            <a:lvl6pPr lvl="5" rtl="0">
              <a:spcBef>
                <a:spcPts val="0"/>
              </a:spcBef>
              <a:spcAft>
                <a:spcPts val="0"/>
              </a:spcAft>
              <a:buSzPts val="1600"/>
              <a:buChar char="■"/>
              <a:defRPr/>
            </a:lvl6pPr>
            <a:lvl7pPr lvl="6" rtl="0">
              <a:spcBef>
                <a:spcPts val="0"/>
              </a:spcBef>
              <a:spcAft>
                <a:spcPts val="0"/>
              </a:spcAft>
              <a:buSzPts val="1600"/>
              <a:buChar char="●"/>
              <a:defRPr/>
            </a:lvl7pPr>
            <a:lvl8pPr lvl="7" rtl="0">
              <a:spcBef>
                <a:spcPts val="0"/>
              </a:spcBef>
              <a:spcAft>
                <a:spcPts val="0"/>
              </a:spcAft>
              <a:buSzPts val="1600"/>
              <a:buChar char="○"/>
              <a:defRPr/>
            </a:lvl8pPr>
            <a:lvl9pPr lvl="8" rtl="0">
              <a:spcBef>
                <a:spcPts val="0"/>
              </a:spcBef>
              <a:spcAft>
                <a:spcPts val="0"/>
              </a:spcAft>
              <a:buSzPts val="1600"/>
              <a:buChar char="■"/>
              <a:defRPr/>
            </a:lvl9pPr>
          </a:lstStyle>
          <a:p>
            <a:endParaRPr/>
          </a:p>
        </p:txBody>
      </p:sp>
      <p:sp>
        <p:nvSpPr>
          <p:cNvPr id="117" name="Google Shape;117;p21"/>
          <p:cNvSpPr txBox="1">
            <a:spLocks noGrp="1"/>
          </p:cNvSpPr>
          <p:nvPr>
            <p:ph type="title"/>
          </p:nvPr>
        </p:nvSpPr>
        <p:spPr>
          <a:xfrm>
            <a:off x="713225" y="1634675"/>
            <a:ext cx="38589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819514828"/>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18"/>
        <p:cNvGrpSpPr/>
        <p:nvPr/>
      </p:nvGrpSpPr>
      <p:grpSpPr>
        <a:xfrm>
          <a:off x="0" y="0"/>
          <a:ext cx="0" cy="0"/>
          <a:chOff x="0" y="0"/>
          <a:chExt cx="0" cy="0"/>
        </a:xfrm>
      </p:grpSpPr>
      <p:sp>
        <p:nvSpPr>
          <p:cNvPr id="119" name="Google Shape;119;p22"/>
          <p:cNvSpPr txBox="1">
            <a:spLocks noGrp="1"/>
          </p:cNvSpPr>
          <p:nvPr>
            <p:ph type="title" hasCustomPrompt="1"/>
          </p:nvPr>
        </p:nvSpPr>
        <p:spPr>
          <a:xfrm>
            <a:off x="1192793" y="2944678"/>
            <a:ext cx="2096700" cy="569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r>
              <a:t>xx%</a:t>
            </a:r>
          </a:p>
        </p:txBody>
      </p:sp>
      <p:sp>
        <p:nvSpPr>
          <p:cNvPr id="120" name="Google Shape;120;p22"/>
          <p:cNvSpPr txBox="1">
            <a:spLocks noGrp="1"/>
          </p:cNvSpPr>
          <p:nvPr>
            <p:ph type="subTitle" idx="1"/>
          </p:nvPr>
        </p:nvSpPr>
        <p:spPr>
          <a:xfrm>
            <a:off x="1425218" y="3362825"/>
            <a:ext cx="1632000" cy="879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21" name="Google Shape;121;p22"/>
          <p:cNvSpPr txBox="1">
            <a:spLocks noGrp="1"/>
          </p:cNvSpPr>
          <p:nvPr>
            <p:ph type="title" idx="2" hasCustomPrompt="1"/>
          </p:nvPr>
        </p:nvSpPr>
        <p:spPr>
          <a:xfrm>
            <a:off x="3523688" y="2944555"/>
            <a:ext cx="2096700" cy="569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r>
              <a:t>xx%</a:t>
            </a:r>
          </a:p>
        </p:txBody>
      </p:sp>
      <p:sp>
        <p:nvSpPr>
          <p:cNvPr id="122" name="Google Shape;122;p22"/>
          <p:cNvSpPr txBox="1">
            <a:spLocks noGrp="1"/>
          </p:cNvSpPr>
          <p:nvPr>
            <p:ph type="subTitle" idx="3"/>
          </p:nvPr>
        </p:nvSpPr>
        <p:spPr>
          <a:xfrm>
            <a:off x="3756036" y="3362825"/>
            <a:ext cx="1632000" cy="879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23" name="Google Shape;123;p22"/>
          <p:cNvSpPr txBox="1">
            <a:spLocks noGrp="1"/>
          </p:cNvSpPr>
          <p:nvPr>
            <p:ph type="title" idx="4" hasCustomPrompt="1"/>
          </p:nvPr>
        </p:nvSpPr>
        <p:spPr>
          <a:xfrm>
            <a:off x="5854507" y="2944680"/>
            <a:ext cx="2096700" cy="569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r>
              <a:t>xx%</a:t>
            </a:r>
          </a:p>
        </p:txBody>
      </p:sp>
      <p:sp>
        <p:nvSpPr>
          <p:cNvPr id="124" name="Google Shape;124;p22"/>
          <p:cNvSpPr txBox="1">
            <a:spLocks noGrp="1"/>
          </p:cNvSpPr>
          <p:nvPr>
            <p:ph type="subTitle" idx="5"/>
          </p:nvPr>
        </p:nvSpPr>
        <p:spPr>
          <a:xfrm>
            <a:off x="6086857" y="3362825"/>
            <a:ext cx="1632000" cy="879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sz="16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3410251819"/>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9"/>
        <p:cNvGrpSpPr/>
        <p:nvPr/>
      </p:nvGrpSpPr>
      <p:grpSpPr>
        <a:xfrm>
          <a:off x="0" y="0"/>
          <a:ext cx="0" cy="0"/>
          <a:chOff x="0" y="0"/>
          <a:chExt cx="0" cy="0"/>
        </a:xfrm>
      </p:grpSpPr>
    </p:spTree>
    <p:extLst>
      <p:ext uri="{BB962C8B-B14F-4D97-AF65-F5344CB8AC3E}">
        <p14:creationId xmlns:p14="http://schemas.microsoft.com/office/powerpoint/2010/main" val="441195664"/>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713250" y="451100"/>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r>
              <a:rPr lang="en-US"/>
              <a:t>Click to edit Master title style</a:t>
            </a:r>
            <a:endParaRPr/>
          </a:p>
        </p:txBody>
      </p:sp>
      <p:sp>
        <p:nvSpPr>
          <p:cNvPr id="33" name="Google Shape;33;p5"/>
          <p:cNvSpPr txBox="1">
            <a:spLocks noGrp="1"/>
          </p:cNvSpPr>
          <p:nvPr>
            <p:ph type="body" idx="1"/>
          </p:nvPr>
        </p:nvSpPr>
        <p:spPr>
          <a:xfrm>
            <a:off x="713225" y="1152475"/>
            <a:ext cx="3665700" cy="14193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pPr lvl="0"/>
            <a:r>
              <a:rPr lang="en-US"/>
              <a:t>Click to edit Master text styles</a:t>
            </a:r>
          </a:p>
        </p:txBody>
      </p:sp>
      <p:sp>
        <p:nvSpPr>
          <p:cNvPr id="34" name="Google Shape;34;p5"/>
          <p:cNvSpPr txBox="1">
            <a:spLocks noGrp="1"/>
          </p:cNvSpPr>
          <p:nvPr>
            <p:ph type="body" idx="2"/>
          </p:nvPr>
        </p:nvSpPr>
        <p:spPr>
          <a:xfrm>
            <a:off x="4765200" y="1152475"/>
            <a:ext cx="3665700" cy="3161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pPr lvl="0"/>
            <a:r>
              <a:rPr lang="en-US"/>
              <a:t>Click to edit Master text styles</a:t>
            </a:r>
          </a:p>
        </p:txBody>
      </p:sp>
      <p:sp>
        <p:nvSpPr>
          <p:cNvPr id="35" name="Google Shape;35;p5"/>
          <p:cNvSpPr/>
          <p:nvPr/>
        </p:nvSpPr>
        <p:spPr>
          <a:xfrm>
            <a:off x="-302035" y="68553"/>
            <a:ext cx="2529225" cy="253875"/>
          </a:xfrm>
          <a:custGeom>
            <a:avLst/>
            <a:gdLst/>
            <a:ahLst/>
            <a:cxnLst/>
            <a:rect l="l" t="t" r="r" b="b"/>
            <a:pathLst>
              <a:path w="101169" h="10155" extrusionOk="0">
                <a:moveTo>
                  <a:pt x="6241" y="9204"/>
                </a:moveTo>
                <a:cubicBezTo>
                  <a:pt x="12966" y="10531"/>
                  <a:pt x="42035" y="10178"/>
                  <a:pt x="49512" y="9735"/>
                </a:cubicBezTo>
                <a:cubicBezTo>
                  <a:pt x="56989" y="9293"/>
                  <a:pt x="43141" y="6903"/>
                  <a:pt x="51105" y="6549"/>
                </a:cubicBezTo>
                <a:cubicBezTo>
                  <a:pt x="59069" y="6195"/>
                  <a:pt x="91058" y="8629"/>
                  <a:pt x="97297" y="7611"/>
                </a:cubicBezTo>
                <a:cubicBezTo>
                  <a:pt x="103536" y="6594"/>
                  <a:pt x="103226" y="1417"/>
                  <a:pt x="88537" y="444"/>
                </a:cubicBezTo>
                <a:cubicBezTo>
                  <a:pt x="73848" y="-529"/>
                  <a:pt x="22877" y="311"/>
                  <a:pt x="9161" y="1771"/>
                </a:cubicBezTo>
                <a:cubicBezTo>
                  <a:pt x="-4555" y="3231"/>
                  <a:pt x="-484" y="7877"/>
                  <a:pt x="6241" y="9204"/>
                </a:cubicBezTo>
                <a:close/>
              </a:path>
            </a:pathLst>
          </a:custGeom>
          <a:solidFill>
            <a:srgbClr val="FFFFFF">
              <a:alpha val="70440"/>
            </a:srgbClr>
          </a:solidFill>
          <a:ln>
            <a:noFill/>
          </a:ln>
        </p:spPr>
      </p:sp>
    </p:spTree>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30"/>
        <p:cNvGrpSpPr/>
        <p:nvPr/>
      </p:nvGrpSpPr>
      <p:grpSpPr>
        <a:xfrm>
          <a:off x="0" y="0"/>
          <a:ext cx="0" cy="0"/>
          <a:chOff x="0" y="0"/>
          <a:chExt cx="0" cy="0"/>
        </a:xfrm>
      </p:grpSpPr>
      <p:sp>
        <p:nvSpPr>
          <p:cNvPr id="131" name="Google Shape;131;p25"/>
          <p:cNvSpPr txBox="1">
            <a:spLocks noGrp="1"/>
          </p:cNvSpPr>
          <p:nvPr>
            <p:ph type="title"/>
          </p:nvPr>
        </p:nvSpPr>
        <p:spPr>
          <a:xfrm>
            <a:off x="722376" y="3023100"/>
            <a:ext cx="3452700" cy="556200"/>
          </a:xfrm>
          <a:prstGeom prst="rect">
            <a:avLst/>
          </a:prstGeom>
        </p:spPr>
        <p:txBody>
          <a:bodyPr spcFirstLastPara="1" wrap="square" lIns="91425" tIns="91425" rIns="91425" bIns="91425" anchor="ctr" anchorCtr="0">
            <a:noAutofit/>
          </a:bodyPr>
          <a:lstStyle>
            <a:lvl1pPr lvl="0" rtl="0">
              <a:spcBef>
                <a:spcPts val="0"/>
              </a:spcBef>
              <a:spcAft>
                <a:spcPts val="0"/>
              </a:spcAft>
              <a:buSzPts val="2300"/>
              <a:buNone/>
              <a:defRPr sz="2000"/>
            </a:lvl1pPr>
            <a:lvl2pPr lvl="1" rtl="0">
              <a:spcBef>
                <a:spcPts val="0"/>
              </a:spcBef>
              <a:spcAft>
                <a:spcPts val="0"/>
              </a:spcAft>
              <a:buSzPts val="2200"/>
              <a:buNone/>
              <a:defRPr sz="2200"/>
            </a:lvl2pPr>
            <a:lvl3pPr lvl="2" rtl="0">
              <a:spcBef>
                <a:spcPts val="0"/>
              </a:spcBef>
              <a:spcAft>
                <a:spcPts val="0"/>
              </a:spcAft>
              <a:buSzPts val="2200"/>
              <a:buNone/>
              <a:defRPr sz="2200"/>
            </a:lvl3pPr>
            <a:lvl4pPr lvl="3" rtl="0">
              <a:spcBef>
                <a:spcPts val="0"/>
              </a:spcBef>
              <a:spcAft>
                <a:spcPts val="0"/>
              </a:spcAft>
              <a:buSzPts val="2200"/>
              <a:buNone/>
              <a:defRPr sz="2200"/>
            </a:lvl4pPr>
            <a:lvl5pPr lvl="4" rtl="0">
              <a:spcBef>
                <a:spcPts val="0"/>
              </a:spcBef>
              <a:spcAft>
                <a:spcPts val="0"/>
              </a:spcAft>
              <a:buSzPts val="2200"/>
              <a:buNone/>
              <a:defRPr sz="2200"/>
            </a:lvl5pPr>
            <a:lvl6pPr lvl="5" rtl="0">
              <a:spcBef>
                <a:spcPts val="0"/>
              </a:spcBef>
              <a:spcAft>
                <a:spcPts val="0"/>
              </a:spcAft>
              <a:buSzPts val="2200"/>
              <a:buNone/>
              <a:defRPr sz="2200"/>
            </a:lvl6pPr>
            <a:lvl7pPr lvl="6" rtl="0">
              <a:spcBef>
                <a:spcPts val="0"/>
              </a:spcBef>
              <a:spcAft>
                <a:spcPts val="0"/>
              </a:spcAft>
              <a:buSzPts val="2200"/>
              <a:buNone/>
              <a:defRPr sz="2200"/>
            </a:lvl7pPr>
            <a:lvl8pPr lvl="7" rtl="0">
              <a:spcBef>
                <a:spcPts val="0"/>
              </a:spcBef>
              <a:spcAft>
                <a:spcPts val="0"/>
              </a:spcAft>
              <a:buSzPts val="2200"/>
              <a:buNone/>
              <a:defRPr sz="2200"/>
            </a:lvl8pPr>
            <a:lvl9pPr lvl="8" rtl="0">
              <a:spcBef>
                <a:spcPts val="0"/>
              </a:spcBef>
              <a:spcAft>
                <a:spcPts val="0"/>
              </a:spcAft>
              <a:buSzPts val="2200"/>
              <a:buNone/>
              <a:defRPr sz="2200"/>
            </a:lvl9pPr>
          </a:lstStyle>
          <a:p>
            <a:endParaRPr/>
          </a:p>
        </p:txBody>
      </p:sp>
      <p:sp>
        <p:nvSpPr>
          <p:cNvPr id="132" name="Google Shape;132;p25"/>
          <p:cNvSpPr txBox="1">
            <a:spLocks noGrp="1"/>
          </p:cNvSpPr>
          <p:nvPr>
            <p:ph type="subTitle" idx="1"/>
          </p:nvPr>
        </p:nvSpPr>
        <p:spPr>
          <a:xfrm>
            <a:off x="722375" y="1551800"/>
            <a:ext cx="3452700" cy="1449000"/>
          </a:xfrm>
          <a:prstGeom prst="rect">
            <a:avLst/>
          </a:prstGeom>
        </p:spPr>
        <p:txBody>
          <a:bodyPr spcFirstLastPara="1" wrap="square" lIns="91425" tIns="91425" rIns="91425" bIns="91425" anchor="b" anchorCtr="0">
            <a:noAutofit/>
          </a:bodyPr>
          <a:lstStyle>
            <a:lvl1pPr lvl="0" rtl="0">
              <a:spcBef>
                <a:spcPts val="0"/>
              </a:spcBef>
              <a:spcAft>
                <a:spcPts val="0"/>
              </a:spcAft>
              <a:buSzPts val="1500"/>
              <a:buNone/>
              <a:defRPr sz="20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Tree>
    <p:extLst>
      <p:ext uri="{BB962C8B-B14F-4D97-AF65-F5344CB8AC3E}">
        <p14:creationId xmlns:p14="http://schemas.microsoft.com/office/powerpoint/2010/main" val="3772910751"/>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6"/>
        <p:cNvGrpSpPr/>
        <p:nvPr/>
      </p:nvGrpSpPr>
      <p:grpSpPr>
        <a:xfrm>
          <a:off x="0" y="0"/>
          <a:ext cx="0" cy="0"/>
          <a:chOff x="0" y="0"/>
          <a:chExt cx="0" cy="0"/>
        </a:xfrm>
      </p:grpSpPr>
      <p:sp>
        <p:nvSpPr>
          <p:cNvPr id="37" name="Google Shape;37;p6"/>
          <p:cNvSpPr/>
          <p:nvPr/>
        </p:nvSpPr>
        <p:spPr>
          <a:xfrm>
            <a:off x="4904520" y="4395685"/>
            <a:ext cx="2508275" cy="482725"/>
          </a:xfrm>
          <a:custGeom>
            <a:avLst/>
            <a:gdLst/>
            <a:ahLst/>
            <a:cxnLst/>
            <a:rect l="l" t="t" r="r" b="b"/>
            <a:pathLst>
              <a:path w="100331" h="19309" extrusionOk="0">
                <a:moveTo>
                  <a:pt x="7636" y="2994"/>
                </a:moveTo>
                <a:cubicBezTo>
                  <a:pt x="13210" y="728"/>
                  <a:pt x="30963" y="-731"/>
                  <a:pt x="35310" y="382"/>
                </a:cubicBezTo>
                <a:cubicBezTo>
                  <a:pt x="39657" y="1495"/>
                  <a:pt x="26417" y="8213"/>
                  <a:pt x="33717" y="9673"/>
                </a:cubicBezTo>
                <a:cubicBezTo>
                  <a:pt x="41018" y="11133"/>
                  <a:pt x="68317" y="7992"/>
                  <a:pt x="79113" y="9142"/>
                </a:cubicBezTo>
                <a:cubicBezTo>
                  <a:pt x="89909" y="10292"/>
                  <a:pt x="105748" y="14894"/>
                  <a:pt x="98492" y="16575"/>
                </a:cubicBezTo>
                <a:cubicBezTo>
                  <a:pt x="91236" y="18256"/>
                  <a:pt x="51679" y="19662"/>
                  <a:pt x="35575" y="19230"/>
                </a:cubicBezTo>
                <a:cubicBezTo>
                  <a:pt x="19471" y="18798"/>
                  <a:pt x="6525" y="16687"/>
                  <a:pt x="1868" y="13981"/>
                </a:cubicBezTo>
                <a:cubicBezTo>
                  <a:pt x="-2788" y="11275"/>
                  <a:pt x="2062" y="5261"/>
                  <a:pt x="7636" y="2994"/>
                </a:cubicBezTo>
                <a:close/>
              </a:path>
            </a:pathLst>
          </a:custGeom>
          <a:solidFill>
            <a:srgbClr val="FFFFFF">
              <a:alpha val="70440"/>
            </a:srgbClr>
          </a:solidFill>
          <a:ln>
            <a:noFill/>
          </a:ln>
        </p:spPr>
      </p:sp>
      <p:sp>
        <p:nvSpPr>
          <p:cNvPr id="38" name="Google Shape;38;p6"/>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r>
              <a:rPr lang="en-US"/>
              <a:t>Click to edit Master title style</a:t>
            </a:r>
            <a:endParaRPr/>
          </a:p>
        </p:txBody>
      </p:sp>
      <p:sp>
        <p:nvSpPr>
          <p:cNvPr id="39" name="Google Shape;39;p6"/>
          <p:cNvSpPr/>
          <p:nvPr/>
        </p:nvSpPr>
        <p:spPr>
          <a:xfrm flipH="1">
            <a:off x="-499448" y="3682303"/>
            <a:ext cx="775225" cy="450350"/>
          </a:xfrm>
          <a:custGeom>
            <a:avLst/>
            <a:gdLst/>
            <a:ahLst/>
            <a:cxnLst/>
            <a:rect l="l" t="t" r="r" b="b"/>
            <a:pathLst>
              <a:path w="31009" h="18014" extrusionOk="0">
                <a:moveTo>
                  <a:pt x="3625" y="18011"/>
                </a:moveTo>
                <a:cubicBezTo>
                  <a:pt x="4377" y="18144"/>
                  <a:pt x="2762" y="14007"/>
                  <a:pt x="4554" y="13100"/>
                </a:cubicBezTo>
                <a:cubicBezTo>
                  <a:pt x="6346" y="12193"/>
                  <a:pt x="12673" y="13019"/>
                  <a:pt x="14377" y="12569"/>
                </a:cubicBezTo>
                <a:cubicBezTo>
                  <a:pt x="16081" y="12119"/>
                  <a:pt x="15462" y="10885"/>
                  <a:pt x="14776" y="10398"/>
                </a:cubicBezTo>
                <a:cubicBezTo>
                  <a:pt x="14090" y="9911"/>
                  <a:pt x="11191" y="10512"/>
                  <a:pt x="10262" y="9649"/>
                </a:cubicBezTo>
                <a:cubicBezTo>
                  <a:pt x="9333" y="8786"/>
                  <a:pt x="5971" y="5938"/>
                  <a:pt x="9201" y="5222"/>
                </a:cubicBezTo>
                <a:cubicBezTo>
                  <a:pt x="12431" y="4506"/>
                  <a:pt x="26456" y="5996"/>
                  <a:pt x="29642" y="5354"/>
                </a:cubicBezTo>
                <a:cubicBezTo>
                  <a:pt x="32828" y="4712"/>
                  <a:pt x="29620" y="2249"/>
                  <a:pt x="28315" y="1372"/>
                </a:cubicBezTo>
                <a:cubicBezTo>
                  <a:pt x="27010" y="495"/>
                  <a:pt x="22319" y="-270"/>
                  <a:pt x="21810" y="92"/>
                </a:cubicBezTo>
                <a:cubicBezTo>
                  <a:pt x="21301" y="454"/>
                  <a:pt x="28071" y="2879"/>
                  <a:pt x="25261" y="3543"/>
                </a:cubicBezTo>
                <a:cubicBezTo>
                  <a:pt x="22452" y="4207"/>
                  <a:pt x="8117" y="2924"/>
                  <a:pt x="4953" y="4074"/>
                </a:cubicBezTo>
                <a:cubicBezTo>
                  <a:pt x="1790" y="5225"/>
                  <a:pt x="7099" y="9074"/>
                  <a:pt x="6280" y="10446"/>
                </a:cubicBezTo>
                <a:cubicBezTo>
                  <a:pt x="5461" y="11818"/>
                  <a:pt x="484" y="11043"/>
                  <a:pt x="41" y="12304"/>
                </a:cubicBezTo>
                <a:cubicBezTo>
                  <a:pt x="-401" y="13565"/>
                  <a:pt x="2873" y="17878"/>
                  <a:pt x="3625" y="18011"/>
                </a:cubicBezTo>
                <a:close/>
              </a:path>
            </a:pathLst>
          </a:custGeom>
          <a:solidFill>
            <a:srgbClr val="FFFFFF">
              <a:alpha val="70440"/>
            </a:srgbClr>
          </a:solidFill>
          <a:ln>
            <a:noFill/>
          </a:ln>
        </p:spPr>
      </p:sp>
      <p:grpSp>
        <p:nvGrpSpPr>
          <p:cNvPr id="40" name="Google Shape;40;p6"/>
          <p:cNvGrpSpPr/>
          <p:nvPr/>
        </p:nvGrpSpPr>
        <p:grpSpPr>
          <a:xfrm>
            <a:off x="-728600" y="4114826"/>
            <a:ext cx="1357650" cy="584024"/>
            <a:chOff x="5355625" y="3444501"/>
            <a:chExt cx="1357650" cy="584024"/>
          </a:xfrm>
        </p:grpSpPr>
        <p:sp>
          <p:nvSpPr>
            <p:cNvPr id="41" name="Google Shape;41;p6"/>
            <p:cNvSpPr/>
            <p:nvPr/>
          </p:nvSpPr>
          <p:spPr>
            <a:xfrm>
              <a:off x="6222450" y="3444501"/>
              <a:ext cx="102408" cy="464483"/>
            </a:xfrm>
            <a:custGeom>
              <a:avLst/>
              <a:gdLst/>
              <a:ahLst/>
              <a:cxnLst/>
              <a:rect l="l" t="t" r="r" b="b"/>
              <a:pathLst>
                <a:path w="7433" h="39024" extrusionOk="0">
                  <a:moveTo>
                    <a:pt x="7433" y="39024"/>
                  </a:moveTo>
                  <a:lnTo>
                    <a:pt x="5575" y="0"/>
                  </a:lnTo>
                  <a:lnTo>
                    <a:pt x="2124" y="0"/>
                  </a:lnTo>
                  <a:lnTo>
                    <a:pt x="0" y="38759"/>
                  </a:lnTo>
                  <a:close/>
                </a:path>
              </a:pathLst>
            </a:custGeom>
            <a:solidFill>
              <a:schemeClr val="dk2"/>
            </a:solidFill>
            <a:ln>
              <a:noFill/>
            </a:ln>
          </p:spPr>
        </p:sp>
        <p:sp>
          <p:nvSpPr>
            <p:cNvPr id="42" name="Google Shape;42;p6"/>
            <p:cNvSpPr/>
            <p:nvPr/>
          </p:nvSpPr>
          <p:spPr>
            <a:xfrm>
              <a:off x="5355625" y="3796225"/>
              <a:ext cx="1357650" cy="232300"/>
            </a:xfrm>
            <a:custGeom>
              <a:avLst/>
              <a:gdLst/>
              <a:ahLst/>
              <a:cxnLst/>
              <a:rect l="l" t="t" r="r" b="b"/>
              <a:pathLst>
                <a:path w="54306" h="9292" extrusionOk="0">
                  <a:moveTo>
                    <a:pt x="50705" y="8761"/>
                  </a:moveTo>
                  <a:lnTo>
                    <a:pt x="50705" y="4779"/>
                  </a:lnTo>
                  <a:lnTo>
                    <a:pt x="54306" y="5744"/>
                  </a:lnTo>
                  <a:lnTo>
                    <a:pt x="46458" y="0"/>
                  </a:lnTo>
                  <a:lnTo>
                    <a:pt x="0" y="0"/>
                  </a:lnTo>
                  <a:lnTo>
                    <a:pt x="2124" y="9292"/>
                  </a:lnTo>
                  <a:close/>
                </a:path>
              </a:pathLst>
            </a:custGeom>
            <a:solidFill>
              <a:schemeClr val="dk2"/>
            </a:solidFill>
            <a:ln>
              <a:noFill/>
            </a:ln>
          </p:spPr>
        </p:sp>
      </p:grpSp>
      <p:sp>
        <p:nvSpPr>
          <p:cNvPr id="43" name="Google Shape;43;p6"/>
          <p:cNvSpPr/>
          <p:nvPr/>
        </p:nvSpPr>
        <p:spPr>
          <a:xfrm>
            <a:off x="9319717" y="3492317"/>
            <a:ext cx="990350" cy="453075"/>
          </a:xfrm>
          <a:custGeom>
            <a:avLst/>
            <a:gdLst/>
            <a:ahLst/>
            <a:cxnLst/>
            <a:rect l="l" t="t" r="r" b="b"/>
            <a:pathLst>
              <a:path w="39614" h="18123" extrusionOk="0">
                <a:moveTo>
                  <a:pt x="3639" y="18106"/>
                </a:moveTo>
                <a:cubicBezTo>
                  <a:pt x="4391" y="18239"/>
                  <a:pt x="2776" y="14102"/>
                  <a:pt x="4568" y="13195"/>
                </a:cubicBezTo>
                <a:cubicBezTo>
                  <a:pt x="6360" y="12288"/>
                  <a:pt x="12776" y="13173"/>
                  <a:pt x="14391" y="12664"/>
                </a:cubicBezTo>
                <a:cubicBezTo>
                  <a:pt x="16006" y="12155"/>
                  <a:pt x="14944" y="10629"/>
                  <a:pt x="14258" y="10142"/>
                </a:cubicBezTo>
                <a:cubicBezTo>
                  <a:pt x="13572" y="9655"/>
                  <a:pt x="10696" y="10209"/>
                  <a:pt x="10276" y="9744"/>
                </a:cubicBezTo>
                <a:cubicBezTo>
                  <a:pt x="9856" y="9280"/>
                  <a:pt x="8307" y="7731"/>
                  <a:pt x="11736" y="7355"/>
                </a:cubicBezTo>
                <a:cubicBezTo>
                  <a:pt x="15165" y="6979"/>
                  <a:pt x="26249" y="8506"/>
                  <a:pt x="30850" y="7488"/>
                </a:cubicBezTo>
                <a:cubicBezTo>
                  <a:pt x="35452" y="6470"/>
                  <a:pt x="40849" y="2466"/>
                  <a:pt x="39345" y="1249"/>
                </a:cubicBezTo>
                <a:cubicBezTo>
                  <a:pt x="37841" y="32"/>
                  <a:pt x="24169" y="-211"/>
                  <a:pt x="21824" y="187"/>
                </a:cubicBezTo>
                <a:cubicBezTo>
                  <a:pt x="19479" y="585"/>
                  <a:pt x="28085" y="2974"/>
                  <a:pt x="25275" y="3638"/>
                </a:cubicBezTo>
                <a:cubicBezTo>
                  <a:pt x="22466" y="4302"/>
                  <a:pt x="8131" y="3019"/>
                  <a:pt x="4967" y="4169"/>
                </a:cubicBezTo>
                <a:cubicBezTo>
                  <a:pt x="1804" y="5320"/>
                  <a:pt x="7113" y="9169"/>
                  <a:pt x="6294" y="10541"/>
                </a:cubicBezTo>
                <a:cubicBezTo>
                  <a:pt x="5475" y="11913"/>
                  <a:pt x="498" y="11138"/>
                  <a:pt x="55" y="12399"/>
                </a:cubicBezTo>
                <a:cubicBezTo>
                  <a:pt x="-387" y="13660"/>
                  <a:pt x="2887" y="17973"/>
                  <a:pt x="3639" y="18106"/>
                </a:cubicBezTo>
                <a:close/>
              </a:path>
            </a:pathLst>
          </a:custGeom>
          <a:solidFill>
            <a:srgbClr val="FFFFFF">
              <a:alpha val="70440"/>
            </a:srgbClr>
          </a:solidFill>
          <a:ln>
            <a:noFill/>
          </a:ln>
        </p:spPr>
      </p:sp>
      <p:sp>
        <p:nvSpPr>
          <p:cNvPr id="44" name="Google Shape;44;p6"/>
          <p:cNvSpPr/>
          <p:nvPr/>
        </p:nvSpPr>
        <p:spPr>
          <a:xfrm>
            <a:off x="8984706" y="3197235"/>
            <a:ext cx="1506575" cy="741800"/>
          </a:xfrm>
          <a:custGeom>
            <a:avLst/>
            <a:gdLst/>
            <a:ahLst/>
            <a:cxnLst/>
            <a:rect l="l" t="t" r="r" b="b"/>
            <a:pathLst>
              <a:path w="60263" h="29672" extrusionOk="0">
                <a:moveTo>
                  <a:pt x="6421" y="29645"/>
                </a:moveTo>
                <a:cubicBezTo>
                  <a:pt x="7748" y="29866"/>
                  <a:pt x="8058" y="25442"/>
                  <a:pt x="8014" y="23672"/>
                </a:cubicBezTo>
                <a:cubicBezTo>
                  <a:pt x="7970" y="21902"/>
                  <a:pt x="5581" y="20376"/>
                  <a:pt x="6156" y="19026"/>
                </a:cubicBezTo>
                <a:cubicBezTo>
                  <a:pt x="6731" y="17677"/>
                  <a:pt x="10779" y="16526"/>
                  <a:pt x="11465" y="15575"/>
                </a:cubicBezTo>
                <a:cubicBezTo>
                  <a:pt x="12151" y="14624"/>
                  <a:pt x="10802" y="14182"/>
                  <a:pt x="10271" y="13319"/>
                </a:cubicBezTo>
                <a:cubicBezTo>
                  <a:pt x="9740" y="12456"/>
                  <a:pt x="3656" y="11040"/>
                  <a:pt x="8280" y="10398"/>
                </a:cubicBezTo>
                <a:cubicBezTo>
                  <a:pt x="12904" y="9756"/>
                  <a:pt x="33832" y="10465"/>
                  <a:pt x="38013" y="9469"/>
                </a:cubicBezTo>
                <a:cubicBezTo>
                  <a:pt x="42194" y="8474"/>
                  <a:pt x="29982" y="5354"/>
                  <a:pt x="33367" y="4425"/>
                </a:cubicBezTo>
                <a:cubicBezTo>
                  <a:pt x="36752" y="3496"/>
                  <a:pt x="54782" y="4580"/>
                  <a:pt x="58321" y="3894"/>
                </a:cubicBezTo>
                <a:cubicBezTo>
                  <a:pt x="61861" y="3208"/>
                  <a:pt x="60489" y="797"/>
                  <a:pt x="54604" y="310"/>
                </a:cubicBezTo>
                <a:cubicBezTo>
                  <a:pt x="48719" y="-177"/>
                  <a:pt x="28278" y="-132"/>
                  <a:pt x="23013" y="974"/>
                </a:cubicBezTo>
                <a:cubicBezTo>
                  <a:pt x="17748" y="2080"/>
                  <a:pt x="26553" y="5620"/>
                  <a:pt x="23013" y="6947"/>
                </a:cubicBezTo>
                <a:cubicBezTo>
                  <a:pt x="19474" y="8274"/>
                  <a:pt x="4940" y="7456"/>
                  <a:pt x="1776" y="8938"/>
                </a:cubicBezTo>
                <a:cubicBezTo>
                  <a:pt x="-1387" y="10420"/>
                  <a:pt x="4320" y="13606"/>
                  <a:pt x="4032" y="15840"/>
                </a:cubicBezTo>
                <a:cubicBezTo>
                  <a:pt x="3744" y="18075"/>
                  <a:pt x="-348" y="20044"/>
                  <a:pt x="50" y="22345"/>
                </a:cubicBezTo>
                <a:cubicBezTo>
                  <a:pt x="448" y="24646"/>
                  <a:pt x="5094" y="29424"/>
                  <a:pt x="6421" y="29645"/>
                </a:cubicBezTo>
                <a:close/>
              </a:path>
            </a:pathLst>
          </a:custGeom>
          <a:solidFill>
            <a:srgbClr val="FFFFFF">
              <a:alpha val="70440"/>
            </a:srgbClr>
          </a:solidFill>
          <a:ln>
            <a:noFill/>
          </a:ln>
        </p:spPr>
      </p:sp>
      <p:grpSp>
        <p:nvGrpSpPr>
          <p:cNvPr id="45" name="Google Shape;45;p6"/>
          <p:cNvGrpSpPr/>
          <p:nvPr/>
        </p:nvGrpSpPr>
        <p:grpSpPr>
          <a:xfrm>
            <a:off x="8488200" y="3935025"/>
            <a:ext cx="1931300" cy="862775"/>
            <a:chOff x="7466375" y="3371475"/>
            <a:chExt cx="1931300" cy="862775"/>
          </a:xfrm>
        </p:grpSpPr>
        <p:sp>
          <p:nvSpPr>
            <p:cNvPr id="46" name="Google Shape;46;p6"/>
            <p:cNvSpPr/>
            <p:nvPr/>
          </p:nvSpPr>
          <p:spPr>
            <a:xfrm>
              <a:off x="8060825" y="3371475"/>
              <a:ext cx="102408" cy="537556"/>
            </a:xfrm>
            <a:custGeom>
              <a:avLst/>
              <a:gdLst/>
              <a:ahLst/>
              <a:cxnLst/>
              <a:rect l="l" t="t" r="r" b="b"/>
              <a:pathLst>
                <a:path w="7433" h="39024" extrusionOk="0">
                  <a:moveTo>
                    <a:pt x="7433" y="39024"/>
                  </a:moveTo>
                  <a:lnTo>
                    <a:pt x="5575" y="0"/>
                  </a:lnTo>
                  <a:lnTo>
                    <a:pt x="2124" y="0"/>
                  </a:lnTo>
                  <a:lnTo>
                    <a:pt x="0" y="38759"/>
                  </a:lnTo>
                  <a:close/>
                </a:path>
              </a:pathLst>
            </a:custGeom>
            <a:solidFill>
              <a:schemeClr val="dk2"/>
            </a:solidFill>
            <a:ln>
              <a:noFill/>
            </a:ln>
          </p:spPr>
        </p:sp>
        <p:sp>
          <p:nvSpPr>
            <p:cNvPr id="47" name="Google Shape;47;p6"/>
            <p:cNvSpPr/>
            <p:nvPr/>
          </p:nvSpPr>
          <p:spPr>
            <a:xfrm>
              <a:off x="7466375" y="3842700"/>
              <a:ext cx="1931300" cy="391550"/>
            </a:xfrm>
            <a:custGeom>
              <a:avLst/>
              <a:gdLst/>
              <a:ahLst/>
              <a:cxnLst/>
              <a:rect l="l" t="t" r="r" b="b"/>
              <a:pathLst>
                <a:path w="77252" h="15662" extrusionOk="0">
                  <a:moveTo>
                    <a:pt x="74863" y="3451"/>
                  </a:moveTo>
                  <a:lnTo>
                    <a:pt x="71677" y="0"/>
                  </a:lnTo>
                  <a:lnTo>
                    <a:pt x="6637" y="0"/>
                  </a:lnTo>
                  <a:lnTo>
                    <a:pt x="0" y="6902"/>
                  </a:lnTo>
                  <a:lnTo>
                    <a:pt x="6902" y="7167"/>
                  </a:lnTo>
                  <a:lnTo>
                    <a:pt x="6637" y="15662"/>
                  </a:lnTo>
                  <a:lnTo>
                    <a:pt x="77252" y="12742"/>
                  </a:lnTo>
                  <a:close/>
                </a:path>
              </a:pathLst>
            </a:custGeom>
            <a:solidFill>
              <a:schemeClr val="dk2"/>
            </a:solidFill>
            <a:ln>
              <a:noFill/>
            </a:ln>
          </p:spPr>
        </p:sp>
        <p:sp>
          <p:nvSpPr>
            <p:cNvPr id="48" name="Google Shape;48;p6"/>
            <p:cNvSpPr/>
            <p:nvPr/>
          </p:nvSpPr>
          <p:spPr>
            <a:xfrm>
              <a:off x="8328375" y="3371475"/>
              <a:ext cx="102408" cy="537556"/>
            </a:xfrm>
            <a:custGeom>
              <a:avLst/>
              <a:gdLst/>
              <a:ahLst/>
              <a:cxnLst/>
              <a:rect l="l" t="t" r="r" b="b"/>
              <a:pathLst>
                <a:path w="7433" h="39024" extrusionOk="0">
                  <a:moveTo>
                    <a:pt x="7433" y="39024"/>
                  </a:moveTo>
                  <a:lnTo>
                    <a:pt x="5575" y="0"/>
                  </a:lnTo>
                  <a:lnTo>
                    <a:pt x="2124" y="0"/>
                  </a:lnTo>
                  <a:lnTo>
                    <a:pt x="0" y="38759"/>
                  </a:lnTo>
                  <a:close/>
                </a:path>
              </a:pathLst>
            </a:custGeom>
            <a:solidFill>
              <a:schemeClr val="dk2"/>
            </a:solidFill>
            <a:ln>
              <a:noFill/>
            </a:ln>
          </p:spPr>
        </p:sp>
        <p:sp>
          <p:nvSpPr>
            <p:cNvPr id="49" name="Google Shape;49;p6"/>
            <p:cNvSpPr/>
            <p:nvPr/>
          </p:nvSpPr>
          <p:spPr>
            <a:xfrm>
              <a:off x="8766400" y="3371475"/>
              <a:ext cx="102408" cy="537556"/>
            </a:xfrm>
            <a:custGeom>
              <a:avLst/>
              <a:gdLst/>
              <a:ahLst/>
              <a:cxnLst/>
              <a:rect l="l" t="t" r="r" b="b"/>
              <a:pathLst>
                <a:path w="7433" h="39024" extrusionOk="0">
                  <a:moveTo>
                    <a:pt x="7433" y="39024"/>
                  </a:moveTo>
                  <a:lnTo>
                    <a:pt x="5575" y="0"/>
                  </a:lnTo>
                  <a:lnTo>
                    <a:pt x="2124" y="0"/>
                  </a:lnTo>
                  <a:lnTo>
                    <a:pt x="0" y="38759"/>
                  </a:lnTo>
                  <a:close/>
                </a:path>
              </a:pathLst>
            </a:custGeom>
            <a:solidFill>
              <a:schemeClr val="dk2"/>
            </a:solidFill>
            <a:ln>
              <a:noFill/>
            </a:ln>
          </p:spPr>
        </p:sp>
      </p:grpSp>
      <p:sp>
        <p:nvSpPr>
          <p:cNvPr id="50" name="Google Shape;50;p6"/>
          <p:cNvSpPr/>
          <p:nvPr/>
        </p:nvSpPr>
        <p:spPr>
          <a:xfrm>
            <a:off x="-963517" y="4625371"/>
            <a:ext cx="11148700" cy="670575"/>
          </a:xfrm>
          <a:custGeom>
            <a:avLst/>
            <a:gdLst/>
            <a:ahLst/>
            <a:cxnLst/>
            <a:rect l="l" t="t" r="r" b="b"/>
            <a:pathLst>
              <a:path w="445948" h="26823" extrusionOk="0">
                <a:moveTo>
                  <a:pt x="33497" y="815"/>
                </a:moveTo>
                <a:cubicBezTo>
                  <a:pt x="43408" y="-2326"/>
                  <a:pt x="67035" y="5106"/>
                  <a:pt x="88715" y="5062"/>
                </a:cubicBezTo>
                <a:cubicBezTo>
                  <a:pt x="110395" y="5018"/>
                  <a:pt x="136190" y="638"/>
                  <a:pt x="163578" y="549"/>
                </a:cubicBezTo>
                <a:cubicBezTo>
                  <a:pt x="190966" y="461"/>
                  <a:pt x="212248" y="4133"/>
                  <a:pt x="253042" y="4531"/>
                </a:cubicBezTo>
                <a:cubicBezTo>
                  <a:pt x="293836" y="4929"/>
                  <a:pt x="381795" y="-336"/>
                  <a:pt x="408342" y="2938"/>
                </a:cubicBezTo>
                <a:cubicBezTo>
                  <a:pt x="434889" y="6212"/>
                  <a:pt x="475506" y="20681"/>
                  <a:pt x="412324" y="24176"/>
                </a:cubicBezTo>
                <a:cubicBezTo>
                  <a:pt x="349142" y="27672"/>
                  <a:pt x="92388" y="27805"/>
                  <a:pt x="29250" y="23911"/>
                </a:cubicBezTo>
                <a:cubicBezTo>
                  <a:pt x="-33888" y="20018"/>
                  <a:pt x="23586" y="3957"/>
                  <a:pt x="33497" y="815"/>
                </a:cubicBezTo>
                <a:close/>
              </a:path>
            </a:pathLst>
          </a:custGeom>
          <a:solidFill>
            <a:schemeClr val="accent3"/>
          </a:solidFill>
          <a:ln>
            <a:noFill/>
          </a:ln>
        </p:spPr>
      </p:sp>
      <p:sp>
        <p:nvSpPr>
          <p:cNvPr id="51" name="Google Shape;51;p6"/>
          <p:cNvSpPr/>
          <p:nvPr/>
        </p:nvSpPr>
        <p:spPr>
          <a:xfrm flipH="1">
            <a:off x="-335318" y="-91804"/>
            <a:ext cx="1877675" cy="476500"/>
          </a:xfrm>
          <a:custGeom>
            <a:avLst/>
            <a:gdLst/>
            <a:ahLst/>
            <a:cxnLst/>
            <a:rect l="l" t="t" r="r" b="b"/>
            <a:pathLst>
              <a:path w="75107" h="19060" extrusionOk="0">
                <a:moveTo>
                  <a:pt x="67344" y="17837"/>
                </a:moveTo>
                <a:cubicBezTo>
                  <a:pt x="55984" y="20359"/>
                  <a:pt x="9135" y="18368"/>
                  <a:pt x="1528" y="17306"/>
                </a:cubicBezTo>
                <a:cubicBezTo>
                  <a:pt x="-6079" y="16244"/>
                  <a:pt x="16950" y="14164"/>
                  <a:pt x="21703" y="11465"/>
                </a:cubicBezTo>
                <a:cubicBezTo>
                  <a:pt x="26456" y="8766"/>
                  <a:pt x="22050" y="2661"/>
                  <a:pt x="30047" y="1112"/>
                </a:cubicBezTo>
                <a:cubicBezTo>
                  <a:pt x="38044" y="-436"/>
                  <a:pt x="63470" y="-613"/>
                  <a:pt x="69686" y="2174"/>
                </a:cubicBezTo>
                <a:cubicBezTo>
                  <a:pt x="75902" y="4962"/>
                  <a:pt x="78704" y="15315"/>
                  <a:pt x="67344" y="17837"/>
                </a:cubicBezTo>
                <a:close/>
              </a:path>
            </a:pathLst>
          </a:custGeom>
          <a:solidFill>
            <a:srgbClr val="FFFFFF">
              <a:alpha val="70440"/>
            </a:srgbClr>
          </a:solidFill>
          <a:ln>
            <a:noFill/>
          </a:ln>
        </p:spPr>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2"/>
        <p:cNvGrpSpPr/>
        <p:nvPr/>
      </p:nvGrpSpPr>
      <p:grpSpPr>
        <a:xfrm>
          <a:off x="0" y="0"/>
          <a:ext cx="0" cy="0"/>
          <a:chOff x="0" y="0"/>
          <a:chExt cx="0" cy="0"/>
        </a:xfrm>
      </p:grpSpPr>
      <p:sp>
        <p:nvSpPr>
          <p:cNvPr id="53" name="Google Shape;53;p7"/>
          <p:cNvSpPr txBox="1">
            <a:spLocks noGrp="1"/>
          </p:cNvSpPr>
          <p:nvPr>
            <p:ph type="body" idx="1"/>
          </p:nvPr>
        </p:nvSpPr>
        <p:spPr>
          <a:xfrm>
            <a:off x="713250" y="1285444"/>
            <a:ext cx="3959100" cy="19089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pPr lvl="0"/>
            <a:r>
              <a:rPr lang="en-US"/>
              <a:t>Click to edit Master text styles</a:t>
            </a:r>
          </a:p>
        </p:txBody>
      </p:sp>
      <p:sp>
        <p:nvSpPr>
          <p:cNvPr id="54" name="Google Shape;54;p7"/>
          <p:cNvSpPr txBox="1">
            <a:spLocks noGrp="1"/>
          </p:cNvSpPr>
          <p:nvPr>
            <p:ph type="title"/>
          </p:nvPr>
        </p:nvSpPr>
        <p:spPr>
          <a:xfrm>
            <a:off x="713250" y="451100"/>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r>
              <a:rPr lang="en-US"/>
              <a:t>Click to edit Master title style</a:t>
            </a:r>
            <a:endParaRPr/>
          </a:p>
        </p:txBody>
      </p:sp>
      <p:sp>
        <p:nvSpPr>
          <p:cNvPr id="55" name="Google Shape;55;p7"/>
          <p:cNvSpPr>
            <a:spLocks noGrp="1"/>
          </p:cNvSpPr>
          <p:nvPr>
            <p:ph type="pic" idx="2"/>
          </p:nvPr>
        </p:nvSpPr>
        <p:spPr>
          <a:xfrm>
            <a:off x="5264850" y="1421375"/>
            <a:ext cx="3165900" cy="3187200"/>
          </a:xfrm>
          <a:prstGeom prst="plaque">
            <a:avLst>
              <a:gd name="adj" fmla="val 7229"/>
            </a:avLst>
          </a:prstGeom>
          <a:noFill/>
          <a:ln w="28575" cap="flat" cmpd="sng">
            <a:solidFill>
              <a:schemeClr val="dk2"/>
            </a:solidFill>
            <a:prstDash val="solid"/>
            <a:round/>
            <a:headEnd type="none" w="sm" len="sm"/>
            <a:tailEnd type="none" w="sm" len="sm"/>
          </a:ln>
        </p:spPr>
      </p:sp>
      <p:sp>
        <p:nvSpPr>
          <p:cNvPr id="56" name="Google Shape;56;p7"/>
          <p:cNvSpPr/>
          <p:nvPr/>
        </p:nvSpPr>
        <p:spPr>
          <a:xfrm>
            <a:off x="-341169" y="-78940"/>
            <a:ext cx="2806500" cy="545450"/>
          </a:xfrm>
          <a:custGeom>
            <a:avLst/>
            <a:gdLst/>
            <a:ahLst/>
            <a:cxnLst/>
            <a:rect l="l" t="t" r="r" b="b"/>
            <a:pathLst>
              <a:path w="112260" h="21818" extrusionOk="0">
                <a:moveTo>
                  <a:pt x="9930" y="20148"/>
                </a:moveTo>
                <a:cubicBezTo>
                  <a:pt x="17585" y="23112"/>
                  <a:pt x="48070" y="21343"/>
                  <a:pt x="54530" y="20148"/>
                </a:cubicBezTo>
                <a:cubicBezTo>
                  <a:pt x="60990" y="18953"/>
                  <a:pt x="41079" y="14307"/>
                  <a:pt x="48689" y="12980"/>
                </a:cubicBezTo>
                <a:cubicBezTo>
                  <a:pt x="56299" y="11653"/>
                  <a:pt x="90900" y="14131"/>
                  <a:pt x="100191" y="12184"/>
                </a:cubicBezTo>
                <a:cubicBezTo>
                  <a:pt x="109483" y="10237"/>
                  <a:pt x="119703" y="2937"/>
                  <a:pt x="104438" y="1300"/>
                </a:cubicBezTo>
                <a:cubicBezTo>
                  <a:pt x="89173" y="-337"/>
                  <a:pt x="24354" y="-779"/>
                  <a:pt x="8603" y="2362"/>
                </a:cubicBezTo>
                <a:cubicBezTo>
                  <a:pt x="-7148" y="5503"/>
                  <a:pt x="2276" y="17184"/>
                  <a:pt x="9930" y="20148"/>
                </a:cubicBezTo>
                <a:close/>
              </a:path>
            </a:pathLst>
          </a:custGeom>
          <a:solidFill>
            <a:srgbClr val="FFFFFF">
              <a:alpha val="70440"/>
            </a:srgbClr>
          </a:solidFill>
          <a:ln>
            <a:noFill/>
          </a:ln>
        </p:spPr>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7"/>
        <p:cNvGrpSpPr/>
        <p:nvPr/>
      </p:nvGrpSpPr>
      <p:grpSpPr>
        <a:xfrm>
          <a:off x="0" y="0"/>
          <a:ext cx="0" cy="0"/>
          <a:chOff x="0" y="0"/>
          <a:chExt cx="0" cy="0"/>
        </a:xfrm>
      </p:grpSpPr>
      <p:sp>
        <p:nvSpPr>
          <p:cNvPr id="58" name="Google Shape;58;p8"/>
          <p:cNvSpPr txBox="1">
            <a:spLocks noGrp="1"/>
          </p:cNvSpPr>
          <p:nvPr>
            <p:ph type="title"/>
          </p:nvPr>
        </p:nvSpPr>
        <p:spPr>
          <a:xfrm>
            <a:off x="1499550" y="1006825"/>
            <a:ext cx="6144900" cy="25203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r>
              <a:rPr lang="en-US"/>
              <a:t>Click to edit Master title style</a:t>
            </a:r>
            <a:endParaRPr/>
          </a:p>
        </p:txBody>
      </p:sp>
      <p:sp>
        <p:nvSpPr>
          <p:cNvPr id="59" name="Google Shape;59;p8"/>
          <p:cNvSpPr/>
          <p:nvPr/>
        </p:nvSpPr>
        <p:spPr>
          <a:xfrm>
            <a:off x="4904520" y="4395685"/>
            <a:ext cx="2508275" cy="482725"/>
          </a:xfrm>
          <a:custGeom>
            <a:avLst/>
            <a:gdLst/>
            <a:ahLst/>
            <a:cxnLst/>
            <a:rect l="l" t="t" r="r" b="b"/>
            <a:pathLst>
              <a:path w="100331" h="19309" extrusionOk="0">
                <a:moveTo>
                  <a:pt x="7636" y="2994"/>
                </a:moveTo>
                <a:cubicBezTo>
                  <a:pt x="13210" y="728"/>
                  <a:pt x="30963" y="-731"/>
                  <a:pt x="35310" y="382"/>
                </a:cubicBezTo>
                <a:cubicBezTo>
                  <a:pt x="39657" y="1495"/>
                  <a:pt x="26417" y="8213"/>
                  <a:pt x="33717" y="9673"/>
                </a:cubicBezTo>
                <a:cubicBezTo>
                  <a:pt x="41018" y="11133"/>
                  <a:pt x="68317" y="7992"/>
                  <a:pt x="79113" y="9142"/>
                </a:cubicBezTo>
                <a:cubicBezTo>
                  <a:pt x="89909" y="10292"/>
                  <a:pt x="105748" y="14894"/>
                  <a:pt x="98492" y="16575"/>
                </a:cubicBezTo>
                <a:cubicBezTo>
                  <a:pt x="91236" y="18256"/>
                  <a:pt x="51679" y="19662"/>
                  <a:pt x="35575" y="19230"/>
                </a:cubicBezTo>
                <a:cubicBezTo>
                  <a:pt x="19471" y="18798"/>
                  <a:pt x="6525" y="16687"/>
                  <a:pt x="1868" y="13981"/>
                </a:cubicBezTo>
                <a:cubicBezTo>
                  <a:pt x="-2788" y="11275"/>
                  <a:pt x="2062" y="5261"/>
                  <a:pt x="7636" y="2994"/>
                </a:cubicBezTo>
                <a:close/>
              </a:path>
            </a:pathLst>
          </a:custGeom>
          <a:solidFill>
            <a:srgbClr val="FFFFFF">
              <a:alpha val="70440"/>
            </a:srgbClr>
          </a:solidFill>
          <a:ln>
            <a:noFill/>
          </a:ln>
        </p:spPr>
      </p:sp>
      <p:sp>
        <p:nvSpPr>
          <p:cNvPr id="60" name="Google Shape;60;p8"/>
          <p:cNvSpPr/>
          <p:nvPr/>
        </p:nvSpPr>
        <p:spPr>
          <a:xfrm flipH="1">
            <a:off x="-499448" y="3682303"/>
            <a:ext cx="775225" cy="450350"/>
          </a:xfrm>
          <a:custGeom>
            <a:avLst/>
            <a:gdLst/>
            <a:ahLst/>
            <a:cxnLst/>
            <a:rect l="l" t="t" r="r" b="b"/>
            <a:pathLst>
              <a:path w="31009" h="18014" extrusionOk="0">
                <a:moveTo>
                  <a:pt x="3625" y="18011"/>
                </a:moveTo>
                <a:cubicBezTo>
                  <a:pt x="4377" y="18144"/>
                  <a:pt x="2762" y="14007"/>
                  <a:pt x="4554" y="13100"/>
                </a:cubicBezTo>
                <a:cubicBezTo>
                  <a:pt x="6346" y="12193"/>
                  <a:pt x="12673" y="13019"/>
                  <a:pt x="14377" y="12569"/>
                </a:cubicBezTo>
                <a:cubicBezTo>
                  <a:pt x="16081" y="12119"/>
                  <a:pt x="15462" y="10885"/>
                  <a:pt x="14776" y="10398"/>
                </a:cubicBezTo>
                <a:cubicBezTo>
                  <a:pt x="14090" y="9911"/>
                  <a:pt x="11191" y="10512"/>
                  <a:pt x="10262" y="9649"/>
                </a:cubicBezTo>
                <a:cubicBezTo>
                  <a:pt x="9333" y="8786"/>
                  <a:pt x="5971" y="5938"/>
                  <a:pt x="9201" y="5222"/>
                </a:cubicBezTo>
                <a:cubicBezTo>
                  <a:pt x="12431" y="4506"/>
                  <a:pt x="26456" y="5996"/>
                  <a:pt x="29642" y="5354"/>
                </a:cubicBezTo>
                <a:cubicBezTo>
                  <a:pt x="32828" y="4712"/>
                  <a:pt x="29620" y="2249"/>
                  <a:pt x="28315" y="1372"/>
                </a:cubicBezTo>
                <a:cubicBezTo>
                  <a:pt x="27010" y="495"/>
                  <a:pt x="22319" y="-270"/>
                  <a:pt x="21810" y="92"/>
                </a:cubicBezTo>
                <a:cubicBezTo>
                  <a:pt x="21301" y="454"/>
                  <a:pt x="28071" y="2879"/>
                  <a:pt x="25261" y="3543"/>
                </a:cubicBezTo>
                <a:cubicBezTo>
                  <a:pt x="22452" y="4207"/>
                  <a:pt x="8117" y="2924"/>
                  <a:pt x="4953" y="4074"/>
                </a:cubicBezTo>
                <a:cubicBezTo>
                  <a:pt x="1790" y="5225"/>
                  <a:pt x="7099" y="9074"/>
                  <a:pt x="6280" y="10446"/>
                </a:cubicBezTo>
                <a:cubicBezTo>
                  <a:pt x="5461" y="11818"/>
                  <a:pt x="484" y="11043"/>
                  <a:pt x="41" y="12304"/>
                </a:cubicBezTo>
                <a:cubicBezTo>
                  <a:pt x="-401" y="13565"/>
                  <a:pt x="2873" y="17878"/>
                  <a:pt x="3625" y="18011"/>
                </a:cubicBezTo>
                <a:close/>
              </a:path>
            </a:pathLst>
          </a:custGeom>
          <a:solidFill>
            <a:srgbClr val="FFFFFF">
              <a:alpha val="70440"/>
            </a:srgbClr>
          </a:solidFill>
          <a:ln>
            <a:noFill/>
          </a:ln>
        </p:spPr>
      </p:sp>
      <p:grpSp>
        <p:nvGrpSpPr>
          <p:cNvPr id="61" name="Google Shape;61;p8"/>
          <p:cNvGrpSpPr/>
          <p:nvPr/>
        </p:nvGrpSpPr>
        <p:grpSpPr>
          <a:xfrm>
            <a:off x="-728600" y="4114826"/>
            <a:ext cx="1357650" cy="584024"/>
            <a:chOff x="5355625" y="3444501"/>
            <a:chExt cx="1357650" cy="584024"/>
          </a:xfrm>
        </p:grpSpPr>
        <p:sp>
          <p:nvSpPr>
            <p:cNvPr id="62" name="Google Shape;62;p8"/>
            <p:cNvSpPr/>
            <p:nvPr/>
          </p:nvSpPr>
          <p:spPr>
            <a:xfrm>
              <a:off x="6222450" y="3444501"/>
              <a:ext cx="102408" cy="464483"/>
            </a:xfrm>
            <a:custGeom>
              <a:avLst/>
              <a:gdLst/>
              <a:ahLst/>
              <a:cxnLst/>
              <a:rect l="l" t="t" r="r" b="b"/>
              <a:pathLst>
                <a:path w="7433" h="39024" extrusionOk="0">
                  <a:moveTo>
                    <a:pt x="7433" y="39024"/>
                  </a:moveTo>
                  <a:lnTo>
                    <a:pt x="5575" y="0"/>
                  </a:lnTo>
                  <a:lnTo>
                    <a:pt x="2124" y="0"/>
                  </a:lnTo>
                  <a:lnTo>
                    <a:pt x="0" y="38759"/>
                  </a:lnTo>
                  <a:close/>
                </a:path>
              </a:pathLst>
            </a:custGeom>
            <a:solidFill>
              <a:schemeClr val="dk2"/>
            </a:solidFill>
            <a:ln>
              <a:noFill/>
            </a:ln>
          </p:spPr>
        </p:sp>
        <p:sp>
          <p:nvSpPr>
            <p:cNvPr id="63" name="Google Shape;63;p8"/>
            <p:cNvSpPr/>
            <p:nvPr/>
          </p:nvSpPr>
          <p:spPr>
            <a:xfrm>
              <a:off x="5355625" y="3796225"/>
              <a:ext cx="1357650" cy="232300"/>
            </a:xfrm>
            <a:custGeom>
              <a:avLst/>
              <a:gdLst/>
              <a:ahLst/>
              <a:cxnLst/>
              <a:rect l="l" t="t" r="r" b="b"/>
              <a:pathLst>
                <a:path w="54306" h="9292" extrusionOk="0">
                  <a:moveTo>
                    <a:pt x="50705" y="8761"/>
                  </a:moveTo>
                  <a:lnTo>
                    <a:pt x="50705" y="4779"/>
                  </a:lnTo>
                  <a:lnTo>
                    <a:pt x="54306" y="5744"/>
                  </a:lnTo>
                  <a:lnTo>
                    <a:pt x="46458" y="0"/>
                  </a:lnTo>
                  <a:lnTo>
                    <a:pt x="0" y="0"/>
                  </a:lnTo>
                  <a:lnTo>
                    <a:pt x="2124" y="9292"/>
                  </a:lnTo>
                  <a:close/>
                </a:path>
              </a:pathLst>
            </a:custGeom>
            <a:solidFill>
              <a:schemeClr val="dk2"/>
            </a:solidFill>
            <a:ln>
              <a:noFill/>
            </a:ln>
          </p:spPr>
        </p:sp>
      </p:grpSp>
      <p:sp>
        <p:nvSpPr>
          <p:cNvPr id="64" name="Google Shape;64;p8"/>
          <p:cNvSpPr/>
          <p:nvPr/>
        </p:nvSpPr>
        <p:spPr>
          <a:xfrm>
            <a:off x="9319717" y="3492317"/>
            <a:ext cx="990350" cy="453075"/>
          </a:xfrm>
          <a:custGeom>
            <a:avLst/>
            <a:gdLst/>
            <a:ahLst/>
            <a:cxnLst/>
            <a:rect l="l" t="t" r="r" b="b"/>
            <a:pathLst>
              <a:path w="39614" h="18123" extrusionOk="0">
                <a:moveTo>
                  <a:pt x="3639" y="18106"/>
                </a:moveTo>
                <a:cubicBezTo>
                  <a:pt x="4391" y="18239"/>
                  <a:pt x="2776" y="14102"/>
                  <a:pt x="4568" y="13195"/>
                </a:cubicBezTo>
                <a:cubicBezTo>
                  <a:pt x="6360" y="12288"/>
                  <a:pt x="12776" y="13173"/>
                  <a:pt x="14391" y="12664"/>
                </a:cubicBezTo>
                <a:cubicBezTo>
                  <a:pt x="16006" y="12155"/>
                  <a:pt x="14944" y="10629"/>
                  <a:pt x="14258" y="10142"/>
                </a:cubicBezTo>
                <a:cubicBezTo>
                  <a:pt x="13572" y="9655"/>
                  <a:pt x="10696" y="10209"/>
                  <a:pt x="10276" y="9744"/>
                </a:cubicBezTo>
                <a:cubicBezTo>
                  <a:pt x="9856" y="9280"/>
                  <a:pt x="8307" y="7731"/>
                  <a:pt x="11736" y="7355"/>
                </a:cubicBezTo>
                <a:cubicBezTo>
                  <a:pt x="15165" y="6979"/>
                  <a:pt x="26249" y="8506"/>
                  <a:pt x="30850" y="7488"/>
                </a:cubicBezTo>
                <a:cubicBezTo>
                  <a:pt x="35452" y="6470"/>
                  <a:pt x="40849" y="2466"/>
                  <a:pt x="39345" y="1249"/>
                </a:cubicBezTo>
                <a:cubicBezTo>
                  <a:pt x="37841" y="32"/>
                  <a:pt x="24169" y="-211"/>
                  <a:pt x="21824" y="187"/>
                </a:cubicBezTo>
                <a:cubicBezTo>
                  <a:pt x="19479" y="585"/>
                  <a:pt x="28085" y="2974"/>
                  <a:pt x="25275" y="3638"/>
                </a:cubicBezTo>
                <a:cubicBezTo>
                  <a:pt x="22466" y="4302"/>
                  <a:pt x="8131" y="3019"/>
                  <a:pt x="4967" y="4169"/>
                </a:cubicBezTo>
                <a:cubicBezTo>
                  <a:pt x="1804" y="5320"/>
                  <a:pt x="7113" y="9169"/>
                  <a:pt x="6294" y="10541"/>
                </a:cubicBezTo>
                <a:cubicBezTo>
                  <a:pt x="5475" y="11913"/>
                  <a:pt x="498" y="11138"/>
                  <a:pt x="55" y="12399"/>
                </a:cubicBezTo>
                <a:cubicBezTo>
                  <a:pt x="-387" y="13660"/>
                  <a:pt x="2887" y="17973"/>
                  <a:pt x="3639" y="18106"/>
                </a:cubicBezTo>
                <a:close/>
              </a:path>
            </a:pathLst>
          </a:custGeom>
          <a:solidFill>
            <a:srgbClr val="FFFFFF">
              <a:alpha val="70440"/>
            </a:srgbClr>
          </a:solidFill>
          <a:ln>
            <a:noFill/>
          </a:ln>
        </p:spPr>
      </p:sp>
      <p:sp>
        <p:nvSpPr>
          <p:cNvPr id="65" name="Google Shape;65;p8"/>
          <p:cNvSpPr/>
          <p:nvPr/>
        </p:nvSpPr>
        <p:spPr>
          <a:xfrm>
            <a:off x="8984706" y="3197235"/>
            <a:ext cx="1506575" cy="741800"/>
          </a:xfrm>
          <a:custGeom>
            <a:avLst/>
            <a:gdLst/>
            <a:ahLst/>
            <a:cxnLst/>
            <a:rect l="l" t="t" r="r" b="b"/>
            <a:pathLst>
              <a:path w="60263" h="29672" extrusionOk="0">
                <a:moveTo>
                  <a:pt x="6421" y="29645"/>
                </a:moveTo>
                <a:cubicBezTo>
                  <a:pt x="7748" y="29866"/>
                  <a:pt x="8058" y="25442"/>
                  <a:pt x="8014" y="23672"/>
                </a:cubicBezTo>
                <a:cubicBezTo>
                  <a:pt x="7970" y="21902"/>
                  <a:pt x="5581" y="20376"/>
                  <a:pt x="6156" y="19026"/>
                </a:cubicBezTo>
                <a:cubicBezTo>
                  <a:pt x="6731" y="17677"/>
                  <a:pt x="10779" y="16526"/>
                  <a:pt x="11465" y="15575"/>
                </a:cubicBezTo>
                <a:cubicBezTo>
                  <a:pt x="12151" y="14624"/>
                  <a:pt x="10802" y="14182"/>
                  <a:pt x="10271" y="13319"/>
                </a:cubicBezTo>
                <a:cubicBezTo>
                  <a:pt x="9740" y="12456"/>
                  <a:pt x="3656" y="11040"/>
                  <a:pt x="8280" y="10398"/>
                </a:cubicBezTo>
                <a:cubicBezTo>
                  <a:pt x="12904" y="9756"/>
                  <a:pt x="33832" y="10465"/>
                  <a:pt x="38013" y="9469"/>
                </a:cubicBezTo>
                <a:cubicBezTo>
                  <a:pt x="42194" y="8474"/>
                  <a:pt x="29982" y="5354"/>
                  <a:pt x="33367" y="4425"/>
                </a:cubicBezTo>
                <a:cubicBezTo>
                  <a:pt x="36752" y="3496"/>
                  <a:pt x="54782" y="4580"/>
                  <a:pt x="58321" y="3894"/>
                </a:cubicBezTo>
                <a:cubicBezTo>
                  <a:pt x="61861" y="3208"/>
                  <a:pt x="60489" y="797"/>
                  <a:pt x="54604" y="310"/>
                </a:cubicBezTo>
                <a:cubicBezTo>
                  <a:pt x="48719" y="-177"/>
                  <a:pt x="28278" y="-132"/>
                  <a:pt x="23013" y="974"/>
                </a:cubicBezTo>
                <a:cubicBezTo>
                  <a:pt x="17748" y="2080"/>
                  <a:pt x="26553" y="5620"/>
                  <a:pt x="23013" y="6947"/>
                </a:cubicBezTo>
                <a:cubicBezTo>
                  <a:pt x="19474" y="8274"/>
                  <a:pt x="4940" y="7456"/>
                  <a:pt x="1776" y="8938"/>
                </a:cubicBezTo>
                <a:cubicBezTo>
                  <a:pt x="-1387" y="10420"/>
                  <a:pt x="4320" y="13606"/>
                  <a:pt x="4032" y="15840"/>
                </a:cubicBezTo>
                <a:cubicBezTo>
                  <a:pt x="3744" y="18075"/>
                  <a:pt x="-348" y="20044"/>
                  <a:pt x="50" y="22345"/>
                </a:cubicBezTo>
                <a:cubicBezTo>
                  <a:pt x="448" y="24646"/>
                  <a:pt x="5094" y="29424"/>
                  <a:pt x="6421" y="29645"/>
                </a:cubicBezTo>
                <a:close/>
              </a:path>
            </a:pathLst>
          </a:custGeom>
          <a:solidFill>
            <a:srgbClr val="FFFFFF">
              <a:alpha val="70440"/>
            </a:srgbClr>
          </a:solidFill>
          <a:ln>
            <a:noFill/>
          </a:ln>
        </p:spPr>
      </p:sp>
      <p:grpSp>
        <p:nvGrpSpPr>
          <p:cNvPr id="66" name="Google Shape;66;p8"/>
          <p:cNvGrpSpPr/>
          <p:nvPr/>
        </p:nvGrpSpPr>
        <p:grpSpPr>
          <a:xfrm>
            <a:off x="8488200" y="3935025"/>
            <a:ext cx="1931300" cy="862775"/>
            <a:chOff x="7466375" y="3371475"/>
            <a:chExt cx="1931300" cy="862775"/>
          </a:xfrm>
        </p:grpSpPr>
        <p:sp>
          <p:nvSpPr>
            <p:cNvPr id="67" name="Google Shape;67;p8"/>
            <p:cNvSpPr/>
            <p:nvPr/>
          </p:nvSpPr>
          <p:spPr>
            <a:xfrm>
              <a:off x="8060825" y="3371475"/>
              <a:ext cx="102408" cy="537556"/>
            </a:xfrm>
            <a:custGeom>
              <a:avLst/>
              <a:gdLst/>
              <a:ahLst/>
              <a:cxnLst/>
              <a:rect l="l" t="t" r="r" b="b"/>
              <a:pathLst>
                <a:path w="7433" h="39024" extrusionOk="0">
                  <a:moveTo>
                    <a:pt x="7433" y="39024"/>
                  </a:moveTo>
                  <a:lnTo>
                    <a:pt x="5575" y="0"/>
                  </a:lnTo>
                  <a:lnTo>
                    <a:pt x="2124" y="0"/>
                  </a:lnTo>
                  <a:lnTo>
                    <a:pt x="0" y="38759"/>
                  </a:lnTo>
                  <a:close/>
                </a:path>
              </a:pathLst>
            </a:custGeom>
            <a:solidFill>
              <a:schemeClr val="dk2"/>
            </a:solidFill>
            <a:ln>
              <a:noFill/>
            </a:ln>
          </p:spPr>
        </p:sp>
        <p:sp>
          <p:nvSpPr>
            <p:cNvPr id="68" name="Google Shape;68;p8"/>
            <p:cNvSpPr/>
            <p:nvPr/>
          </p:nvSpPr>
          <p:spPr>
            <a:xfrm>
              <a:off x="7466375" y="3842700"/>
              <a:ext cx="1931300" cy="391550"/>
            </a:xfrm>
            <a:custGeom>
              <a:avLst/>
              <a:gdLst/>
              <a:ahLst/>
              <a:cxnLst/>
              <a:rect l="l" t="t" r="r" b="b"/>
              <a:pathLst>
                <a:path w="77252" h="15662" extrusionOk="0">
                  <a:moveTo>
                    <a:pt x="74863" y="3451"/>
                  </a:moveTo>
                  <a:lnTo>
                    <a:pt x="71677" y="0"/>
                  </a:lnTo>
                  <a:lnTo>
                    <a:pt x="6637" y="0"/>
                  </a:lnTo>
                  <a:lnTo>
                    <a:pt x="0" y="6902"/>
                  </a:lnTo>
                  <a:lnTo>
                    <a:pt x="6902" y="7167"/>
                  </a:lnTo>
                  <a:lnTo>
                    <a:pt x="6637" y="15662"/>
                  </a:lnTo>
                  <a:lnTo>
                    <a:pt x="77252" y="12742"/>
                  </a:lnTo>
                  <a:close/>
                </a:path>
              </a:pathLst>
            </a:custGeom>
            <a:solidFill>
              <a:schemeClr val="dk2"/>
            </a:solidFill>
            <a:ln>
              <a:noFill/>
            </a:ln>
          </p:spPr>
        </p:sp>
        <p:sp>
          <p:nvSpPr>
            <p:cNvPr id="69" name="Google Shape;69;p8"/>
            <p:cNvSpPr/>
            <p:nvPr/>
          </p:nvSpPr>
          <p:spPr>
            <a:xfrm>
              <a:off x="8328375" y="3371475"/>
              <a:ext cx="102408" cy="537556"/>
            </a:xfrm>
            <a:custGeom>
              <a:avLst/>
              <a:gdLst/>
              <a:ahLst/>
              <a:cxnLst/>
              <a:rect l="l" t="t" r="r" b="b"/>
              <a:pathLst>
                <a:path w="7433" h="39024" extrusionOk="0">
                  <a:moveTo>
                    <a:pt x="7433" y="39024"/>
                  </a:moveTo>
                  <a:lnTo>
                    <a:pt x="5575" y="0"/>
                  </a:lnTo>
                  <a:lnTo>
                    <a:pt x="2124" y="0"/>
                  </a:lnTo>
                  <a:lnTo>
                    <a:pt x="0" y="38759"/>
                  </a:lnTo>
                  <a:close/>
                </a:path>
              </a:pathLst>
            </a:custGeom>
            <a:solidFill>
              <a:schemeClr val="dk2"/>
            </a:solidFill>
            <a:ln>
              <a:noFill/>
            </a:ln>
          </p:spPr>
        </p:sp>
        <p:sp>
          <p:nvSpPr>
            <p:cNvPr id="70" name="Google Shape;70;p8"/>
            <p:cNvSpPr/>
            <p:nvPr/>
          </p:nvSpPr>
          <p:spPr>
            <a:xfrm>
              <a:off x="8766400" y="3371475"/>
              <a:ext cx="102408" cy="537556"/>
            </a:xfrm>
            <a:custGeom>
              <a:avLst/>
              <a:gdLst/>
              <a:ahLst/>
              <a:cxnLst/>
              <a:rect l="l" t="t" r="r" b="b"/>
              <a:pathLst>
                <a:path w="7433" h="39024" extrusionOk="0">
                  <a:moveTo>
                    <a:pt x="7433" y="39024"/>
                  </a:moveTo>
                  <a:lnTo>
                    <a:pt x="5575" y="0"/>
                  </a:lnTo>
                  <a:lnTo>
                    <a:pt x="2124" y="0"/>
                  </a:lnTo>
                  <a:lnTo>
                    <a:pt x="0" y="38759"/>
                  </a:lnTo>
                  <a:close/>
                </a:path>
              </a:pathLst>
            </a:custGeom>
            <a:solidFill>
              <a:schemeClr val="dk2"/>
            </a:solidFill>
            <a:ln>
              <a:noFill/>
            </a:ln>
          </p:spPr>
        </p:sp>
      </p:grpSp>
      <p:sp>
        <p:nvSpPr>
          <p:cNvPr id="71" name="Google Shape;71;p8"/>
          <p:cNvSpPr/>
          <p:nvPr/>
        </p:nvSpPr>
        <p:spPr>
          <a:xfrm>
            <a:off x="-963517" y="4625371"/>
            <a:ext cx="11148700" cy="670575"/>
          </a:xfrm>
          <a:custGeom>
            <a:avLst/>
            <a:gdLst/>
            <a:ahLst/>
            <a:cxnLst/>
            <a:rect l="l" t="t" r="r" b="b"/>
            <a:pathLst>
              <a:path w="445948" h="26823" extrusionOk="0">
                <a:moveTo>
                  <a:pt x="33497" y="815"/>
                </a:moveTo>
                <a:cubicBezTo>
                  <a:pt x="43408" y="-2326"/>
                  <a:pt x="67035" y="5106"/>
                  <a:pt x="88715" y="5062"/>
                </a:cubicBezTo>
                <a:cubicBezTo>
                  <a:pt x="110395" y="5018"/>
                  <a:pt x="136190" y="638"/>
                  <a:pt x="163578" y="549"/>
                </a:cubicBezTo>
                <a:cubicBezTo>
                  <a:pt x="190966" y="461"/>
                  <a:pt x="212248" y="4133"/>
                  <a:pt x="253042" y="4531"/>
                </a:cubicBezTo>
                <a:cubicBezTo>
                  <a:pt x="293836" y="4929"/>
                  <a:pt x="381795" y="-336"/>
                  <a:pt x="408342" y="2938"/>
                </a:cubicBezTo>
                <a:cubicBezTo>
                  <a:pt x="434889" y="6212"/>
                  <a:pt x="475506" y="20681"/>
                  <a:pt x="412324" y="24176"/>
                </a:cubicBezTo>
                <a:cubicBezTo>
                  <a:pt x="349142" y="27672"/>
                  <a:pt x="92388" y="27805"/>
                  <a:pt x="29250" y="23911"/>
                </a:cubicBezTo>
                <a:cubicBezTo>
                  <a:pt x="-33888" y="20018"/>
                  <a:pt x="23586" y="3957"/>
                  <a:pt x="33497" y="815"/>
                </a:cubicBezTo>
                <a:close/>
              </a:path>
            </a:pathLst>
          </a:custGeom>
          <a:solidFill>
            <a:schemeClr val="accent3"/>
          </a:solidFill>
          <a:ln>
            <a:noFill/>
          </a:ln>
        </p:spPr>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2"/>
        <p:cNvGrpSpPr/>
        <p:nvPr/>
      </p:nvGrpSpPr>
      <p:grpSpPr>
        <a:xfrm>
          <a:off x="0" y="0"/>
          <a:ext cx="0" cy="0"/>
          <a:chOff x="0" y="0"/>
          <a:chExt cx="0" cy="0"/>
        </a:xfrm>
      </p:grpSpPr>
      <p:sp>
        <p:nvSpPr>
          <p:cNvPr id="73" name="Google Shape;73;p9"/>
          <p:cNvSpPr txBox="1">
            <a:spLocks noGrp="1"/>
          </p:cNvSpPr>
          <p:nvPr>
            <p:ph type="title"/>
          </p:nvPr>
        </p:nvSpPr>
        <p:spPr>
          <a:xfrm>
            <a:off x="713225" y="1169250"/>
            <a:ext cx="38589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r>
              <a:rPr lang="en-US"/>
              <a:t>Click to edit Master title style</a:t>
            </a:r>
            <a:endParaRPr/>
          </a:p>
        </p:txBody>
      </p:sp>
      <p:sp>
        <p:nvSpPr>
          <p:cNvPr id="74" name="Google Shape;74;p9"/>
          <p:cNvSpPr txBox="1">
            <a:spLocks noGrp="1"/>
          </p:cNvSpPr>
          <p:nvPr>
            <p:ph type="subTitle" idx="1"/>
          </p:nvPr>
        </p:nvSpPr>
        <p:spPr>
          <a:xfrm>
            <a:off x="713225" y="2739150"/>
            <a:ext cx="38589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r>
              <a:rPr lang="en-US"/>
              <a:t>Click to edit Master subtitle style</a:t>
            </a:r>
            <a:endParaRPr/>
          </a:p>
        </p:txBody>
      </p:sp>
      <p:sp>
        <p:nvSpPr>
          <p:cNvPr id="75" name="Google Shape;75;p9"/>
          <p:cNvSpPr txBox="1">
            <a:spLocks noGrp="1"/>
          </p:cNvSpPr>
          <p:nvPr>
            <p:ph type="body" idx="2"/>
          </p:nvPr>
        </p:nvSpPr>
        <p:spPr>
          <a:xfrm>
            <a:off x="4572125" y="1204225"/>
            <a:ext cx="3858900" cy="2734800"/>
          </a:xfrm>
          <a:prstGeom prst="rect">
            <a:avLst/>
          </a:prstGeom>
        </p:spPr>
        <p:txBody>
          <a:bodyPr spcFirstLastPara="1" wrap="square" lIns="91425" tIns="91425" rIns="91425" bIns="91425" anchor="ctr" anchorCtr="0">
            <a:noAutofit/>
          </a:bodyPr>
          <a:lstStyle>
            <a:lvl1pPr marL="457200" lvl="0" indent="-317500">
              <a:spcBef>
                <a:spcPts val="0"/>
              </a:spcBef>
              <a:spcAft>
                <a:spcPts val="0"/>
              </a:spcAft>
              <a:buSzPts val="14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pPr lvl="0"/>
            <a:r>
              <a:rPr lang="en-US"/>
              <a:t>Click to edit Master text styles</a:t>
            </a:r>
          </a:p>
        </p:txBody>
      </p:sp>
      <p:sp>
        <p:nvSpPr>
          <p:cNvPr id="76" name="Google Shape;76;p9"/>
          <p:cNvSpPr/>
          <p:nvPr/>
        </p:nvSpPr>
        <p:spPr>
          <a:xfrm>
            <a:off x="4904520" y="4395685"/>
            <a:ext cx="2508275" cy="482725"/>
          </a:xfrm>
          <a:custGeom>
            <a:avLst/>
            <a:gdLst/>
            <a:ahLst/>
            <a:cxnLst/>
            <a:rect l="l" t="t" r="r" b="b"/>
            <a:pathLst>
              <a:path w="100331" h="19309" extrusionOk="0">
                <a:moveTo>
                  <a:pt x="7636" y="2994"/>
                </a:moveTo>
                <a:cubicBezTo>
                  <a:pt x="13210" y="728"/>
                  <a:pt x="30963" y="-731"/>
                  <a:pt x="35310" y="382"/>
                </a:cubicBezTo>
                <a:cubicBezTo>
                  <a:pt x="39657" y="1495"/>
                  <a:pt x="26417" y="8213"/>
                  <a:pt x="33717" y="9673"/>
                </a:cubicBezTo>
                <a:cubicBezTo>
                  <a:pt x="41018" y="11133"/>
                  <a:pt x="68317" y="7992"/>
                  <a:pt x="79113" y="9142"/>
                </a:cubicBezTo>
                <a:cubicBezTo>
                  <a:pt x="89909" y="10292"/>
                  <a:pt x="105748" y="14894"/>
                  <a:pt x="98492" y="16575"/>
                </a:cubicBezTo>
                <a:cubicBezTo>
                  <a:pt x="91236" y="18256"/>
                  <a:pt x="51679" y="19662"/>
                  <a:pt x="35575" y="19230"/>
                </a:cubicBezTo>
                <a:cubicBezTo>
                  <a:pt x="19471" y="18798"/>
                  <a:pt x="6525" y="16687"/>
                  <a:pt x="1868" y="13981"/>
                </a:cubicBezTo>
                <a:cubicBezTo>
                  <a:pt x="-2788" y="11275"/>
                  <a:pt x="2062" y="5261"/>
                  <a:pt x="7636" y="2994"/>
                </a:cubicBezTo>
                <a:close/>
              </a:path>
            </a:pathLst>
          </a:custGeom>
          <a:solidFill>
            <a:srgbClr val="FFFFFF">
              <a:alpha val="70440"/>
            </a:srgbClr>
          </a:solidFill>
          <a:ln>
            <a:noFill/>
          </a:ln>
        </p:spPr>
      </p:sp>
      <p:sp>
        <p:nvSpPr>
          <p:cNvPr id="77" name="Google Shape;77;p9"/>
          <p:cNvSpPr/>
          <p:nvPr/>
        </p:nvSpPr>
        <p:spPr>
          <a:xfrm flipH="1">
            <a:off x="-499448" y="3682303"/>
            <a:ext cx="775225" cy="450350"/>
          </a:xfrm>
          <a:custGeom>
            <a:avLst/>
            <a:gdLst/>
            <a:ahLst/>
            <a:cxnLst/>
            <a:rect l="l" t="t" r="r" b="b"/>
            <a:pathLst>
              <a:path w="31009" h="18014" extrusionOk="0">
                <a:moveTo>
                  <a:pt x="3625" y="18011"/>
                </a:moveTo>
                <a:cubicBezTo>
                  <a:pt x="4377" y="18144"/>
                  <a:pt x="2762" y="14007"/>
                  <a:pt x="4554" y="13100"/>
                </a:cubicBezTo>
                <a:cubicBezTo>
                  <a:pt x="6346" y="12193"/>
                  <a:pt x="12673" y="13019"/>
                  <a:pt x="14377" y="12569"/>
                </a:cubicBezTo>
                <a:cubicBezTo>
                  <a:pt x="16081" y="12119"/>
                  <a:pt x="15462" y="10885"/>
                  <a:pt x="14776" y="10398"/>
                </a:cubicBezTo>
                <a:cubicBezTo>
                  <a:pt x="14090" y="9911"/>
                  <a:pt x="11191" y="10512"/>
                  <a:pt x="10262" y="9649"/>
                </a:cubicBezTo>
                <a:cubicBezTo>
                  <a:pt x="9333" y="8786"/>
                  <a:pt x="5971" y="5938"/>
                  <a:pt x="9201" y="5222"/>
                </a:cubicBezTo>
                <a:cubicBezTo>
                  <a:pt x="12431" y="4506"/>
                  <a:pt x="26456" y="5996"/>
                  <a:pt x="29642" y="5354"/>
                </a:cubicBezTo>
                <a:cubicBezTo>
                  <a:pt x="32828" y="4712"/>
                  <a:pt x="29620" y="2249"/>
                  <a:pt x="28315" y="1372"/>
                </a:cubicBezTo>
                <a:cubicBezTo>
                  <a:pt x="27010" y="495"/>
                  <a:pt x="22319" y="-270"/>
                  <a:pt x="21810" y="92"/>
                </a:cubicBezTo>
                <a:cubicBezTo>
                  <a:pt x="21301" y="454"/>
                  <a:pt x="28071" y="2879"/>
                  <a:pt x="25261" y="3543"/>
                </a:cubicBezTo>
                <a:cubicBezTo>
                  <a:pt x="22452" y="4207"/>
                  <a:pt x="8117" y="2924"/>
                  <a:pt x="4953" y="4074"/>
                </a:cubicBezTo>
                <a:cubicBezTo>
                  <a:pt x="1790" y="5225"/>
                  <a:pt x="7099" y="9074"/>
                  <a:pt x="6280" y="10446"/>
                </a:cubicBezTo>
                <a:cubicBezTo>
                  <a:pt x="5461" y="11818"/>
                  <a:pt x="484" y="11043"/>
                  <a:pt x="41" y="12304"/>
                </a:cubicBezTo>
                <a:cubicBezTo>
                  <a:pt x="-401" y="13565"/>
                  <a:pt x="2873" y="17878"/>
                  <a:pt x="3625" y="18011"/>
                </a:cubicBezTo>
                <a:close/>
              </a:path>
            </a:pathLst>
          </a:custGeom>
          <a:solidFill>
            <a:srgbClr val="FFFFFF">
              <a:alpha val="70440"/>
            </a:srgbClr>
          </a:solidFill>
          <a:ln>
            <a:noFill/>
          </a:ln>
        </p:spPr>
      </p:sp>
      <p:grpSp>
        <p:nvGrpSpPr>
          <p:cNvPr id="78" name="Google Shape;78;p9"/>
          <p:cNvGrpSpPr/>
          <p:nvPr/>
        </p:nvGrpSpPr>
        <p:grpSpPr>
          <a:xfrm>
            <a:off x="-728600" y="4114826"/>
            <a:ext cx="1357650" cy="584024"/>
            <a:chOff x="5355625" y="3444501"/>
            <a:chExt cx="1357650" cy="584024"/>
          </a:xfrm>
        </p:grpSpPr>
        <p:sp>
          <p:nvSpPr>
            <p:cNvPr id="79" name="Google Shape;79;p9"/>
            <p:cNvSpPr/>
            <p:nvPr/>
          </p:nvSpPr>
          <p:spPr>
            <a:xfrm>
              <a:off x="6222450" y="3444501"/>
              <a:ext cx="102408" cy="464483"/>
            </a:xfrm>
            <a:custGeom>
              <a:avLst/>
              <a:gdLst/>
              <a:ahLst/>
              <a:cxnLst/>
              <a:rect l="l" t="t" r="r" b="b"/>
              <a:pathLst>
                <a:path w="7433" h="39024" extrusionOk="0">
                  <a:moveTo>
                    <a:pt x="7433" y="39024"/>
                  </a:moveTo>
                  <a:lnTo>
                    <a:pt x="5575" y="0"/>
                  </a:lnTo>
                  <a:lnTo>
                    <a:pt x="2124" y="0"/>
                  </a:lnTo>
                  <a:lnTo>
                    <a:pt x="0" y="38759"/>
                  </a:lnTo>
                  <a:close/>
                </a:path>
              </a:pathLst>
            </a:custGeom>
            <a:solidFill>
              <a:schemeClr val="dk2"/>
            </a:solidFill>
            <a:ln>
              <a:noFill/>
            </a:ln>
          </p:spPr>
        </p:sp>
        <p:sp>
          <p:nvSpPr>
            <p:cNvPr id="80" name="Google Shape;80;p9"/>
            <p:cNvSpPr/>
            <p:nvPr/>
          </p:nvSpPr>
          <p:spPr>
            <a:xfrm>
              <a:off x="5355625" y="3796225"/>
              <a:ext cx="1357650" cy="232300"/>
            </a:xfrm>
            <a:custGeom>
              <a:avLst/>
              <a:gdLst/>
              <a:ahLst/>
              <a:cxnLst/>
              <a:rect l="l" t="t" r="r" b="b"/>
              <a:pathLst>
                <a:path w="54306" h="9292" extrusionOk="0">
                  <a:moveTo>
                    <a:pt x="50705" y="8761"/>
                  </a:moveTo>
                  <a:lnTo>
                    <a:pt x="50705" y="4779"/>
                  </a:lnTo>
                  <a:lnTo>
                    <a:pt x="54306" y="5744"/>
                  </a:lnTo>
                  <a:lnTo>
                    <a:pt x="46458" y="0"/>
                  </a:lnTo>
                  <a:lnTo>
                    <a:pt x="0" y="0"/>
                  </a:lnTo>
                  <a:lnTo>
                    <a:pt x="2124" y="9292"/>
                  </a:lnTo>
                  <a:close/>
                </a:path>
              </a:pathLst>
            </a:custGeom>
            <a:solidFill>
              <a:schemeClr val="dk2"/>
            </a:solidFill>
            <a:ln>
              <a:noFill/>
            </a:ln>
          </p:spPr>
        </p:sp>
      </p:grpSp>
      <p:sp>
        <p:nvSpPr>
          <p:cNvPr id="81" name="Google Shape;81;p9"/>
          <p:cNvSpPr/>
          <p:nvPr/>
        </p:nvSpPr>
        <p:spPr>
          <a:xfrm>
            <a:off x="9319717" y="3492317"/>
            <a:ext cx="990350" cy="453075"/>
          </a:xfrm>
          <a:custGeom>
            <a:avLst/>
            <a:gdLst/>
            <a:ahLst/>
            <a:cxnLst/>
            <a:rect l="l" t="t" r="r" b="b"/>
            <a:pathLst>
              <a:path w="39614" h="18123" extrusionOk="0">
                <a:moveTo>
                  <a:pt x="3639" y="18106"/>
                </a:moveTo>
                <a:cubicBezTo>
                  <a:pt x="4391" y="18239"/>
                  <a:pt x="2776" y="14102"/>
                  <a:pt x="4568" y="13195"/>
                </a:cubicBezTo>
                <a:cubicBezTo>
                  <a:pt x="6360" y="12288"/>
                  <a:pt x="12776" y="13173"/>
                  <a:pt x="14391" y="12664"/>
                </a:cubicBezTo>
                <a:cubicBezTo>
                  <a:pt x="16006" y="12155"/>
                  <a:pt x="14944" y="10629"/>
                  <a:pt x="14258" y="10142"/>
                </a:cubicBezTo>
                <a:cubicBezTo>
                  <a:pt x="13572" y="9655"/>
                  <a:pt x="10696" y="10209"/>
                  <a:pt x="10276" y="9744"/>
                </a:cubicBezTo>
                <a:cubicBezTo>
                  <a:pt x="9856" y="9280"/>
                  <a:pt x="8307" y="7731"/>
                  <a:pt x="11736" y="7355"/>
                </a:cubicBezTo>
                <a:cubicBezTo>
                  <a:pt x="15165" y="6979"/>
                  <a:pt x="26249" y="8506"/>
                  <a:pt x="30850" y="7488"/>
                </a:cubicBezTo>
                <a:cubicBezTo>
                  <a:pt x="35452" y="6470"/>
                  <a:pt x="40849" y="2466"/>
                  <a:pt x="39345" y="1249"/>
                </a:cubicBezTo>
                <a:cubicBezTo>
                  <a:pt x="37841" y="32"/>
                  <a:pt x="24169" y="-211"/>
                  <a:pt x="21824" y="187"/>
                </a:cubicBezTo>
                <a:cubicBezTo>
                  <a:pt x="19479" y="585"/>
                  <a:pt x="28085" y="2974"/>
                  <a:pt x="25275" y="3638"/>
                </a:cubicBezTo>
                <a:cubicBezTo>
                  <a:pt x="22466" y="4302"/>
                  <a:pt x="8131" y="3019"/>
                  <a:pt x="4967" y="4169"/>
                </a:cubicBezTo>
                <a:cubicBezTo>
                  <a:pt x="1804" y="5320"/>
                  <a:pt x="7113" y="9169"/>
                  <a:pt x="6294" y="10541"/>
                </a:cubicBezTo>
                <a:cubicBezTo>
                  <a:pt x="5475" y="11913"/>
                  <a:pt x="498" y="11138"/>
                  <a:pt x="55" y="12399"/>
                </a:cubicBezTo>
                <a:cubicBezTo>
                  <a:pt x="-387" y="13660"/>
                  <a:pt x="2887" y="17973"/>
                  <a:pt x="3639" y="18106"/>
                </a:cubicBezTo>
                <a:close/>
              </a:path>
            </a:pathLst>
          </a:custGeom>
          <a:solidFill>
            <a:srgbClr val="FFFFFF">
              <a:alpha val="70440"/>
            </a:srgbClr>
          </a:solidFill>
          <a:ln>
            <a:noFill/>
          </a:ln>
        </p:spPr>
      </p:sp>
      <p:sp>
        <p:nvSpPr>
          <p:cNvPr id="82" name="Google Shape;82;p9"/>
          <p:cNvSpPr/>
          <p:nvPr/>
        </p:nvSpPr>
        <p:spPr>
          <a:xfrm>
            <a:off x="8984706" y="3197235"/>
            <a:ext cx="1506575" cy="741800"/>
          </a:xfrm>
          <a:custGeom>
            <a:avLst/>
            <a:gdLst/>
            <a:ahLst/>
            <a:cxnLst/>
            <a:rect l="l" t="t" r="r" b="b"/>
            <a:pathLst>
              <a:path w="60263" h="29672" extrusionOk="0">
                <a:moveTo>
                  <a:pt x="6421" y="29645"/>
                </a:moveTo>
                <a:cubicBezTo>
                  <a:pt x="7748" y="29866"/>
                  <a:pt x="8058" y="25442"/>
                  <a:pt x="8014" y="23672"/>
                </a:cubicBezTo>
                <a:cubicBezTo>
                  <a:pt x="7970" y="21902"/>
                  <a:pt x="5581" y="20376"/>
                  <a:pt x="6156" y="19026"/>
                </a:cubicBezTo>
                <a:cubicBezTo>
                  <a:pt x="6731" y="17677"/>
                  <a:pt x="10779" y="16526"/>
                  <a:pt x="11465" y="15575"/>
                </a:cubicBezTo>
                <a:cubicBezTo>
                  <a:pt x="12151" y="14624"/>
                  <a:pt x="10802" y="14182"/>
                  <a:pt x="10271" y="13319"/>
                </a:cubicBezTo>
                <a:cubicBezTo>
                  <a:pt x="9740" y="12456"/>
                  <a:pt x="3656" y="11040"/>
                  <a:pt x="8280" y="10398"/>
                </a:cubicBezTo>
                <a:cubicBezTo>
                  <a:pt x="12904" y="9756"/>
                  <a:pt x="33832" y="10465"/>
                  <a:pt x="38013" y="9469"/>
                </a:cubicBezTo>
                <a:cubicBezTo>
                  <a:pt x="42194" y="8474"/>
                  <a:pt x="29982" y="5354"/>
                  <a:pt x="33367" y="4425"/>
                </a:cubicBezTo>
                <a:cubicBezTo>
                  <a:pt x="36752" y="3496"/>
                  <a:pt x="54782" y="4580"/>
                  <a:pt x="58321" y="3894"/>
                </a:cubicBezTo>
                <a:cubicBezTo>
                  <a:pt x="61861" y="3208"/>
                  <a:pt x="60489" y="797"/>
                  <a:pt x="54604" y="310"/>
                </a:cubicBezTo>
                <a:cubicBezTo>
                  <a:pt x="48719" y="-177"/>
                  <a:pt x="28278" y="-132"/>
                  <a:pt x="23013" y="974"/>
                </a:cubicBezTo>
                <a:cubicBezTo>
                  <a:pt x="17748" y="2080"/>
                  <a:pt x="26553" y="5620"/>
                  <a:pt x="23013" y="6947"/>
                </a:cubicBezTo>
                <a:cubicBezTo>
                  <a:pt x="19474" y="8274"/>
                  <a:pt x="4940" y="7456"/>
                  <a:pt x="1776" y="8938"/>
                </a:cubicBezTo>
                <a:cubicBezTo>
                  <a:pt x="-1387" y="10420"/>
                  <a:pt x="4320" y="13606"/>
                  <a:pt x="4032" y="15840"/>
                </a:cubicBezTo>
                <a:cubicBezTo>
                  <a:pt x="3744" y="18075"/>
                  <a:pt x="-348" y="20044"/>
                  <a:pt x="50" y="22345"/>
                </a:cubicBezTo>
                <a:cubicBezTo>
                  <a:pt x="448" y="24646"/>
                  <a:pt x="5094" y="29424"/>
                  <a:pt x="6421" y="29645"/>
                </a:cubicBezTo>
                <a:close/>
              </a:path>
            </a:pathLst>
          </a:custGeom>
          <a:solidFill>
            <a:srgbClr val="FFFFFF">
              <a:alpha val="70440"/>
            </a:srgbClr>
          </a:solidFill>
          <a:ln>
            <a:noFill/>
          </a:ln>
        </p:spPr>
      </p:sp>
      <p:grpSp>
        <p:nvGrpSpPr>
          <p:cNvPr id="83" name="Google Shape;83;p9"/>
          <p:cNvGrpSpPr/>
          <p:nvPr/>
        </p:nvGrpSpPr>
        <p:grpSpPr>
          <a:xfrm>
            <a:off x="8488200" y="3935025"/>
            <a:ext cx="1931300" cy="862775"/>
            <a:chOff x="7466375" y="3371475"/>
            <a:chExt cx="1931300" cy="862775"/>
          </a:xfrm>
        </p:grpSpPr>
        <p:sp>
          <p:nvSpPr>
            <p:cNvPr id="84" name="Google Shape;84;p9"/>
            <p:cNvSpPr/>
            <p:nvPr/>
          </p:nvSpPr>
          <p:spPr>
            <a:xfrm>
              <a:off x="8060825" y="3371475"/>
              <a:ext cx="102408" cy="537556"/>
            </a:xfrm>
            <a:custGeom>
              <a:avLst/>
              <a:gdLst/>
              <a:ahLst/>
              <a:cxnLst/>
              <a:rect l="l" t="t" r="r" b="b"/>
              <a:pathLst>
                <a:path w="7433" h="39024" extrusionOk="0">
                  <a:moveTo>
                    <a:pt x="7433" y="39024"/>
                  </a:moveTo>
                  <a:lnTo>
                    <a:pt x="5575" y="0"/>
                  </a:lnTo>
                  <a:lnTo>
                    <a:pt x="2124" y="0"/>
                  </a:lnTo>
                  <a:lnTo>
                    <a:pt x="0" y="38759"/>
                  </a:lnTo>
                  <a:close/>
                </a:path>
              </a:pathLst>
            </a:custGeom>
            <a:solidFill>
              <a:schemeClr val="dk2"/>
            </a:solidFill>
            <a:ln>
              <a:noFill/>
            </a:ln>
          </p:spPr>
        </p:sp>
        <p:sp>
          <p:nvSpPr>
            <p:cNvPr id="85" name="Google Shape;85;p9"/>
            <p:cNvSpPr/>
            <p:nvPr/>
          </p:nvSpPr>
          <p:spPr>
            <a:xfrm>
              <a:off x="7466375" y="3842700"/>
              <a:ext cx="1931300" cy="391550"/>
            </a:xfrm>
            <a:custGeom>
              <a:avLst/>
              <a:gdLst/>
              <a:ahLst/>
              <a:cxnLst/>
              <a:rect l="l" t="t" r="r" b="b"/>
              <a:pathLst>
                <a:path w="77252" h="15662" extrusionOk="0">
                  <a:moveTo>
                    <a:pt x="74863" y="3451"/>
                  </a:moveTo>
                  <a:lnTo>
                    <a:pt x="71677" y="0"/>
                  </a:lnTo>
                  <a:lnTo>
                    <a:pt x="6637" y="0"/>
                  </a:lnTo>
                  <a:lnTo>
                    <a:pt x="0" y="6902"/>
                  </a:lnTo>
                  <a:lnTo>
                    <a:pt x="6902" y="7167"/>
                  </a:lnTo>
                  <a:lnTo>
                    <a:pt x="6637" y="15662"/>
                  </a:lnTo>
                  <a:lnTo>
                    <a:pt x="77252" y="12742"/>
                  </a:lnTo>
                  <a:close/>
                </a:path>
              </a:pathLst>
            </a:custGeom>
            <a:solidFill>
              <a:schemeClr val="dk2"/>
            </a:solidFill>
            <a:ln>
              <a:noFill/>
            </a:ln>
          </p:spPr>
        </p:sp>
        <p:sp>
          <p:nvSpPr>
            <p:cNvPr id="86" name="Google Shape;86;p9"/>
            <p:cNvSpPr/>
            <p:nvPr/>
          </p:nvSpPr>
          <p:spPr>
            <a:xfrm>
              <a:off x="8328375" y="3371475"/>
              <a:ext cx="102408" cy="537556"/>
            </a:xfrm>
            <a:custGeom>
              <a:avLst/>
              <a:gdLst/>
              <a:ahLst/>
              <a:cxnLst/>
              <a:rect l="l" t="t" r="r" b="b"/>
              <a:pathLst>
                <a:path w="7433" h="39024" extrusionOk="0">
                  <a:moveTo>
                    <a:pt x="7433" y="39024"/>
                  </a:moveTo>
                  <a:lnTo>
                    <a:pt x="5575" y="0"/>
                  </a:lnTo>
                  <a:lnTo>
                    <a:pt x="2124" y="0"/>
                  </a:lnTo>
                  <a:lnTo>
                    <a:pt x="0" y="38759"/>
                  </a:lnTo>
                  <a:close/>
                </a:path>
              </a:pathLst>
            </a:custGeom>
            <a:solidFill>
              <a:schemeClr val="dk2"/>
            </a:solidFill>
            <a:ln>
              <a:noFill/>
            </a:ln>
          </p:spPr>
        </p:sp>
        <p:sp>
          <p:nvSpPr>
            <p:cNvPr id="87" name="Google Shape;87;p9"/>
            <p:cNvSpPr/>
            <p:nvPr/>
          </p:nvSpPr>
          <p:spPr>
            <a:xfrm>
              <a:off x="8766400" y="3371475"/>
              <a:ext cx="102408" cy="537556"/>
            </a:xfrm>
            <a:custGeom>
              <a:avLst/>
              <a:gdLst/>
              <a:ahLst/>
              <a:cxnLst/>
              <a:rect l="l" t="t" r="r" b="b"/>
              <a:pathLst>
                <a:path w="7433" h="39024" extrusionOk="0">
                  <a:moveTo>
                    <a:pt x="7433" y="39024"/>
                  </a:moveTo>
                  <a:lnTo>
                    <a:pt x="5575" y="0"/>
                  </a:lnTo>
                  <a:lnTo>
                    <a:pt x="2124" y="0"/>
                  </a:lnTo>
                  <a:lnTo>
                    <a:pt x="0" y="38759"/>
                  </a:lnTo>
                  <a:close/>
                </a:path>
              </a:pathLst>
            </a:custGeom>
            <a:solidFill>
              <a:schemeClr val="dk2"/>
            </a:solidFill>
            <a:ln>
              <a:noFill/>
            </a:ln>
          </p:spPr>
        </p:sp>
      </p:grpSp>
      <p:sp>
        <p:nvSpPr>
          <p:cNvPr id="88" name="Google Shape;88;p9"/>
          <p:cNvSpPr/>
          <p:nvPr/>
        </p:nvSpPr>
        <p:spPr>
          <a:xfrm>
            <a:off x="-963517" y="4625371"/>
            <a:ext cx="11148700" cy="670575"/>
          </a:xfrm>
          <a:custGeom>
            <a:avLst/>
            <a:gdLst/>
            <a:ahLst/>
            <a:cxnLst/>
            <a:rect l="l" t="t" r="r" b="b"/>
            <a:pathLst>
              <a:path w="445948" h="26823" extrusionOk="0">
                <a:moveTo>
                  <a:pt x="33497" y="815"/>
                </a:moveTo>
                <a:cubicBezTo>
                  <a:pt x="43408" y="-2326"/>
                  <a:pt x="67035" y="5106"/>
                  <a:pt x="88715" y="5062"/>
                </a:cubicBezTo>
                <a:cubicBezTo>
                  <a:pt x="110395" y="5018"/>
                  <a:pt x="136190" y="638"/>
                  <a:pt x="163578" y="549"/>
                </a:cubicBezTo>
                <a:cubicBezTo>
                  <a:pt x="190966" y="461"/>
                  <a:pt x="212248" y="4133"/>
                  <a:pt x="253042" y="4531"/>
                </a:cubicBezTo>
                <a:cubicBezTo>
                  <a:pt x="293836" y="4929"/>
                  <a:pt x="381795" y="-336"/>
                  <a:pt x="408342" y="2938"/>
                </a:cubicBezTo>
                <a:cubicBezTo>
                  <a:pt x="434889" y="6212"/>
                  <a:pt x="475506" y="20681"/>
                  <a:pt x="412324" y="24176"/>
                </a:cubicBezTo>
                <a:cubicBezTo>
                  <a:pt x="349142" y="27672"/>
                  <a:pt x="92388" y="27805"/>
                  <a:pt x="29250" y="23911"/>
                </a:cubicBezTo>
                <a:cubicBezTo>
                  <a:pt x="-33888" y="20018"/>
                  <a:pt x="23586" y="3957"/>
                  <a:pt x="33497" y="815"/>
                </a:cubicBezTo>
                <a:close/>
              </a:path>
            </a:pathLst>
          </a:custGeom>
          <a:solidFill>
            <a:schemeClr val="accent3"/>
          </a:solidFill>
          <a:ln>
            <a:noFill/>
          </a:ln>
        </p:spPr>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9"/>
        <p:cNvGrpSpPr/>
        <p:nvPr/>
      </p:nvGrpSpPr>
      <p:grpSpPr>
        <a:xfrm>
          <a:off x="0" y="0"/>
          <a:ext cx="0" cy="0"/>
          <a:chOff x="0" y="0"/>
          <a:chExt cx="0" cy="0"/>
        </a:xfrm>
      </p:grpSpPr>
      <p:sp>
        <p:nvSpPr>
          <p:cNvPr id="90" name="Google Shape;90;p10"/>
          <p:cNvSpPr>
            <a:spLocks noGrp="1"/>
          </p:cNvSpPr>
          <p:nvPr>
            <p:ph type="pic" idx="2"/>
          </p:nvPr>
        </p:nvSpPr>
        <p:spPr>
          <a:xfrm>
            <a:off x="0" y="125"/>
            <a:ext cx="9144000" cy="5143500"/>
          </a:xfrm>
          <a:prstGeom prst="rect">
            <a:avLst/>
          </a:prstGeom>
          <a:noFill/>
          <a:ln>
            <a:noFill/>
          </a:ln>
        </p:spPr>
      </p:sp>
      <p:sp>
        <p:nvSpPr>
          <p:cNvPr id="91" name="Google Shape;91;p10"/>
          <p:cNvSpPr txBox="1">
            <a:spLocks noGrp="1"/>
          </p:cNvSpPr>
          <p:nvPr>
            <p:ph type="body" idx="1"/>
          </p:nvPr>
        </p:nvSpPr>
        <p:spPr>
          <a:xfrm>
            <a:off x="713225" y="4003475"/>
            <a:ext cx="7717500" cy="605100"/>
          </a:xfrm>
          <a:prstGeom prst="rect">
            <a:avLst/>
          </a:prstGeom>
          <a:solidFill>
            <a:schemeClr val="lt1"/>
          </a:solid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marL="457200" lvl="0" indent="-228600" algn="ctr">
              <a:lnSpc>
                <a:spcPct val="100000"/>
              </a:lnSpc>
              <a:spcBef>
                <a:spcPts val="0"/>
              </a:spcBef>
              <a:spcAft>
                <a:spcPts val="0"/>
              </a:spcAft>
              <a:buSzPts val="2500"/>
              <a:buFont typeface="Hammersmith One"/>
              <a:buNone/>
              <a:defRPr sz="2500">
                <a:latin typeface="Hammersmith One"/>
                <a:ea typeface="Hammersmith One"/>
                <a:cs typeface="Hammersmith One"/>
                <a:sym typeface="Hammersmith One"/>
              </a:defRPr>
            </a:lvl1pPr>
          </a:lstStyle>
          <a:p>
            <a:pPr lvl="0"/>
            <a:r>
              <a:rPr lang="en-US"/>
              <a:t>Click to edit Master text styles</a:t>
            </a:r>
          </a:p>
        </p:txBody>
      </p:sp>
      <p:sp>
        <p:nvSpPr>
          <p:cNvPr id="92" name="Google Shape;92;p10"/>
          <p:cNvSpPr/>
          <p:nvPr/>
        </p:nvSpPr>
        <p:spPr>
          <a:xfrm>
            <a:off x="5190880" y="106013"/>
            <a:ext cx="2163450" cy="223875"/>
          </a:xfrm>
          <a:custGeom>
            <a:avLst/>
            <a:gdLst/>
            <a:ahLst/>
            <a:cxnLst/>
            <a:rect l="l" t="t" r="r" b="b"/>
            <a:pathLst>
              <a:path w="86538" h="8955" extrusionOk="0">
                <a:moveTo>
                  <a:pt x="46686" y="8767"/>
                </a:moveTo>
                <a:cubicBezTo>
                  <a:pt x="59694" y="8723"/>
                  <a:pt x="74030" y="9122"/>
                  <a:pt x="80401" y="8502"/>
                </a:cubicBezTo>
                <a:cubicBezTo>
                  <a:pt x="86772" y="7883"/>
                  <a:pt x="88011" y="5714"/>
                  <a:pt x="84914" y="5050"/>
                </a:cubicBezTo>
                <a:cubicBezTo>
                  <a:pt x="81817" y="4386"/>
                  <a:pt x="67437" y="5361"/>
                  <a:pt x="61818" y="4520"/>
                </a:cubicBezTo>
                <a:cubicBezTo>
                  <a:pt x="56199" y="3680"/>
                  <a:pt x="55048" y="184"/>
                  <a:pt x="51199" y="7"/>
                </a:cubicBezTo>
                <a:cubicBezTo>
                  <a:pt x="47350" y="-170"/>
                  <a:pt x="43766" y="2839"/>
                  <a:pt x="38722" y="3458"/>
                </a:cubicBezTo>
                <a:cubicBezTo>
                  <a:pt x="33678" y="4077"/>
                  <a:pt x="26113" y="3236"/>
                  <a:pt x="20936" y="3723"/>
                </a:cubicBezTo>
                <a:cubicBezTo>
                  <a:pt x="15759" y="4210"/>
                  <a:pt x="10759" y="5537"/>
                  <a:pt x="7662" y="6378"/>
                </a:cubicBezTo>
                <a:cubicBezTo>
                  <a:pt x="4565" y="7219"/>
                  <a:pt x="-4151" y="8369"/>
                  <a:pt x="2353" y="8767"/>
                </a:cubicBezTo>
                <a:cubicBezTo>
                  <a:pt x="8857" y="9165"/>
                  <a:pt x="33678" y="8811"/>
                  <a:pt x="46686" y="8767"/>
                </a:cubicBezTo>
                <a:close/>
              </a:path>
            </a:pathLst>
          </a:custGeom>
          <a:solidFill>
            <a:srgbClr val="FFFFFF">
              <a:alpha val="70440"/>
            </a:srgbClr>
          </a:solidFill>
          <a:ln>
            <a:noFill/>
          </a:ln>
        </p:spPr>
      </p:sp>
      <p:sp>
        <p:nvSpPr>
          <p:cNvPr id="93" name="Google Shape;93;p10"/>
          <p:cNvSpPr/>
          <p:nvPr/>
        </p:nvSpPr>
        <p:spPr>
          <a:xfrm>
            <a:off x="-253548" y="-127997"/>
            <a:ext cx="2233600" cy="534750"/>
          </a:xfrm>
          <a:custGeom>
            <a:avLst/>
            <a:gdLst/>
            <a:ahLst/>
            <a:cxnLst/>
            <a:rect l="l" t="t" r="r" b="b"/>
            <a:pathLst>
              <a:path w="89344" h="21390" extrusionOk="0">
                <a:moveTo>
                  <a:pt x="8018" y="19987"/>
                </a:moveTo>
                <a:cubicBezTo>
                  <a:pt x="17708" y="22996"/>
                  <a:pt x="53635" y="20031"/>
                  <a:pt x="63767" y="19456"/>
                </a:cubicBezTo>
                <a:cubicBezTo>
                  <a:pt x="73899" y="18881"/>
                  <a:pt x="70758" y="17156"/>
                  <a:pt x="68811" y="16536"/>
                </a:cubicBezTo>
                <a:cubicBezTo>
                  <a:pt x="66864" y="15917"/>
                  <a:pt x="54918" y="16314"/>
                  <a:pt x="52086" y="15739"/>
                </a:cubicBezTo>
                <a:cubicBezTo>
                  <a:pt x="49254" y="15164"/>
                  <a:pt x="46290" y="13615"/>
                  <a:pt x="51821" y="13084"/>
                </a:cubicBezTo>
                <a:cubicBezTo>
                  <a:pt x="57352" y="12553"/>
                  <a:pt x="79474" y="13350"/>
                  <a:pt x="85270" y="12554"/>
                </a:cubicBezTo>
                <a:cubicBezTo>
                  <a:pt x="91066" y="11758"/>
                  <a:pt x="89872" y="9191"/>
                  <a:pt x="86598" y="8306"/>
                </a:cubicBezTo>
                <a:cubicBezTo>
                  <a:pt x="83324" y="7421"/>
                  <a:pt x="70492" y="8262"/>
                  <a:pt x="65625" y="7244"/>
                </a:cubicBezTo>
                <a:cubicBezTo>
                  <a:pt x="60758" y="6226"/>
                  <a:pt x="67395" y="3173"/>
                  <a:pt x="57396" y="2200"/>
                </a:cubicBezTo>
                <a:cubicBezTo>
                  <a:pt x="47397" y="1227"/>
                  <a:pt x="13859" y="-1560"/>
                  <a:pt x="5629" y="1404"/>
                </a:cubicBezTo>
                <a:cubicBezTo>
                  <a:pt x="-2601" y="4369"/>
                  <a:pt x="-1672" y="16978"/>
                  <a:pt x="8018" y="19987"/>
                </a:cubicBezTo>
                <a:close/>
              </a:path>
            </a:pathLst>
          </a:custGeom>
          <a:solidFill>
            <a:srgbClr val="FFFFFF">
              <a:alpha val="70440"/>
            </a:srgbClr>
          </a:solidFill>
          <a:ln>
            <a:noFill/>
          </a:ln>
        </p:spPr>
      </p:sp>
      <p:sp>
        <p:nvSpPr>
          <p:cNvPr id="94" name="Google Shape;94;p10"/>
          <p:cNvSpPr/>
          <p:nvPr/>
        </p:nvSpPr>
        <p:spPr>
          <a:xfrm>
            <a:off x="1848278" y="4751924"/>
            <a:ext cx="2124450" cy="194025"/>
          </a:xfrm>
          <a:custGeom>
            <a:avLst/>
            <a:gdLst/>
            <a:ahLst/>
            <a:cxnLst/>
            <a:rect l="l" t="t" r="r" b="b"/>
            <a:pathLst>
              <a:path w="84978" h="7761" extrusionOk="0">
                <a:moveTo>
                  <a:pt x="50189" y="7520"/>
                </a:moveTo>
                <a:cubicBezTo>
                  <a:pt x="63197" y="7476"/>
                  <a:pt x="79823" y="7867"/>
                  <a:pt x="83904" y="7255"/>
                </a:cubicBezTo>
                <a:cubicBezTo>
                  <a:pt x="87985" y="6644"/>
                  <a:pt x="79463" y="4601"/>
                  <a:pt x="74674" y="3851"/>
                </a:cubicBezTo>
                <a:cubicBezTo>
                  <a:pt x="69885" y="3101"/>
                  <a:pt x="60620" y="3394"/>
                  <a:pt x="55172" y="2753"/>
                </a:cubicBezTo>
                <a:cubicBezTo>
                  <a:pt x="49724" y="2112"/>
                  <a:pt x="46062" y="-131"/>
                  <a:pt x="41987" y="6"/>
                </a:cubicBezTo>
                <a:cubicBezTo>
                  <a:pt x="37912" y="143"/>
                  <a:pt x="35440" y="3028"/>
                  <a:pt x="30724" y="3577"/>
                </a:cubicBezTo>
                <a:cubicBezTo>
                  <a:pt x="26009" y="4126"/>
                  <a:pt x="18593" y="3165"/>
                  <a:pt x="13694" y="3302"/>
                </a:cubicBezTo>
                <a:cubicBezTo>
                  <a:pt x="8796" y="3439"/>
                  <a:pt x="2639" y="3698"/>
                  <a:pt x="1333" y="4401"/>
                </a:cubicBezTo>
                <a:cubicBezTo>
                  <a:pt x="27" y="5104"/>
                  <a:pt x="-2287" y="7000"/>
                  <a:pt x="5856" y="7520"/>
                </a:cubicBezTo>
                <a:cubicBezTo>
                  <a:pt x="13999" y="8040"/>
                  <a:pt x="37181" y="7564"/>
                  <a:pt x="50189" y="7520"/>
                </a:cubicBezTo>
                <a:close/>
              </a:path>
            </a:pathLst>
          </a:custGeom>
          <a:solidFill>
            <a:srgbClr val="FFFFFF">
              <a:alpha val="70440"/>
            </a:srgbClr>
          </a:solidFill>
          <a:ln>
            <a:noFill/>
          </a:ln>
        </p:spPr>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500"/>
              <a:buFont typeface="Hammersmith One"/>
              <a:buNone/>
              <a:defRPr sz="3500">
                <a:solidFill>
                  <a:schemeClr val="dk1"/>
                </a:solidFill>
                <a:latin typeface="Hammersmith One"/>
                <a:ea typeface="Hammersmith One"/>
                <a:cs typeface="Hammersmith One"/>
                <a:sym typeface="Hammersmith One"/>
              </a:defRPr>
            </a:lvl1pPr>
            <a:lvl2pPr lvl="1">
              <a:spcBef>
                <a:spcPts val="0"/>
              </a:spcBef>
              <a:spcAft>
                <a:spcPts val="0"/>
              </a:spcAft>
              <a:buClr>
                <a:schemeClr val="dk1"/>
              </a:buClr>
              <a:buSzPts val="3500"/>
              <a:buFont typeface="Hammersmith One"/>
              <a:buNone/>
              <a:defRPr sz="3500">
                <a:solidFill>
                  <a:schemeClr val="dk1"/>
                </a:solidFill>
                <a:latin typeface="Hammersmith One"/>
                <a:ea typeface="Hammersmith One"/>
                <a:cs typeface="Hammersmith One"/>
                <a:sym typeface="Hammersmith One"/>
              </a:defRPr>
            </a:lvl2pPr>
            <a:lvl3pPr lvl="2">
              <a:spcBef>
                <a:spcPts val="0"/>
              </a:spcBef>
              <a:spcAft>
                <a:spcPts val="0"/>
              </a:spcAft>
              <a:buClr>
                <a:schemeClr val="dk1"/>
              </a:buClr>
              <a:buSzPts val="3500"/>
              <a:buFont typeface="Hammersmith One"/>
              <a:buNone/>
              <a:defRPr sz="3500">
                <a:solidFill>
                  <a:schemeClr val="dk1"/>
                </a:solidFill>
                <a:latin typeface="Hammersmith One"/>
                <a:ea typeface="Hammersmith One"/>
                <a:cs typeface="Hammersmith One"/>
                <a:sym typeface="Hammersmith One"/>
              </a:defRPr>
            </a:lvl3pPr>
            <a:lvl4pPr lvl="3">
              <a:spcBef>
                <a:spcPts val="0"/>
              </a:spcBef>
              <a:spcAft>
                <a:spcPts val="0"/>
              </a:spcAft>
              <a:buClr>
                <a:schemeClr val="dk1"/>
              </a:buClr>
              <a:buSzPts val="3500"/>
              <a:buFont typeface="Hammersmith One"/>
              <a:buNone/>
              <a:defRPr sz="3500">
                <a:solidFill>
                  <a:schemeClr val="dk1"/>
                </a:solidFill>
                <a:latin typeface="Hammersmith One"/>
                <a:ea typeface="Hammersmith One"/>
                <a:cs typeface="Hammersmith One"/>
                <a:sym typeface="Hammersmith One"/>
              </a:defRPr>
            </a:lvl4pPr>
            <a:lvl5pPr lvl="4">
              <a:spcBef>
                <a:spcPts val="0"/>
              </a:spcBef>
              <a:spcAft>
                <a:spcPts val="0"/>
              </a:spcAft>
              <a:buClr>
                <a:schemeClr val="dk1"/>
              </a:buClr>
              <a:buSzPts val="3500"/>
              <a:buFont typeface="Hammersmith One"/>
              <a:buNone/>
              <a:defRPr sz="3500">
                <a:solidFill>
                  <a:schemeClr val="dk1"/>
                </a:solidFill>
                <a:latin typeface="Hammersmith One"/>
                <a:ea typeface="Hammersmith One"/>
                <a:cs typeface="Hammersmith One"/>
                <a:sym typeface="Hammersmith One"/>
              </a:defRPr>
            </a:lvl5pPr>
            <a:lvl6pPr lvl="5">
              <a:spcBef>
                <a:spcPts val="0"/>
              </a:spcBef>
              <a:spcAft>
                <a:spcPts val="0"/>
              </a:spcAft>
              <a:buClr>
                <a:schemeClr val="dk1"/>
              </a:buClr>
              <a:buSzPts val="3500"/>
              <a:buFont typeface="Hammersmith One"/>
              <a:buNone/>
              <a:defRPr sz="3500">
                <a:solidFill>
                  <a:schemeClr val="dk1"/>
                </a:solidFill>
                <a:latin typeface="Hammersmith One"/>
                <a:ea typeface="Hammersmith One"/>
                <a:cs typeface="Hammersmith One"/>
                <a:sym typeface="Hammersmith One"/>
              </a:defRPr>
            </a:lvl6pPr>
            <a:lvl7pPr lvl="6">
              <a:spcBef>
                <a:spcPts val="0"/>
              </a:spcBef>
              <a:spcAft>
                <a:spcPts val="0"/>
              </a:spcAft>
              <a:buClr>
                <a:schemeClr val="dk1"/>
              </a:buClr>
              <a:buSzPts val="3500"/>
              <a:buFont typeface="Hammersmith One"/>
              <a:buNone/>
              <a:defRPr sz="3500">
                <a:solidFill>
                  <a:schemeClr val="dk1"/>
                </a:solidFill>
                <a:latin typeface="Hammersmith One"/>
                <a:ea typeface="Hammersmith One"/>
                <a:cs typeface="Hammersmith One"/>
                <a:sym typeface="Hammersmith One"/>
              </a:defRPr>
            </a:lvl7pPr>
            <a:lvl8pPr lvl="7">
              <a:spcBef>
                <a:spcPts val="0"/>
              </a:spcBef>
              <a:spcAft>
                <a:spcPts val="0"/>
              </a:spcAft>
              <a:buClr>
                <a:schemeClr val="dk1"/>
              </a:buClr>
              <a:buSzPts val="3500"/>
              <a:buFont typeface="Hammersmith One"/>
              <a:buNone/>
              <a:defRPr sz="3500">
                <a:solidFill>
                  <a:schemeClr val="dk1"/>
                </a:solidFill>
                <a:latin typeface="Hammersmith One"/>
                <a:ea typeface="Hammersmith One"/>
                <a:cs typeface="Hammersmith One"/>
                <a:sym typeface="Hammersmith One"/>
              </a:defRPr>
            </a:lvl8pPr>
            <a:lvl9pPr lvl="8">
              <a:spcBef>
                <a:spcPts val="0"/>
              </a:spcBef>
              <a:spcAft>
                <a:spcPts val="0"/>
              </a:spcAft>
              <a:buClr>
                <a:schemeClr val="dk1"/>
              </a:buClr>
              <a:buSzPts val="3500"/>
              <a:buFont typeface="Hammersmith One"/>
              <a:buNone/>
              <a:defRPr sz="3500">
                <a:solidFill>
                  <a:schemeClr val="dk1"/>
                </a:solidFill>
                <a:latin typeface="Hammersmith One"/>
                <a:ea typeface="Hammersmith One"/>
                <a:cs typeface="Hammersmith One"/>
                <a:sym typeface="Hammersmith One"/>
              </a:defRPr>
            </a:lvl9pPr>
          </a:lstStyle>
          <a:p>
            <a:endParaRPr/>
          </a:p>
        </p:txBody>
      </p:sp>
      <p:sp>
        <p:nvSpPr>
          <p:cNvPr id="7" name="Google Shape;7;p1"/>
          <p:cNvSpPr txBox="1">
            <a:spLocks noGrp="1"/>
          </p:cNvSpPr>
          <p:nvPr>
            <p:ph type="body" idx="1"/>
          </p:nvPr>
        </p:nvSpPr>
        <p:spPr>
          <a:xfrm>
            <a:off x="713225" y="1091875"/>
            <a:ext cx="7717500" cy="35166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Albert Sans Medium"/>
              <a:buChar char="●"/>
              <a:defRPr>
                <a:solidFill>
                  <a:schemeClr val="dk1"/>
                </a:solidFill>
                <a:latin typeface="Albert Sans Medium"/>
                <a:ea typeface="Albert Sans Medium"/>
                <a:cs typeface="Albert Sans Medium"/>
                <a:sym typeface="Albert Sans Medium"/>
              </a:defRPr>
            </a:lvl1pPr>
            <a:lvl2pPr marL="914400" lvl="1" indent="-317500">
              <a:lnSpc>
                <a:spcPct val="115000"/>
              </a:lnSpc>
              <a:spcBef>
                <a:spcPts val="0"/>
              </a:spcBef>
              <a:spcAft>
                <a:spcPts val="0"/>
              </a:spcAft>
              <a:buClr>
                <a:schemeClr val="dk1"/>
              </a:buClr>
              <a:buSzPts val="1400"/>
              <a:buFont typeface="Albert Sans Medium"/>
              <a:buChar char="○"/>
              <a:defRPr>
                <a:solidFill>
                  <a:schemeClr val="dk1"/>
                </a:solidFill>
                <a:latin typeface="Albert Sans Medium"/>
                <a:ea typeface="Albert Sans Medium"/>
                <a:cs typeface="Albert Sans Medium"/>
                <a:sym typeface="Albert Sans Medium"/>
              </a:defRPr>
            </a:lvl2pPr>
            <a:lvl3pPr marL="1371600" lvl="2" indent="-317500">
              <a:lnSpc>
                <a:spcPct val="115000"/>
              </a:lnSpc>
              <a:spcBef>
                <a:spcPts val="0"/>
              </a:spcBef>
              <a:spcAft>
                <a:spcPts val="0"/>
              </a:spcAft>
              <a:buClr>
                <a:schemeClr val="dk1"/>
              </a:buClr>
              <a:buSzPts val="1400"/>
              <a:buFont typeface="Albert Sans Medium"/>
              <a:buChar char="■"/>
              <a:defRPr>
                <a:solidFill>
                  <a:schemeClr val="dk1"/>
                </a:solidFill>
                <a:latin typeface="Albert Sans Medium"/>
                <a:ea typeface="Albert Sans Medium"/>
                <a:cs typeface="Albert Sans Medium"/>
                <a:sym typeface="Albert Sans Medium"/>
              </a:defRPr>
            </a:lvl3pPr>
            <a:lvl4pPr marL="1828800" lvl="3" indent="-317500">
              <a:lnSpc>
                <a:spcPct val="115000"/>
              </a:lnSpc>
              <a:spcBef>
                <a:spcPts val="0"/>
              </a:spcBef>
              <a:spcAft>
                <a:spcPts val="0"/>
              </a:spcAft>
              <a:buClr>
                <a:schemeClr val="dk1"/>
              </a:buClr>
              <a:buSzPts val="1400"/>
              <a:buFont typeface="Albert Sans Medium"/>
              <a:buChar char="●"/>
              <a:defRPr>
                <a:solidFill>
                  <a:schemeClr val="dk1"/>
                </a:solidFill>
                <a:latin typeface="Albert Sans Medium"/>
                <a:ea typeface="Albert Sans Medium"/>
                <a:cs typeface="Albert Sans Medium"/>
                <a:sym typeface="Albert Sans Medium"/>
              </a:defRPr>
            </a:lvl4pPr>
            <a:lvl5pPr marL="2286000" lvl="4" indent="-317500">
              <a:lnSpc>
                <a:spcPct val="115000"/>
              </a:lnSpc>
              <a:spcBef>
                <a:spcPts val="0"/>
              </a:spcBef>
              <a:spcAft>
                <a:spcPts val="0"/>
              </a:spcAft>
              <a:buClr>
                <a:schemeClr val="dk1"/>
              </a:buClr>
              <a:buSzPts val="1400"/>
              <a:buFont typeface="Albert Sans Medium"/>
              <a:buChar char="○"/>
              <a:defRPr>
                <a:solidFill>
                  <a:schemeClr val="dk1"/>
                </a:solidFill>
                <a:latin typeface="Albert Sans Medium"/>
                <a:ea typeface="Albert Sans Medium"/>
                <a:cs typeface="Albert Sans Medium"/>
                <a:sym typeface="Albert Sans Medium"/>
              </a:defRPr>
            </a:lvl5pPr>
            <a:lvl6pPr marL="2743200" lvl="5" indent="-317500">
              <a:lnSpc>
                <a:spcPct val="115000"/>
              </a:lnSpc>
              <a:spcBef>
                <a:spcPts val="0"/>
              </a:spcBef>
              <a:spcAft>
                <a:spcPts val="0"/>
              </a:spcAft>
              <a:buClr>
                <a:schemeClr val="dk1"/>
              </a:buClr>
              <a:buSzPts val="1400"/>
              <a:buFont typeface="Albert Sans Medium"/>
              <a:buChar char="■"/>
              <a:defRPr>
                <a:solidFill>
                  <a:schemeClr val="dk1"/>
                </a:solidFill>
                <a:latin typeface="Albert Sans Medium"/>
                <a:ea typeface="Albert Sans Medium"/>
                <a:cs typeface="Albert Sans Medium"/>
                <a:sym typeface="Albert Sans Medium"/>
              </a:defRPr>
            </a:lvl6pPr>
            <a:lvl7pPr marL="3200400" lvl="6" indent="-317500">
              <a:lnSpc>
                <a:spcPct val="115000"/>
              </a:lnSpc>
              <a:spcBef>
                <a:spcPts val="0"/>
              </a:spcBef>
              <a:spcAft>
                <a:spcPts val="0"/>
              </a:spcAft>
              <a:buClr>
                <a:schemeClr val="dk1"/>
              </a:buClr>
              <a:buSzPts val="1400"/>
              <a:buFont typeface="Albert Sans Medium"/>
              <a:buChar char="●"/>
              <a:defRPr>
                <a:solidFill>
                  <a:schemeClr val="dk1"/>
                </a:solidFill>
                <a:latin typeface="Albert Sans Medium"/>
                <a:ea typeface="Albert Sans Medium"/>
                <a:cs typeface="Albert Sans Medium"/>
                <a:sym typeface="Albert Sans Medium"/>
              </a:defRPr>
            </a:lvl7pPr>
            <a:lvl8pPr marL="3657600" lvl="7" indent="-317500">
              <a:lnSpc>
                <a:spcPct val="115000"/>
              </a:lnSpc>
              <a:spcBef>
                <a:spcPts val="0"/>
              </a:spcBef>
              <a:spcAft>
                <a:spcPts val="0"/>
              </a:spcAft>
              <a:buClr>
                <a:schemeClr val="dk1"/>
              </a:buClr>
              <a:buSzPts val="1400"/>
              <a:buFont typeface="Albert Sans Medium"/>
              <a:buChar char="○"/>
              <a:defRPr>
                <a:solidFill>
                  <a:schemeClr val="dk1"/>
                </a:solidFill>
                <a:latin typeface="Albert Sans Medium"/>
                <a:ea typeface="Albert Sans Medium"/>
                <a:cs typeface="Albert Sans Medium"/>
                <a:sym typeface="Albert Sans Medium"/>
              </a:defRPr>
            </a:lvl8pPr>
            <a:lvl9pPr marL="4114800" lvl="8" indent="-317500">
              <a:lnSpc>
                <a:spcPct val="115000"/>
              </a:lnSpc>
              <a:spcBef>
                <a:spcPts val="0"/>
              </a:spcBef>
              <a:spcAft>
                <a:spcPts val="0"/>
              </a:spcAft>
              <a:buClr>
                <a:schemeClr val="dk1"/>
              </a:buClr>
              <a:buSzPts val="1400"/>
              <a:buFont typeface="Albert Sans Medium"/>
              <a:buChar char="■"/>
              <a:defRPr>
                <a:solidFill>
                  <a:schemeClr val="dk1"/>
                </a:solidFill>
                <a:latin typeface="Albert Sans Medium"/>
                <a:ea typeface="Albert Sans Medium"/>
                <a:cs typeface="Albert Sans Medium"/>
                <a:sym typeface="Albert Sans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3" r:id="rId15"/>
    <p:sldLayoutId id="2147483664" r:id="rId16"/>
    <p:sldLayoutId id="2147483665" r:id="rId17"/>
    <p:sldLayoutId id="2147483667" r:id="rId18"/>
    <p:sldLayoutId id="2147483668" r:id="rId19"/>
  </p:sldLayoutIdLst>
  <p:transition>
    <p:fade/>
  </p:transition>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accent4"/>
              </a:buClr>
              <a:buSzPts val="3000"/>
              <a:buFont typeface="Alfa Slab One"/>
              <a:buNone/>
              <a:defRPr sz="3000">
                <a:solidFill>
                  <a:schemeClr val="accent4"/>
                </a:solidFill>
                <a:latin typeface="Alfa Slab One"/>
                <a:ea typeface="Alfa Slab One"/>
                <a:cs typeface="Alfa Slab One"/>
                <a:sym typeface="Alfa Slab One"/>
              </a:defRPr>
            </a:lvl1pPr>
            <a:lvl2pPr lvl="1">
              <a:spcBef>
                <a:spcPts val="0"/>
              </a:spcBef>
              <a:spcAft>
                <a:spcPts val="0"/>
              </a:spcAft>
              <a:buClr>
                <a:schemeClr val="accent4"/>
              </a:buClr>
              <a:buSzPts val="3000"/>
              <a:buFont typeface="Alfa Slab One"/>
              <a:buNone/>
              <a:defRPr sz="3000">
                <a:solidFill>
                  <a:schemeClr val="accent4"/>
                </a:solidFill>
                <a:latin typeface="Alfa Slab One"/>
                <a:ea typeface="Alfa Slab One"/>
                <a:cs typeface="Alfa Slab One"/>
                <a:sym typeface="Alfa Slab One"/>
              </a:defRPr>
            </a:lvl2pPr>
            <a:lvl3pPr lvl="2">
              <a:spcBef>
                <a:spcPts val="0"/>
              </a:spcBef>
              <a:spcAft>
                <a:spcPts val="0"/>
              </a:spcAft>
              <a:buClr>
                <a:schemeClr val="accent4"/>
              </a:buClr>
              <a:buSzPts val="3000"/>
              <a:buFont typeface="Alfa Slab One"/>
              <a:buNone/>
              <a:defRPr sz="3000">
                <a:solidFill>
                  <a:schemeClr val="accent4"/>
                </a:solidFill>
                <a:latin typeface="Alfa Slab One"/>
                <a:ea typeface="Alfa Slab One"/>
                <a:cs typeface="Alfa Slab One"/>
                <a:sym typeface="Alfa Slab One"/>
              </a:defRPr>
            </a:lvl3pPr>
            <a:lvl4pPr lvl="3">
              <a:spcBef>
                <a:spcPts val="0"/>
              </a:spcBef>
              <a:spcAft>
                <a:spcPts val="0"/>
              </a:spcAft>
              <a:buClr>
                <a:schemeClr val="accent4"/>
              </a:buClr>
              <a:buSzPts val="3000"/>
              <a:buFont typeface="Alfa Slab One"/>
              <a:buNone/>
              <a:defRPr sz="3000">
                <a:solidFill>
                  <a:schemeClr val="accent4"/>
                </a:solidFill>
                <a:latin typeface="Alfa Slab One"/>
                <a:ea typeface="Alfa Slab One"/>
                <a:cs typeface="Alfa Slab One"/>
                <a:sym typeface="Alfa Slab One"/>
              </a:defRPr>
            </a:lvl4pPr>
            <a:lvl5pPr lvl="4">
              <a:spcBef>
                <a:spcPts val="0"/>
              </a:spcBef>
              <a:spcAft>
                <a:spcPts val="0"/>
              </a:spcAft>
              <a:buClr>
                <a:schemeClr val="accent4"/>
              </a:buClr>
              <a:buSzPts val="3000"/>
              <a:buFont typeface="Alfa Slab One"/>
              <a:buNone/>
              <a:defRPr sz="3000">
                <a:solidFill>
                  <a:schemeClr val="accent4"/>
                </a:solidFill>
                <a:latin typeface="Alfa Slab One"/>
                <a:ea typeface="Alfa Slab One"/>
                <a:cs typeface="Alfa Slab One"/>
                <a:sym typeface="Alfa Slab One"/>
              </a:defRPr>
            </a:lvl5pPr>
            <a:lvl6pPr lvl="5">
              <a:spcBef>
                <a:spcPts val="0"/>
              </a:spcBef>
              <a:spcAft>
                <a:spcPts val="0"/>
              </a:spcAft>
              <a:buClr>
                <a:schemeClr val="accent4"/>
              </a:buClr>
              <a:buSzPts val="3000"/>
              <a:buFont typeface="Alfa Slab One"/>
              <a:buNone/>
              <a:defRPr sz="3000">
                <a:solidFill>
                  <a:schemeClr val="accent4"/>
                </a:solidFill>
                <a:latin typeface="Alfa Slab One"/>
                <a:ea typeface="Alfa Slab One"/>
                <a:cs typeface="Alfa Slab One"/>
                <a:sym typeface="Alfa Slab One"/>
              </a:defRPr>
            </a:lvl6pPr>
            <a:lvl7pPr lvl="6">
              <a:spcBef>
                <a:spcPts val="0"/>
              </a:spcBef>
              <a:spcAft>
                <a:spcPts val="0"/>
              </a:spcAft>
              <a:buClr>
                <a:schemeClr val="accent4"/>
              </a:buClr>
              <a:buSzPts val="3000"/>
              <a:buFont typeface="Alfa Slab One"/>
              <a:buNone/>
              <a:defRPr sz="3000">
                <a:solidFill>
                  <a:schemeClr val="accent4"/>
                </a:solidFill>
                <a:latin typeface="Alfa Slab One"/>
                <a:ea typeface="Alfa Slab One"/>
                <a:cs typeface="Alfa Slab One"/>
                <a:sym typeface="Alfa Slab One"/>
              </a:defRPr>
            </a:lvl7pPr>
            <a:lvl8pPr lvl="7">
              <a:spcBef>
                <a:spcPts val="0"/>
              </a:spcBef>
              <a:spcAft>
                <a:spcPts val="0"/>
              </a:spcAft>
              <a:buClr>
                <a:schemeClr val="accent4"/>
              </a:buClr>
              <a:buSzPts val="3000"/>
              <a:buFont typeface="Alfa Slab One"/>
              <a:buNone/>
              <a:defRPr sz="3000">
                <a:solidFill>
                  <a:schemeClr val="accent4"/>
                </a:solidFill>
                <a:latin typeface="Alfa Slab One"/>
                <a:ea typeface="Alfa Slab One"/>
                <a:cs typeface="Alfa Slab One"/>
                <a:sym typeface="Alfa Slab One"/>
              </a:defRPr>
            </a:lvl8pPr>
            <a:lvl9pPr lvl="8">
              <a:spcBef>
                <a:spcPts val="0"/>
              </a:spcBef>
              <a:spcAft>
                <a:spcPts val="0"/>
              </a:spcAft>
              <a:buClr>
                <a:schemeClr val="accent4"/>
              </a:buClr>
              <a:buSzPts val="3000"/>
              <a:buFont typeface="Alfa Slab One"/>
              <a:buNone/>
              <a:defRPr sz="3000">
                <a:solidFill>
                  <a:schemeClr val="accent4"/>
                </a:solidFill>
                <a:latin typeface="Alfa Slab One"/>
                <a:ea typeface="Alfa Slab One"/>
                <a:cs typeface="Alfa Slab One"/>
                <a:sym typeface="Alfa Slab One"/>
              </a:defRPr>
            </a:lvl9pPr>
          </a:lstStyle>
          <a:p>
            <a:endParaRPr/>
          </a:p>
        </p:txBody>
      </p:sp>
      <p:sp>
        <p:nvSpPr>
          <p:cNvPr id="7" name="Google Shape;7;p1"/>
          <p:cNvSpPr txBox="1">
            <a:spLocks noGrp="1"/>
          </p:cNvSpPr>
          <p:nvPr>
            <p:ph type="body" idx="1"/>
          </p:nvPr>
        </p:nvSpPr>
        <p:spPr>
          <a:xfrm>
            <a:off x="713225" y="1246950"/>
            <a:ext cx="7717500" cy="33570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accent4"/>
              </a:buClr>
              <a:buSzPts val="1600"/>
              <a:buFont typeface="Lato"/>
              <a:buChar char="●"/>
              <a:defRPr sz="1600">
                <a:solidFill>
                  <a:schemeClr val="accent4"/>
                </a:solidFill>
                <a:latin typeface="Lato"/>
                <a:ea typeface="Lato"/>
                <a:cs typeface="Lato"/>
                <a:sym typeface="Lato"/>
              </a:defRPr>
            </a:lvl1pPr>
            <a:lvl2pPr marL="914400" lvl="1" indent="-330200">
              <a:lnSpc>
                <a:spcPct val="100000"/>
              </a:lnSpc>
              <a:spcBef>
                <a:spcPts val="0"/>
              </a:spcBef>
              <a:spcAft>
                <a:spcPts val="0"/>
              </a:spcAft>
              <a:buClr>
                <a:schemeClr val="accent4"/>
              </a:buClr>
              <a:buSzPts val="1600"/>
              <a:buFont typeface="Lato"/>
              <a:buChar char="○"/>
              <a:defRPr sz="1600">
                <a:solidFill>
                  <a:schemeClr val="accent4"/>
                </a:solidFill>
                <a:latin typeface="Lato"/>
                <a:ea typeface="Lato"/>
                <a:cs typeface="Lato"/>
                <a:sym typeface="Lato"/>
              </a:defRPr>
            </a:lvl2pPr>
            <a:lvl3pPr marL="1371600" lvl="2" indent="-330200">
              <a:lnSpc>
                <a:spcPct val="100000"/>
              </a:lnSpc>
              <a:spcBef>
                <a:spcPts val="0"/>
              </a:spcBef>
              <a:spcAft>
                <a:spcPts val="0"/>
              </a:spcAft>
              <a:buClr>
                <a:schemeClr val="accent4"/>
              </a:buClr>
              <a:buSzPts val="1600"/>
              <a:buFont typeface="Lato"/>
              <a:buChar char="■"/>
              <a:defRPr sz="1600">
                <a:solidFill>
                  <a:schemeClr val="accent4"/>
                </a:solidFill>
                <a:latin typeface="Lato"/>
                <a:ea typeface="Lato"/>
                <a:cs typeface="Lato"/>
                <a:sym typeface="Lato"/>
              </a:defRPr>
            </a:lvl3pPr>
            <a:lvl4pPr marL="1828800" lvl="3" indent="-330200">
              <a:lnSpc>
                <a:spcPct val="100000"/>
              </a:lnSpc>
              <a:spcBef>
                <a:spcPts val="0"/>
              </a:spcBef>
              <a:spcAft>
                <a:spcPts val="0"/>
              </a:spcAft>
              <a:buClr>
                <a:schemeClr val="accent4"/>
              </a:buClr>
              <a:buSzPts val="1600"/>
              <a:buFont typeface="Lato"/>
              <a:buChar char="●"/>
              <a:defRPr sz="1600">
                <a:solidFill>
                  <a:schemeClr val="accent4"/>
                </a:solidFill>
                <a:latin typeface="Lato"/>
                <a:ea typeface="Lato"/>
                <a:cs typeface="Lato"/>
                <a:sym typeface="Lato"/>
              </a:defRPr>
            </a:lvl4pPr>
            <a:lvl5pPr marL="2286000" lvl="4" indent="-330200">
              <a:lnSpc>
                <a:spcPct val="100000"/>
              </a:lnSpc>
              <a:spcBef>
                <a:spcPts val="0"/>
              </a:spcBef>
              <a:spcAft>
                <a:spcPts val="0"/>
              </a:spcAft>
              <a:buClr>
                <a:schemeClr val="accent4"/>
              </a:buClr>
              <a:buSzPts val="1600"/>
              <a:buFont typeface="Lato"/>
              <a:buChar char="○"/>
              <a:defRPr sz="1600">
                <a:solidFill>
                  <a:schemeClr val="accent4"/>
                </a:solidFill>
                <a:latin typeface="Lato"/>
                <a:ea typeface="Lato"/>
                <a:cs typeface="Lato"/>
                <a:sym typeface="Lato"/>
              </a:defRPr>
            </a:lvl5pPr>
            <a:lvl6pPr marL="2743200" lvl="5" indent="-330200">
              <a:lnSpc>
                <a:spcPct val="100000"/>
              </a:lnSpc>
              <a:spcBef>
                <a:spcPts val="0"/>
              </a:spcBef>
              <a:spcAft>
                <a:spcPts val="0"/>
              </a:spcAft>
              <a:buClr>
                <a:schemeClr val="accent4"/>
              </a:buClr>
              <a:buSzPts val="1600"/>
              <a:buFont typeface="Lato"/>
              <a:buChar char="■"/>
              <a:defRPr sz="1600">
                <a:solidFill>
                  <a:schemeClr val="accent4"/>
                </a:solidFill>
                <a:latin typeface="Lato"/>
                <a:ea typeface="Lato"/>
                <a:cs typeface="Lato"/>
                <a:sym typeface="Lato"/>
              </a:defRPr>
            </a:lvl6pPr>
            <a:lvl7pPr marL="3200400" lvl="6" indent="-330200">
              <a:lnSpc>
                <a:spcPct val="100000"/>
              </a:lnSpc>
              <a:spcBef>
                <a:spcPts val="0"/>
              </a:spcBef>
              <a:spcAft>
                <a:spcPts val="0"/>
              </a:spcAft>
              <a:buClr>
                <a:schemeClr val="accent4"/>
              </a:buClr>
              <a:buSzPts val="1600"/>
              <a:buFont typeface="Lato"/>
              <a:buChar char="●"/>
              <a:defRPr sz="1600">
                <a:solidFill>
                  <a:schemeClr val="accent4"/>
                </a:solidFill>
                <a:latin typeface="Lato"/>
                <a:ea typeface="Lato"/>
                <a:cs typeface="Lato"/>
                <a:sym typeface="Lato"/>
              </a:defRPr>
            </a:lvl7pPr>
            <a:lvl8pPr marL="3657600" lvl="7" indent="-330200">
              <a:lnSpc>
                <a:spcPct val="100000"/>
              </a:lnSpc>
              <a:spcBef>
                <a:spcPts val="0"/>
              </a:spcBef>
              <a:spcAft>
                <a:spcPts val="0"/>
              </a:spcAft>
              <a:buClr>
                <a:schemeClr val="accent4"/>
              </a:buClr>
              <a:buSzPts val="1600"/>
              <a:buFont typeface="Lato"/>
              <a:buChar char="○"/>
              <a:defRPr sz="1600">
                <a:solidFill>
                  <a:schemeClr val="accent4"/>
                </a:solidFill>
                <a:latin typeface="Lato"/>
                <a:ea typeface="Lato"/>
                <a:cs typeface="Lato"/>
                <a:sym typeface="Lato"/>
              </a:defRPr>
            </a:lvl8pPr>
            <a:lvl9pPr marL="4114800" lvl="8" indent="-330200">
              <a:lnSpc>
                <a:spcPct val="100000"/>
              </a:lnSpc>
              <a:spcBef>
                <a:spcPts val="0"/>
              </a:spcBef>
              <a:spcAft>
                <a:spcPts val="0"/>
              </a:spcAft>
              <a:buClr>
                <a:schemeClr val="accent4"/>
              </a:buClr>
              <a:buSzPts val="1600"/>
              <a:buFont typeface="Lato"/>
              <a:buChar char="■"/>
              <a:defRPr sz="1600">
                <a:solidFill>
                  <a:schemeClr val="accent4"/>
                </a:solidFill>
                <a:latin typeface="Lato"/>
                <a:ea typeface="Lato"/>
                <a:cs typeface="Lato"/>
                <a:sym typeface="Lato"/>
              </a:defRPr>
            </a:lvl9pPr>
          </a:lstStyle>
          <a:p>
            <a:endParaRPr/>
          </a:p>
        </p:txBody>
      </p:sp>
    </p:spTree>
    <p:extLst>
      <p:ext uri="{BB962C8B-B14F-4D97-AF65-F5344CB8AC3E}">
        <p14:creationId xmlns:p14="http://schemas.microsoft.com/office/powerpoint/2010/main" val="888575320"/>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Lst>
  <p:transition spd="med">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17.xml"/><Relationship Id="rId5" Type="http://schemas.openxmlformats.org/officeDocument/2006/relationships/image" Target="../media/image24.jpg"/><Relationship Id="rId4" Type="http://schemas.openxmlformats.org/officeDocument/2006/relationships/image" Target="../media/image23.jp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19.jpg"/><Relationship Id="rId5" Type="http://schemas.openxmlformats.org/officeDocument/2006/relationships/image" Target="../media/image27.jpg"/><Relationship Id="rId4" Type="http://schemas.openxmlformats.org/officeDocument/2006/relationships/image" Target="../media/image26.jp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17.xml"/><Relationship Id="rId5" Type="http://schemas.openxmlformats.org/officeDocument/2006/relationships/image" Target="../media/image30.jpeg"/><Relationship Id="rId4" Type="http://schemas.openxmlformats.org/officeDocument/2006/relationships/image" Target="../media/image29.jp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3.sv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2.xml"/><Relationship Id="rId1" Type="http://schemas.openxmlformats.org/officeDocument/2006/relationships/slideLayout" Target="../slideLayouts/slideLayout39.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3.xml"/><Relationship Id="rId1" Type="http://schemas.openxmlformats.org/officeDocument/2006/relationships/slideLayout" Target="../slideLayouts/slideLayout3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microsoft.com/office/2007/relationships/media" Target="../media/media3.mp4"/><Relationship Id="rId1" Type="http://schemas.openxmlformats.org/officeDocument/2006/relationships/video" Target="NULL" TargetMode="Externa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15.svg"/></Relationships>
</file>

<file path=ppt/slides/_rels/slide27.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9.xml"/><Relationship Id="rId6" Type="http://schemas.openxmlformats.org/officeDocument/2006/relationships/image" Target="../media/image5.jpg"/><Relationship Id="rId5" Type="http://schemas.openxmlformats.org/officeDocument/2006/relationships/image" Target="../media/image4.sv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53.jpg"/><Relationship Id="rId4" Type="http://schemas.openxmlformats.org/officeDocument/2006/relationships/image" Target="../media/image52.jpeg"/></Relationships>
</file>

<file path=ppt/slides/_rels/slide3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0.xml"/><Relationship Id="rId1" Type="http://schemas.openxmlformats.org/officeDocument/2006/relationships/slideLayout" Target="../slideLayouts/slideLayout39.xml"/></Relationships>
</file>

<file path=ppt/slides/_rels/slide3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55.png"/><Relationship Id="rId7" Type="http://schemas.openxmlformats.org/officeDocument/2006/relationships/diagramQuickStyle" Target="../diagrams/quickStyle1.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49.png"/><Relationship Id="rId4" Type="http://schemas.openxmlformats.org/officeDocument/2006/relationships/image" Target="../media/image56.svg"/><Relationship Id="rId9" Type="http://schemas.microsoft.com/office/2007/relationships/diagramDrawing" Target="../diagrams/drawing1.xml"/></Relationships>
</file>

<file path=ppt/slides/_rels/slide35.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57.jpeg"/><Relationship Id="rId7" Type="http://schemas.openxmlformats.org/officeDocument/2006/relationships/diagramLayout" Target="../diagrams/layout2.xml"/><Relationship Id="rId2" Type="http://schemas.openxmlformats.org/officeDocument/2006/relationships/notesSlide" Target="../notesSlides/notesSlide22.xml"/><Relationship Id="rId1" Type="http://schemas.openxmlformats.org/officeDocument/2006/relationships/slideLayout" Target="../slideLayouts/slideLayout17.xml"/><Relationship Id="rId6" Type="http://schemas.openxmlformats.org/officeDocument/2006/relationships/diagramData" Target="../diagrams/data2.xml"/><Relationship Id="rId11" Type="http://schemas.openxmlformats.org/officeDocument/2006/relationships/image" Target="../media/image60.jpg"/><Relationship Id="rId5" Type="http://schemas.openxmlformats.org/officeDocument/2006/relationships/image" Target="../media/image59.jpg"/><Relationship Id="rId10" Type="http://schemas.microsoft.com/office/2007/relationships/diagramDrawing" Target="../diagrams/drawing2.xml"/><Relationship Id="rId4" Type="http://schemas.openxmlformats.org/officeDocument/2006/relationships/image" Target="../media/image58.png"/><Relationship Id="rId9" Type="http://schemas.openxmlformats.org/officeDocument/2006/relationships/diagramColors" Target="../diagrams/colors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8" Type="http://schemas.openxmlformats.org/officeDocument/2006/relationships/image" Target="../media/image62.svg"/><Relationship Id="rId3" Type="http://schemas.microsoft.com/office/2007/relationships/media" Target="../media/media5.mp3"/><Relationship Id="rId7" Type="http://schemas.openxmlformats.org/officeDocument/2006/relationships/image" Target="../media/image61.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7.png"/><Relationship Id="rId5" Type="http://schemas.openxmlformats.org/officeDocument/2006/relationships/slideLayout" Target="../slideLayouts/slideLayout18.xml"/><Relationship Id="rId10" Type="http://schemas.openxmlformats.org/officeDocument/2006/relationships/image" Target="../media/image64.svg"/><Relationship Id="rId4" Type="http://schemas.openxmlformats.org/officeDocument/2006/relationships/audio" Target="../media/media5.mp3"/><Relationship Id="rId9" Type="http://schemas.openxmlformats.org/officeDocument/2006/relationships/image" Target="../media/image63.png"/></Relationships>
</file>

<file path=ppt/slides/_rels/slide38.xml.rels><?xml version="1.0" encoding="UTF-8" standalone="yes"?>
<Relationships xmlns="http://schemas.openxmlformats.org/package/2006/relationships"><Relationship Id="rId8" Type="http://schemas.openxmlformats.org/officeDocument/2006/relationships/image" Target="../media/image62.svg"/><Relationship Id="rId3" Type="http://schemas.microsoft.com/office/2007/relationships/media" Target="../media/media5.mp3"/><Relationship Id="rId7" Type="http://schemas.openxmlformats.org/officeDocument/2006/relationships/image" Target="../media/image61.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7.png"/><Relationship Id="rId5" Type="http://schemas.openxmlformats.org/officeDocument/2006/relationships/slideLayout" Target="../slideLayouts/slideLayout18.xml"/><Relationship Id="rId10" Type="http://schemas.openxmlformats.org/officeDocument/2006/relationships/image" Target="../media/image64.svg"/><Relationship Id="rId4" Type="http://schemas.openxmlformats.org/officeDocument/2006/relationships/audio" Target="../media/media5.mp3"/><Relationship Id="rId9" Type="http://schemas.openxmlformats.org/officeDocument/2006/relationships/image" Target="../media/image63.png"/></Relationships>
</file>

<file path=ppt/slides/_rels/slide39.xml.rels><?xml version="1.0" encoding="UTF-8" standalone="yes"?>
<Relationships xmlns="http://schemas.openxmlformats.org/package/2006/relationships"><Relationship Id="rId8" Type="http://schemas.openxmlformats.org/officeDocument/2006/relationships/image" Target="../media/image62.svg"/><Relationship Id="rId3" Type="http://schemas.microsoft.com/office/2007/relationships/media" Target="../media/media5.mp3"/><Relationship Id="rId7" Type="http://schemas.openxmlformats.org/officeDocument/2006/relationships/image" Target="../media/image61.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7.png"/><Relationship Id="rId5" Type="http://schemas.openxmlformats.org/officeDocument/2006/relationships/slideLayout" Target="../slideLayouts/slideLayout18.xml"/><Relationship Id="rId10" Type="http://schemas.openxmlformats.org/officeDocument/2006/relationships/image" Target="../media/image64.svg"/><Relationship Id="rId4" Type="http://schemas.openxmlformats.org/officeDocument/2006/relationships/audio" Target="../media/media5.mp3"/><Relationship Id="rId9" Type="http://schemas.openxmlformats.org/officeDocument/2006/relationships/image" Target="../media/image63.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eg"/><Relationship Id="rId1" Type="http://schemas.openxmlformats.org/officeDocument/2006/relationships/slideLayout" Target="../slideLayouts/slideLayout19.xml"/><Relationship Id="rId4" Type="http://schemas.openxmlformats.org/officeDocument/2006/relationships/image" Target="../media/image9.jpg"/></Relationships>
</file>

<file path=ppt/slides/_rels/slide40.xml.rels><?xml version="1.0" encoding="UTF-8" standalone="yes"?>
<Relationships xmlns="http://schemas.openxmlformats.org/package/2006/relationships"><Relationship Id="rId8" Type="http://schemas.openxmlformats.org/officeDocument/2006/relationships/image" Target="../media/image62.svg"/><Relationship Id="rId3" Type="http://schemas.microsoft.com/office/2007/relationships/media" Target="../media/media5.mp3"/><Relationship Id="rId7" Type="http://schemas.openxmlformats.org/officeDocument/2006/relationships/image" Target="../media/image61.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7.png"/><Relationship Id="rId5" Type="http://schemas.openxmlformats.org/officeDocument/2006/relationships/slideLayout" Target="../slideLayouts/slideLayout18.xml"/><Relationship Id="rId10" Type="http://schemas.openxmlformats.org/officeDocument/2006/relationships/image" Target="../media/image64.svg"/><Relationship Id="rId4" Type="http://schemas.openxmlformats.org/officeDocument/2006/relationships/audio" Target="../media/media5.mp3"/><Relationship Id="rId9" Type="http://schemas.openxmlformats.org/officeDocument/2006/relationships/image" Target="../media/image63.png"/></Relationships>
</file>

<file path=ppt/slides/_rels/slide41.xml.rels><?xml version="1.0" encoding="UTF-8" standalone="yes"?>
<Relationships xmlns="http://schemas.openxmlformats.org/package/2006/relationships"><Relationship Id="rId8" Type="http://schemas.openxmlformats.org/officeDocument/2006/relationships/image" Target="../media/image62.svg"/><Relationship Id="rId3" Type="http://schemas.microsoft.com/office/2007/relationships/media" Target="../media/media5.mp3"/><Relationship Id="rId7" Type="http://schemas.openxmlformats.org/officeDocument/2006/relationships/image" Target="../media/image61.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7.png"/><Relationship Id="rId5" Type="http://schemas.openxmlformats.org/officeDocument/2006/relationships/slideLayout" Target="../slideLayouts/slideLayout18.xml"/><Relationship Id="rId10" Type="http://schemas.openxmlformats.org/officeDocument/2006/relationships/image" Target="../media/image64.svg"/><Relationship Id="rId4" Type="http://schemas.openxmlformats.org/officeDocument/2006/relationships/audio" Target="../media/media5.mp3"/><Relationship Id="rId9" Type="http://schemas.openxmlformats.org/officeDocument/2006/relationships/image" Target="../media/image63.png"/></Relationships>
</file>

<file path=ppt/slides/_rels/slide42.xml.rels><?xml version="1.0" encoding="UTF-8" standalone="yes"?>
<Relationships xmlns="http://schemas.openxmlformats.org/package/2006/relationships"><Relationship Id="rId8" Type="http://schemas.openxmlformats.org/officeDocument/2006/relationships/image" Target="../media/image62.svg"/><Relationship Id="rId3" Type="http://schemas.microsoft.com/office/2007/relationships/media" Target="../media/media5.mp3"/><Relationship Id="rId7" Type="http://schemas.openxmlformats.org/officeDocument/2006/relationships/image" Target="../media/image61.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7.png"/><Relationship Id="rId5" Type="http://schemas.openxmlformats.org/officeDocument/2006/relationships/slideLayout" Target="../slideLayouts/slideLayout18.xml"/><Relationship Id="rId10" Type="http://schemas.openxmlformats.org/officeDocument/2006/relationships/image" Target="../media/image64.svg"/><Relationship Id="rId4" Type="http://schemas.openxmlformats.org/officeDocument/2006/relationships/audio" Target="../media/media5.mp3"/><Relationship Id="rId9" Type="http://schemas.openxmlformats.org/officeDocument/2006/relationships/image" Target="../media/image63.png"/></Relationships>
</file>

<file path=ppt/slides/_rels/slide43.xml.rels><?xml version="1.0" encoding="UTF-8" standalone="yes"?>
<Relationships xmlns="http://schemas.openxmlformats.org/package/2006/relationships"><Relationship Id="rId8" Type="http://schemas.openxmlformats.org/officeDocument/2006/relationships/image" Target="../media/image62.svg"/><Relationship Id="rId3" Type="http://schemas.microsoft.com/office/2007/relationships/media" Target="../media/media5.mp3"/><Relationship Id="rId7" Type="http://schemas.openxmlformats.org/officeDocument/2006/relationships/image" Target="../media/image61.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7.png"/><Relationship Id="rId5" Type="http://schemas.openxmlformats.org/officeDocument/2006/relationships/slideLayout" Target="../slideLayouts/slideLayout18.xml"/><Relationship Id="rId10" Type="http://schemas.openxmlformats.org/officeDocument/2006/relationships/image" Target="../media/image64.svg"/><Relationship Id="rId4" Type="http://schemas.openxmlformats.org/officeDocument/2006/relationships/audio" Target="../media/media5.mp3"/><Relationship Id="rId9" Type="http://schemas.openxmlformats.org/officeDocument/2006/relationships/image" Target="../media/image63.png"/></Relationships>
</file>

<file path=ppt/slides/_rels/slide44.xml.rels><?xml version="1.0" encoding="UTF-8" standalone="yes"?>
<Relationships xmlns="http://schemas.openxmlformats.org/package/2006/relationships"><Relationship Id="rId8" Type="http://schemas.openxmlformats.org/officeDocument/2006/relationships/image" Target="../media/image62.svg"/><Relationship Id="rId3" Type="http://schemas.microsoft.com/office/2007/relationships/media" Target="../media/media5.mp3"/><Relationship Id="rId7" Type="http://schemas.openxmlformats.org/officeDocument/2006/relationships/image" Target="../media/image61.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7.png"/><Relationship Id="rId11" Type="http://schemas.openxmlformats.org/officeDocument/2006/relationships/image" Target="../media/image18.jpeg"/><Relationship Id="rId5" Type="http://schemas.openxmlformats.org/officeDocument/2006/relationships/slideLayout" Target="../slideLayouts/slideLayout18.xml"/><Relationship Id="rId10" Type="http://schemas.openxmlformats.org/officeDocument/2006/relationships/image" Target="../media/image64.svg"/><Relationship Id="rId4" Type="http://schemas.openxmlformats.org/officeDocument/2006/relationships/audio" Target="../media/media5.mp3"/><Relationship Id="rId9" Type="http://schemas.openxmlformats.org/officeDocument/2006/relationships/image" Target="../media/image63.png"/></Relationships>
</file>

<file path=ppt/slides/_rels/slide45.xml.rels><?xml version="1.0" encoding="UTF-8" standalone="yes"?>
<Relationships xmlns="http://schemas.openxmlformats.org/package/2006/relationships"><Relationship Id="rId8" Type="http://schemas.openxmlformats.org/officeDocument/2006/relationships/image" Target="../media/image62.svg"/><Relationship Id="rId3" Type="http://schemas.microsoft.com/office/2007/relationships/media" Target="../media/media5.mp3"/><Relationship Id="rId7" Type="http://schemas.openxmlformats.org/officeDocument/2006/relationships/image" Target="../media/image61.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7.png"/><Relationship Id="rId5" Type="http://schemas.openxmlformats.org/officeDocument/2006/relationships/slideLayout" Target="../slideLayouts/slideLayout18.xml"/><Relationship Id="rId10" Type="http://schemas.openxmlformats.org/officeDocument/2006/relationships/image" Target="../media/image64.svg"/><Relationship Id="rId4" Type="http://schemas.openxmlformats.org/officeDocument/2006/relationships/audio" Target="../media/media5.mp3"/><Relationship Id="rId9" Type="http://schemas.openxmlformats.org/officeDocument/2006/relationships/image" Target="../media/image63.png"/></Relationships>
</file>

<file path=ppt/slides/_rels/slide46.xml.rels><?xml version="1.0" encoding="UTF-8" standalone="yes"?>
<Relationships xmlns="http://schemas.openxmlformats.org/package/2006/relationships"><Relationship Id="rId8" Type="http://schemas.openxmlformats.org/officeDocument/2006/relationships/image" Target="../media/image62.svg"/><Relationship Id="rId3" Type="http://schemas.microsoft.com/office/2007/relationships/media" Target="../media/media5.mp3"/><Relationship Id="rId7" Type="http://schemas.openxmlformats.org/officeDocument/2006/relationships/image" Target="../media/image61.png"/><Relationship Id="rId12" Type="http://schemas.openxmlformats.org/officeDocument/2006/relationships/image" Target="../media/image66.jp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7.png"/><Relationship Id="rId11" Type="http://schemas.openxmlformats.org/officeDocument/2006/relationships/image" Target="../media/image65.jpg"/><Relationship Id="rId5" Type="http://schemas.openxmlformats.org/officeDocument/2006/relationships/slideLayout" Target="../slideLayouts/slideLayout18.xml"/><Relationship Id="rId10" Type="http://schemas.openxmlformats.org/officeDocument/2006/relationships/image" Target="../media/image64.svg"/><Relationship Id="rId4" Type="http://schemas.openxmlformats.org/officeDocument/2006/relationships/audio" Target="../media/media5.mp3"/><Relationship Id="rId9" Type="http://schemas.openxmlformats.org/officeDocument/2006/relationships/image" Target="../media/image63.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8.xml"/><Relationship Id="rId4" Type="http://schemas.openxmlformats.org/officeDocument/2006/relationships/image" Target="../media/image12.svg"/></Relationships>
</file>

<file path=ppt/slides/_rels/slide5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71.jpg"/></Relationships>
</file>

<file path=ppt/slides/_rels/slide54.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29.xml"/><Relationship Id="rId1" Type="http://schemas.openxmlformats.org/officeDocument/2006/relationships/slideLayout" Target="../slideLayouts/slideLayout17.xml"/><Relationship Id="rId6" Type="http://schemas.openxmlformats.org/officeDocument/2006/relationships/image" Target="../media/image75.svg"/><Relationship Id="rId5" Type="http://schemas.openxmlformats.org/officeDocument/2006/relationships/image" Target="../media/image74.png"/><Relationship Id="rId4" Type="http://schemas.openxmlformats.org/officeDocument/2006/relationships/image" Target="../media/image73.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15.sv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BE4E9"/>
        </a:solidFill>
        <a:effectLst/>
      </p:bgPr>
    </p:bg>
    <p:spTree>
      <p:nvGrpSpPr>
        <p:cNvPr id="1" name="Shape 227"/>
        <p:cNvGrpSpPr/>
        <p:nvPr/>
      </p:nvGrpSpPr>
      <p:grpSpPr>
        <a:xfrm>
          <a:off x="0" y="0"/>
          <a:ext cx="0" cy="0"/>
          <a:chOff x="0" y="0"/>
          <a:chExt cx="0" cy="0"/>
        </a:xfrm>
      </p:grpSpPr>
      <p:sp>
        <p:nvSpPr>
          <p:cNvPr id="228" name="Google Shape;228;p26"/>
          <p:cNvSpPr/>
          <p:nvPr/>
        </p:nvSpPr>
        <p:spPr>
          <a:xfrm>
            <a:off x="2326467" y="2620182"/>
            <a:ext cx="1469775" cy="943825"/>
          </a:xfrm>
          <a:custGeom>
            <a:avLst/>
            <a:gdLst/>
            <a:ahLst/>
            <a:cxnLst/>
            <a:rect l="l" t="t" r="r" b="b"/>
            <a:pathLst>
              <a:path w="58791" h="37753" extrusionOk="0">
                <a:moveTo>
                  <a:pt x="14490" y="37692"/>
                </a:moveTo>
                <a:cubicBezTo>
                  <a:pt x="14822" y="37935"/>
                  <a:pt x="14026" y="35170"/>
                  <a:pt x="14889" y="34374"/>
                </a:cubicBezTo>
                <a:cubicBezTo>
                  <a:pt x="15752" y="33578"/>
                  <a:pt x="18826" y="33534"/>
                  <a:pt x="19667" y="32914"/>
                </a:cubicBezTo>
                <a:cubicBezTo>
                  <a:pt x="20508" y="32295"/>
                  <a:pt x="20774" y="31210"/>
                  <a:pt x="19933" y="30657"/>
                </a:cubicBezTo>
                <a:cubicBezTo>
                  <a:pt x="19092" y="30104"/>
                  <a:pt x="15442" y="30259"/>
                  <a:pt x="14623" y="29595"/>
                </a:cubicBezTo>
                <a:cubicBezTo>
                  <a:pt x="13804" y="28931"/>
                  <a:pt x="8738" y="27250"/>
                  <a:pt x="15021" y="26675"/>
                </a:cubicBezTo>
                <a:cubicBezTo>
                  <a:pt x="21304" y="26100"/>
                  <a:pt x="45573" y="26542"/>
                  <a:pt x="52320" y="26144"/>
                </a:cubicBezTo>
                <a:cubicBezTo>
                  <a:pt x="59068" y="25746"/>
                  <a:pt x="61147" y="24529"/>
                  <a:pt x="55506" y="24286"/>
                </a:cubicBezTo>
                <a:cubicBezTo>
                  <a:pt x="49865" y="24043"/>
                  <a:pt x="25905" y="25304"/>
                  <a:pt x="18472" y="24684"/>
                </a:cubicBezTo>
                <a:cubicBezTo>
                  <a:pt x="11039" y="24065"/>
                  <a:pt x="10951" y="21808"/>
                  <a:pt x="10907" y="20569"/>
                </a:cubicBezTo>
                <a:cubicBezTo>
                  <a:pt x="10863" y="19330"/>
                  <a:pt x="17234" y="18601"/>
                  <a:pt x="18207" y="17251"/>
                </a:cubicBezTo>
                <a:cubicBezTo>
                  <a:pt x="19180" y="15902"/>
                  <a:pt x="18716" y="13313"/>
                  <a:pt x="16747" y="12472"/>
                </a:cubicBezTo>
                <a:cubicBezTo>
                  <a:pt x="14778" y="11631"/>
                  <a:pt x="8207" y="13645"/>
                  <a:pt x="6393" y="12207"/>
                </a:cubicBezTo>
                <a:cubicBezTo>
                  <a:pt x="4579" y="10769"/>
                  <a:pt x="6527" y="5858"/>
                  <a:pt x="5863" y="3845"/>
                </a:cubicBezTo>
                <a:cubicBezTo>
                  <a:pt x="5199" y="1832"/>
                  <a:pt x="3385" y="-580"/>
                  <a:pt x="2411" y="128"/>
                </a:cubicBezTo>
                <a:cubicBezTo>
                  <a:pt x="1438" y="836"/>
                  <a:pt x="111" y="5327"/>
                  <a:pt x="22" y="8092"/>
                </a:cubicBezTo>
                <a:cubicBezTo>
                  <a:pt x="-66" y="10857"/>
                  <a:pt x="354" y="15083"/>
                  <a:pt x="1880" y="16720"/>
                </a:cubicBezTo>
                <a:cubicBezTo>
                  <a:pt x="3407" y="18357"/>
                  <a:pt x="8407" y="17008"/>
                  <a:pt x="9181" y="17915"/>
                </a:cubicBezTo>
                <a:cubicBezTo>
                  <a:pt x="9955" y="18822"/>
                  <a:pt x="6327" y="20923"/>
                  <a:pt x="6526" y="22162"/>
                </a:cubicBezTo>
                <a:cubicBezTo>
                  <a:pt x="6725" y="23401"/>
                  <a:pt x="10088" y="24220"/>
                  <a:pt x="10376" y="25348"/>
                </a:cubicBezTo>
                <a:cubicBezTo>
                  <a:pt x="10664" y="26476"/>
                  <a:pt x="7832" y="27671"/>
                  <a:pt x="8252" y="28932"/>
                </a:cubicBezTo>
                <a:cubicBezTo>
                  <a:pt x="8672" y="30193"/>
                  <a:pt x="11858" y="31454"/>
                  <a:pt x="12898" y="32914"/>
                </a:cubicBezTo>
                <a:cubicBezTo>
                  <a:pt x="13938" y="34374"/>
                  <a:pt x="14158" y="37449"/>
                  <a:pt x="14490" y="37692"/>
                </a:cubicBezTo>
                <a:close/>
              </a:path>
            </a:pathLst>
          </a:custGeom>
          <a:solidFill>
            <a:srgbClr val="FFFFFF">
              <a:alpha val="70440"/>
            </a:srgbClr>
          </a:solidFill>
          <a:ln>
            <a:noFill/>
          </a:ln>
        </p:spPr>
      </p:sp>
      <p:sp>
        <p:nvSpPr>
          <p:cNvPr id="229" name="Google Shape;229;p26"/>
          <p:cNvSpPr/>
          <p:nvPr/>
        </p:nvSpPr>
        <p:spPr>
          <a:xfrm>
            <a:off x="370897" y="2882440"/>
            <a:ext cx="990350" cy="453075"/>
          </a:xfrm>
          <a:custGeom>
            <a:avLst/>
            <a:gdLst/>
            <a:ahLst/>
            <a:cxnLst/>
            <a:rect l="l" t="t" r="r" b="b"/>
            <a:pathLst>
              <a:path w="39614" h="18123" extrusionOk="0">
                <a:moveTo>
                  <a:pt x="3639" y="18106"/>
                </a:moveTo>
                <a:cubicBezTo>
                  <a:pt x="4391" y="18239"/>
                  <a:pt x="2776" y="14102"/>
                  <a:pt x="4568" y="13195"/>
                </a:cubicBezTo>
                <a:cubicBezTo>
                  <a:pt x="6360" y="12288"/>
                  <a:pt x="12776" y="13173"/>
                  <a:pt x="14391" y="12664"/>
                </a:cubicBezTo>
                <a:cubicBezTo>
                  <a:pt x="16006" y="12155"/>
                  <a:pt x="14944" y="10629"/>
                  <a:pt x="14258" y="10142"/>
                </a:cubicBezTo>
                <a:cubicBezTo>
                  <a:pt x="13572" y="9655"/>
                  <a:pt x="10696" y="10209"/>
                  <a:pt x="10276" y="9744"/>
                </a:cubicBezTo>
                <a:cubicBezTo>
                  <a:pt x="9856" y="9280"/>
                  <a:pt x="8307" y="7731"/>
                  <a:pt x="11736" y="7355"/>
                </a:cubicBezTo>
                <a:cubicBezTo>
                  <a:pt x="15165" y="6979"/>
                  <a:pt x="26249" y="8506"/>
                  <a:pt x="30850" y="7488"/>
                </a:cubicBezTo>
                <a:cubicBezTo>
                  <a:pt x="35452" y="6470"/>
                  <a:pt x="40849" y="2466"/>
                  <a:pt x="39345" y="1249"/>
                </a:cubicBezTo>
                <a:cubicBezTo>
                  <a:pt x="37841" y="32"/>
                  <a:pt x="24169" y="-211"/>
                  <a:pt x="21824" y="187"/>
                </a:cubicBezTo>
                <a:cubicBezTo>
                  <a:pt x="19479" y="585"/>
                  <a:pt x="28085" y="2974"/>
                  <a:pt x="25275" y="3638"/>
                </a:cubicBezTo>
                <a:cubicBezTo>
                  <a:pt x="22466" y="4302"/>
                  <a:pt x="8131" y="3019"/>
                  <a:pt x="4967" y="4169"/>
                </a:cubicBezTo>
                <a:cubicBezTo>
                  <a:pt x="1804" y="5320"/>
                  <a:pt x="7113" y="9169"/>
                  <a:pt x="6294" y="10541"/>
                </a:cubicBezTo>
                <a:cubicBezTo>
                  <a:pt x="5475" y="11913"/>
                  <a:pt x="498" y="11138"/>
                  <a:pt x="55" y="12399"/>
                </a:cubicBezTo>
                <a:cubicBezTo>
                  <a:pt x="-387" y="13660"/>
                  <a:pt x="2887" y="17973"/>
                  <a:pt x="3639" y="18106"/>
                </a:cubicBezTo>
                <a:close/>
              </a:path>
            </a:pathLst>
          </a:custGeom>
          <a:solidFill>
            <a:srgbClr val="FFFFFF">
              <a:alpha val="70440"/>
            </a:srgbClr>
          </a:solidFill>
          <a:ln>
            <a:noFill/>
          </a:ln>
        </p:spPr>
      </p:sp>
      <p:sp>
        <p:nvSpPr>
          <p:cNvPr id="230" name="Google Shape;230;p26"/>
          <p:cNvSpPr/>
          <p:nvPr/>
        </p:nvSpPr>
        <p:spPr>
          <a:xfrm>
            <a:off x="75706" y="2574085"/>
            <a:ext cx="1506575" cy="741800"/>
          </a:xfrm>
          <a:custGeom>
            <a:avLst/>
            <a:gdLst/>
            <a:ahLst/>
            <a:cxnLst/>
            <a:rect l="l" t="t" r="r" b="b"/>
            <a:pathLst>
              <a:path w="60263" h="29672" extrusionOk="0">
                <a:moveTo>
                  <a:pt x="6421" y="29645"/>
                </a:moveTo>
                <a:cubicBezTo>
                  <a:pt x="7748" y="29866"/>
                  <a:pt x="8058" y="25442"/>
                  <a:pt x="8014" y="23672"/>
                </a:cubicBezTo>
                <a:cubicBezTo>
                  <a:pt x="7970" y="21902"/>
                  <a:pt x="5581" y="20376"/>
                  <a:pt x="6156" y="19026"/>
                </a:cubicBezTo>
                <a:cubicBezTo>
                  <a:pt x="6731" y="17677"/>
                  <a:pt x="10779" y="16526"/>
                  <a:pt x="11465" y="15575"/>
                </a:cubicBezTo>
                <a:cubicBezTo>
                  <a:pt x="12151" y="14624"/>
                  <a:pt x="10802" y="14182"/>
                  <a:pt x="10271" y="13319"/>
                </a:cubicBezTo>
                <a:cubicBezTo>
                  <a:pt x="9740" y="12456"/>
                  <a:pt x="3656" y="11040"/>
                  <a:pt x="8280" y="10398"/>
                </a:cubicBezTo>
                <a:cubicBezTo>
                  <a:pt x="12904" y="9756"/>
                  <a:pt x="33832" y="10465"/>
                  <a:pt x="38013" y="9469"/>
                </a:cubicBezTo>
                <a:cubicBezTo>
                  <a:pt x="42194" y="8474"/>
                  <a:pt x="29982" y="5354"/>
                  <a:pt x="33367" y="4425"/>
                </a:cubicBezTo>
                <a:cubicBezTo>
                  <a:pt x="36752" y="3496"/>
                  <a:pt x="54782" y="4580"/>
                  <a:pt x="58321" y="3894"/>
                </a:cubicBezTo>
                <a:cubicBezTo>
                  <a:pt x="61861" y="3208"/>
                  <a:pt x="60489" y="797"/>
                  <a:pt x="54604" y="310"/>
                </a:cubicBezTo>
                <a:cubicBezTo>
                  <a:pt x="48719" y="-177"/>
                  <a:pt x="28278" y="-132"/>
                  <a:pt x="23013" y="974"/>
                </a:cubicBezTo>
                <a:cubicBezTo>
                  <a:pt x="17748" y="2080"/>
                  <a:pt x="26553" y="5620"/>
                  <a:pt x="23013" y="6947"/>
                </a:cubicBezTo>
                <a:cubicBezTo>
                  <a:pt x="19474" y="8274"/>
                  <a:pt x="4940" y="7456"/>
                  <a:pt x="1776" y="8938"/>
                </a:cubicBezTo>
                <a:cubicBezTo>
                  <a:pt x="-1387" y="10420"/>
                  <a:pt x="4320" y="13606"/>
                  <a:pt x="4032" y="15840"/>
                </a:cubicBezTo>
                <a:cubicBezTo>
                  <a:pt x="3744" y="18075"/>
                  <a:pt x="-348" y="20044"/>
                  <a:pt x="50" y="22345"/>
                </a:cubicBezTo>
                <a:cubicBezTo>
                  <a:pt x="448" y="24646"/>
                  <a:pt x="5094" y="29424"/>
                  <a:pt x="6421" y="29645"/>
                </a:cubicBezTo>
                <a:close/>
              </a:path>
            </a:pathLst>
          </a:custGeom>
          <a:solidFill>
            <a:srgbClr val="FFFFFF">
              <a:alpha val="70440"/>
            </a:srgbClr>
          </a:solidFill>
          <a:ln>
            <a:noFill/>
          </a:ln>
        </p:spPr>
      </p:sp>
      <p:sp>
        <p:nvSpPr>
          <p:cNvPr id="231" name="Google Shape;231;p26"/>
          <p:cNvSpPr/>
          <p:nvPr/>
        </p:nvSpPr>
        <p:spPr>
          <a:xfrm>
            <a:off x="288142" y="2518770"/>
            <a:ext cx="1469775" cy="943825"/>
          </a:xfrm>
          <a:custGeom>
            <a:avLst/>
            <a:gdLst/>
            <a:ahLst/>
            <a:cxnLst/>
            <a:rect l="l" t="t" r="r" b="b"/>
            <a:pathLst>
              <a:path w="58791" h="37753" extrusionOk="0">
                <a:moveTo>
                  <a:pt x="14490" y="37692"/>
                </a:moveTo>
                <a:cubicBezTo>
                  <a:pt x="14822" y="37935"/>
                  <a:pt x="14026" y="35170"/>
                  <a:pt x="14889" y="34374"/>
                </a:cubicBezTo>
                <a:cubicBezTo>
                  <a:pt x="15752" y="33578"/>
                  <a:pt x="18826" y="33534"/>
                  <a:pt x="19667" y="32914"/>
                </a:cubicBezTo>
                <a:cubicBezTo>
                  <a:pt x="20508" y="32295"/>
                  <a:pt x="20774" y="31210"/>
                  <a:pt x="19933" y="30657"/>
                </a:cubicBezTo>
                <a:cubicBezTo>
                  <a:pt x="19092" y="30104"/>
                  <a:pt x="15442" y="30259"/>
                  <a:pt x="14623" y="29595"/>
                </a:cubicBezTo>
                <a:cubicBezTo>
                  <a:pt x="13804" y="28931"/>
                  <a:pt x="8738" y="27250"/>
                  <a:pt x="15021" y="26675"/>
                </a:cubicBezTo>
                <a:cubicBezTo>
                  <a:pt x="21304" y="26100"/>
                  <a:pt x="45573" y="26542"/>
                  <a:pt x="52320" y="26144"/>
                </a:cubicBezTo>
                <a:cubicBezTo>
                  <a:pt x="59068" y="25746"/>
                  <a:pt x="61147" y="24529"/>
                  <a:pt x="55506" y="24286"/>
                </a:cubicBezTo>
                <a:cubicBezTo>
                  <a:pt x="49865" y="24043"/>
                  <a:pt x="25905" y="25304"/>
                  <a:pt x="18472" y="24684"/>
                </a:cubicBezTo>
                <a:cubicBezTo>
                  <a:pt x="11039" y="24065"/>
                  <a:pt x="10951" y="21808"/>
                  <a:pt x="10907" y="20569"/>
                </a:cubicBezTo>
                <a:cubicBezTo>
                  <a:pt x="10863" y="19330"/>
                  <a:pt x="17234" y="18601"/>
                  <a:pt x="18207" y="17251"/>
                </a:cubicBezTo>
                <a:cubicBezTo>
                  <a:pt x="19180" y="15902"/>
                  <a:pt x="18716" y="13313"/>
                  <a:pt x="16747" y="12472"/>
                </a:cubicBezTo>
                <a:cubicBezTo>
                  <a:pt x="14778" y="11631"/>
                  <a:pt x="8207" y="13645"/>
                  <a:pt x="6393" y="12207"/>
                </a:cubicBezTo>
                <a:cubicBezTo>
                  <a:pt x="4579" y="10769"/>
                  <a:pt x="6527" y="5858"/>
                  <a:pt x="5863" y="3845"/>
                </a:cubicBezTo>
                <a:cubicBezTo>
                  <a:pt x="5199" y="1832"/>
                  <a:pt x="3385" y="-580"/>
                  <a:pt x="2411" y="128"/>
                </a:cubicBezTo>
                <a:cubicBezTo>
                  <a:pt x="1438" y="836"/>
                  <a:pt x="111" y="5327"/>
                  <a:pt x="22" y="8092"/>
                </a:cubicBezTo>
                <a:cubicBezTo>
                  <a:pt x="-66" y="10857"/>
                  <a:pt x="354" y="15083"/>
                  <a:pt x="1880" y="16720"/>
                </a:cubicBezTo>
                <a:cubicBezTo>
                  <a:pt x="3407" y="18357"/>
                  <a:pt x="8407" y="17008"/>
                  <a:pt x="9181" y="17915"/>
                </a:cubicBezTo>
                <a:cubicBezTo>
                  <a:pt x="9955" y="18822"/>
                  <a:pt x="6327" y="20923"/>
                  <a:pt x="6526" y="22162"/>
                </a:cubicBezTo>
                <a:cubicBezTo>
                  <a:pt x="6725" y="23401"/>
                  <a:pt x="10088" y="24220"/>
                  <a:pt x="10376" y="25348"/>
                </a:cubicBezTo>
                <a:cubicBezTo>
                  <a:pt x="10664" y="26476"/>
                  <a:pt x="7832" y="27671"/>
                  <a:pt x="8252" y="28932"/>
                </a:cubicBezTo>
                <a:cubicBezTo>
                  <a:pt x="8672" y="30193"/>
                  <a:pt x="11858" y="31454"/>
                  <a:pt x="12898" y="32914"/>
                </a:cubicBezTo>
                <a:cubicBezTo>
                  <a:pt x="13938" y="34374"/>
                  <a:pt x="14158" y="37449"/>
                  <a:pt x="14490" y="37692"/>
                </a:cubicBezTo>
                <a:close/>
              </a:path>
            </a:pathLst>
          </a:custGeom>
          <a:solidFill>
            <a:srgbClr val="FFFFFF">
              <a:alpha val="70440"/>
            </a:srgbClr>
          </a:solidFill>
          <a:ln>
            <a:noFill/>
          </a:ln>
        </p:spPr>
      </p:sp>
      <p:sp>
        <p:nvSpPr>
          <p:cNvPr id="232" name="Google Shape;232;p26"/>
          <p:cNvSpPr/>
          <p:nvPr/>
        </p:nvSpPr>
        <p:spPr>
          <a:xfrm>
            <a:off x="3797195" y="2993634"/>
            <a:ext cx="1474525" cy="741150"/>
          </a:xfrm>
          <a:custGeom>
            <a:avLst/>
            <a:gdLst/>
            <a:ahLst/>
            <a:cxnLst/>
            <a:rect l="l" t="t" r="r" b="b"/>
            <a:pathLst>
              <a:path w="58981" h="29646" extrusionOk="0">
                <a:moveTo>
                  <a:pt x="53832" y="29631"/>
                </a:moveTo>
                <a:cubicBezTo>
                  <a:pt x="53386" y="29949"/>
                  <a:pt x="52855" y="25392"/>
                  <a:pt x="52239" y="23658"/>
                </a:cubicBezTo>
                <a:cubicBezTo>
                  <a:pt x="51623" y="21924"/>
                  <a:pt x="51769" y="20299"/>
                  <a:pt x="50135" y="19229"/>
                </a:cubicBezTo>
                <a:cubicBezTo>
                  <a:pt x="48501" y="18159"/>
                  <a:pt x="42462" y="18225"/>
                  <a:pt x="42436" y="17238"/>
                </a:cubicBezTo>
                <a:cubicBezTo>
                  <a:pt x="42411" y="16251"/>
                  <a:pt x="48393" y="14447"/>
                  <a:pt x="49982" y="13305"/>
                </a:cubicBezTo>
                <a:cubicBezTo>
                  <a:pt x="51572" y="12163"/>
                  <a:pt x="56597" y="11026"/>
                  <a:pt x="51973" y="10384"/>
                </a:cubicBezTo>
                <a:cubicBezTo>
                  <a:pt x="47349" y="9742"/>
                  <a:pt x="26421" y="10451"/>
                  <a:pt x="22240" y="9455"/>
                </a:cubicBezTo>
                <a:cubicBezTo>
                  <a:pt x="18059" y="8460"/>
                  <a:pt x="30271" y="5340"/>
                  <a:pt x="26886" y="4411"/>
                </a:cubicBezTo>
                <a:cubicBezTo>
                  <a:pt x="23501" y="3482"/>
                  <a:pt x="5472" y="4566"/>
                  <a:pt x="1932" y="3880"/>
                </a:cubicBezTo>
                <a:cubicBezTo>
                  <a:pt x="-1607" y="3194"/>
                  <a:pt x="-236" y="783"/>
                  <a:pt x="5649" y="296"/>
                </a:cubicBezTo>
                <a:cubicBezTo>
                  <a:pt x="11534" y="-191"/>
                  <a:pt x="31975" y="-146"/>
                  <a:pt x="37240" y="960"/>
                </a:cubicBezTo>
                <a:cubicBezTo>
                  <a:pt x="42505" y="2066"/>
                  <a:pt x="33701" y="5606"/>
                  <a:pt x="37240" y="6933"/>
                </a:cubicBezTo>
                <a:cubicBezTo>
                  <a:pt x="40780" y="8260"/>
                  <a:pt x="55930" y="7450"/>
                  <a:pt x="58477" y="8924"/>
                </a:cubicBezTo>
                <a:cubicBezTo>
                  <a:pt x="61024" y="10398"/>
                  <a:pt x="53118" y="13640"/>
                  <a:pt x="52524" y="15778"/>
                </a:cubicBezTo>
                <a:cubicBezTo>
                  <a:pt x="51930" y="17916"/>
                  <a:pt x="54696" y="19442"/>
                  <a:pt x="54914" y="21751"/>
                </a:cubicBezTo>
                <a:cubicBezTo>
                  <a:pt x="55132" y="24060"/>
                  <a:pt x="54278" y="29313"/>
                  <a:pt x="53832" y="29631"/>
                </a:cubicBezTo>
                <a:close/>
              </a:path>
            </a:pathLst>
          </a:custGeom>
          <a:solidFill>
            <a:srgbClr val="FFFFFF">
              <a:alpha val="70440"/>
            </a:srgbClr>
          </a:solidFill>
          <a:ln>
            <a:noFill/>
          </a:ln>
        </p:spPr>
      </p:sp>
      <p:sp>
        <p:nvSpPr>
          <p:cNvPr id="233" name="Google Shape;233;p26"/>
          <p:cNvSpPr/>
          <p:nvPr/>
        </p:nvSpPr>
        <p:spPr>
          <a:xfrm>
            <a:off x="3872456" y="3145260"/>
            <a:ext cx="1506575" cy="741800"/>
          </a:xfrm>
          <a:custGeom>
            <a:avLst/>
            <a:gdLst/>
            <a:ahLst/>
            <a:cxnLst/>
            <a:rect l="l" t="t" r="r" b="b"/>
            <a:pathLst>
              <a:path w="60263" h="29672" extrusionOk="0">
                <a:moveTo>
                  <a:pt x="6421" y="29645"/>
                </a:moveTo>
                <a:cubicBezTo>
                  <a:pt x="7748" y="29866"/>
                  <a:pt x="8058" y="25442"/>
                  <a:pt x="8014" y="23672"/>
                </a:cubicBezTo>
                <a:cubicBezTo>
                  <a:pt x="7970" y="21902"/>
                  <a:pt x="5581" y="20376"/>
                  <a:pt x="6156" y="19026"/>
                </a:cubicBezTo>
                <a:cubicBezTo>
                  <a:pt x="6731" y="17677"/>
                  <a:pt x="10779" y="16526"/>
                  <a:pt x="11465" y="15575"/>
                </a:cubicBezTo>
                <a:cubicBezTo>
                  <a:pt x="12151" y="14624"/>
                  <a:pt x="10802" y="14182"/>
                  <a:pt x="10271" y="13319"/>
                </a:cubicBezTo>
                <a:cubicBezTo>
                  <a:pt x="9740" y="12456"/>
                  <a:pt x="3656" y="11040"/>
                  <a:pt x="8280" y="10398"/>
                </a:cubicBezTo>
                <a:cubicBezTo>
                  <a:pt x="12904" y="9756"/>
                  <a:pt x="33832" y="10465"/>
                  <a:pt x="38013" y="9469"/>
                </a:cubicBezTo>
                <a:cubicBezTo>
                  <a:pt x="42194" y="8474"/>
                  <a:pt x="29982" y="5354"/>
                  <a:pt x="33367" y="4425"/>
                </a:cubicBezTo>
                <a:cubicBezTo>
                  <a:pt x="36752" y="3496"/>
                  <a:pt x="54782" y="4580"/>
                  <a:pt x="58321" y="3894"/>
                </a:cubicBezTo>
                <a:cubicBezTo>
                  <a:pt x="61861" y="3208"/>
                  <a:pt x="60489" y="797"/>
                  <a:pt x="54604" y="310"/>
                </a:cubicBezTo>
                <a:cubicBezTo>
                  <a:pt x="48719" y="-177"/>
                  <a:pt x="28278" y="-132"/>
                  <a:pt x="23013" y="974"/>
                </a:cubicBezTo>
                <a:cubicBezTo>
                  <a:pt x="17748" y="2080"/>
                  <a:pt x="26553" y="5620"/>
                  <a:pt x="23013" y="6947"/>
                </a:cubicBezTo>
                <a:cubicBezTo>
                  <a:pt x="19474" y="8274"/>
                  <a:pt x="4940" y="7456"/>
                  <a:pt x="1776" y="8938"/>
                </a:cubicBezTo>
                <a:cubicBezTo>
                  <a:pt x="-1387" y="10420"/>
                  <a:pt x="4320" y="13606"/>
                  <a:pt x="4032" y="15840"/>
                </a:cubicBezTo>
                <a:cubicBezTo>
                  <a:pt x="3744" y="18075"/>
                  <a:pt x="-348" y="20044"/>
                  <a:pt x="50" y="22345"/>
                </a:cubicBezTo>
                <a:cubicBezTo>
                  <a:pt x="448" y="24646"/>
                  <a:pt x="5094" y="29424"/>
                  <a:pt x="6421" y="29645"/>
                </a:cubicBezTo>
                <a:close/>
              </a:path>
            </a:pathLst>
          </a:custGeom>
          <a:solidFill>
            <a:srgbClr val="FFFFFF">
              <a:alpha val="70440"/>
            </a:srgbClr>
          </a:solidFill>
          <a:ln>
            <a:noFill/>
          </a:ln>
        </p:spPr>
      </p:sp>
      <p:sp>
        <p:nvSpPr>
          <p:cNvPr id="234" name="Google Shape;234;p26"/>
          <p:cNvSpPr/>
          <p:nvPr/>
        </p:nvSpPr>
        <p:spPr>
          <a:xfrm>
            <a:off x="8805345" y="3042404"/>
            <a:ext cx="635025" cy="371375"/>
          </a:xfrm>
          <a:custGeom>
            <a:avLst/>
            <a:gdLst/>
            <a:ahLst/>
            <a:cxnLst/>
            <a:rect l="l" t="t" r="r" b="b"/>
            <a:pathLst>
              <a:path w="25401" h="14855" extrusionOk="0">
                <a:moveTo>
                  <a:pt x="332" y="14756"/>
                </a:moveTo>
                <a:cubicBezTo>
                  <a:pt x="730" y="15154"/>
                  <a:pt x="1482" y="11084"/>
                  <a:pt x="3252" y="10243"/>
                </a:cubicBezTo>
                <a:cubicBezTo>
                  <a:pt x="5022" y="9402"/>
                  <a:pt x="10022" y="10685"/>
                  <a:pt x="10951" y="9712"/>
                </a:cubicBezTo>
                <a:cubicBezTo>
                  <a:pt x="11880" y="8739"/>
                  <a:pt x="6482" y="5244"/>
                  <a:pt x="8827" y="4403"/>
                </a:cubicBezTo>
                <a:cubicBezTo>
                  <a:pt x="11172" y="3562"/>
                  <a:pt x="23384" y="5376"/>
                  <a:pt x="25021" y="4668"/>
                </a:cubicBezTo>
                <a:cubicBezTo>
                  <a:pt x="26658" y="3960"/>
                  <a:pt x="22366" y="642"/>
                  <a:pt x="18649" y="155"/>
                </a:cubicBezTo>
                <a:cubicBezTo>
                  <a:pt x="14932" y="-332"/>
                  <a:pt x="4712" y="598"/>
                  <a:pt x="2721" y="1748"/>
                </a:cubicBezTo>
                <a:cubicBezTo>
                  <a:pt x="730" y="2898"/>
                  <a:pt x="7013" y="6039"/>
                  <a:pt x="6703" y="7057"/>
                </a:cubicBezTo>
                <a:cubicBezTo>
                  <a:pt x="6393" y="8075"/>
                  <a:pt x="1925" y="6571"/>
                  <a:pt x="863" y="7854"/>
                </a:cubicBezTo>
                <a:cubicBezTo>
                  <a:pt x="-199" y="9137"/>
                  <a:pt x="-66" y="14358"/>
                  <a:pt x="332" y="14756"/>
                </a:cubicBezTo>
                <a:close/>
              </a:path>
            </a:pathLst>
          </a:custGeom>
          <a:solidFill>
            <a:srgbClr val="FFFFFF">
              <a:alpha val="70440"/>
            </a:srgbClr>
          </a:solidFill>
          <a:ln>
            <a:noFill/>
          </a:ln>
        </p:spPr>
      </p:sp>
      <p:sp>
        <p:nvSpPr>
          <p:cNvPr id="235" name="Google Shape;235;p26"/>
          <p:cNvSpPr/>
          <p:nvPr/>
        </p:nvSpPr>
        <p:spPr>
          <a:xfrm>
            <a:off x="8297892" y="2928767"/>
            <a:ext cx="990350" cy="453075"/>
          </a:xfrm>
          <a:custGeom>
            <a:avLst/>
            <a:gdLst/>
            <a:ahLst/>
            <a:cxnLst/>
            <a:rect l="l" t="t" r="r" b="b"/>
            <a:pathLst>
              <a:path w="39614" h="18123" extrusionOk="0">
                <a:moveTo>
                  <a:pt x="3639" y="18106"/>
                </a:moveTo>
                <a:cubicBezTo>
                  <a:pt x="4391" y="18239"/>
                  <a:pt x="2776" y="14102"/>
                  <a:pt x="4568" y="13195"/>
                </a:cubicBezTo>
                <a:cubicBezTo>
                  <a:pt x="6360" y="12288"/>
                  <a:pt x="12776" y="13173"/>
                  <a:pt x="14391" y="12664"/>
                </a:cubicBezTo>
                <a:cubicBezTo>
                  <a:pt x="16006" y="12155"/>
                  <a:pt x="14944" y="10629"/>
                  <a:pt x="14258" y="10142"/>
                </a:cubicBezTo>
                <a:cubicBezTo>
                  <a:pt x="13572" y="9655"/>
                  <a:pt x="10696" y="10209"/>
                  <a:pt x="10276" y="9744"/>
                </a:cubicBezTo>
                <a:cubicBezTo>
                  <a:pt x="9856" y="9280"/>
                  <a:pt x="8307" y="7731"/>
                  <a:pt x="11736" y="7355"/>
                </a:cubicBezTo>
                <a:cubicBezTo>
                  <a:pt x="15165" y="6979"/>
                  <a:pt x="26249" y="8506"/>
                  <a:pt x="30850" y="7488"/>
                </a:cubicBezTo>
                <a:cubicBezTo>
                  <a:pt x="35452" y="6470"/>
                  <a:pt x="40849" y="2466"/>
                  <a:pt x="39345" y="1249"/>
                </a:cubicBezTo>
                <a:cubicBezTo>
                  <a:pt x="37841" y="32"/>
                  <a:pt x="24169" y="-211"/>
                  <a:pt x="21824" y="187"/>
                </a:cubicBezTo>
                <a:cubicBezTo>
                  <a:pt x="19479" y="585"/>
                  <a:pt x="28085" y="2974"/>
                  <a:pt x="25275" y="3638"/>
                </a:cubicBezTo>
                <a:cubicBezTo>
                  <a:pt x="22466" y="4302"/>
                  <a:pt x="8131" y="3019"/>
                  <a:pt x="4967" y="4169"/>
                </a:cubicBezTo>
                <a:cubicBezTo>
                  <a:pt x="1804" y="5320"/>
                  <a:pt x="7113" y="9169"/>
                  <a:pt x="6294" y="10541"/>
                </a:cubicBezTo>
                <a:cubicBezTo>
                  <a:pt x="5475" y="11913"/>
                  <a:pt x="498" y="11138"/>
                  <a:pt x="55" y="12399"/>
                </a:cubicBezTo>
                <a:cubicBezTo>
                  <a:pt x="-387" y="13660"/>
                  <a:pt x="2887" y="17973"/>
                  <a:pt x="3639" y="18106"/>
                </a:cubicBezTo>
                <a:close/>
              </a:path>
            </a:pathLst>
          </a:custGeom>
          <a:solidFill>
            <a:srgbClr val="FFFFFF">
              <a:alpha val="70440"/>
            </a:srgbClr>
          </a:solidFill>
          <a:ln>
            <a:noFill/>
          </a:ln>
        </p:spPr>
      </p:sp>
      <p:sp>
        <p:nvSpPr>
          <p:cNvPr id="236" name="Google Shape;236;p26"/>
          <p:cNvSpPr/>
          <p:nvPr/>
        </p:nvSpPr>
        <p:spPr>
          <a:xfrm>
            <a:off x="7962881" y="2633685"/>
            <a:ext cx="1506575" cy="741800"/>
          </a:xfrm>
          <a:custGeom>
            <a:avLst/>
            <a:gdLst/>
            <a:ahLst/>
            <a:cxnLst/>
            <a:rect l="l" t="t" r="r" b="b"/>
            <a:pathLst>
              <a:path w="60263" h="29672" extrusionOk="0">
                <a:moveTo>
                  <a:pt x="6421" y="29645"/>
                </a:moveTo>
                <a:cubicBezTo>
                  <a:pt x="7748" y="29866"/>
                  <a:pt x="8058" y="25442"/>
                  <a:pt x="8014" y="23672"/>
                </a:cubicBezTo>
                <a:cubicBezTo>
                  <a:pt x="7970" y="21902"/>
                  <a:pt x="5581" y="20376"/>
                  <a:pt x="6156" y="19026"/>
                </a:cubicBezTo>
                <a:cubicBezTo>
                  <a:pt x="6731" y="17677"/>
                  <a:pt x="10779" y="16526"/>
                  <a:pt x="11465" y="15575"/>
                </a:cubicBezTo>
                <a:cubicBezTo>
                  <a:pt x="12151" y="14624"/>
                  <a:pt x="10802" y="14182"/>
                  <a:pt x="10271" y="13319"/>
                </a:cubicBezTo>
                <a:cubicBezTo>
                  <a:pt x="9740" y="12456"/>
                  <a:pt x="3656" y="11040"/>
                  <a:pt x="8280" y="10398"/>
                </a:cubicBezTo>
                <a:cubicBezTo>
                  <a:pt x="12904" y="9756"/>
                  <a:pt x="33832" y="10465"/>
                  <a:pt x="38013" y="9469"/>
                </a:cubicBezTo>
                <a:cubicBezTo>
                  <a:pt x="42194" y="8474"/>
                  <a:pt x="29982" y="5354"/>
                  <a:pt x="33367" y="4425"/>
                </a:cubicBezTo>
                <a:cubicBezTo>
                  <a:pt x="36752" y="3496"/>
                  <a:pt x="54782" y="4580"/>
                  <a:pt x="58321" y="3894"/>
                </a:cubicBezTo>
                <a:cubicBezTo>
                  <a:pt x="61861" y="3208"/>
                  <a:pt x="60489" y="797"/>
                  <a:pt x="54604" y="310"/>
                </a:cubicBezTo>
                <a:cubicBezTo>
                  <a:pt x="48719" y="-177"/>
                  <a:pt x="28278" y="-132"/>
                  <a:pt x="23013" y="974"/>
                </a:cubicBezTo>
                <a:cubicBezTo>
                  <a:pt x="17748" y="2080"/>
                  <a:pt x="26553" y="5620"/>
                  <a:pt x="23013" y="6947"/>
                </a:cubicBezTo>
                <a:cubicBezTo>
                  <a:pt x="19474" y="8274"/>
                  <a:pt x="4940" y="7456"/>
                  <a:pt x="1776" y="8938"/>
                </a:cubicBezTo>
                <a:cubicBezTo>
                  <a:pt x="-1387" y="10420"/>
                  <a:pt x="4320" y="13606"/>
                  <a:pt x="4032" y="15840"/>
                </a:cubicBezTo>
                <a:cubicBezTo>
                  <a:pt x="3744" y="18075"/>
                  <a:pt x="-348" y="20044"/>
                  <a:pt x="50" y="22345"/>
                </a:cubicBezTo>
                <a:cubicBezTo>
                  <a:pt x="448" y="24646"/>
                  <a:pt x="5094" y="29424"/>
                  <a:pt x="6421" y="29645"/>
                </a:cubicBezTo>
                <a:close/>
              </a:path>
            </a:pathLst>
          </a:custGeom>
          <a:solidFill>
            <a:srgbClr val="FFFFFF">
              <a:alpha val="70440"/>
            </a:srgbClr>
          </a:solidFill>
          <a:ln>
            <a:noFill/>
          </a:ln>
        </p:spPr>
      </p:sp>
      <p:sp>
        <p:nvSpPr>
          <p:cNvPr id="237" name="Google Shape;237;p26"/>
          <p:cNvSpPr/>
          <p:nvPr/>
        </p:nvSpPr>
        <p:spPr>
          <a:xfrm>
            <a:off x="6947292" y="3207917"/>
            <a:ext cx="990350" cy="453075"/>
          </a:xfrm>
          <a:custGeom>
            <a:avLst/>
            <a:gdLst/>
            <a:ahLst/>
            <a:cxnLst/>
            <a:rect l="l" t="t" r="r" b="b"/>
            <a:pathLst>
              <a:path w="39614" h="18123" extrusionOk="0">
                <a:moveTo>
                  <a:pt x="3639" y="18106"/>
                </a:moveTo>
                <a:cubicBezTo>
                  <a:pt x="4391" y="18239"/>
                  <a:pt x="2776" y="14102"/>
                  <a:pt x="4568" y="13195"/>
                </a:cubicBezTo>
                <a:cubicBezTo>
                  <a:pt x="6360" y="12288"/>
                  <a:pt x="12776" y="13173"/>
                  <a:pt x="14391" y="12664"/>
                </a:cubicBezTo>
                <a:cubicBezTo>
                  <a:pt x="16006" y="12155"/>
                  <a:pt x="14944" y="10629"/>
                  <a:pt x="14258" y="10142"/>
                </a:cubicBezTo>
                <a:cubicBezTo>
                  <a:pt x="13572" y="9655"/>
                  <a:pt x="10696" y="10209"/>
                  <a:pt x="10276" y="9744"/>
                </a:cubicBezTo>
                <a:cubicBezTo>
                  <a:pt x="9856" y="9280"/>
                  <a:pt x="8307" y="7731"/>
                  <a:pt x="11736" y="7355"/>
                </a:cubicBezTo>
                <a:cubicBezTo>
                  <a:pt x="15165" y="6979"/>
                  <a:pt x="26249" y="8506"/>
                  <a:pt x="30850" y="7488"/>
                </a:cubicBezTo>
                <a:cubicBezTo>
                  <a:pt x="35452" y="6470"/>
                  <a:pt x="40849" y="2466"/>
                  <a:pt x="39345" y="1249"/>
                </a:cubicBezTo>
                <a:cubicBezTo>
                  <a:pt x="37841" y="32"/>
                  <a:pt x="24169" y="-211"/>
                  <a:pt x="21824" y="187"/>
                </a:cubicBezTo>
                <a:cubicBezTo>
                  <a:pt x="19479" y="585"/>
                  <a:pt x="28085" y="2974"/>
                  <a:pt x="25275" y="3638"/>
                </a:cubicBezTo>
                <a:cubicBezTo>
                  <a:pt x="22466" y="4302"/>
                  <a:pt x="8131" y="3019"/>
                  <a:pt x="4967" y="4169"/>
                </a:cubicBezTo>
                <a:cubicBezTo>
                  <a:pt x="1804" y="5320"/>
                  <a:pt x="7113" y="9169"/>
                  <a:pt x="6294" y="10541"/>
                </a:cubicBezTo>
                <a:cubicBezTo>
                  <a:pt x="5475" y="11913"/>
                  <a:pt x="498" y="11138"/>
                  <a:pt x="55" y="12399"/>
                </a:cubicBezTo>
                <a:cubicBezTo>
                  <a:pt x="-387" y="13660"/>
                  <a:pt x="2887" y="17973"/>
                  <a:pt x="3639" y="18106"/>
                </a:cubicBezTo>
                <a:close/>
              </a:path>
            </a:pathLst>
          </a:custGeom>
          <a:solidFill>
            <a:srgbClr val="FFFFFF">
              <a:alpha val="70440"/>
            </a:srgbClr>
          </a:solidFill>
          <a:ln>
            <a:noFill/>
          </a:ln>
        </p:spPr>
      </p:sp>
      <p:sp>
        <p:nvSpPr>
          <p:cNvPr id="238" name="Google Shape;238;p26"/>
          <p:cNvSpPr/>
          <p:nvPr/>
        </p:nvSpPr>
        <p:spPr>
          <a:xfrm>
            <a:off x="5920970" y="2721534"/>
            <a:ext cx="1474525" cy="741150"/>
          </a:xfrm>
          <a:custGeom>
            <a:avLst/>
            <a:gdLst/>
            <a:ahLst/>
            <a:cxnLst/>
            <a:rect l="l" t="t" r="r" b="b"/>
            <a:pathLst>
              <a:path w="58981" h="29646" extrusionOk="0">
                <a:moveTo>
                  <a:pt x="53832" y="29631"/>
                </a:moveTo>
                <a:cubicBezTo>
                  <a:pt x="53386" y="29949"/>
                  <a:pt x="52855" y="25392"/>
                  <a:pt x="52239" y="23658"/>
                </a:cubicBezTo>
                <a:cubicBezTo>
                  <a:pt x="51623" y="21924"/>
                  <a:pt x="51769" y="20299"/>
                  <a:pt x="50135" y="19229"/>
                </a:cubicBezTo>
                <a:cubicBezTo>
                  <a:pt x="48501" y="18159"/>
                  <a:pt x="42462" y="18225"/>
                  <a:pt x="42436" y="17238"/>
                </a:cubicBezTo>
                <a:cubicBezTo>
                  <a:pt x="42411" y="16251"/>
                  <a:pt x="48393" y="14447"/>
                  <a:pt x="49982" y="13305"/>
                </a:cubicBezTo>
                <a:cubicBezTo>
                  <a:pt x="51572" y="12163"/>
                  <a:pt x="56597" y="11026"/>
                  <a:pt x="51973" y="10384"/>
                </a:cubicBezTo>
                <a:cubicBezTo>
                  <a:pt x="47349" y="9742"/>
                  <a:pt x="26421" y="10451"/>
                  <a:pt x="22240" y="9455"/>
                </a:cubicBezTo>
                <a:cubicBezTo>
                  <a:pt x="18059" y="8460"/>
                  <a:pt x="30271" y="5340"/>
                  <a:pt x="26886" y="4411"/>
                </a:cubicBezTo>
                <a:cubicBezTo>
                  <a:pt x="23501" y="3482"/>
                  <a:pt x="5472" y="4566"/>
                  <a:pt x="1932" y="3880"/>
                </a:cubicBezTo>
                <a:cubicBezTo>
                  <a:pt x="-1607" y="3194"/>
                  <a:pt x="-236" y="783"/>
                  <a:pt x="5649" y="296"/>
                </a:cubicBezTo>
                <a:cubicBezTo>
                  <a:pt x="11534" y="-191"/>
                  <a:pt x="31975" y="-146"/>
                  <a:pt x="37240" y="960"/>
                </a:cubicBezTo>
                <a:cubicBezTo>
                  <a:pt x="42505" y="2066"/>
                  <a:pt x="33701" y="5606"/>
                  <a:pt x="37240" y="6933"/>
                </a:cubicBezTo>
                <a:cubicBezTo>
                  <a:pt x="40780" y="8260"/>
                  <a:pt x="55930" y="7450"/>
                  <a:pt x="58477" y="8924"/>
                </a:cubicBezTo>
                <a:cubicBezTo>
                  <a:pt x="61024" y="10398"/>
                  <a:pt x="53118" y="13640"/>
                  <a:pt x="52524" y="15778"/>
                </a:cubicBezTo>
                <a:cubicBezTo>
                  <a:pt x="51930" y="17916"/>
                  <a:pt x="54696" y="19442"/>
                  <a:pt x="54914" y="21751"/>
                </a:cubicBezTo>
                <a:cubicBezTo>
                  <a:pt x="55132" y="24060"/>
                  <a:pt x="54278" y="29313"/>
                  <a:pt x="53832" y="29631"/>
                </a:cubicBezTo>
                <a:close/>
              </a:path>
            </a:pathLst>
          </a:custGeom>
          <a:solidFill>
            <a:srgbClr val="FFFFFF">
              <a:alpha val="70440"/>
            </a:srgbClr>
          </a:solidFill>
          <a:ln>
            <a:noFill/>
          </a:ln>
        </p:spPr>
      </p:sp>
      <p:sp>
        <p:nvSpPr>
          <p:cNvPr id="239" name="Google Shape;239;p26"/>
          <p:cNvSpPr/>
          <p:nvPr/>
        </p:nvSpPr>
        <p:spPr>
          <a:xfrm>
            <a:off x="6194377" y="3011978"/>
            <a:ext cx="775225" cy="450350"/>
          </a:xfrm>
          <a:custGeom>
            <a:avLst/>
            <a:gdLst/>
            <a:ahLst/>
            <a:cxnLst/>
            <a:rect l="l" t="t" r="r" b="b"/>
            <a:pathLst>
              <a:path w="31009" h="18014" extrusionOk="0">
                <a:moveTo>
                  <a:pt x="3625" y="18011"/>
                </a:moveTo>
                <a:cubicBezTo>
                  <a:pt x="4377" y="18144"/>
                  <a:pt x="2762" y="14007"/>
                  <a:pt x="4554" y="13100"/>
                </a:cubicBezTo>
                <a:cubicBezTo>
                  <a:pt x="6346" y="12193"/>
                  <a:pt x="12673" y="13019"/>
                  <a:pt x="14377" y="12569"/>
                </a:cubicBezTo>
                <a:cubicBezTo>
                  <a:pt x="16081" y="12119"/>
                  <a:pt x="15462" y="10885"/>
                  <a:pt x="14776" y="10398"/>
                </a:cubicBezTo>
                <a:cubicBezTo>
                  <a:pt x="14090" y="9911"/>
                  <a:pt x="11191" y="10512"/>
                  <a:pt x="10262" y="9649"/>
                </a:cubicBezTo>
                <a:cubicBezTo>
                  <a:pt x="9333" y="8786"/>
                  <a:pt x="5971" y="5938"/>
                  <a:pt x="9201" y="5222"/>
                </a:cubicBezTo>
                <a:cubicBezTo>
                  <a:pt x="12431" y="4506"/>
                  <a:pt x="26456" y="5996"/>
                  <a:pt x="29642" y="5354"/>
                </a:cubicBezTo>
                <a:cubicBezTo>
                  <a:pt x="32828" y="4712"/>
                  <a:pt x="29620" y="2249"/>
                  <a:pt x="28315" y="1372"/>
                </a:cubicBezTo>
                <a:cubicBezTo>
                  <a:pt x="27010" y="495"/>
                  <a:pt x="22319" y="-270"/>
                  <a:pt x="21810" y="92"/>
                </a:cubicBezTo>
                <a:cubicBezTo>
                  <a:pt x="21301" y="454"/>
                  <a:pt x="28071" y="2879"/>
                  <a:pt x="25261" y="3543"/>
                </a:cubicBezTo>
                <a:cubicBezTo>
                  <a:pt x="22452" y="4207"/>
                  <a:pt x="8117" y="2924"/>
                  <a:pt x="4953" y="4074"/>
                </a:cubicBezTo>
                <a:cubicBezTo>
                  <a:pt x="1790" y="5225"/>
                  <a:pt x="7099" y="9074"/>
                  <a:pt x="6280" y="10446"/>
                </a:cubicBezTo>
                <a:cubicBezTo>
                  <a:pt x="5461" y="11818"/>
                  <a:pt x="484" y="11043"/>
                  <a:pt x="41" y="12304"/>
                </a:cubicBezTo>
                <a:cubicBezTo>
                  <a:pt x="-401" y="13565"/>
                  <a:pt x="2873" y="17878"/>
                  <a:pt x="3625" y="18011"/>
                </a:cubicBezTo>
                <a:close/>
              </a:path>
            </a:pathLst>
          </a:custGeom>
          <a:solidFill>
            <a:srgbClr val="FFFFFF">
              <a:alpha val="70440"/>
            </a:srgbClr>
          </a:solidFill>
          <a:ln>
            <a:noFill/>
          </a:ln>
        </p:spPr>
      </p:sp>
      <p:grpSp>
        <p:nvGrpSpPr>
          <p:cNvPr id="240" name="Google Shape;240;p26"/>
          <p:cNvGrpSpPr/>
          <p:nvPr/>
        </p:nvGrpSpPr>
        <p:grpSpPr>
          <a:xfrm>
            <a:off x="6742975" y="3444500"/>
            <a:ext cx="1095050" cy="949050"/>
            <a:chOff x="6742975" y="3444500"/>
            <a:chExt cx="1095050" cy="949050"/>
          </a:xfrm>
        </p:grpSpPr>
        <p:sp>
          <p:nvSpPr>
            <p:cNvPr id="241" name="Google Shape;241;p26"/>
            <p:cNvSpPr/>
            <p:nvPr/>
          </p:nvSpPr>
          <p:spPr>
            <a:xfrm>
              <a:off x="7211325" y="3444500"/>
              <a:ext cx="102408" cy="537556"/>
            </a:xfrm>
            <a:custGeom>
              <a:avLst/>
              <a:gdLst/>
              <a:ahLst/>
              <a:cxnLst/>
              <a:rect l="l" t="t" r="r" b="b"/>
              <a:pathLst>
                <a:path w="7433" h="39024" extrusionOk="0">
                  <a:moveTo>
                    <a:pt x="7433" y="39024"/>
                  </a:moveTo>
                  <a:lnTo>
                    <a:pt x="5575" y="0"/>
                  </a:lnTo>
                  <a:lnTo>
                    <a:pt x="2124" y="0"/>
                  </a:lnTo>
                  <a:lnTo>
                    <a:pt x="0" y="38759"/>
                  </a:lnTo>
                  <a:close/>
                </a:path>
              </a:pathLst>
            </a:custGeom>
            <a:solidFill>
              <a:schemeClr val="dk1"/>
            </a:solidFill>
            <a:ln>
              <a:noFill/>
            </a:ln>
          </p:spPr>
        </p:sp>
        <p:sp>
          <p:nvSpPr>
            <p:cNvPr id="242" name="Google Shape;242;p26"/>
            <p:cNvSpPr/>
            <p:nvPr/>
          </p:nvSpPr>
          <p:spPr>
            <a:xfrm>
              <a:off x="6985675" y="3643600"/>
              <a:ext cx="102408" cy="537556"/>
            </a:xfrm>
            <a:custGeom>
              <a:avLst/>
              <a:gdLst/>
              <a:ahLst/>
              <a:cxnLst/>
              <a:rect l="l" t="t" r="r" b="b"/>
              <a:pathLst>
                <a:path w="7433" h="39024" extrusionOk="0">
                  <a:moveTo>
                    <a:pt x="7433" y="39024"/>
                  </a:moveTo>
                  <a:lnTo>
                    <a:pt x="5575" y="0"/>
                  </a:lnTo>
                  <a:lnTo>
                    <a:pt x="2124" y="0"/>
                  </a:lnTo>
                  <a:lnTo>
                    <a:pt x="0" y="38759"/>
                  </a:lnTo>
                  <a:close/>
                </a:path>
              </a:pathLst>
            </a:custGeom>
            <a:solidFill>
              <a:schemeClr val="dk1"/>
            </a:solidFill>
            <a:ln>
              <a:noFill/>
            </a:ln>
          </p:spPr>
        </p:sp>
        <p:sp>
          <p:nvSpPr>
            <p:cNvPr id="243" name="Google Shape;243;p26"/>
            <p:cNvSpPr/>
            <p:nvPr/>
          </p:nvSpPr>
          <p:spPr>
            <a:xfrm>
              <a:off x="6742975" y="3922325"/>
              <a:ext cx="1095050" cy="471225"/>
            </a:xfrm>
            <a:custGeom>
              <a:avLst/>
              <a:gdLst/>
              <a:ahLst/>
              <a:cxnLst/>
              <a:rect l="l" t="t" r="r" b="b"/>
              <a:pathLst>
                <a:path w="43802" h="18849" extrusionOk="0">
                  <a:moveTo>
                    <a:pt x="37431" y="0"/>
                  </a:moveTo>
                  <a:lnTo>
                    <a:pt x="5043" y="0"/>
                  </a:lnTo>
                  <a:lnTo>
                    <a:pt x="0" y="3717"/>
                  </a:lnTo>
                  <a:lnTo>
                    <a:pt x="1858" y="9557"/>
                  </a:lnTo>
                  <a:lnTo>
                    <a:pt x="37696" y="18849"/>
                  </a:lnTo>
                  <a:lnTo>
                    <a:pt x="43802" y="7434"/>
                  </a:lnTo>
                  <a:close/>
                </a:path>
              </a:pathLst>
            </a:custGeom>
            <a:solidFill>
              <a:schemeClr val="dk1"/>
            </a:solidFill>
            <a:ln>
              <a:noFill/>
            </a:ln>
          </p:spPr>
        </p:sp>
      </p:grpSp>
      <p:grpSp>
        <p:nvGrpSpPr>
          <p:cNvPr id="244" name="Google Shape;244;p26"/>
          <p:cNvGrpSpPr/>
          <p:nvPr/>
        </p:nvGrpSpPr>
        <p:grpSpPr>
          <a:xfrm>
            <a:off x="7466375" y="3371475"/>
            <a:ext cx="1931300" cy="862775"/>
            <a:chOff x="7466375" y="3371475"/>
            <a:chExt cx="1931300" cy="862775"/>
          </a:xfrm>
        </p:grpSpPr>
        <p:sp>
          <p:nvSpPr>
            <p:cNvPr id="245" name="Google Shape;245;p26"/>
            <p:cNvSpPr/>
            <p:nvPr/>
          </p:nvSpPr>
          <p:spPr>
            <a:xfrm>
              <a:off x="8060825" y="3371475"/>
              <a:ext cx="102408" cy="537556"/>
            </a:xfrm>
            <a:custGeom>
              <a:avLst/>
              <a:gdLst/>
              <a:ahLst/>
              <a:cxnLst/>
              <a:rect l="l" t="t" r="r" b="b"/>
              <a:pathLst>
                <a:path w="7433" h="39024" extrusionOk="0">
                  <a:moveTo>
                    <a:pt x="7433" y="39024"/>
                  </a:moveTo>
                  <a:lnTo>
                    <a:pt x="5575" y="0"/>
                  </a:lnTo>
                  <a:lnTo>
                    <a:pt x="2124" y="0"/>
                  </a:lnTo>
                  <a:lnTo>
                    <a:pt x="0" y="38759"/>
                  </a:lnTo>
                  <a:close/>
                </a:path>
              </a:pathLst>
            </a:custGeom>
            <a:solidFill>
              <a:schemeClr val="dk2"/>
            </a:solidFill>
            <a:ln>
              <a:noFill/>
            </a:ln>
          </p:spPr>
        </p:sp>
        <p:sp>
          <p:nvSpPr>
            <p:cNvPr id="246" name="Google Shape;246;p26"/>
            <p:cNvSpPr/>
            <p:nvPr/>
          </p:nvSpPr>
          <p:spPr>
            <a:xfrm>
              <a:off x="7466375" y="3842700"/>
              <a:ext cx="1931300" cy="391550"/>
            </a:xfrm>
            <a:custGeom>
              <a:avLst/>
              <a:gdLst/>
              <a:ahLst/>
              <a:cxnLst/>
              <a:rect l="l" t="t" r="r" b="b"/>
              <a:pathLst>
                <a:path w="77252" h="15662" extrusionOk="0">
                  <a:moveTo>
                    <a:pt x="74863" y="3451"/>
                  </a:moveTo>
                  <a:lnTo>
                    <a:pt x="71677" y="0"/>
                  </a:lnTo>
                  <a:lnTo>
                    <a:pt x="6637" y="0"/>
                  </a:lnTo>
                  <a:lnTo>
                    <a:pt x="0" y="6902"/>
                  </a:lnTo>
                  <a:lnTo>
                    <a:pt x="6902" y="7167"/>
                  </a:lnTo>
                  <a:lnTo>
                    <a:pt x="6637" y="15662"/>
                  </a:lnTo>
                  <a:lnTo>
                    <a:pt x="77252" y="12742"/>
                  </a:lnTo>
                  <a:close/>
                </a:path>
              </a:pathLst>
            </a:custGeom>
            <a:solidFill>
              <a:schemeClr val="dk2"/>
            </a:solidFill>
            <a:ln>
              <a:noFill/>
            </a:ln>
          </p:spPr>
        </p:sp>
        <p:sp>
          <p:nvSpPr>
            <p:cNvPr id="247" name="Google Shape;247;p26"/>
            <p:cNvSpPr/>
            <p:nvPr/>
          </p:nvSpPr>
          <p:spPr>
            <a:xfrm>
              <a:off x="8328375" y="3371475"/>
              <a:ext cx="102408" cy="537556"/>
            </a:xfrm>
            <a:custGeom>
              <a:avLst/>
              <a:gdLst/>
              <a:ahLst/>
              <a:cxnLst/>
              <a:rect l="l" t="t" r="r" b="b"/>
              <a:pathLst>
                <a:path w="7433" h="39024" extrusionOk="0">
                  <a:moveTo>
                    <a:pt x="7433" y="39024"/>
                  </a:moveTo>
                  <a:lnTo>
                    <a:pt x="5575" y="0"/>
                  </a:lnTo>
                  <a:lnTo>
                    <a:pt x="2124" y="0"/>
                  </a:lnTo>
                  <a:lnTo>
                    <a:pt x="0" y="38759"/>
                  </a:lnTo>
                  <a:close/>
                </a:path>
              </a:pathLst>
            </a:custGeom>
            <a:solidFill>
              <a:schemeClr val="dk2"/>
            </a:solidFill>
            <a:ln>
              <a:noFill/>
            </a:ln>
          </p:spPr>
        </p:sp>
        <p:sp>
          <p:nvSpPr>
            <p:cNvPr id="248" name="Google Shape;248;p26"/>
            <p:cNvSpPr/>
            <p:nvPr/>
          </p:nvSpPr>
          <p:spPr>
            <a:xfrm>
              <a:off x="8766400" y="3371475"/>
              <a:ext cx="102408" cy="537556"/>
            </a:xfrm>
            <a:custGeom>
              <a:avLst/>
              <a:gdLst/>
              <a:ahLst/>
              <a:cxnLst/>
              <a:rect l="l" t="t" r="r" b="b"/>
              <a:pathLst>
                <a:path w="7433" h="39024" extrusionOk="0">
                  <a:moveTo>
                    <a:pt x="7433" y="39024"/>
                  </a:moveTo>
                  <a:lnTo>
                    <a:pt x="5575" y="0"/>
                  </a:lnTo>
                  <a:lnTo>
                    <a:pt x="2124" y="0"/>
                  </a:lnTo>
                  <a:lnTo>
                    <a:pt x="0" y="38759"/>
                  </a:lnTo>
                  <a:close/>
                </a:path>
              </a:pathLst>
            </a:custGeom>
            <a:solidFill>
              <a:schemeClr val="dk2"/>
            </a:solidFill>
            <a:ln>
              <a:noFill/>
            </a:ln>
          </p:spPr>
        </p:sp>
      </p:grpSp>
      <p:grpSp>
        <p:nvGrpSpPr>
          <p:cNvPr id="249" name="Google Shape;249;p26"/>
          <p:cNvGrpSpPr/>
          <p:nvPr/>
        </p:nvGrpSpPr>
        <p:grpSpPr>
          <a:xfrm>
            <a:off x="-252425" y="3305150"/>
            <a:ext cx="1931300" cy="852900"/>
            <a:chOff x="-252425" y="3305150"/>
            <a:chExt cx="1931300" cy="852900"/>
          </a:xfrm>
        </p:grpSpPr>
        <p:sp>
          <p:nvSpPr>
            <p:cNvPr id="250" name="Google Shape;250;p26"/>
            <p:cNvSpPr/>
            <p:nvPr/>
          </p:nvSpPr>
          <p:spPr>
            <a:xfrm>
              <a:off x="182975" y="3305150"/>
              <a:ext cx="102408" cy="537556"/>
            </a:xfrm>
            <a:custGeom>
              <a:avLst/>
              <a:gdLst/>
              <a:ahLst/>
              <a:cxnLst/>
              <a:rect l="l" t="t" r="r" b="b"/>
              <a:pathLst>
                <a:path w="7433" h="39024" extrusionOk="0">
                  <a:moveTo>
                    <a:pt x="7433" y="39024"/>
                  </a:moveTo>
                  <a:lnTo>
                    <a:pt x="5575" y="0"/>
                  </a:lnTo>
                  <a:lnTo>
                    <a:pt x="2124" y="0"/>
                  </a:lnTo>
                  <a:lnTo>
                    <a:pt x="0" y="38759"/>
                  </a:lnTo>
                  <a:close/>
                </a:path>
              </a:pathLst>
            </a:custGeom>
            <a:solidFill>
              <a:schemeClr val="dk1"/>
            </a:solidFill>
            <a:ln>
              <a:noFill/>
            </a:ln>
          </p:spPr>
        </p:sp>
        <p:sp>
          <p:nvSpPr>
            <p:cNvPr id="251" name="Google Shape;251;p26"/>
            <p:cNvSpPr/>
            <p:nvPr/>
          </p:nvSpPr>
          <p:spPr>
            <a:xfrm>
              <a:off x="395375" y="3305150"/>
              <a:ext cx="102408" cy="537556"/>
            </a:xfrm>
            <a:custGeom>
              <a:avLst/>
              <a:gdLst/>
              <a:ahLst/>
              <a:cxnLst/>
              <a:rect l="l" t="t" r="r" b="b"/>
              <a:pathLst>
                <a:path w="7433" h="39024" extrusionOk="0">
                  <a:moveTo>
                    <a:pt x="7433" y="39024"/>
                  </a:moveTo>
                  <a:lnTo>
                    <a:pt x="5575" y="0"/>
                  </a:lnTo>
                  <a:lnTo>
                    <a:pt x="2124" y="0"/>
                  </a:lnTo>
                  <a:lnTo>
                    <a:pt x="0" y="38759"/>
                  </a:lnTo>
                  <a:close/>
                </a:path>
              </a:pathLst>
            </a:custGeom>
            <a:solidFill>
              <a:schemeClr val="dk1"/>
            </a:solidFill>
            <a:ln>
              <a:noFill/>
            </a:ln>
          </p:spPr>
        </p:sp>
        <p:sp>
          <p:nvSpPr>
            <p:cNvPr id="252" name="Google Shape;252;p26"/>
            <p:cNvSpPr/>
            <p:nvPr/>
          </p:nvSpPr>
          <p:spPr>
            <a:xfrm>
              <a:off x="598750" y="3451151"/>
              <a:ext cx="102408" cy="391508"/>
            </a:xfrm>
            <a:custGeom>
              <a:avLst/>
              <a:gdLst/>
              <a:ahLst/>
              <a:cxnLst/>
              <a:rect l="l" t="t" r="r" b="b"/>
              <a:pathLst>
                <a:path w="7433" h="39024" extrusionOk="0">
                  <a:moveTo>
                    <a:pt x="7433" y="39024"/>
                  </a:moveTo>
                  <a:lnTo>
                    <a:pt x="5575" y="0"/>
                  </a:lnTo>
                  <a:lnTo>
                    <a:pt x="2124" y="0"/>
                  </a:lnTo>
                  <a:lnTo>
                    <a:pt x="0" y="38759"/>
                  </a:lnTo>
                  <a:close/>
                </a:path>
              </a:pathLst>
            </a:custGeom>
            <a:solidFill>
              <a:schemeClr val="dk1"/>
            </a:solidFill>
            <a:ln>
              <a:noFill/>
            </a:ln>
          </p:spPr>
        </p:sp>
        <p:sp>
          <p:nvSpPr>
            <p:cNvPr id="253" name="Google Shape;253;p26"/>
            <p:cNvSpPr/>
            <p:nvPr/>
          </p:nvSpPr>
          <p:spPr>
            <a:xfrm>
              <a:off x="-252425" y="3766500"/>
              <a:ext cx="1931300" cy="391550"/>
            </a:xfrm>
            <a:custGeom>
              <a:avLst/>
              <a:gdLst/>
              <a:ahLst/>
              <a:cxnLst/>
              <a:rect l="l" t="t" r="r" b="b"/>
              <a:pathLst>
                <a:path w="77252" h="15662" extrusionOk="0">
                  <a:moveTo>
                    <a:pt x="74863" y="3451"/>
                  </a:moveTo>
                  <a:lnTo>
                    <a:pt x="71677" y="0"/>
                  </a:lnTo>
                  <a:lnTo>
                    <a:pt x="6637" y="0"/>
                  </a:lnTo>
                  <a:lnTo>
                    <a:pt x="0" y="6902"/>
                  </a:lnTo>
                  <a:lnTo>
                    <a:pt x="6902" y="7167"/>
                  </a:lnTo>
                  <a:lnTo>
                    <a:pt x="6637" y="15662"/>
                  </a:lnTo>
                  <a:lnTo>
                    <a:pt x="77252" y="12742"/>
                  </a:lnTo>
                  <a:close/>
                </a:path>
              </a:pathLst>
            </a:custGeom>
            <a:solidFill>
              <a:schemeClr val="dk1"/>
            </a:solidFill>
            <a:ln>
              <a:noFill/>
            </a:ln>
          </p:spPr>
        </p:sp>
      </p:grpSp>
      <p:grpSp>
        <p:nvGrpSpPr>
          <p:cNvPr id="254" name="Google Shape;254;p26"/>
          <p:cNvGrpSpPr/>
          <p:nvPr/>
        </p:nvGrpSpPr>
        <p:grpSpPr>
          <a:xfrm>
            <a:off x="5355625" y="3444501"/>
            <a:ext cx="1357650" cy="584024"/>
            <a:chOff x="5355625" y="3444501"/>
            <a:chExt cx="1357650" cy="584024"/>
          </a:xfrm>
        </p:grpSpPr>
        <p:sp>
          <p:nvSpPr>
            <p:cNvPr id="255" name="Google Shape;255;p26"/>
            <p:cNvSpPr/>
            <p:nvPr/>
          </p:nvSpPr>
          <p:spPr>
            <a:xfrm>
              <a:off x="6222450" y="3444501"/>
              <a:ext cx="102408" cy="464483"/>
            </a:xfrm>
            <a:custGeom>
              <a:avLst/>
              <a:gdLst/>
              <a:ahLst/>
              <a:cxnLst/>
              <a:rect l="l" t="t" r="r" b="b"/>
              <a:pathLst>
                <a:path w="7433" h="39024" extrusionOk="0">
                  <a:moveTo>
                    <a:pt x="7433" y="39024"/>
                  </a:moveTo>
                  <a:lnTo>
                    <a:pt x="5575" y="0"/>
                  </a:lnTo>
                  <a:lnTo>
                    <a:pt x="2124" y="0"/>
                  </a:lnTo>
                  <a:lnTo>
                    <a:pt x="0" y="38759"/>
                  </a:lnTo>
                  <a:close/>
                </a:path>
              </a:pathLst>
            </a:custGeom>
            <a:solidFill>
              <a:schemeClr val="dk2"/>
            </a:solidFill>
            <a:ln>
              <a:noFill/>
            </a:ln>
          </p:spPr>
        </p:sp>
        <p:sp>
          <p:nvSpPr>
            <p:cNvPr id="256" name="Google Shape;256;p26"/>
            <p:cNvSpPr/>
            <p:nvPr/>
          </p:nvSpPr>
          <p:spPr>
            <a:xfrm>
              <a:off x="5355625" y="3796225"/>
              <a:ext cx="1357650" cy="232300"/>
            </a:xfrm>
            <a:custGeom>
              <a:avLst/>
              <a:gdLst/>
              <a:ahLst/>
              <a:cxnLst/>
              <a:rect l="l" t="t" r="r" b="b"/>
              <a:pathLst>
                <a:path w="54306" h="9292" extrusionOk="0">
                  <a:moveTo>
                    <a:pt x="50705" y="8761"/>
                  </a:moveTo>
                  <a:lnTo>
                    <a:pt x="50705" y="4779"/>
                  </a:lnTo>
                  <a:lnTo>
                    <a:pt x="54306" y="5744"/>
                  </a:lnTo>
                  <a:lnTo>
                    <a:pt x="46458" y="0"/>
                  </a:lnTo>
                  <a:lnTo>
                    <a:pt x="0" y="0"/>
                  </a:lnTo>
                  <a:lnTo>
                    <a:pt x="2124" y="9292"/>
                  </a:lnTo>
                  <a:close/>
                </a:path>
              </a:pathLst>
            </a:custGeom>
            <a:solidFill>
              <a:schemeClr val="dk2"/>
            </a:solidFill>
            <a:ln>
              <a:noFill/>
            </a:ln>
          </p:spPr>
        </p:sp>
      </p:grpSp>
      <p:sp>
        <p:nvSpPr>
          <p:cNvPr id="257" name="Google Shape;257;p26"/>
          <p:cNvSpPr/>
          <p:nvPr/>
        </p:nvSpPr>
        <p:spPr>
          <a:xfrm>
            <a:off x="-629720" y="3661011"/>
            <a:ext cx="10155050" cy="1648825"/>
          </a:xfrm>
          <a:custGeom>
            <a:avLst/>
            <a:gdLst/>
            <a:ahLst/>
            <a:cxnLst/>
            <a:rect l="l" t="t" r="r" b="b"/>
            <a:pathLst>
              <a:path w="406202" h="65953" extrusionOk="0">
                <a:moveTo>
                  <a:pt x="16694" y="17356"/>
                </a:moveTo>
                <a:cubicBezTo>
                  <a:pt x="24172" y="8817"/>
                  <a:pt x="41826" y="11825"/>
                  <a:pt x="63948" y="11250"/>
                </a:cubicBezTo>
                <a:cubicBezTo>
                  <a:pt x="86071" y="10675"/>
                  <a:pt x="120493" y="15762"/>
                  <a:pt x="149429" y="13904"/>
                </a:cubicBezTo>
                <a:cubicBezTo>
                  <a:pt x="178365" y="12046"/>
                  <a:pt x="209736" y="-696"/>
                  <a:pt x="237566" y="100"/>
                </a:cubicBezTo>
                <a:cubicBezTo>
                  <a:pt x="265396" y="897"/>
                  <a:pt x="289776" y="16604"/>
                  <a:pt x="316411" y="18683"/>
                </a:cubicBezTo>
                <a:cubicBezTo>
                  <a:pt x="343047" y="20763"/>
                  <a:pt x="382822" y="7887"/>
                  <a:pt x="397379" y="12577"/>
                </a:cubicBezTo>
                <a:cubicBezTo>
                  <a:pt x="411936" y="17267"/>
                  <a:pt x="404105" y="38903"/>
                  <a:pt x="403751" y="46823"/>
                </a:cubicBezTo>
                <a:cubicBezTo>
                  <a:pt x="403397" y="54743"/>
                  <a:pt x="401627" y="57486"/>
                  <a:pt x="395256" y="60096"/>
                </a:cubicBezTo>
                <a:cubicBezTo>
                  <a:pt x="388885" y="62707"/>
                  <a:pt x="391495" y="62044"/>
                  <a:pt x="365523" y="62486"/>
                </a:cubicBezTo>
                <a:cubicBezTo>
                  <a:pt x="339551" y="62929"/>
                  <a:pt x="297164" y="62751"/>
                  <a:pt x="239424" y="62751"/>
                </a:cubicBezTo>
                <a:cubicBezTo>
                  <a:pt x="181684" y="62751"/>
                  <a:pt x="56205" y="70052"/>
                  <a:pt x="19083" y="62486"/>
                </a:cubicBezTo>
                <a:cubicBezTo>
                  <a:pt x="-18039" y="54920"/>
                  <a:pt x="9217" y="25895"/>
                  <a:pt x="16694" y="17356"/>
                </a:cubicBezTo>
                <a:close/>
              </a:path>
            </a:pathLst>
          </a:custGeom>
          <a:solidFill>
            <a:schemeClr val="accent3"/>
          </a:solidFill>
          <a:ln>
            <a:noFill/>
          </a:ln>
        </p:spPr>
      </p:sp>
      <p:sp>
        <p:nvSpPr>
          <p:cNvPr id="258" name="Google Shape;258;p26"/>
          <p:cNvSpPr/>
          <p:nvPr/>
        </p:nvSpPr>
        <p:spPr>
          <a:xfrm>
            <a:off x="-1313748" y="4208575"/>
            <a:ext cx="11491825" cy="993275"/>
          </a:xfrm>
          <a:custGeom>
            <a:avLst/>
            <a:gdLst/>
            <a:ahLst/>
            <a:cxnLst/>
            <a:rect l="l" t="t" r="r" b="b"/>
            <a:pathLst>
              <a:path w="459673" h="39731" extrusionOk="0">
                <a:moveTo>
                  <a:pt x="40073" y="8726"/>
                </a:moveTo>
                <a:cubicBezTo>
                  <a:pt x="62815" y="3063"/>
                  <a:pt x="120467" y="3461"/>
                  <a:pt x="168030" y="3417"/>
                </a:cubicBezTo>
                <a:cubicBezTo>
                  <a:pt x="215594" y="3373"/>
                  <a:pt x="281563" y="8904"/>
                  <a:pt x="325454" y="8461"/>
                </a:cubicBezTo>
                <a:cubicBezTo>
                  <a:pt x="369345" y="8019"/>
                  <a:pt x="412175" y="-2822"/>
                  <a:pt x="431377" y="762"/>
                </a:cubicBezTo>
                <a:cubicBezTo>
                  <a:pt x="450580" y="4346"/>
                  <a:pt x="441775" y="23902"/>
                  <a:pt x="440669" y="29964"/>
                </a:cubicBezTo>
                <a:cubicBezTo>
                  <a:pt x="439563" y="36026"/>
                  <a:pt x="492922" y="35893"/>
                  <a:pt x="424740" y="37132"/>
                </a:cubicBezTo>
                <a:cubicBezTo>
                  <a:pt x="356558" y="38371"/>
                  <a:pt x="95689" y="42131"/>
                  <a:pt x="31578" y="37397"/>
                </a:cubicBezTo>
                <a:cubicBezTo>
                  <a:pt x="-32533" y="32663"/>
                  <a:pt x="17331" y="14389"/>
                  <a:pt x="40073" y="8726"/>
                </a:cubicBezTo>
                <a:close/>
              </a:path>
            </a:pathLst>
          </a:custGeom>
          <a:solidFill>
            <a:schemeClr val="accent1"/>
          </a:solidFill>
          <a:ln>
            <a:noFill/>
          </a:ln>
        </p:spPr>
      </p:sp>
      <p:sp>
        <p:nvSpPr>
          <p:cNvPr id="260" name="Google Shape;260;p26"/>
          <p:cNvSpPr/>
          <p:nvPr/>
        </p:nvSpPr>
        <p:spPr>
          <a:xfrm>
            <a:off x="-451000" y="442700"/>
            <a:ext cx="2534875" cy="666275"/>
          </a:xfrm>
          <a:custGeom>
            <a:avLst/>
            <a:gdLst/>
            <a:ahLst/>
            <a:cxnLst/>
            <a:rect l="l" t="t" r="r" b="b"/>
            <a:pathLst>
              <a:path w="112175" h="26651" extrusionOk="0">
                <a:moveTo>
                  <a:pt x="5032" y="24291"/>
                </a:moveTo>
                <a:cubicBezTo>
                  <a:pt x="17686" y="24026"/>
                  <a:pt x="72860" y="25308"/>
                  <a:pt x="83612" y="24025"/>
                </a:cubicBezTo>
                <a:cubicBezTo>
                  <a:pt x="94364" y="22742"/>
                  <a:pt x="64852" y="18362"/>
                  <a:pt x="69542" y="16592"/>
                </a:cubicBezTo>
                <a:cubicBezTo>
                  <a:pt x="74232" y="14822"/>
                  <a:pt x="116618" y="14379"/>
                  <a:pt x="111751" y="13406"/>
                </a:cubicBezTo>
                <a:cubicBezTo>
                  <a:pt x="106884" y="12433"/>
                  <a:pt x="56003" y="12964"/>
                  <a:pt x="40340" y="10752"/>
                </a:cubicBezTo>
                <a:cubicBezTo>
                  <a:pt x="24677" y="8540"/>
                  <a:pt x="24014" y="664"/>
                  <a:pt x="17775" y="133"/>
                </a:cubicBezTo>
                <a:cubicBezTo>
                  <a:pt x="11536" y="-398"/>
                  <a:pt x="4589" y="3319"/>
                  <a:pt x="2908" y="7566"/>
                </a:cubicBezTo>
                <a:cubicBezTo>
                  <a:pt x="1227" y="11814"/>
                  <a:pt x="7333" y="22831"/>
                  <a:pt x="7687" y="25618"/>
                </a:cubicBezTo>
                <a:cubicBezTo>
                  <a:pt x="8041" y="28406"/>
                  <a:pt x="-7622" y="24557"/>
                  <a:pt x="5032" y="24291"/>
                </a:cubicBezTo>
                <a:close/>
              </a:path>
            </a:pathLst>
          </a:custGeom>
          <a:solidFill>
            <a:srgbClr val="FFFFFF">
              <a:alpha val="70440"/>
            </a:srgbClr>
          </a:solidFill>
          <a:ln>
            <a:noFill/>
          </a:ln>
        </p:spPr>
      </p:sp>
      <p:grpSp>
        <p:nvGrpSpPr>
          <p:cNvPr id="261" name="Google Shape;261;p26"/>
          <p:cNvGrpSpPr/>
          <p:nvPr/>
        </p:nvGrpSpPr>
        <p:grpSpPr>
          <a:xfrm>
            <a:off x="802119" y="2721164"/>
            <a:ext cx="4180743" cy="2181079"/>
            <a:chOff x="1571950" y="2235250"/>
            <a:chExt cx="4958775" cy="2586975"/>
          </a:xfrm>
        </p:grpSpPr>
        <p:sp>
          <p:nvSpPr>
            <p:cNvPr id="262" name="Google Shape;262;p26"/>
            <p:cNvSpPr/>
            <p:nvPr/>
          </p:nvSpPr>
          <p:spPr>
            <a:xfrm>
              <a:off x="2184350" y="3453775"/>
              <a:ext cx="138025" cy="103025"/>
            </a:xfrm>
            <a:custGeom>
              <a:avLst/>
              <a:gdLst/>
              <a:ahLst/>
              <a:cxnLst/>
              <a:rect l="l" t="t" r="r" b="b"/>
              <a:pathLst>
                <a:path w="5521" h="4121" extrusionOk="0">
                  <a:moveTo>
                    <a:pt x="2533" y="0"/>
                  </a:moveTo>
                  <a:cubicBezTo>
                    <a:pt x="2309" y="0"/>
                    <a:pt x="2156" y="35"/>
                    <a:pt x="2126" y="127"/>
                  </a:cubicBezTo>
                  <a:cubicBezTo>
                    <a:pt x="1985" y="556"/>
                    <a:pt x="973" y="1147"/>
                    <a:pt x="464" y="1364"/>
                  </a:cubicBezTo>
                  <a:cubicBezTo>
                    <a:pt x="0" y="1560"/>
                    <a:pt x="1198" y="3964"/>
                    <a:pt x="1590" y="4108"/>
                  </a:cubicBezTo>
                  <a:cubicBezTo>
                    <a:pt x="1615" y="4116"/>
                    <a:pt x="1643" y="4121"/>
                    <a:pt x="1676" y="4121"/>
                  </a:cubicBezTo>
                  <a:cubicBezTo>
                    <a:pt x="2173" y="4121"/>
                    <a:pt x="3623" y="3165"/>
                    <a:pt x="5359" y="3136"/>
                  </a:cubicBezTo>
                  <a:cubicBezTo>
                    <a:pt x="5359" y="3136"/>
                    <a:pt x="5521" y="401"/>
                    <a:pt x="5194" y="401"/>
                  </a:cubicBezTo>
                  <a:cubicBezTo>
                    <a:pt x="5192" y="401"/>
                    <a:pt x="5191" y="401"/>
                    <a:pt x="5189" y="401"/>
                  </a:cubicBezTo>
                  <a:cubicBezTo>
                    <a:pt x="5182" y="402"/>
                    <a:pt x="5174" y="402"/>
                    <a:pt x="5166" y="402"/>
                  </a:cubicBezTo>
                  <a:cubicBezTo>
                    <a:pt x="4845" y="402"/>
                    <a:pt x="3288" y="0"/>
                    <a:pt x="2533" y="0"/>
                  </a:cubicBezTo>
                  <a:close/>
                </a:path>
              </a:pathLst>
            </a:custGeom>
            <a:solidFill>
              <a:srgbClr val="FFA8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6"/>
            <p:cNvSpPr/>
            <p:nvPr/>
          </p:nvSpPr>
          <p:spPr>
            <a:xfrm>
              <a:off x="2210550" y="3403100"/>
              <a:ext cx="74150" cy="70800"/>
            </a:xfrm>
            <a:custGeom>
              <a:avLst/>
              <a:gdLst/>
              <a:ahLst/>
              <a:cxnLst/>
              <a:rect l="l" t="t" r="r" b="b"/>
              <a:pathLst>
                <a:path w="2966" h="2832" extrusionOk="0">
                  <a:moveTo>
                    <a:pt x="671" y="0"/>
                  </a:moveTo>
                  <a:cubicBezTo>
                    <a:pt x="537" y="0"/>
                    <a:pt x="25" y="71"/>
                    <a:pt x="14" y="262"/>
                  </a:cubicBezTo>
                  <a:cubicBezTo>
                    <a:pt x="0" y="510"/>
                    <a:pt x="672" y="2037"/>
                    <a:pt x="736" y="2300"/>
                  </a:cubicBezTo>
                  <a:cubicBezTo>
                    <a:pt x="799" y="2563"/>
                    <a:pt x="962" y="2831"/>
                    <a:pt x="962" y="2831"/>
                  </a:cubicBezTo>
                  <a:lnTo>
                    <a:pt x="2965" y="2343"/>
                  </a:lnTo>
                  <a:cubicBezTo>
                    <a:pt x="2175" y="2050"/>
                    <a:pt x="1281" y="836"/>
                    <a:pt x="1151" y="698"/>
                  </a:cubicBezTo>
                  <a:cubicBezTo>
                    <a:pt x="1021" y="560"/>
                    <a:pt x="786" y="7"/>
                    <a:pt x="689" y="1"/>
                  </a:cubicBezTo>
                  <a:cubicBezTo>
                    <a:pt x="684" y="0"/>
                    <a:pt x="678" y="0"/>
                    <a:pt x="671" y="0"/>
                  </a:cubicBezTo>
                  <a:close/>
                </a:path>
              </a:pathLst>
            </a:custGeom>
            <a:solidFill>
              <a:srgbClr val="FFA8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6"/>
            <p:cNvSpPr/>
            <p:nvPr/>
          </p:nvSpPr>
          <p:spPr>
            <a:xfrm>
              <a:off x="2142775" y="3477525"/>
              <a:ext cx="80650" cy="48375"/>
            </a:xfrm>
            <a:custGeom>
              <a:avLst/>
              <a:gdLst/>
              <a:ahLst/>
              <a:cxnLst/>
              <a:rect l="l" t="t" r="r" b="b"/>
              <a:pathLst>
                <a:path w="3226" h="1935" extrusionOk="0">
                  <a:moveTo>
                    <a:pt x="3225" y="1"/>
                  </a:moveTo>
                  <a:lnTo>
                    <a:pt x="3225" y="1"/>
                  </a:lnTo>
                  <a:cubicBezTo>
                    <a:pt x="2239" y="364"/>
                    <a:pt x="113" y="1259"/>
                    <a:pt x="56" y="1300"/>
                  </a:cubicBezTo>
                  <a:cubicBezTo>
                    <a:pt x="0" y="1341"/>
                    <a:pt x="76" y="1925"/>
                    <a:pt x="262" y="1935"/>
                  </a:cubicBezTo>
                  <a:cubicBezTo>
                    <a:pt x="263" y="1935"/>
                    <a:pt x="264" y="1935"/>
                    <a:pt x="265" y="1935"/>
                  </a:cubicBezTo>
                  <a:cubicBezTo>
                    <a:pt x="472" y="1935"/>
                    <a:pt x="2388" y="1180"/>
                    <a:pt x="2388" y="1180"/>
                  </a:cubicBezTo>
                  <a:lnTo>
                    <a:pt x="3225" y="1"/>
                  </a:lnTo>
                  <a:close/>
                </a:path>
              </a:pathLst>
            </a:custGeom>
            <a:solidFill>
              <a:srgbClr val="FFA8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6"/>
            <p:cNvSpPr/>
            <p:nvPr/>
          </p:nvSpPr>
          <p:spPr>
            <a:xfrm>
              <a:off x="2154800" y="3498600"/>
              <a:ext cx="72725" cy="61800"/>
            </a:xfrm>
            <a:custGeom>
              <a:avLst/>
              <a:gdLst/>
              <a:ahLst/>
              <a:cxnLst/>
              <a:rect l="l" t="t" r="r" b="b"/>
              <a:pathLst>
                <a:path w="2909" h="2472" extrusionOk="0">
                  <a:moveTo>
                    <a:pt x="2908" y="1"/>
                  </a:moveTo>
                  <a:lnTo>
                    <a:pt x="2908" y="1"/>
                  </a:lnTo>
                  <a:cubicBezTo>
                    <a:pt x="2009" y="549"/>
                    <a:pt x="94" y="1835"/>
                    <a:pt x="46" y="1886"/>
                  </a:cubicBezTo>
                  <a:cubicBezTo>
                    <a:pt x="0" y="1937"/>
                    <a:pt x="173" y="2472"/>
                    <a:pt x="354" y="2472"/>
                  </a:cubicBezTo>
                  <a:cubicBezTo>
                    <a:pt x="358" y="2472"/>
                    <a:pt x="363" y="2472"/>
                    <a:pt x="367" y="2471"/>
                  </a:cubicBezTo>
                  <a:cubicBezTo>
                    <a:pt x="553" y="2444"/>
                    <a:pt x="2309" y="1322"/>
                    <a:pt x="2309" y="1322"/>
                  </a:cubicBezTo>
                  <a:lnTo>
                    <a:pt x="2908" y="1"/>
                  </a:lnTo>
                  <a:close/>
                </a:path>
              </a:pathLst>
            </a:custGeom>
            <a:solidFill>
              <a:srgbClr val="FFA8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6"/>
            <p:cNvSpPr/>
            <p:nvPr/>
          </p:nvSpPr>
          <p:spPr>
            <a:xfrm>
              <a:off x="2177925" y="3518575"/>
              <a:ext cx="69300" cy="66000"/>
            </a:xfrm>
            <a:custGeom>
              <a:avLst/>
              <a:gdLst/>
              <a:ahLst/>
              <a:cxnLst/>
              <a:rect l="l" t="t" r="r" b="b"/>
              <a:pathLst>
                <a:path w="2772" h="2640" extrusionOk="0">
                  <a:moveTo>
                    <a:pt x="2772" y="1"/>
                  </a:moveTo>
                  <a:cubicBezTo>
                    <a:pt x="1911" y="607"/>
                    <a:pt x="84" y="2021"/>
                    <a:pt x="41" y="2075"/>
                  </a:cubicBezTo>
                  <a:cubicBezTo>
                    <a:pt x="0" y="2128"/>
                    <a:pt x="201" y="2640"/>
                    <a:pt x="380" y="2640"/>
                  </a:cubicBezTo>
                  <a:cubicBezTo>
                    <a:pt x="386" y="2640"/>
                    <a:pt x="393" y="2639"/>
                    <a:pt x="399" y="2638"/>
                  </a:cubicBezTo>
                  <a:cubicBezTo>
                    <a:pt x="582" y="2599"/>
                    <a:pt x="2261" y="1360"/>
                    <a:pt x="2261" y="1360"/>
                  </a:cubicBezTo>
                  <a:lnTo>
                    <a:pt x="2772" y="1"/>
                  </a:lnTo>
                  <a:close/>
                </a:path>
              </a:pathLst>
            </a:custGeom>
            <a:solidFill>
              <a:srgbClr val="FFA8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6"/>
            <p:cNvSpPr/>
            <p:nvPr/>
          </p:nvSpPr>
          <p:spPr>
            <a:xfrm>
              <a:off x="3292175" y="3240275"/>
              <a:ext cx="140925" cy="101875"/>
            </a:xfrm>
            <a:custGeom>
              <a:avLst/>
              <a:gdLst/>
              <a:ahLst/>
              <a:cxnLst/>
              <a:rect l="l" t="t" r="r" b="b"/>
              <a:pathLst>
                <a:path w="5637" h="4075" extrusionOk="0">
                  <a:moveTo>
                    <a:pt x="2963" y="0"/>
                  </a:moveTo>
                  <a:cubicBezTo>
                    <a:pt x="2429" y="0"/>
                    <a:pt x="620" y="1397"/>
                    <a:pt x="324" y="1490"/>
                  </a:cubicBezTo>
                  <a:cubicBezTo>
                    <a:pt x="0" y="1594"/>
                    <a:pt x="1250" y="4074"/>
                    <a:pt x="1250" y="4074"/>
                  </a:cubicBezTo>
                  <a:cubicBezTo>
                    <a:pt x="2992" y="3380"/>
                    <a:pt x="4850" y="3782"/>
                    <a:pt x="5160" y="3497"/>
                  </a:cubicBezTo>
                  <a:cubicBezTo>
                    <a:pt x="5471" y="3212"/>
                    <a:pt x="5637" y="530"/>
                    <a:pt x="5124" y="530"/>
                  </a:cubicBezTo>
                  <a:cubicBezTo>
                    <a:pt x="4562" y="530"/>
                    <a:pt x="3382" y="381"/>
                    <a:pt x="3079" y="42"/>
                  </a:cubicBezTo>
                  <a:cubicBezTo>
                    <a:pt x="3054" y="13"/>
                    <a:pt x="3014" y="0"/>
                    <a:pt x="2963" y="0"/>
                  </a:cubicBezTo>
                  <a:close/>
                </a:path>
              </a:pathLst>
            </a:custGeom>
            <a:solidFill>
              <a:srgbClr val="FFA8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6"/>
            <p:cNvSpPr/>
            <p:nvPr/>
          </p:nvSpPr>
          <p:spPr>
            <a:xfrm>
              <a:off x="3326875" y="3185275"/>
              <a:ext cx="52850" cy="78875"/>
            </a:xfrm>
            <a:custGeom>
              <a:avLst/>
              <a:gdLst/>
              <a:ahLst/>
              <a:cxnLst/>
              <a:rect l="l" t="t" r="r" b="b"/>
              <a:pathLst>
                <a:path w="2114" h="3155" extrusionOk="0">
                  <a:moveTo>
                    <a:pt x="1713" y="0"/>
                  </a:moveTo>
                  <a:cubicBezTo>
                    <a:pt x="1517" y="0"/>
                    <a:pt x="1260" y="78"/>
                    <a:pt x="1201" y="106"/>
                  </a:cubicBezTo>
                  <a:cubicBezTo>
                    <a:pt x="1112" y="152"/>
                    <a:pt x="1112" y="752"/>
                    <a:pt x="1046" y="930"/>
                  </a:cubicBezTo>
                  <a:cubicBezTo>
                    <a:pt x="979" y="1108"/>
                    <a:pt x="624" y="2575"/>
                    <a:pt x="0" y="3154"/>
                  </a:cubicBezTo>
                  <a:lnTo>
                    <a:pt x="2069" y="2820"/>
                  </a:lnTo>
                  <a:cubicBezTo>
                    <a:pt x="2069" y="2820"/>
                    <a:pt x="2114" y="2509"/>
                    <a:pt x="2069" y="2242"/>
                  </a:cubicBezTo>
                  <a:cubicBezTo>
                    <a:pt x="2025" y="1974"/>
                    <a:pt x="2047" y="307"/>
                    <a:pt x="1935" y="84"/>
                  </a:cubicBezTo>
                  <a:cubicBezTo>
                    <a:pt x="1904" y="22"/>
                    <a:pt x="1817" y="0"/>
                    <a:pt x="1713" y="0"/>
                  </a:cubicBezTo>
                  <a:close/>
                </a:path>
              </a:pathLst>
            </a:custGeom>
            <a:solidFill>
              <a:srgbClr val="FFA8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6"/>
            <p:cNvSpPr/>
            <p:nvPr/>
          </p:nvSpPr>
          <p:spPr>
            <a:xfrm>
              <a:off x="3390475" y="3253525"/>
              <a:ext cx="92750" cy="20250"/>
            </a:xfrm>
            <a:custGeom>
              <a:avLst/>
              <a:gdLst/>
              <a:ahLst/>
              <a:cxnLst/>
              <a:rect l="l" t="t" r="r" b="b"/>
              <a:pathLst>
                <a:path w="3710" h="810" extrusionOk="0">
                  <a:moveTo>
                    <a:pt x="2881" y="0"/>
                  </a:moveTo>
                  <a:cubicBezTo>
                    <a:pt x="2098" y="0"/>
                    <a:pt x="742" y="14"/>
                    <a:pt x="1" y="49"/>
                  </a:cubicBezTo>
                  <a:lnTo>
                    <a:pt x="1251" y="810"/>
                  </a:lnTo>
                  <a:cubicBezTo>
                    <a:pt x="1251" y="810"/>
                    <a:pt x="3367" y="755"/>
                    <a:pt x="3539" y="672"/>
                  </a:cubicBezTo>
                  <a:cubicBezTo>
                    <a:pt x="3710" y="590"/>
                    <a:pt x="3549" y="24"/>
                    <a:pt x="3480" y="8"/>
                  </a:cubicBezTo>
                  <a:cubicBezTo>
                    <a:pt x="3459" y="3"/>
                    <a:pt x="3225" y="0"/>
                    <a:pt x="2881" y="0"/>
                  </a:cubicBezTo>
                  <a:close/>
                </a:path>
              </a:pathLst>
            </a:custGeom>
            <a:solidFill>
              <a:srgbClr val="FFA8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6"/>
            <p:cNvSpPr/>
            <p:nvPr/>
          </p:nvSpPr>
          <p:spPr>
            <a:xfrm>
              <a:off x="3395025" y="3275750"/>
              <a:ext cx="88550" cy="32175"/>
            </a:xfrm>
            <a:custGeom>
              <a:avLst/>
              <a:gdLst/>
              <a:ahLst/>
              <a:cxnLst/>
              <a:rect l="l" t="t" r="r" b="b"/>
              <a:pathLst>
                <a:path w="3542" h="1287" extrusionOk="0">
                  <a:moveTo>
                    <a:pt x="0" y="0"/>
                  </a:moveTo>
                  <a:lnTo>
                    <a:pt x="1086" y="984"/>
                  </a:lnTo>
                  <a:cubicBezTo>
                    <a:pt x="1086" y="984"/>
                    <a:pt x="2909" y="1287"/>
                    <a:pt x="3297" y="1287"/>
                  </a:cubicBezTo>
                  <a:cubicBezTo>
                    <a:pt x="3324" y="1287"/>
                    <a:pt x="3345" y="1285"/>
                    <a:pt x="3357" y="1282"/>
                  </a:cubicBezTo>
                  <a:cubicBezTo>
                    <a:pt x="3541" y="1233"/>
                    <a:pt x="3488" y="647"/>
                    <a:pt x="3425" y="619"/>
                  </a:cubicBezTo>
                  <a:cubicBezTo>
                    <a:pt x="3361" y="589"/>
                    <a:pt x="1058" y="154"/>
                    <a:pt x="0" y="0"/>
                  </a:cubicBezTo>
                  <a:close/>
                </a:path>
              </a:pathLst>
            </a:custGeom>
            <a:solidFill>
              <a:srgbClr val="FFA8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6"/>
            <p:cNvSpPr/>
            <p:nvPr/>
          </p:nvSpPr>
          <p:spPr>
            <a:xfrm>
              <a:off x="3384525" y="3301850"/>
              <a:ext cx="86300" cy="37575"/>
            </a:xfrm>
            <a:custGeom>
              <a:avLst/>
              <a:gdLst/>
              <a:ahLst/>
              <a:cxnLst/>
              <a:rect l="l" t="t" r="r" b="b"/>
              <a:pathLst>
                <a:path w="3452" h="1503" extrusionOk="0">
                  <a:moveTo>
                    <a:pt x="1" y="0"/>
                  </a:moveTo>
                  <a:lnTo>
                    <a:pt x="1018" y="1052"/>
                  </a:lnTo>
                  <a:cubicBezTo>
                    <a:pt x="1018" y="1052"/>
                    <a:pt x="2930" y="1503"/>
                    <a:pt x="3237" y="1503"/>
                  </a:cubicBezTo>
                  <a:cubicBezTo>
                    <a:pt x="3248" y="1503"/>
                    <a:pt x="3257" y="1502"/>
                    <a:pt x="3264" y="1501"/>
                  </a:cubicBezTo>
                  <a:cubicBezTo>
                    <a:pt x="3452" y="1465"/>
                    <a:pt x="3439" y="876"/>
                    <a:pt x="3377" y="843"/>
                  </a:cubicBezTo>
                  <a:cubicBezTo>
                    <a:pt x="3314" y="809"/>
                    <a:pt x="1046" y="223"/>
                    <a:pt x="1" y="0"/>
                  </a:cubicBezTo>
                  <a:close/>
                </a:path>
              </a:pathLst>
            </a:custGeom>
            <a:solidFill>
              <a:srgbClr val="FFA8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6"/>
            <p:cNvSpPr/>
            <p:nvPr/>
          </p:nvSpPr>
          <p:spPr>
            <a:xfrm>
              <a:off x="2678675" y="3228250"/>
              <a:ext cx="127900" cy="250450"/>
            </a:xfrm>
            <a:custGeom>
              <a:avLst/>
              <a:gdLst/>
              <a:ahLst/>
              <a:cxnLst/>
              <a:rect l="l" t="t" r="r" b="b"/>
              <a:pathLst>
                <a:path w="5116" h="10018" extrusionOk="0">
                  <a:moveTo>
                    <a:pt x="2780" y="0"/>
                  </a:moveTo>
                  <a:cubicBezTo>
                    <a:pt x="2492" y="0"/>
                    <a:pt x="2216" y="91"/>
                    <a:pt x="2047" y="368"/>
                  </a:cubicBezTo>
                  <a:cubicBezTo>
                    <a:pt x="1558" y="1168"/>
                    <a:pt x="0" y="5660"/>
                    <a:pt x="1780" y="10017"/>
                  </a:cubicBezTo>
                  <a:lnTo>
                    <a:pt x="5115" y="7438"/>
                  </a:lnTo>
                  <a:lnTo>
                    <a:pt x="3915" y="323"/>
                  </a:lnTo>
                  <a:cubicBezTo>
                    <a:pt x="3915" y="323"/>
                    <a:pt x="3325" y="0"/>
                    <a:pt x="2780" y="0"/>
                  </a:cubicBezTo>
                  <a:close/>
                </a:path>
              </a:pathLst>
            </a:custGeom>
            <a:solidFill>
              <a:srgbClr val="AA4B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6"/>
            <p:cNvSpPr/>
            <p:nvPr/>
          </p:nvSpPr>
          <p:spPr>
            <a:xfrm>
              <a:off x="2695975" y="3221550"/>
              <a:ext cx="129600" cy="246025"/>
            </a:xfrm>
            <a:custGeom>
              <a:avLst/>
              <a:gdLst/>
              <a:ahLst/>
              <a:cxnLst/>
              <a:rect l="l" t="t" r="r" b="b"/>
              <a:pathLst>
                <a:path w="5184" h="9841" extrusionOk="0">
                  <a:moveTo>
                    <a:pt x="2563" y="1"/>
                  </a:moveTo>
                  <a:cubicBezTo>
                    <a:pt x="2275" y="1"/>
                    <a:pt x="2002" y="90"/>
                    <a:pt x="1844" y="362"/>
                  </a:cubicBezTo>
                  <a:cubicBezTo>
                    <a:pt x="1385" y="1148"/>
                    <a:pt x="1" y="5560"/>
                    <a:pt x="1947" y="9841"/>
                  </a:cubicBezTo>
                  <a:lnTo>
                    <a:pt x="5184" y="7307"/>
                  </a:lnTo>
                  <a:lnTo>
                    <a:pt x="3709" y="318"/>
                  </a:lnTo>
                  <a:cubicBezTo>
                    <a:pt x="3709" y="318"/>
                    <a:pt x="3107" y="1"/>
                    <a:pt x="2563" y="1"/>
                  </a:cubicBezTo>
                  <a:close/>
                </a:path>
              </a:pathLst>
            </a:custGeom>
            <a:solidFill>
              <a:srgbClr val="963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6"/>
            <p:cNvSpPr/>
            <p:nvPr/>
          </p:nvSpPr>
          <p:spPr>
            <a:xfrm>
              <a:off x="2807650" y="3174375"/>
              <a:ext cx="192400" cy="250975"/>
            </a:xfrm>
            <a:custGeom>
              <a:avLst/>
              <a:gdLst/>
              <a:ahLst/>
              <a:cxnLst/>
              <a:rect l="l" t="t" r="r" b="b"/>
              <a:pathLst>
                <a:path w="7696" h="10039" extrusionOk="0">
                  <a:moveTo>
                    <a:pt x="2493" y="1"/>
                  </a:moveTo>
                  <a:cubicBezTo>
                    <a:pt x="1270" y="1"/>
                    <a:pt x="1" y="565"/>
                    <a:pt x="1" y="565"/>
                  </a:cubicBezTo>
                  <a:lnTo>
                    <a:pt x="890" y="1767"/>
                  </a:lnTo>
                  <a:cubicBezTo>
                    <a:pt x="3381" y="2077"/>
                    <a:pt x="4404" y="7592"/>
                    <a:pt x="4493" y="10039"/>
                  </a:cubicBezTo>
                  <a:lnTo>
                    <a:pt x="7695" y="9060"/>
                  </a:lnTo>
                  <a:cubicBezTo>
                    <a:pt x="7695" y="9060"/>
                    <a:pt x="5160" y="1099"/>
                    <a:pt x="3781" y="299"/>
                  </a:cubicBezTo>
                  <a:cubicBezTo>
                    <a:pt x="3405" y="80"/>
                    <a:pt x="2952" y="1"/>
                    <a:pt x="2493" y="1"/>
                  </a:cubicBezTo>
                  <a:close/>
                </a:path>
              </a:pathLst>
            </a:custGeom>
            <a:solidFill>
              <a:srgbClr val="AA4B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6"/>
            <p:cNvSpPr/>
            <p:nvPr/>
          </p:nvSpPr>
          <p:spPr>
            <a:xfrm>
              <a:off x="2805100" y="3223725"/>
              <a:ext cx="170725" cy="224950"/>
            </a:xfrm>
            <a:custGeom>
              <a:avLst/>
              <a:gdLst/>
              <a:ahLst/>
              <a:cxnLst/>
              <a:rect l="l" t="t" r="r" b="b"/>
              <a:pathLst>
                <a:path w="6829" h="8998" extrusionOk="0">
                  <a:moveTo>
                    <a:pt x="2922" y="0"/>
                  </a:moveTo>
                  <a:cubicBezTo>
                    <a:pt x="1606" y="0"/>
                    <a:pt x="1" y="785"/>
                    <a:pt x="1" y="785"/>
                  </a:cubicBezTo>
                  <a:lnTo>
                    <a:pt x="769" y="1826"/>
                  </a:lnTo>
                  <a:cubicBezTo>
                    <a:pt x="3227" y="2096"/>
                    <a:pt x="3688" y="6877"/>
                    <a:pt x="3527" y="8998"/>
                  </a:cubicBezTo>
                  <a:lnTo>
                    <a:pt x="6829" y="8150"/>
                  </a:lnTo>
                  <a:cubicBezTo>
                    <a:pt x="6829" y="8150"/>
                    <a:pt x="5196" y="902"/>
                    <a:pt x="3898" y="207"/>
                  </a:cubicBezTo>
                  <a:cubicBezTo>
                    <a:pt x="3620" y="59"/>
                    <a:pt x="3282" y="0"/>
                    <a:pt x="2922" y="0"/>
                  </a:cubicBezTo>
                  <a:close/>
                </a:path>
              </a:pathLst>
            </a:custGeom>
            <a:solidFill>
              <a:srgbClr val="963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6"/>
            <p:cNvSpPr/>
            <p:nvPr/>
          </p:nvSpPr>
          <p:spPr>
            <a:xfrm>
              <a:off x="2303650" y="3416425"/>
              <a:ext cx="410625" cy="240900"/>
            </a:xfrm>
            <a:custGeom>
              <a:avLst/>
              <a:gdLst/>
              <a:ahLst/>
              <a:cxnLst/>
              <a:rect l="l" t="t" r="r" b="b"/>
              <a:pathLst>
                <a:path w="16425" h="9636" extrusionOk="0">
                  <a:moveTo>
                    <a:pt x="16425" y="1"/>
                  </a:moveTo>
                  <a:cubicBezTo>
                    <a:pt x="16424" y="1"/>
                    <a:pt x="3469" y="445"/>
                    <a:pt x="148" y="1157"/>
                  </a:cubicBezTo>
                  <a:lnTo>
                    <a:pt x="0" y="5485"/>
                  </a:lnTo>
                  <a:cubicBezTo>
                    <a:pt x="4684" y="5959"/>
                    <a:pt x="13875" y="9636"/>
                    <a:pt x="13875" y="9636"/>
                  </a:cubicBezTo>
                  <a:lnTo>
                    <a:pt x="16425" y="1"/>
                  </a:lnTo>
                  <a:close/>
                </a:path>
              </a:pathLst>
            </a:custGeom>
            <a:solidFill>
              <a:srgbClr val="6D4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6"/>
            <p:cNvSpPr/>
            <p:nvPr/>
          </p:nvSpPr>
          <p:spPr>
            <a:xfrm>
              <a:off x="2303650" y="3514150"/>
              <a:ext cx="384800" cy="143175"/>
            </a:xfrm>
            <a:custGeom>
              <a:avLst/>
              <a:gdLst/>
              <a:ahLst/>
              <a:cxnLst/>
              <a:rect l="l" t="t" r="r" b="b"/>
              <a:pathLst>
                <a:path w="15392" h="5727" extrusionOk="0">
                  <a:moveTo>
                    <a:pt x="15391" y="0"/>
                  </a:moveTo>
                  <a:cubicBezTo>
                    <a:pt x="13388" y="796"/>
                    <a:pt x="10548" y="1294"/>
                    <a:pt x="7397" y="1294"/>
                  </a:cubicBezTo>
                  <a:cubicBezTo>
                    <a:pt x="4569" y="1294"/>
                    <a:pt x="1992" y="894"/>
                    <a:pt x="46" y="237"/>
                  </a:cubicBezTo>
                  <a:lnTo>
                    <a:pt x="0" y="1576"/>
                  </a:lnTo>
                  <a:cubicBezTo>
                    <a:pt x="4684" y="2051"/>
                    <a:pt x="13875" y="5727"/>
                    <a:pt x="13875" y="5727"/>
                  </a:cubicBezTo>
                  <a:lnTo>
                    <a:pt x="15391" y="0"/>
                  </a:lnTo>
                  <a:close/>
                </a:path>
              </a:pathLst>
            </a:custGeom>
            <a:solidFill>
              <a:srgbClr val="5E3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6"/>
            <p:cNvSpPr/>
            <p:nvPr/>
          </p:nvSpPr>
          <p:spPr>
            <a:xfrm>
              <a:off x="2958500" y="3258550"/>
              <a:ext cx="369500" cy="383600"/>
            </a:xfrm>
            <a:custGeom>
              <a:avLst/>
              <a:gdLst/>
              <a:ahLst/>
              <a:cxnLst/>
              <a:rect l="l" t="t" r="r" b="b"/>
              <a:pathLst>
                <a:path w="14780" h="15344" extrusionOk="0">
                  <a:moveTo>
                    <a:pt x="14129" y="0"/>
                  </a:moveTo>
                  <a:cubicBezTo>
                    <a:pt x="14129" y="0"/>
                    <a:pt x="2254" y="4433"/>
                    <a:pt x="0" y="4907"/>
                  </a:cubicBezTo>
                  <a:lnTo>
                    <a:pt x="2906" y="15344"/>
                  </a:lnTo>
                  <a:lnTo>
                    <a:pt x="14780" y="4625"/>
                  </a:lnTo>
                  <a:lnTo>
                    <a:pt x="14129" y="0"/>
                  </a:lnTo>
                  <a:close/>
                </a:path>
              </a:pathLst>
            </a:custGeom>
            <a:solidFill>
              <a:srgbClr val="6D4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6"/>
            <p:cNvSpPr/>
            <p:nvPr/>
          </p:nvSpPr>
          <p:spPr>
            <a:xfrm>
              <a:off x="3015200" y="3380450"/>
              <a:ext cx="305875" cy="261700"/>
            </a:xfrm>
            <a:custGeom>
              <a:avLst/>
              <a:gdLst/>
              <a:ahLst/>
              <a:cxnLst/>
              <a:rect l="l" t="t" r="r" b="b"/>
              <a:pathLst>
                <a:path w="12235" h="10468" extrusionOk="0">
                  <a:moveTo>
                    <a:pt x="12234" y="0"/>
                  </a:moveTo>
                  <a:cubicBezTo>
                    <a:pt x="4330" y="5797"/>
                    <a:pt x="1424" y="7577"/>
                    <a:pt x="0" y="8110"/>
                  </a:cubicBezTo>
                  <a:lnTo>
                    <a:pt x="638" y="10468"/>
                  </a:lnTo>
                  <a:lnTo>
                    <a:pt x="12234" y="0"/>
                  </a:lnTo>
                  <a:close/>
                </a:path>
              </a:pathLst>
            </a:custGeom>
            <a:solidFill>
              <a:srgbClr val="5E3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6"/>
            <p:cNvSpPr/>
            <p:nvPr/>
          </p:nvSpPr>
          <p:spPr>
            <a:xfrm>
              <a:off x="2958500" y="3292425"/>
              <a:ext cx="261200" cy="164275"/>
            </a:xfrm>
            <a:custGeom>
              <a:avLst/>
              <a:gdLst/>
              <a:ahLst/>
              <a:cxnLst/>
              <a:rect l="l" t="t" r="r" b="b"/>
              <a:pathLst>
                <a:path w="10448" h="6571" extrusionOk="0">
                  <a:moveTo>
                    <a:pt x="10447" y="1"/>
                  </a:moveTo>
                  <a:lnTo>
                    <a:pt x="10447" y="1"/>
                  </a:lnTo>
                  <a:cubicBezTo>
                    <a:pt x="6760" y="1347"/>
                    <a:pt x="1434" y="3251"/>
                    <a:pt x="0" y="3552"/>
                  </a:cubicBezTo>
                  <a:lnTo>
                    <a:pt x="840" y="6570"/>
                  </a:lnTo>
                  <a:cubicBezTo>
                    <a:pt x="1047" y="6548"/>
                    <a:pt x="1254" y="6524"/>
                    <a:pt x="1464" y="6495"/>
                  </a:cubicBezTo>
                  <a:cubicBezTo>
                    <a:pt x="5003" y="6000"/>
                    <a:pt x="9009" y="2502"/>
                    <a:pt x="10447" y="1"/>
                  </a:cubicBezTo>
                  <a:close/>
                </a:path>
              </a:pathLst>
            </a:custGeom>
            <a:solidFill>
              <a:srgbClr val="5E3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6"/>
            <p:cNvSpPr/>
            <p:nvPr/>
          </p:nvSpPr>
          <p:spPr>
            <a:xfrm>
              <a:off x="2580850" y="3354150"/>
              <a:ext cx="560400" cy="938425"/>
            </a:xfrm>
            <a:custGeom>
              <a:avLst/>
              <a:gdLst/>
              <a:ahLst/>
              <a:cxnLst/>
              <a:rect l="l" t="t" r="r" b="b"/>
              <a:pathLst>
                <a:path w="22416" h="37537" extrusionOk="0">
                  <a:moveTo>
                    <a:pt x="10763" y="1"/>
                  </a:moveTo>
                  <a:cubicBezTo>
                    <a:pt x="10763" y="1"/>
                    <a:pt x="4804" y="2269"/>
                    <a:pt x="4004" y="3158"/>
                  </a:cubicBezTo>
                  <a:cubicBezTo>
                    <a:pt x="3203" y="4048"/>
                    <a:pt x="0" y="24461"/>
                    <a:pt x="4181" y="37536"/>
                  </a:cubicBezTo>
                  <a:cubicBezTo>
                    <a:pt x="6533" y="36913"/>
                    <a:pt x="9174" y="36659"/>
                    <a:pt x="12041" y="36659"/>
                  </a:cubicBezTo>
                  <a:cubicBezTo>
                    <a:pt x="15245" y="36659"/>
                    <a:pt x="18732" y="36976"/>
                    <a:pt x="22416" y="37448"/>
                  </a:cubicBezTo>
                  <a:cubicBezTo>
                    <a:pt x="22416" y="37448"/>
                    <a:pt x="17092" y="1290"/>
                    <a:pt x="16722" y="1290"/>
                  </a:cubicBezTo>
                  <a:cubicBezTo>
                    <a:pt x="16722" y="1290"/>
                    <a:pt x="16722" y="1290"/>
                    <a:pt x="16722" y="1290"/>
                  </a:cubicBezTo>
                  <a:cubicBezTo>
                    <a:pt x="16676" y="1295"/>
                    <a:pt x="16624" y="1297"/>
                    <a:pt x="16566" y="1297"/>
                  </a:cubicBezTo>
                  <a:cubicBezTo>
                    <a:pt x="15210" y="1297"/>
                    <a:pt x="10763" y="1"/>
                    <a:pt x="10763" y="1"/>
                  </a:cubicBezTo>
                  <a:close/>
                </a:path>
              </a:pathLst>
            </a:custGeom>
            <a:solidFill>
              <a:srgbClr val="33181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6"/>
            <p:cNvSpPr/>
            <p:nvPr/>
          </p:nvSpPr>
          <p:spPr>
            <a:xfrm>
              <a:off x="2635700" y="3721050"/>
              <a:ext cx="304650" cy="622650"/>
            </a:xfrm>
            <a:custGeom>
              <a:avLst/>
              <a:gdLst/>
              <a:ahLst/>
              <a:cxnLst/>
              <a:rect l="l" t="t" r="r" b="b"/>
              <a:pathLst>
                <a:path w="12186" h="24906" extrusionOk="0">
                  <a:moveTo>
                    <a:pt x="1690" y="1"/>
                  </a:moveTo>
                  <a:cubicBezTo>
                    <a:pt x="1690" y="1"/>
                    <a:pt x="1" y="15389"/>
                    <a:pt x="3469" y="24905"/>
                  </a:cubicBezTo>
                  <a:lnTo>
                    <a:pt x="12186" y="89"/>
                  </a:lnTo>
                  <a:lnTo>
                    <a:pt x="1690" y="1"/>
                  </a:lnTo>
                  <a:close/>
                </a:path>
              </a:pathLst>
            </a:custGeom>
            <a:solidFill>
              <a:srgbClr val="754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6"/>
            <p:cNvSpPr/>
            <p:nvPr/>
          </p:nvSpPr>
          <p:spPr>
            <a:xfrm>
              <a:off x="2697950" y="3721500"/>
              <a:ext cx="242400" cy="487025"/>
            </a:xfrm>
            <a:custGeom>
              <a:avLst/>
              <a:gdLst/>
              <a:ahLst/>
              <a:cxnLst/>
              <a:rect l="l" t="t" r="r" b="b"/>
              <a:pathLst>
                <a:path w="9696" h="19481" extrusionOk="0">
                  <a:moveTo>
                    <a:pt x="1368" y="1"/>
                  </a:moveTo>
                  <a:cubicBezTo>
                    <a:pt x="510" y="2306"/>
                    <a:pt x="0" y="5161"/>
                    <a:pt x="0" y="8255"/>
                  </a:cubicBezTo>
                  <a:cubicBezTo>
                    <a:pt x="0" y="12875"/>
                    <a:pt x="1136" y="16964"/>
                    <a:pt x="2880" y="19480"/>
                  </a:cubicBezTo>
                  <a:lnTo>
                    <a:pt x="9696" y="71"/>
                  </a:lnTo>
                  <a:lnTo>
                    <a:pt x="1368" y="1"/>
                  </a:lnTo>
                  <a:close/>
                </a:path>
              </a:pathLst>
            </a:custGeom>
            <a:solidFill>
              <a:srgbClr val="A077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6"/>
            <p:cNvSpPr/>
            <p:nvPr/>
          </p:nvSpPr>
          <p:spPr>
            <a:xfrm>
              <a:off x="2672500" y="3721050"/>
              <a:ext cx="280475" cy="622650"/>
            </a:xfrm>
            <a:custGeom>
              <a:avLst/>
              <a:gdLst/>
              <a:ahLst/>
              <a:cxnLst/>
              <a:rect l="l" t="t" r="r" b="b"/>
              <a:pathLst>
                <a:path w="11219" h="24906" extrusionOk="0">
                  <a:moveTo>
                    <a:pt x="218" y="1"/>
                  </a:moveTo>
                  <a:cubicBezTo>
                    <a:pt x="218" y="1"/>
                    <a:pt x="107" y="1015"/>
                    <a:pt x="1" y="2684"/>
                  </a:cubicBezTo>
                  <a:cubicBezTo>
                    <a:pt x="1374" y="2839"/>
                    <a:pt x="2635" y="2875"/>
                    <a:pt x="3511" y="2875"/>
                  </a:cubicBezTo>
                  <a:cubicBezTo>
                    <a:pt x="4270" y="2875"/>
                    <a:pt x="4739" y="2848"/>
                    <a:pt x="4739" y="2848"/>
                  </a:cubicBezTo>
                  <a:lnTo>
                    <a:pt x="4739" y="2848"/>
                  </a:lnTo>
                  <a:lnTo>
                    <a:pt x="1838" y="24454"/>
                  </a:lnTo>
                  <a:cubicBezTo>
                    <a:pt x="1889" y="24606"/>
                    <a:pt x="1943" y="24756"/>
                    <a:pt x="1997" y="24905"/>
                  </a:cubicBezTo>
                  <a:lnTo>
                    <a:pt x="11219" y="298"/>
                  </a:lnTo>
                  <a:lnTo>
                    <a:pt x="218" y="1"/>
                  </a:lnTo>
                  <a:close/>
                </a:path>
              </a:pathLst>
            </a:custGeom>
            <a:solidFill>
              <a:srgbClr val="754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6"/>
            <p:cNvSpPr/>
            <p:nvPr/>
          </p:nvSpPr>
          <p:spPr>
            <a:xfrm>
              <a:off x="2738725" y="3682525"/>
              <a:ext cx="348050" cy="659700"/>
            </a:xfrm>
            <a:custGeom>
              <a:avLst/>
              <a:gdLst/>
              <a:ahLst/>
              <a:cxnLst/>
              <a:rect l="l" t="t" r="r" b="b"/>
              <a:pathLst>
                <a:path w="13922" h="26388" extrusionOk="0">
                  <a:moveTo>
                    <a:pt x="9103" y="0"/>
                  </a:moveTo>
                  <a:lnTo>
                    <a:pt x="1" y="963"/>
                  </a:lnTo>
                  <a:cubicBezTo>
                    <a:pt x="1780" y="12438"/>
                    <a:pt x="11563" y="25143"/>
                    <a:pt x="13609" y="26387"/>
                  </a:cubicBezTo>
                  <a:cubicBezTo>
                    <a:pt x="13921" y="25143"/>
                    <a:pt x="9103" y="0"/>
                    <a:pt x="9103" y="0"/>
                  </a:cubicBezTo>
                  <a:close/>
                </a:path>
              </a:pathLst>
            </a:custGeom>
            <a:solidFill>
              <a:srgbClr val="A077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6"/>
            <p:cNvSpPr/>
            <p:nvPr/>
          </p:nvSpPr>
          <p:spPr>
            <a:xfrm>
              <a:off x="2723300" y="3676575"/>
              <a:ext cx="363475" cy="665650"/>
            </a:xfrm>
            <a:custGeom>
              <a:avLst/>
              <a:gdLst/>
              <a:ahLst/>
              <a:cxnLst/>
              <a:rect l="l" t="t" r="r" b="b"/>
              <a:pathLst>
                <a:path w="14539" h="26626" extrusionOk="0">
                  <a:moveTo>
                    <a:pt x="10461" y="0"/>
                  </a:moveTo>
                  <a:lnTo>
                    <a:pt x="233" y="1157"/>
                  </a:lnTo>
                  <a:cubicBezTo>
                    <a:pt x="395" y="2208"/>
                    <a:pt x="1" y="3564"/>
                    <a:pt x="292" y="4627"/>
                  </a:cubicBezTo>
                  <a:lnTo>
                    <a:pt x="7704" y="4745"/>
                  </a:lnTo>
                  <a:lnTo>
                    <a:pt x="13964" y="26436"/>
                  </a:lnTo>
                  <a:cubicBezTo>
                    <a:pt x="14061" y="26515"/>
                    <a:pt x="14150" y="26580"/>
                    <a:pt x="14226" y="26625"/>
                  </a:cubicBezTo>
                  <a:cubicBezTo>
                    <a:pt x="14538" y="25381"/>
                    <a:pt x="10461" y="0"/>
                    <a:pt x="10461" y="0"/>
                  </a:cubicBezTo>
                  <a:close/>
                </a:path>
              </a:pathLst>
            </a:custGeom>
            <a:solidFill>
              <a:srgbClr val="754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6"/>
            <p:cNvSpPr/>
            <p:nvPr/>
          </p:nvSpPr>
          <p:spPr>
            <a:xfrm>
              <a:off x="2635325" y="4326075"/>
              <a:ext cx="105650" cy="44325"/>
            </a:xfrm>
            <a:custGeom>
              <a:avLst/>
              <a:gdLst/>
              <a:ahLst/>
              <a:cxnLst/>
              <a:rect l="l" t="t" r="r" b="b"/>
              <a:pathLst>
                <a:path w="4226" h="1773" extrusionOk="0">
                  <a:moveTo>
                    <a:pt x="3553" y="1"/>
                  </a:moveTo>
                  <a:cubicBezTo>
                    <a:pt x="3530" y="1"/>
                    <a:pt x="3507" y="12"/>
                    <a:pt x="3484" y="37"/>
                  </a:cubicBezTo>
                  <a:cubicBezTo>
                    <a:pt x="3084" y="483"/>
                    <a:pt x="1" y="1772"/>
                    <a:pt x="1" y="1772"/>
                  </a:cubicBezTo>
                  <a:lnTo>
                    <a:pt x="4226" y="1772"/>
                  </a:lnTo>
                  <a:cubicBezTo>
                    <a:pt x="4226" y="1772"/>
                    <a:pt x="3847" y="1"/>
                    <a:pt x="3553" y="1"/>
                  </a:cubicBezTo>
                  <a:close/>
                </a:path>
              </a:pathLst>
            </a:custGeom>
            <a:solidFill>
              <a:srgbClr val="FFF3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6"/>
            <p:cNvSpPr/>
            <p:nvPr/>
          </p:nvSpPr>
          <p:spPr>
            <a:xfrm>
              <a:off x="3055200" y="4325550"/>
              <a:ext cx="93800" cy="39275"/>
            </a:xfrm>
            <a:custGeom>
              <a:avLst/>
              <a:gdLst/>
              <a:ahLst/>
              <a:cxnLst/>
              <a:rect l="l" t="t" r="r" b="b"/>
              <a:pathLst>
                <a:path w="3752" h="1571" extrusionOk="0">
                  <a:moveTo>
                    <a:pt x="923" y="1"/>
                  </a:moveTo>
                  <a:cubicBezTo>
                    <a:pt x="873" y="1"/>
                    <a:pt x="826" y="6"/>
                    <a:pt x="784" y="17"/>
                  </a:cubicBezTo>
                  <a:cubicBezTo>
                    <a:pt x="1" y="216"/>
                    <a:pt x="561" y="1570"/>
                    <a:pt x="561" y="1570"/>
                  </a:cubicBezTo>
                  <a:lnTo>
                    <a:pt x="3752" y="1570"/>
                  </a:lnTo>
                  <a:cubicBezTo>
                    <a:pt x="3752" y="1570"/>
                    <a:pt x="1798" y="1"/>
                    <a:pt x="923" y="1"/>
                  </a:cubicBezTo>
                  <a:close/>
                </a:path>
              </a:pathLst>
            </a:custGeom>
            <a:solidFill>
              <a:srgbClr val="FFF3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6"/>
            <p:cNvSpPr/>
            <p:nvPr/>
          </p:nvSpPr>
          <p:spPr>
            <a:xfrm>
              <a:off x="2659775" y="3368000"/>
              <a:ext cx="329500" cy="380050"/>
            </a:xfrm>
            <a:custGeom>
              <a:avLst/>
              <a:gdLst/>
              <a:ahLst/>
              <a:cxnLst/>
              <a:rect l="l" t="t" r="r" b="b"/>
              <a:pathLst>
                <a:path w="13180" h="15202" extrusionOk="0">
                  <a:moveTo>
                    <a:pt x="7919" y="1"/>
                  </a:moveTo>
                  <a:cubicBezTo>
                    <a:pt x="6992" y="1"/>
                    <a:pt x="3114" y="939"/>
                    <a:pt x="1603" y="2115"/>
                  </a:cubicBezTo>
                  <a:cubicBezTo>
                    <a:pt x="0" y="3360"/>
                    <a:pt x="550" y="14953"/>
                    <a:pt x="550" y="14953"/>
                  </a:cubicBezTo>
                  <a:cubicBezTo>
                    <a:pt x="1148" y="15127"/>
                    <a:pt x="1864" y="15201"/>
                    <a:pt x="2647" y="15201"/>
                  </a:cubicBezTo>
                  <a:cubicBezTo>
                    <a:pt x="6915" y="15201"/>
                    <a:pt x="13179" y="13011"/>
                    <a:pt x="13179" y="13011"/>
                  </a:cubicBezTo>
                  <a:lnTo>
                    <a:pt x="12187" y="603"/>
                  </a:lnTo>
                  <a:cubicBezTo>
                    <a:pt x="12187" y="603"/>
                    <a:pt x="8643" y="129"/>
                    <a:pt x="8051" y="11"/>
                  </a:cubicBezTo>
                  <a:cubicBezTo>
                    <a:pt x="8018" y="4"/>
                    <a:pt x="7974" y="1"/>
                    <a:pt x="7919" y="1"/>
                  </a:cubicBezTo>
                  <a:close/>
                </a:path>
              </a:pathLst>
            </a:custGeom>
            <a:solidFill>
              <a:srgbClr val="FFF3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6"/>
            <p:cNvSpPr/>
            <p:nvPr/>
          </p:nvSpPr>
          <p:spPr>
            <a:xfrm>
              <a:off x="2659775" y="3356925"/>
              <a:ext cx="329500" cy="391025"/>
            </a:xfrm>
            <a:custGeom>
              <a:avLst/>
              <a:gdLst/>
              <a:ahLst/>
              <a:cxnLst/>
              <a:rect l="l" t="t" r="r" b="b"/>
              <a:pathLst>
                <a:path w="13180" h="15641" extrusionOk="0">
                  <a:moveTo>
                    <a:pt x="7877" y="1"/>
                  </a:moveTo>
                  <a:cubicBezTo>
                    <a:pt x="7046" y="1"/>
                    <a:pt x="3141" y="1362"/>
                    <a:pt x="1603" y="2558"/>
                  </a:cubicBezTo>
                  <a:cubicBezTo>
                    <a:pt x="0" y="3803"/>
                    <a:pt x="550" y="15396"/>
                    <a:pt x="550" y="15396"/>
                  </a:cubicBezTo>
                  <a:cubicBezTo>
                    <a:pt x="1077" y="15551"/>
                    <a:pt x="1696" y="15625"/>
                    <a:pt x="2372" y="15641"/>
                  </a:cubicBezTo>
                  <a:cubicBezTo>
                    <a:pt x="1831" y="14195"/>
                    <a:pt x="1512" y="12428"/>
                    <a:pt x="1512" y="10518"/>
                  </a:cubicBezTo>
                  <a:cubicBezTo>
                    <a:pt x="1512" y="5631"/>
                    <a:pt x="2465" y="3243"/>
                    <a:pt x="5027" y="3092"/>
                  </a:cubicBezTo>
                  <a:cubicBezTo>
                    <a:pt x="5143" y="3086"/>
                    <a:pt x="5257" y="3082"/>
                    <a:pt x="5371" y="3082"/>
                  </a:cubicBezTo>
                  <a:cubicBezTo>
                    <a:pt x="8945" y="3082"/>
                    <a:pt x="11431" y="6449"/>
                    <a:pt x="11431" y="11186"/>
                  </a:cubicBezTo>
                  <a:cubicBezTo>
                    <a:pt x="11431" y="12243"/>
                    <a:pt x="11304" y="13225"/>
                    <a:pt x="11080" y="14115"/>
                  </a:cubicBezTo>
                  <a:cubicBezTo>
                    <a:pt x="12345" y="13746"/>
                    <a:pt x="13179" y="13454"/>
                    <a:pt x="13179" y="13454"/>
                  </a:cubicBezTo>
                  <a:lnTo>
                    <a:pt x="12187" y="1046"/>
                  </a:lnTo>
                  <a:cubicBezTo>
                    <a:pt x="12187" y="1046"/>
                    <a:pt x="8554" y="127"/>
                    <a:pt x="7962" y="8"/>
                  </a:cubicBezTo>
                  <a:cubicBezTo>
                    <a:pt x="7939" y="3"/>
                    <a:pt x="7910" y="1"/>
                    <a:pt x="7877" y="1"/>
                  </a:cubicBezTo>
                  <a:close/>
                </a:path>
              </a:pathLst>
            </a:custGeom>
            <a:solidFill>
              <a:srgbClr val="EAD1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6"/>
            <p:cNvSpPr/>
            <p:nvPr/>
          </p:nvSpPr>
          <p:spPr>
            <a:xfrm>
              <a:off x="2755425" y="3362825"/>
              <a:ext cx="141225" cy="113650"/>
            </a:xfrm>
            <a:custGeom>
              <a:avLst/>
              <a:gdLst/>
              <a:ahLst/>
              <a:cxnLst/>
              <a:rect l="l" t="t" r="r" b="b"/>
              <a:pathLst>
                <a:path w="5649" h="4546" extrusionOk="0">
                  <a:moveTo>
                    <a:pt x="4119" y="1"/>
                  </a:moveTo>
                  <a:cubicBezTo>
                    <a:pt x="3513" y="1"/>
                    <a:pt x="1745" y="647"/>
                    <a:pt x="0" y="1566"/>
                  </a:cubicBezTo>
                  <a:cubicBezTo>
                    <a:pt x="445" y="3257"/>
                    <a:pt x="801" y="3878"/>
                    <a:pt x="1157" y="4546"/>
                  </a:cubicBezTo>
                  <a:cubicBezTo>
                    <a:pt x="1157" y="4546"/>
                    <a:pt x="3467" y="2436"/>
                    <a:pt x="5648" y="588"/>
                  </a:cubicBezTo>
                  <a:cubicBezTo>
                    <a:pt x="4950" y="429"/>
                    <a:pt x="4455" y="55"/>
                    <a:pt x="4225" y="10"/>
                  </a:cubicBezTo>
                  <a:cubicBezTo>
                    <a:pt x="4195" y="4"/>
                    <a:pt x="4160" y="1"/>
                    <a:pt x="4119" y="1"/>
                  </a:cubicBezTo>
                  <a:close/>
                </a:path>
              </a:pathLst>
            </a:custGeom>
            <a:solidFill>
              <a:srgbClr val="FF87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6"/>
            <p:cNvSpPr/>
            <p:nvPr/>
          </p:nvSpPr>
          <p:spPr>
            <a:xfrm>
              <a:off x="2664825" y="3691000"/>
              <a:ext cx="329425" cy="63900"/>
            </a:xfrm>
            <a:custGeom>
              <a:avLst/>
              <a:gdLst/>
              <a:ahLst/>
              <a:cxnLst/>
              <a:rect l="l" t="t" r="r" b="b"/>
              <a:pathLst>
                <a:path w="13177" h="2556" extrusionOk="0">
                  <a:moveTo>
                    <a:pt x="12876" y="0"/>
                  </a:moveTo>
                  <a:cubicBezTo>
                    <a:pt x="12843" y="0"/>
                    <a:pt x="12809" y="6"/>
                    <a:pt x="12776" y="20"/>
                  </a:cubicBezTo>
                  <a:cubicBezTo>
                    <a:pt x="12719" y="44"/>
                    <a:pt x="7866" y="2019"/>
                    <a:pt x="3013" y="2019"/>
                  </a:cubicBezTo>
                  <a:cubicBezTo>
                    <a:pt x="2108" y="2019"/>
                    <a:pt x="1204" y="1950"/>
                    <a:pt x="330" y="1788"/>
                  </a:cubicBezTo>
                  <a:cubicBezTo>
                    <a:pt x="314" y="1785"/>
                    <a:pt x="298" y="1783"/>
                    <a:pt x="282" y="1783"/>
                  </a:cubicBezTo>
                  <a:cubicBezTo>
                    <a:pt x="158" y="1783"/>
                    <a:pt x="48" y="1873"/>
                    <a:pt x="26" y="2002"/>
                  </a:cubicBezTo>
                  <a:cubicBezTo>
                    <a:pt x="1" y="2146"/>
                    <a:pt x="95" y="2285"/>
                    <a:pt x="238" y="2312"/>
                  </a:cubicBezTo>
                  <a:cubicBezTo>
                    <a:pt x="1123" y="2477"/>
                    <a:pt x="2031" y="2549"/>
                    <a:pt x="2936" y="2555"/>
                  </a:cubicBezTo>
                  <a:cubicBezTo>
                    <a:pt x="2978" y="2556"/>
                    <a:pt x="3021" y="2556"/>
                    <a:pt x="3063" y="2556"/>
                  </a:cubicBezTo>
                  <a:cubicBezTo>
                    <a:pt x="7965" y="2556"/>
                    <a:pt x="12740" y="613"/>
                    <a:pt x="12979" y="515"/>
                  </a:cubicBezTo>
                  <a:cubicBezTo>
                    <a:pt x="13113" y="459"/>
                    <a:pt x="13177" y="304"/>
                    <a:pt x="13121" y="166"/>
                  </a:cubicBezTo>
                  <a:cubicBezTo>
                    <a:pt x="13079" y="63"/>
                    <a:pt x="12981" y="0"/>
                    <a:pt x="12876" y="0"/>
                  </a:cubicBezTo>
                  <a:close/>
                </a:path>
              </a:pathLst>
            </a:custGeom>
            <a:solidFill>
              <a:srgbClr val="5134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6"/>
            <p:cNvSpPr/>
            <p:nvPr/>
          </p:nvSpPr>
          <p:spPr>
            <a:xfrm>
              <a:off x="2716475" y="3743000"/>
              <a:ext cx="69725" cy="93700"/>
            </a:xfrm>
            <a:custGeom>
              <a:avLst/>
              <a:gdLst/>
              <a:ahLst/>
              <a:cxnLst/>
              <a:rect l="l" t="t" r="r" b="b"/>
              <a:pathLst>
                <a:path w="2789" h="3748" extrusionOk="0">
                  <a:moveTo>
                    <a:pt x="891" y="0"/>
                  </a:moveTo>
                  <a:cubicBezTo>
                    <a:pt x="870" y="0"/>
                    <a:pt x="850" y="2"/>
                    <a:pt x="829" y="4"/>
                  </a:cubicBezTo>
                  <a:cubicBezTo>
                    <a:pt x="666" y="26"/>
                    <a:pt x="528" y="136"/>
                    <a:pt x="469" y="289"/>
                  </a:cubicBezTo>
                  <a:cubicBezTo>
                    <a:pt x="294" y="744"/>
                    <a:pt x="1" y="1763"/>
                    <a:pt x="1" y="3482"/>
                  </a:cubicBezTo>
                  <a:cubicBezTo>
                    <a:pt x="1" y="3628"/>
                    <a:pt x="120" y="3748"/>
                    <a:pt x="268" y="3748"/>
                  </a:cubicBezTo>
                  <a:cubicBezTo>
                    <a:pt x="415" y="3748"/>
                    <a:pt x="535" y="3628"/>
                    <a:pt x="535" y="3482"/>
                  </a:cubicBezTo>
                  <a:cubicBezTo>
                    <a:pt x="535" y="2013"/>
                    <a:pt x="754" y="1099"/>
                    <a:pt x="916" y="623"/>
                  </a:cubicBezTo>
                  <a:cubicBezTo>
                    <a:pt x="1267" y="1116"/>
                    <a:pt x="1833" y="2060"/>
                    <a:pt x="2235" y="3466"/>
                  </a:cubicBezTo>
                  <a:cubicBezTo>
                    <a:pt x="2269" y="3583"/>
                    <a:pt x="2376" y="3659"/>
                    <a:pt x="2492" y="3659"/>
                  </a:cubicBezTo>
                  <a:cubicBezTo>
                    <a:pt x="2516" y="3659"/>
                    <a:pt x="2541" y="3655"/>
                    <a:pt x="2565" y="3649"/>
                  </a:cubicBezTo>
                  <a:cubicBezTo>
                    <a:pt x="2707" y="3609"/>
                    <a:pt x="2788" y="3461"/>
                    <a:pt x="2749" y="3319"/>
                  </a:cubicBezTo>
                  <a:cubicBezTo>
                    <a:pt x="2286" y="1704"/>
                    <a:pt x="1613" y="658"/>
                    <a:pt x="1253" y="180"/>
                  </a:cubicBezTo>
                  <a:cubicBezTo>
                    <a:pt x="1166" y="65"/>
                    <a:pt x="1032" y="0"/>
                    <a:pt x="891" y="0"/>
                  </a:cubicBezTo>
                  <a:close/>
                </a:path>
              </a:pathLst>
            </a:custGeom>
            <a:solidFill>
              <a:srgbClr val="5134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6"/>
            <p:cNvSpPr/>
            <p:nvPr/>
          </p:nvSpPr>
          <p:spPr>
            <a:xfrm>
              <a:off x="2742050" y="3846675"/>
              <a:ext cx="104550" cy="47825"/>
            </a:xfrm>
            <a:custGeom>
              <a:avLst/>
              <a:gdLst/>
              <a:ahLst/>
              <a:cxnLst/>
              <a:rect l="l" t="t" r="r" b="b"/>
              <a:pathLst>
                <a:path w="4182" h="1913" extrusionOk="0">
                  <a:moveTo>
                    <a:pt x="4181" y="1"/>
                  </a:moveTo>
                  <a:lnTo>
                    <a:pt x="4181" y="1"/>
                  </a:lnTo>
                  <a:cubicBezTo>
                    <a:pt x="3040" y="462"/>
                    <a:pt x="2160" y="739"/>
                    <a:pt x="1325" y="739"/>
                  </a:cubicBezTo>
                  <a:cubicBezTo>
                    <a:pt x="882" y="739"/>
                    <a:pt x="451" y="661"/>
                    <a:pt x="1" y="491"/>
                  </a:cubicBezTo>
                  <a:lnTo>
                    <a:pt x="1" y="491"/>
                  </a:lnTo>
                  <a:lnTo>
                    <a:pt x="1824" y="1913"/>
                  </a:lnTo>
                  <a:lnTo>
                    <a:pt x="4181" y="1"/>
                  </a:lnTo>
                  <a:close/>
                </a:path>
              </a:pathLst>
            </a:custGeom>
            <a:solidFill>
              <a:srgbClr val="754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6"/>
            <p:cNvSpPr/>
            <p:nvPr/>
          </p:nvSpPr>
          <p:spPr>
            <a:xfrm>
              <a:off x="2895100" y="3359350"/>
              <a:ext cx="263900" cy="933950"/>
            </a:xfrm>
            <a:custGeom>
              <a:avLst/>
              <a:gdLst/>
              <a:ahLst/>
              <a:cxnLst/>
              <a:rect l="l" t="t" r="r" b="b"/>
              <a:pathLst>
                <a:path w="10556" h="37358" extrusionOk="0">
                  <a:moveTo>
                    <a:pt x="1" y="1"/>
                  </a:moveTo>
                  <a:lnTo>
                    <a:pt x="1" y="1"/>
                  </a:lnTo>
                  <a:cubicBezTo>
                    <a:pt x="3604" y="9026"/>
                    <a:pt x="3678" y="20635"/>
                    <a:pt x="6761" y="36113"/>
                  </a:cubicBezTo>
                  <a:lnTo>
                    <a:pt x="10556" y="37358"/>
                  </a:lnTo>
                  <a:cubicBezTo>
                    <a:pt x="10556" y="37358"/>
                    <a:pt x="4523" y="1082"/>
                    <a:pt x="4152" y="1082"/>
                  </a:cubicBezTo>
                  <a:cubicBezTo>
                    <a:pt x="4152" y="1082"/>
                    <a:pt x="4152" y="1082"/>
                    <a:pt x="4152" y="1082"/>
                  </a:cubicBezTo>
                  <a:cubicBezTo>
                    <a:pt x="4145" y="1082"/>
                    <a:pt x="4138" y="1083"/>
                    <a:pt x="4130" y="1083"/>
                  </a:cubicBezTo>
                  <a:cubicBezTo>
                    <a:pt x="3701" y="1083"/>
                    <a:pt x="759" y="157"/>
                    <a:pt x="1" y="1"/>
                  </a:cubicBezTo>
                  <a:close/>
                </a:path>
              </a:pathLst>
            </a:custGeom>
            <a:solidFill>
              <a:srgbClr val="6D4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6"/>
            <p:cNvSpPr/>
            <p:nvPr/>
          </p:nvSpPr>
          <p:spPr>
            <a:xfrm>
              <a:off x="3033700" y="3560550"/>
              <a:ext cx="125300" cy="732750"/>
            </a:xfrm>
            <a:custGeom>
              <a:avLst/>
              <a:gdLst/>
              <a:ahLst/>
              <a:cxnLst/>
              <a:rect l="l" t="t" r="r" b="b"/>
              <a:pathLst>
                <a:path w="5012" h="29310" extrusionOk="0">
                  <a:moveTo>
                    <a:pt x="0" y="0"/>
                  </a:moveTo>
                  <a:cubicBezTo>
                    <a:pt x="1481" y="9894"/>
                    <a:pt x="3662" y="25549"/>
                    <a:pt x="4145" y="29025"/>
                  </a:cubicBezTo>
                  <a:lnTo>
                    <a:pt x="5012" y="29310"/>
                  </a:lnTo>
                  <a:cubicBezTo>
                    <a:pt x="5012" y="29310"/>
                    <a:pt x="1890" y="10536"/>
                    <a:pt x="0" y="0"/>
                  </a:cubicBezTo>
                  <a:close/>
                </a:path>
              </a:pathLst>
            </a:custGeom>
            <a:solidFill>
              <a:srgbClr val="5E3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6"/>
            <p:cNvSpPr/>
            <p:nvPr/>
          </p:nvSpPr>
          <p:spPr>
            <a:xfrm>
              <a:off x="2550475" y="3389750"/>
              <a:ext cx="188275" cy="909475"/>
            </a:xfrm>
            <a:custGeom>
              <a:avLst/>
              <a:gdLst/>
              <a:ahLst/>
              <a:cxnLst/>
              <a:rect l="l" t="t" r="r" b="b"/>
              <a:pathLst>
                <a:path w="7531" h="36379" extrusionOk="0">
                  <a:moveTo>
                    <a:pt x="7531" y="0"/>
                  </a:moveTo>
                  <a:lnTo>
                    <a:pt x="7531" y="0"/>
                  </a:lnTo>
                  <a:cubicBezTo>
                    <a:pt x="7230" y="177"/>
                    <a:pt x="5216" y="1441"/>
                    <a:pt x="5099" y="1571"/>
                  </a:cubicBezTo>
                  <a:cubicBezTo>
                    <a:pt x="4299" y="2460"/>
                    <a:pt x="0" y="23304"/>
                    <a:pt x="4180" y="36378"/>
                  </a:cubicBezTo>
                  <a:lnTo>
                    <a:pt x="7166" y="36103"/>
                  </a:lnTo>
                  <a:cubicBezTo>
                    <a:pt x="5363" y="32018"/>
                    <a:pt x="4180" y="25154"/>
                    <a:pt x="4180" y="17374"/>
                  </a:cubicBezTo>
                  <a:cubicBezTo>
                    <a:pt x="4180" y="11205"/>
                    <a:pt x="5663" y="3706"/>
                    <a:pt x="7531" y="0"/>
                  </a:cubicBezTo>
                  <a:close/>
                </a:path>
              </a:pathLst>
            </a:custGeom>
            <a:solidFill>
              <a:srgbClr val="6D42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6"/>
            <p:cNvSpPr/>
            <p:nvPr/>
          </p:nvSpPr>
          <p:spPr>
            <a:xfrm>
              <a:off x="2617650" y="4110150"/>
              <a:ext cx="112000" cy="189075"/>
            </a:xfrm>
            <a:custGeom>
              <a:avLst/>
              <a:gdLst/>
              <a:ahLst/>
              <a:cxnLst/>
              <a:rect l="l" t="t" r="r" b="b"/>
              <a:pathLst>
                <a:path w="4480" h="7563" extrusionOk="0">
                  <a:moveTo>
                    <a:pt x="1" y="0"/>
                  </a:moveTo>
                  <a:cubicBezTo>
                    <a:pt x="275" y="2663"/>
                    <a:pt x="749" y="5236"/>
                    <a:pt x="1493" y="7562"/>
                  </a:cubicBezTo>
                  <a:lnTo>
                    <a:pt x="4479" y="7287"/>
                  </a:lnTo>
                  <a:cubicBezTo>
                    <a:pt x="4032" y="6273"/>
                    <a:pt x="3623" y="5087"/>
                    <a:pt x="3259" y="3758"/>
                  </a:cubicBezTo>
                  <a:cubicBezTo>
                    <a:pt x="2180" y="2945"/>
                    <a:pt x="1068" y="1653"/>
                    <a:pt x="1" y="0"/>
                  </a:cubicBezTo>
                  <a:close/>
                </a:path>
              </a:pathLst>
            </a:custGeom>
            <a:solidFill>
              <a:srgbClr val="5E3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6"/>
            <p:cNvSpPr/>
            <p:nvPr/>
          </p:nvSpPr>
          <p:spPr>
            <a:xfrm>
              <a:off x="2668300" y="3389750"/>
              <a:ext cx="70450" cy="109475"/>
            </a:xfrm>
            <a:custGeom>
              <a:avLst/>
              <a:gdLst/>
              <a:ahLst/>
              <a:cxnLst/>
              <a:rect l="l" t="t" r="r" b="b"/>
              <a:pathLst>
                <a:path w="2818" h="4379" extrusionOk="0">
                  <a:moveTo>
                    <a:pt x="2818" y="0"/>
                  </a:moveTo>
                  <a:cubicBezTo>
                    <a:pt x="2517" y="177"/>
                    <a:pt x="503" y="1441"/>
                    <a:pt x="386" y="1571"/>
                  </a:cubicBezTo>
                  <a:cubicBezTo>
                    <a:pt x="296" y="1672"/>
                    <a:pt x="161" y="2026"/>
                    <a:pt x="1" y="2593"/>
                  </a:cubicBezTo>
                  <a:cubicBezTo>
                    <a:pt x="414" y="3132"/>
                    <a:pt x="823" y="3730"/>
                    <a:pt x="1228" y="4378"/>
                  </a:cubicBezTo>
                  <a:cubicBezTo>
                    <a:pt x="1699" y="2657"/>
                    <a:pt x="2239" y="1146"/>
                    <a:pt x="2818" y="0"/>
                  </a:cubicBezTo>
                  <a:close/>
                </a:path>
              </a:pathLst>
            </a:custGeom>
            <a:solidFill>
              <a:srgbClr val="5E3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6"/>
            <p:cNvSpPr/>
            <p:nvPr/>
          </p:nvSpPr>
          <p:spPr>
            <a:xfrm>
              <a:off x="2689750" y="3389750"/>
              <a:ext cx="49000" cy="44600"/>
            </a:xfrm>
            <a:custGeom>
              <a:avLst/>
              <a:gdLst/>
              <a:ahLst/>
              <a:cxnLst/>
              <a:rect l="l" t="t" r="r" b="b"/>
              <a:pathLst>
                <a:path w="1960" h="1784" extrusionOk="0">
                  <a:moveTo>
                    <a:pt x="1960" y="0"/>
                  </a:moveTo>
                  <a:cubicBezTo>
                    <a:pt x="1743" y="127"/>
                    <a:pt x="646" y="814"/>
                    <a:pt x="0" y="1240"/>
                  </a:cubicBezTo>
                  <a:cubicBezTo>
                    <a:pt x="353" y="1435"/>
                    <a:pt x="754" y="1617"/>
                    <a:pt x="1195" y="1784"/>
                  </a:cubicBezTo>
                  <a:cubicBezTo>
                    <a:pt x="1440" y="1124"/>
                    <a:pt x="1696" y="523"/>
                    <a:pt x="1960" y="0"/>
                  </a:cubicBezTo>
                  <a:close/>
                </a:path>
              </a:pathLst>
            </a:custGeom>
            <a:solidFill>
              <a:srgbClr val="5E3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6"/>
            <p:cNvSpPr/>
            <p:nvPr/>
          </p:nvSpPr>
          <p:spPr>
            <a:xfrm>
              <a:off x="2641525" y="3389750"/>
              <a:ext cx="97225" cy="904325"/>
            </a:xfrm>
            <a:custGeom>
              <a:avLst/>
              <a:gdLst/>
              <a:ahLst/>
              <a:cxnLst/>
              <a:rect l="l" t="t" r="r" b="b"/>
              <a:pathLst>
                <a:path w="3889" h="36173" extrusionOk="0">
                  <a:moveTo>
                    <a:pt x="3889" y="0"/>
                  </a:moveTo>
                  <a:lnTo>
                    <a:pt x="3889" y="0"/>
                  </a:lnTo>
                  <a:cubicBezTo>
                    <a:pt x="3789" y="59"/>
                    <a:pt x="3498" y="239"/>
                    <a:pt x="3151" y="456"/>
                  </a:cubicBezTo>
                  <a:cubicBezTo>
                    <a:pt x="1417" y="4421"/>
                    <a:pt x="66" y="11550"/>
                    <a:pt x="38" y="17477"/>
                  </a:cubicBezTo>
                  <a:cubicBezTo>
                    <a:pt x="1" y="25160"/>
                    <a:pt x="1079" y="31967"/>
                    <a:pt x="2767" y="36173"/>
                  </a:cubicBezTo>
                  <a:lnTo>
                    <a:pt x="3845" y="36112"/>
                  </a:lnTo>
                  <a:cubicBezTo>
                    <a:pt x="2042" y="32027"/>
                    <a:pt x="538" y="25154"/>
                    <a:pt x="538" y="17374"/>
                  </a:cubicBezTo>
                  <a:cubicBezTo>
                    <a:pt x="538" y="11205"/>
                    <a:pt x="2021" y="3706"/>
                    <a:pt x="3889" y="0"/>
                  </a:cubicBezTo>
                  <a:close/>
                </a:path>
              </a:pathLst>
            </a:custGeom>
            <a:solidFill>
              <a:srgbClr val="FFF3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6"/>
            <p:cNvSpPr/>
            <p:nvPr/>
          </p:nvSpPr>
          <p:spPr>
            <a:xfrm>
              <a:off x="2895100" y="3359350"/>
              <a:ext cx="131975" cy="103225"/>
            </a:xfrm>
            <a:custGeom>
              <a:avLst/>
              <a:gdLst/>
              <a:ahLst/>
              <a:cxnLst/>
              <a:rect l="l" t="t" r="r" b="b"/>
              <a:pathLst>
                <a:path w="5279" h="4129" extrusionOk="0">
                  <a:moveTo>
                    <a:pt x="1" y="1"/>
                  </a:moveTo>
                  <a:lnTo>
                    <a:pt x="1" y="1"/>
                  </a:lnTo>
                  <a:cubicBezTo>
                    <a:pt x="490" y="1225"/>
                    <a:pt x="990" y="2616"/>
                    <a:pt x="1488" y="4128"/>
                  </a:cubicBezTo>
                  <a:cubicBezTo>
                    <a:pt x="2647" y="4081"/>
                    <a:pt x="4212" y="3973"/>
                    <a:pt x="5278" y="3499"/>
                  </a:cubicBezTo>
                  <a:cubicBezTo>
                    <a:pt x="4955" y="1812"/>
                    <a:pt x="4220" y="1082"/>
                    <a:pt x="4152" y="1082"/>
                  </a:cubicBezTo>
                  <a:cubicBezTo>
                    <a:pt x="4152" y="1082"/>
                    <a:pt x="4152" y="1082"/>
                    <a:pt x="4152" y="1082"/>
                  </a:cubicBezTo>
                  <a:cubicBezTo>
                    <a:pt x="4145" y="1082"/>
                    <a:pt x="4138" y="1083"/>
                    <a:pt x="4130" y="1083"/>
                  </a:cubicBezTo>
                  <a:cubicBezTo>
                    <a:pt x="3701" y="1083"/>
                    <a:pt x="759" y="157"/>
                    <a:pt x="1" y="1"/>
                  </a:cubicBezTo>
                  <a:close/>
                </a:path>
              </a:pathLst>
            </a:custGeom>
            <a:solidFill>
              <a:srgbClr val="5E3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6"/>
            <p:cNvSpPr/>
            <p:nvPr/>
          </p:nvSpPr>
          <p:spPr>
            <a:xfrm>
              <a:off x="2895100" y="3359350"/>
              <a:ext cx="183200" cy="907500"/>
            </a:xfrm>
            <a:custGeom>
              <a:avLst/>
              <a:gdLst/>
              <a:ahLst/>
              <a:cxnLst/>
              <a:rect l="l" t="t" r="r" b="b"/>
              <a:pathLst>
                <a:path w="7328" h="36300" extrusionOk="0">
                  <a:moveTo>
                    <a:pt x="1" y="1"/>
                  </a:moveTo>
                  <a:cubicBezTo>
                    <a:pt x="3604" y="9026"/>
                    <a:pt x="3471" y="20696"/>
                    <a:pt x="6554" y="36172"/>
                  </a:cubicBezTo>
                  <a:lnTo>
                    <a:pt x="7328" y="36299"/>
                  </a:lnTo>
                  <a:cubicBezTo>
                    <a:pt x="4364" y="20975"/>
                    <a:pt x="4143" y="9340"/>
                    <a:pt x="838" y="216"/>
                  </a:cubicBezTo>
                  <a:cubicBezTo>
                    <a:pt x="479" y="116"/>
                    <a:pt x="180" y="38"/>
                    <a:pt x="1" y="1"/>
                  </a:cubicBezTo>
                  <a:close/>
                </a:path>
              </a:pathLst>
            </a:custGeom>
            <a:solidFill>
              <a:srgbClr val="FFF3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6"/>
            <p:cNvSpPr/>
            <p:nvPr/>
          </p:nvSpPr>
          <p:spPr>
            <a:xfrm>
              <a:off x="2905700" y="3314575"/>
              <a:ext cx="74900" cy="40325"/>
            </a:xfrm>
            <a:custGeom>
              <a:avLst/>
              <a:gdLst/>
              <a:ahLst/>
              <a:cxnLst/>
              <a:rect l="l" t="t" r="r" b="b"/>
              <a:pathLst>
                <a:path w="2996" h="1613" extrusionOk="0">
                  <a:moveTo>
                    <a:pt x="2571" y="1"/>
                  </a:moveTo>
                  <a:cubicBezTo>
                    <a:pt x="2022" y="241"/>
                    <a:pt x="1206" y="482"/>
                    <a:pt x="1" y="627"/>
                  </a:cubicBezTo>
                  <a:cubicBezTo>
                    <a:pt x="83" y="956"/>
                    <a:pt x="157" y="1285"/>
                    <a:pt x="221" y="1612"/>
                  </a:cubicBezTo>
                  <a:cubicBezTo>
                    <a:pt x="267" y="1612"/>
                    <a:pt x="313" y="1613"/>
                    <a:pt x="358" y="1613"/>
                  </a:cubicBezTo>
                  <a:cubicBezTo>
                    <a:pt x="1519" y="1613"/>
                    <a:pt x="2388" y="1399"/>
                    <a:pt x="2995" y="1161"/>
                  </a:cubicBezTo>
                  <a:cubicBezTo>
                    <a:pt x="2864" y="795"/>
                    <a:pt x="2722" y="404"/>
                    <a:pt x="2571" y="1"/>
                  </a:cubicBezTo>
                  <a:close/>
                </a:path>
              </a:pathLst>
            </a:custGeom>
            <a:solidFill>
              <a:srgbClr val="FFF3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6"/>
            <p:cNvSpPr/>
            <p:nvPr/>
          </p:nvSpPr>
          <p:spPr>
            <a:xfrm>
              <a:off x="2886500" y="3255675"/>
              <a:ext cx="72450" cy="39850"/>
            </a:xfrm>
            <a:custGeom>
              <a:avLst/>
              <a:gdLst/>
              <a:ahLst/>
              <a:cxnLst/>
              <a:rect l="l" t="t" r="r" b="b"/>
              <a:pathLst>
                <a:path w="2898" h="1594" extrusionOk="0">
                  <a:moveTo>
                    <a:pt x="2399" y="0"/>
                  </a:moveTo>
                  <a:cubicBezTo>
                    <a:pt x="1870" y="258"/>
                    <a:pt x="1104" y="529"/>
                    <a:pt x="1" y="741"/>
                  </a:cubicBezTo>
                  <a:cubicBezTo>
                    <a:pt x="126" y="1013"/>
                    <a:pt x="242" y="1298"/>
                    <a:pt x="348" y="1593"/>
                  </a:cubicBezTo>
                  <a:cubicBezTo>
                    <a:pt x="1503" y="1561"/>
                    <a:pt x="2332" y="1390"/>
                    <a:pt x="2898" y="1208"/>
                  </a:cubicBezTo>
                  <a:cubicBezTo>
                    <a:pt x="2736" y="799"/>
                    <a:pt x="2567" y="391"/>
                    <a:pt x="2399" y="0"/>
                  </a:cubicBezTo>
                  <a:close/>
                </a:path>
              </a:pathLst>
            </a:custGeom>
            <a:solidFill>
              <a:srgbClr val="FFF3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6"/>
            <p:cNvSpPr/>
            <p:nvPr/>
          </p:nvSpPr>
          <p:spPr>
            <a:xfrm>
              <a:off x="2702225" y="3331925"/>
              <a:ext cx="46425" cy="44450"/>
            </a:xfrm>
            <a:custGeom>
              <a:avLst/>
              <a:gdLst/>
              <a:ahLst/>
              <a:cxnLst/>
              <a:rect l="l" t="t" r="r" b="b"/>
              <a:pathLst>
                <a:path w="1857" h="1778" extrusionOk="0">
                  <a:moveTo>
                    <a:pt x="1774" y="1"/>
                  </a:moveTo>
                  <a:cubicBezTo>
                    <a:pt x="1774" y="1"/>
                    <a:pt x="1192" y="281"/>
                    <a:pt x="46" y="436"/>
                  </a:cubicBezTo>
                  <a:cubicBezTo>
                    <a:pt x="14" y="866"/>
                    <a:pt x="1" y="1315"/>
                    <a:pt x="12" y="1777"/>
                  </a:cubicBezTo>
                  <a:cubicBezTo>
                    <a:pt x="1279" y="1674"/>
                    <a:pt x="1857" y="1525"/>
                    <a:pt x="1857" y="1525"/>
                  </a:cubicBezTo>
                  <a:lnTo>
                    <a:pt x="1774" y="1"/>
                  </a:lnTo>
                  <a:close/>
                </a:path>
              </a:pathLst>
            </a:custGeom>
            <a:solidFill>
              <a:srgbClr val="FFF3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6"/>
            <p:cNvSpPr/>
            <p:nvPr/>
          </p:nvSpPr>
          <p:spPr>
            <a:xfrm>
              <a:off x="2708125" y="3264475"/>
              <a:ext cx="46175" cy="45975"/>
            </a:xfrm>
            <a:custGeom>
              <a:avLst/>
              <a:gdLst/>
              <a:ahLst/>
              <a:cxnLst/>
              <a:rect l="l" t="t" r="r" b="b"/>
              <a:pathLst>
                <a:path w="1847" h="1839" extrusionOk="0">
                  <a:moveTo>
                    <a:pt x="1847" y="1"/>
                  </a:moveTo>
                  <a:lnTo>
                    <a:pt x="1847" y="1"/>
                  </a:lnTo>
                  <a:cubicBezTo>
                    <a:pt x="1847" y="1"/>
                    <a:pt x="1522" y="88"/>
                    <a:pt x="912" y="88"/>
                  </a:cubicBezTo>
                  <a:cubicBezTo>
                    <a:pt x="758" y="88"/>
                    <a:pt x="586" y="83"/>
                    <a:pt x="397" y="69"/>
                  </a:cubicBezTo>
                  <a:cubicBezTo>
                    <a:pt x="255" y="513"/>
                    <a:pt x="113" y="1055"/>
                    <a:pt x="1" y="1674"/>
                  </a:cubicBezTo>
                  <a:cubicBezTo>
                    <a:pt x="918" y="1827"/>
                    <a:pt x="1425" y="1838"/>
                    <a:pt x="1550" y="1838"/>
                  </a:cubicBezTo>
                  <a:cubicBezTo>
                    <a:pt x="1570" y="1838"/>
                    <a:pt x="1581" y="1838"/>
                    <a:pt x="1581" y="1838"/>
                  </a:cubicBezTo>
                  <a:lnTo>
                    <a:pt x="1847" y="1"/>
                  </a:lnTo>
                  <a:close/>
                </a:path>
              </a:pathLst>
            </a:custGeom>
            <a:solidFill>
              <a:srgbClr val="FFF3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6"/>
            <p:cNvSpPr/>
            <p:nvPr/>
          </p:nvSpPr>
          <p:spPr>
            <a:xfrm>
              <a:off x="2717625" y="3235350"/>
              <a:ext cx="212350" cy="193525"/>
            </a:xfrm>
            <a:custGeom>
              <a:avLst/>
              <a:gdLst/>
              <a:ahLst/>
              <a:cxnLst/>
              <a:rect l="l" t="t" r="r" b="b"/>
              <a:pathLst>
                <a:path w="8494" h="7741" extrusionOk="0">
                  <a:moveTo>
                    <a:pt x="3737" y="0"/>
                  </a:moveTo>
                  <a:cubicBezTo>
                    <a:pt x="2564" y="0"/>
                    <a:pt x="1478" y="79"/>
                    <a:pt x="1241" y="284"/>
                  </a:cubicBezTo>
                  <a:cubicBezTo>
                    <a:pt x="746" y="714"/>
                    <a:pt x="0" y="6532"/>
                    <a:pt x="0" y="6532"/>
                  </a:cubicBezTo>
                  <a:cubicBezTo>
                    <a:pt x="1198" y="7356"/>
                    <a:pt x="2438" y="7740"/>
                    <a:pt x="3650" y="7740"/>
                  </a:cubicBezTo>
                  <a:cubicBezTo>
                    <a:pt x="5384" y="7740"/>
                    <a:pt x="7064" y="6956"/>
                    <a:pt x="8494" y="5553"/>
                  </a:cubicBezTo>
                  <a:cubicBezTo>
                    <a:pt x="8494" y="5553"/>
                    <a:pt x="7456" y="513"/>
                    <a:pt x="6893" y="216"/>
                  </a:cubicBezTo>
                  <a:cubicBezTo>
                    <a:pt x="6385" y="93"/>
                    <a:pt x="5010" y="0"/>
                    <a:pt x="3737" y="0"/>
                  </a:cubicBezTo>
                  <a:close/>
                </a:path>
              </a:pathLst>
            </a:custGeom>
            <a:solidFill>
              <a:srgbClr val="3F2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6"/>
            <p:cNvSpPr/>
            <p:nvPr/>
          </p:nvSpPr>
          <p:spPr>
            <a:xfrm>
              <a:off x="2745000" y="3238750"/>
              <a:ext cx="130375" cy="60400"/>
            </a:xfrm>
            <a:custGeom>
              <a:avLst/>
              <a:gdLst/>
              <a:ahLst/>
              <a:cxnLst/>
              <a:rect l="l" t="t" r="r" b="b"/>
              <a:pathLst>
                <a:path w="5215" h="2416" extrusionOk="0">
                  <a:moveTo>
                    <a:pt x="3155" y="0"/>
                  </a:moveTo>
                  <a:cubicBezTo>
                    <a:pt x="2097" y="0"/>
                    <a:pt x="878" y="95"/>
                    <a:pt x="521" y="376"/>
                  </a:cubicBezTo>
                  <a:cubicBezTo>
                    <a:pt x="1" y="786"/>
                    <a:pt x="264" y="1945"/>
                    <a:pt x="264" y="1945"/>
                  </a:cubicBezTo>
                  <a:lnTo>
                    <a:pt x="685" y="1991"/>
                  </a:lnTo>
                  <a:cubicBezTo>
                    <a:pt x="685" y="1991"/>
                    <a:pt x="685" y="1613"/>
                    <a:pt x="1736" y="1607"/>
                  </a:cubicBezTo>
                  <a:cubicBezTo>
                    <a:pt x="1745" y="1607"/>
                    <a:pt x="1754" y="1607"/>
                    <a:pt x="1763" y="1607"/>
                  </a:cubicBezTo>
                  <a:cubicBezTo>
                    <a:pt x="2809" y="1607"/>
                    <a:pt x="4119" y="1940"/>
                    <a:pt x="4234" y="2133"/>
                  </a:cubicBezTo>
                  <a:cubicBezTo>
                    <a:pt x="4351" y="2328"/>
                    <a:pt x="4398" y="2415"/>
                    <a:pt x="4398" y="2415"/>
                  </a:cubicBezTo>
                  <a:lnTo>
                    <a:pt x="5145" y="2356"/>
                  </a:lnTo>
                  <a:cubicBezTo>
                    <a:pt x="5145" y="2356"/>
                    <a:pt x="5215" y="284"/>
                    <a:pt x="4841" y="125"/>
                  </a:cubicBezTo>
                  <a:cubicBezTo>
                    <a:pt x="4679" y="56"/>
                    <a:pt x="3964" y="0"/>
                    <a:pt x="3155" y="0"/>
                  </a:cubicBezTo>
                  <a:close/>
                </a:path>
              </a:pathLst>
            </a:custGeom>
            <a:solidFill>
              <a:srgbClr val="FFA8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6"/>
            <p:cNvSpPr/>
            <p:nvPr/>
          </p:nvSpPr>
          <p:spPr>
            <a:xfrm>
              <a:off x="2751075" y="3238750"/>
              <a:ext cx="122325" cy="33575"/>
            </a:xfrm>
            <a:custGeom>
              <a:avLst/>
              <a:gdLst/>
              <a:ahLst/>
              <a:cxnLst/>
              <a:rect l="l" t="t" r="r" b="b"/>
              <a:pathLst>
                <a:path w="4893" h="1343" extrusionOk="0">
                  <a:moveTo>
                    <a:pt x="2912" y="0"/>
                  </a:moveTo>
                  <a:cubicBezTo>
                    <a:pt x="1854" y="0"/>
                    <a:pt x="635" y="95"/>
                    <a:pt x="278" y="376"/>
                  </a:cubicBezTo>
                  <a:cubicBezTo>
                    <a:pt x="129" y="494"/>
                    <a:pt x="46" y="674"/>
                    <a:pt x="0" y="870"/>
                  </a:cubicBezTo>
                  <a:cubicBezTo>
                    <a:pt x="388" y="839"/>
                    <a:pt x="795" y="822"/>
                    <a:pt x="1211" y="822"/>
                  </a:cubicBezTo>
                  <a:cubicBezTo>
                    <a:pt x="2652" y="822"/>
                    <a:pt x="3954" y="1021"/>
                    <a:pt x="4892" y="1343"/>
                  </a:cubicBezTo>
                  <a:cubicBezTo>
                    <a:pt x="4866" y="792"/>
                    <a:pt x="4790" y="207"/>
                    <a:pt x="4598" y="125"/>
                  </a:cubicBezTo>
                  <a:cubicBezTo>
                    <a:pt x="4436" y="56"/>
                    <a:pt x="3721" y="0"/>
                    <a:pt x="2912" y="0"/>
                  </a:cubicBezTo>
                  <a:close/>
                </a:path>
              </a:pathLst>
            </a:custGeom>
            <a:solidFill>
              <a:srgbClr val="FF87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6"/>
            <p:cNvSpPr/>
            <p:nvPr/>
          </p:nvSpPr>
          <p:spPr>
            <a:xfrm>
              <a:off x="2715725" y="3173075"/>
              <a:ext cx="203150" cy="81025"/>
            </a:xfrm>
            <a:custGeom>
              <a:avLst/>
              <a:gdLst/>
              <a:ahLst/>
              <a:cxnLst/>
              <a:rect l="l" t="t" r="r" b="b"/>
              <a:pathLst>
                <a:path w="8126" h="3241" extrusionOk="0">
                  <a:moveTo>
                    <a:pt x="3526" y="0"/>
                  </a:moveTo>
                  <a:cubicBezTo>
                    <a:pt x="1878" y="0"/>
                    <a:pt x="302" y="591"/>
                    <a:pt x="832" y="1551"/>
                  </a:cubicBezTo>
                  <a:cubicBezTo>
                    <a:pt x="101" y="2213"/>
                    <a:pt x="1" y="2694"/>
                    <a:pt x="298" y="3241"/>
                  </a:cubicBezTo>
                  <a:cubicBezTo>
                    <a:pt x="1487" y="2971"/>
                    <a:pt x="2998" y="2890"/>
                    <a:pt x="4374" y="2890"/>
                  </a:cubicBezTo>
                  <a:cubicBezTo>
                    <a:pt x="6395" y="2890"/>
                    <a:pt x="8125" y="3063"/>
                    <a:pt x="8125" y="3063"/>
                  </a:cubicBezTo>
                  <a:cubicBezTo>
                    <a:pt x="8125" y="3063"/>
                    <a:pt x="7117" y="795"/>
                    <a:pt x="5160" y="216"/>
                  </a:cubicBezTo>
                  <a:cubicBezTo>
                    <a:pt x="4662" y="69"/>
                    <a:pt x="4089" y="0"/>
                    <a:pt x="3526" y="0"/>
                  </a:cubicBezTo>
                  <a:close/>
                </a:path>
              </a:pathLst>
            </a:custGeom>
            <a:solidFill>
              <a:srgbClr val="AA4B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6"/>
            <p:cNvSpPr/>
            <p:nvPr/>
          </p:nvSpPr>
          <p:spPr>
            <a:xfrm>
              <a:off x="2724050" y="3202875"/>
              <a:ext cx="194825" cy="46800"/>
            </a:xfrm>
            <a:custGeom>
              <a:avLst/>
              <a:gdLst/>
              <a:ahLst/>
              <a:cxnLst/>
              <a:rect l="l" t="t" r="r" b="b"/>
              <a:pathLst>
                <a:path w="7793" h="1872" extrusionOk="0">
                  <a:moveTo>
                    <a:pt x="6444" y="0"/>
                  </a:moveTo>
                  <a:cubicBezTo>
                    <a:pt x="6239" y="288"/>
                    <a:pt x="5338" y="449"/>
                    <a:pt x="4101" y="449"/>
                  </a:cubicBezTo>
                  <a:cubicBezTo>
                    <a:pt x="3482" y="449"/>
                    <a:pt x="2780" y="409"/>
                    <a:pt x="2038" y="324"/>
                  </a:cubicBezTo>
                  <a:cubicBezTo>
                    <a:pt x="1455" y="256"/>
                    <a:pt x="904" y="169"/>
                    <a:pt x="400" y="65"/>
                  </a:cubicBezTo>
                  <a:lnTo>
                    <a:pt x="400" y="65"/>
                  </a:lnTo>
                  <a:cubicBezTo>
                    <a:pt x="412" y="160"/>
                    <a:pt x="442" y="257"/>
                    <a:pt x="499" y="359"/>
                  </a:cubicBezTo>
                  <a:cubicBezTo>
                    <a:pt x="276" y="560"/>
                    <a:pt x="112" y="745"/>
                    <a:pt x="0" y="920"/>
                  </a:cubicBezTo>
                  <a:cubicBezTo>
                    <a:pt x="795" y="718"/>
                    <a:pt x="1796" y="597"/>
                    <a:pt x="2886" y="597"/>
                  </a:cubicBezTo>
                  <a:cubicBezTo>
                    <a:pt x="5185" y="597"/>
                    <a:pt x="7095" y="1135"/>
                    <a:pt x="7482" y="1843"/>
                  </a:cubicBezTo>
                  <a:cubicBezTo>
                    <a:pt x="7680" y="1860"/>
                    <a:pt x="7792" y="1871"/>
                    <a:pt x="7792" y="1871"/>
                  </a:cubicBezTo>
                  <a:cubicBezTo>
                    <a:pt x="7792" y="1871"/>
                    <a:pt x="7336" y="848"/>
                    <a:pt x="6444" y="0"/>
                  </a:cubicBezTo>
                  <a:close/>
                </a:path>
              </a:pathLst>
            </a:custGeom>
            <a:solidFill>
              <a:srgbClr val="963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6"/>
            <p:cNvSpPr/>
            <p:nvPr/>
          </p:nvSpPr>
          <p:spPr>
            <a:xfrm>
              <a:off x="2756850" y="3258325"/>
              <a:ext cx="27200" cy="10950"/>
            </a:xfrm>
            <a:custGeom>
              <a:avLst/>
              <a:gdLst/>
              <a:ahLst/>
              <a:cxnLst/>
              <a:rect l="l" t="t" r="r" b="b"/>
              <a:pathLst>
                <a:path w="1088" h="438" extrusionOk="0">
                  <a:moveTo>
                    <a:pt x="680" y="0"/>
                  </a:moveTo>
                  <a:cubicBezTo>
                    <a:pt x="489" y="0"/>
                    <a:pt x="249" y="96"/>
                    <a:pt x="1" y="437"/>
                  </a:cubicBezTo>
                  <a:lnTo>
                    <a:pt x="1088" y="157"/>
                  </a:lnTo>
                  <a:cubicBezTo>
                    <a:pt x="1088" y="157"/>
                    <a:pt x="924" y="0"/>
                    <a:pt x="680" y="0"/>
                  </a:cubicBezTo>
                  <a:close/>
                </a:path>
              </a:pathLst>
            </a:custGeom>
            <a:solidFill>
              <a:srgbClr val="772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6"/>
            <p:cNvSpPr/>
            <p:nvPr/>
          </p:nvSpPr>
          <p:spPr>
            <a:xfrm>
              <a:off x="2815475" y="3259775"/>
              <a:ext cx="31900" cy="12125"/>
            </a:xfrm>
            <a:custGeom>
              <a:avLst/>
              <a:gdLst/>
              <a:ahLst/>
              <a:cxnLst/>
              <a:rect l="l" t="t" r="r" b="b"/>
              <a:pathLst>
                <a:path w="1276" h="485" extrusionOk="0">
                  <a:moveTo>
                    <a:pt x="465" y="1"/>
                  </a:moveTo>
                  <a:cubicBezTo>
                    <a:pt x="330" y="1"/>
                    <a:pt x="176" y="27"/>
                    <a:pt x="1" y="92"/>
                  </a:cubicBezTo>
                  <a:lnTo>
                    <a:pt x="1275" y="484"/>
                  </a:lnTo>
                  <a:cubicBezTo>
                    <a:pt x="1275" y="484"/>
                    <a:pt x="1046" y="1"/>
                    <a:pt x="465" y="1"/>
                  </a:cubicBezTo>
                  <a:close/>
                </a:path>
              </a:pathLst>
            </a:custGeom>
            <a:solidFill>
              <a:srgbClr val="772E2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6"/>
            <p:cNvSpPr/>
            <p:nvPr/>
          </p:nvSpPr>
          <p:spPr>
            <a:xfrm>
              <a:off x="2783225" y="3262975"/>
              <a:ext cx="29650" cy="29350"/>
            </a:xfrm>
            <a:custGeom>
              <a:avLst/>
              <a:gdLst/>
              <a:ahLst/>
              <a:cxnLst/>
              <a:rect l="l" t="t" r="r" b="b"/>
              <a:pathLst>
                <a:path w="1186" h="1174" extrusionOk="0">
                  <a:moveTo>
                    <a:pt x="386" y="0"/>
                  </a:moveTo>
                  <a:cubicBezTo>
                    <a:pt x="30" y="356"/>
                    <a:pt x="0" y="1038"/>
                    <a:pt x="355" y="1157"/>
                  </a:cubicBezTo>
                  <a:cubicBezTo>
                    <a:pt x="389" y="1168"/>
                    <a:pt x="424" y="1173"/>
                    <a:pt x="460" y="1173"/>
                  </a:cubicBezTo>
                  <a:cubicBezTo>
                    <a:pt x="797" y="1173"/>
                    <a:pt x="1186" y="712"/>
                    <a:pt x="1186" y="712"/>
                  </a:cubicBezTo>
                  <a:lnTo>
                    <a:pt x="386" y="0"/>
                  </a:lnTo>
                  <a:close/>
                </a:path>
              </a:pathLst>
            </a:custGeom>
            <a:solidFill>
              <a:srgbClr val="FF87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6"/>
            <p:cNvSpPr/>
            <p:nvPr/>
          </p:nvSpPr>
          <p:spPr>
            <a:xfrm>
              <a:off x="2765800" y="3434225"/>
              <a:ext cx="59000" cy="42250"/>
            </a:xfrm>
            <a:custGeom>
              <a:avLst/>
              <a:gdLst/>
              <a:ahLst/>
              <a:cxnLst/>
              <a:rect l="l" t="t" r="r" b="b"/>
              <a:pathLst>
                <a:path w="2360" h="1690" extrusionOk="0">
                  <a:moveTo>
                    <a:pt x="874" y="0"/>
                  </a:moveTo>
                  <a:cubicBezTo>
                    <a:pt x="570" y="0"/>
                    <a:pt x="278" y="29"/>
                    <a:pt x="0" y="79"/>
                  </a:cubicBezTo>
                  <a:cubicBezTo>
                    <a:pt x="265" y="817"/>
                    <a:pt x="504" y="1244"/>
                    <a:pt x="742" y="1690"/>
                  </a:cubicBezTo>
                  <a:cubicBezTo>
                    <a:pt x="742" y="1690"/>
                    <a:pt x="1406" y="1083"/>
                    <a:pt x="2360" y="234"/>
                  </a:cubicBezTo>
                  <a:cubicBezTo>
                    <a:pt x="1918" y="85"/>
                    <a:pt x="1412" y="0"/>
                    <a:pt x="874" y="0"/>
                  </a:cubicBezTo>
                  <a:close/>
                </a:path>
              </a:pathLst>
            </a:custGeom>
            <a:solidFill>
              <a:srgbClr val="FFA8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6"/>
            <p:cNvSpPr/>
            <p:nvPr/>
          </p:nvSpPr>
          <p:spPr>
            <a:xfrm>
              <a:off x="2295125" y="3430875"/>
              <a:ext cx="86725" cy="146800"/>
            </a:xfrm>
            <a:custGeom>
              <a:avLst/>
              <a:gdLst/>
              <a:ahLst/>
              <a:cxnLst/>
              <a:rect l="l" t="t" r="r" b="b"/>
              <a:pathLst>
                <a:path w="3469" h="5872" extrusionOk="0">
                  <a:moveTo>
                    <a:pt x="2890" y="0"/>
                  </a:moveTo>
                  <a:cubicBezTo>
                    <a:pt x="2757" y="0"/>
                    <a:pt x="222" y="400"/>
                    <a:pt x="222" y="400"/>
                  </a:cubicBezTo>
                  <a:cubicBezTo>
                    <a:pt x="222" y="400"/>
                    <a:pt x="0" y="5071"/>
                    <a:pt x="0" y="5381"/>
                  </a:cubicBezTo>
                  <a:lnTo>
                    <a:pt x="3469" y="5871"/>
                  </a:lnTo>
                  <a:cubicBezTo>
                    <a:pt x="3469" y="5871"/>
                    <a:pt x="3024" y="0"/>
                    <a:pt x="2890" y="0"/>
                  </a:cubicBezTo>
                  <a:close/>
                </a:path>
              </a:pathLst>
            </a:custGeom>
            <a:solidFill>
              <a:srgbClr val="A077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6"/>
            <p:cNvSpPr/>
            <p:nvPr/>
          </p:nvSpPr>
          <p:spPr>
            <a:xfrm>
              <a:off x="2296775" y="3430875"/>
              <a:ext cx="81275" cy="100100"/>
            </a:xfrm>
            <a:custGeom>
              <a:avLst/>
              <a:gdLst/>
              <a:ahLst/>
              <a:cxnLst/>
              <a:rect l="l" t="t" r="r" b="b"/>
              <a:pathLst>
                <a:path w="3251" h="4004" extrusionOk="0">
                  <a:moveTo>
                    <a:pt x="2824" y="0"/>
                  </a:moveTo>
                  <a:cubicBezTo>
                    <a:pt x="2691" y="0"/>
                    <a:pt x="156" y="400"/>
                    <a:pt x="156" y="400"/>
                  </a:cubicBezTo>
                  <a:cubicBezTo>
                    <a:pt x="156" y="400"/>
                    <a:pt x="67" y="2280"/>
                    <a:pt x="1" y="3734"/>
                  </a:cubicBezTo>
                  <a:cubicBezTo>
                    <a:pt x="679" y="3906"/>
                    <a:pt x="1449" y="4003"/>
                    <a:pt x="2269" y="4003"/>
                  </a:cubicBezTo>
                  <a:cubicBezTo>
                    <a:pt x="2606" y="4003"/>
                    <a:pt x="2933" y="3987"/>
                    <a:pt x="3251" y="3956"/>
                  </a:cubicBezTo>
                  <a:cubicBezTo>
                    <a:pt x="3109" y="2243"/>
                    <a:pt x="2907" y="0"/>
                    <a:pt x="2824" y="0"/>
                  </a:cubicBezTo>
                  <a:close/>
                </a:path>
              </a:pathLst>
            </a:custGeom>
            <a:solidFill>
              <a:srgbClr val="BC8A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6"/>
            <p:cNvSpPr/>
            <p:nvPr/>
          </p:nvSpPr>
          <p:spPr>
            <a:xfrm>
              <a:off x="2310675" y="3514250"/>
              <a:ext cx="23375" cy="21150"/>
            </a:xfrm>
            <a:custGeom>
              <a:avLst/>
              <a:gdLst/>
              <a:ahLst/>
              <a:cxnLst/>
              <a:rect l="l" t="t" r="r" b="b"/>
              <a:pathLst>
                <a:path w="935" h="846" extrusionOk="0">
                  <a:moveTo>
                    <a:pt x="468" y="1"/>
                  </a:moveTo>
                  <a:cubicBezTo>
                    <a:pt x="210" y="1"/>
                    <a:pt x="0" y="190"/>
                    <a:pt x="0" y="423"/>
                  </a:cubicBezTo>
                  <a:cubicBezTo>
                    <a:pt x="0" y="656"/>
                    <a:pt x="210" y="845"/>
                    <a:pt x="468" y="845"/>
                  </a:cubicBezTo>
                  <a:cubicBezTo>
                    <a:pt x="725" y="845"/>
                    <a:pt x="935" y="656"/>
                    <a:pt x="935" y="423"/>
                  </a:cubicBezTo>
                  <a:cubicBezTo>
                    <a:pt x="935" y="190"/>
                    <a:pt x="725" y="1"/>
                    <a:pt x="468" y="1"/>
                  </a:cubicBezTo>
                  <a:close/>
                </a:path>
              </a:pathLst>
            </a:custGeom>
            <a:solidFill>
              <a:srgbClr val="5E3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6"/>
            <p:cNvSpPr/>
            <p:nvPr/>
          </p:nvSpPr>
          <p:spPr>
            <a:xfrm>
              <a:off x="3240650" y="3249350"/>
              <a:ext cx="109125" cy="178225"/>
            </a:xfrm>
            <a:custGeom>
              <a:avLst/>
              <a:gdLst/>
              <a:ahLst/>
              <a:cxnLst/>
              <a:rect l="l" t="t" r="r" b="b"/>
              <a:pathLst>
                <a:path w="4365" h="7129" extrusionOk="0">
                  <a:moveTo>
                    <a:pt x="2905" y="1"/>
                  </a:moveTo>
                  <a:cubicBezTo>
                    <a:pt x="2905" y="1"/>
                    <a:pt x="278" y="644"/>
                    <a:pt x="139" y="706"/>
                  </a:cubicBezTo>
                  <a:cubicBezTo>
                    <a:pt x="0" y="770"/>
                    <a:pt x="1657" y="7128"/>
                    <a:pt x="1657" y="7128"/>
                  </a:cubicBezTo>
                  <a:lnTo>
                    <a:pt x="4365" y="5043"/>
                  </a:lnTo>
                  <a:cubicBezTo>
                    <a:pt x="4296" y="4763"/>
                    <a:pt x="2905" y="1"/>
                    <a:pt x="2905" y="1"/>
                  </a:cubicBezTo>
                  <a:close/>
                </a:path>
              </a:pathLst>
            </a:custGeom>
            <a:solidFill>
              <a:srgbClr val="A077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6"/>
            <p:cNvSpPr/>
            <p:nvPr/>
          </p:nvSpPr>
          <p:spPr>
            <a:xfrm>
              <a:off x="3241975" y="3249350"/>
              <a:ext cx="97000" cy="132000"/>
            </a:xfrm>
            <a:custGeom>
              <a:avLst/>
              <a:gdLst/>
              <a:ahLst/>
              <a:cxnLst/>
              <a:rect l="l" t="t" r="r" b="b"/>
              <a:pathLst>
                <a:path w="3880" h="5280" extrusionOk="0">
                  <a:moveTo>
                    <a:pt x="2852" y="1"/>
                  </a:moveTo>
                  <a:cubicBezTo>
                    <a:pt x="2852" y="1"/>
                    <a:pt x="225" y="644"/>
                    <a:pt x="86" y="706"/>
                  </a:cubicBezTo>
                  <a:cubicBezTo>
                    <a:pt x="0" y="746"/>
                    <a:pt x="665" y="3447"/>
                    <a:pt x="1130" y="5279"/>
                  </a:cubicBezTo>
                  <a:cubicBezTo>
                    <a:pt x="1427" y="5152"/>
                    <a:pt x="1726" y="5008"/>
                    <a:pt x="2023" y="4844"/>
                  </a:cubicBezTo>
                  <a:cubicBezTo>
                    <a:pt x="2735" y="4456"/>
                    <a:pt x="3361" y="4004"/>
                    <a:pt x="3879" y="3533"/>
                  </a:cubicBezTo>
                  <a:cubicBezTo>
                    <a:pt x="3458" y="2078"/>
                    <a:pt x="2852" y="1"/>
                    <a:pt x="2852" y="1"/>
                  </a:cubicBezTo>
                  <a:close/>
                </a:path>
              </a:pathLst>
            </a:custGeom>
            <a:solidFill>
              <a:srgbClr val="BC8A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6"/>
            <p:cNvSpPr/>
            <p:nvPr/>
          </p:nvSpPr>
          <p:spPr>
            <a:xfrm>
              <a:off x="3306100" y="3338050"/>
              <a:ext cx="23025" cy="23375"/>
            </a:xfrm>
            <a:custGeom>
              <a:avLst/>
              <a:gdLst/>
              <a:ahLst/>
              <a:cxnLst/>
              <a:rect l="l" t="t" r="r" b="b"/>
              <a:pathLst>
                <a:path w="921" h="935" extrusionOk="0">
                  <a:moveTo>
                    <a:pt x="544" y="0"/>
                  </a:moveTo>
                  <a:cubicBezTo>
                    <a:pt x="482" y="0"/>
                    <a:pt x="417" y="16"/>
                    <a:pt x="352" y="51"/>
                  </a:cubicBezTo>
                  <a:cubicBezTo>
                    <a:pt x="127" y="171"/>
                    <a:pt x="0" y="457"/>
                    <a:pt x="67" y="687"/>
                  </a:cubicBezTo>
                  <a:cubicBezTo>
                    <a:pt x="112" y="845"/>
                    <a:pt x="236" y="935"/>
                    <a:pt x="381" y="935"/>
                  </a:cubicBezTo>
                  <a:cubicBezTo>
                    <a:pt x="444" y="935"/>
                    <a:pt x="512" y="918"/>
                    <a:pt x="579" y="881"/>
                  </a:cubicBezTo>
                  <a:cubicBezTo>
                    <a:pt x="793" y="761"/>
                    <a:pt x="920" y="484"/>
                    <a:pt x="860" y="258"/>
                  </a:cubicBezTo>
                  <a:cubicBezTo>
                    <a:pt x="818" y="95"/>
                    <a:pt x="692" y="0"/>
                    <a:pt x="544" y="0"/>
                  </a:cubicBezTo>
                  <a:close/>
                </a:path>
              </a:pathLst>
            </a:custGeom>
            <a:solidFill>
              <a:srgbClr val="5E3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6"/>
            <p:cNvSpPr/>
            <p:nvPr/>
          </p:nvSpPr>
          <p:spPr>
            <a:xfrm>
              <a:off x="2777375" y="3497050"/>
              <a:ext cx="15500" cy="17300"/>
            </a:xfrm>
            <a:custGeom>
              <a:avLst/>
              <a:gdLst/>
              <a:ahLst/>
              <a:cxnLst/>
              <a:rect l="l" t="t" r="r" b="b"/>
              <a:pathLst>
                <a:path w="620" h="692" extrusionOk="0">
                  <a:moveTo>
                    <a:pt x="311" y="1"/>
                  </a:moveTo>
                  <a:cubicBezTo>
                    <a:pt x="140" y="1"/>
                    <a:pt x="1" y="156"/>
                    <a:pt x="1" y="346"/>
                  </a:cubicBezTo>
                  <a:cubicBezTo>
                    <a:pt x="1" y="537"/>
                    <a:pt x="140" y="692"/>
                    <a:pt x="311" y="692"/>
                  </a:cubicBezTo>
                  <a:cubicBezTo>
                    <a:pt x="481" y="692"/>
                    <a:pt x="620" y="537"/>
                    <a:pt x="620" y="346"/>
                  </a:cubicBezTo>
                  <a:cubicBezTo>
                    <a:pt x="620" y="156"/>
                    <a:pt x="481" y="1"/>
                    <a:pt x="311" y="1"/>
                  </a:cubicBezTo>
                  <a:close/>
                </a:path>
              </a:pathLst>
            </a:custGeom>
            <a:solidFill>
              <a:srgbClr val="A077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6"/>
            <p:cNvSpPr/>
            <p:nvPr/>
          </p:nvSpPr>
          <p:spPr>
            <a:xfrm>
              <a:off x="2774650" y="3539775"/>
              <a:ext cx="15500" cy="17300"/>
            </a:xfrm>
            <a:custGeom>
              <a:avLst/>
              <a:gdLst/>
              <a:ahLst/>
              <a:cxnLst/>
              <a:rect l="l" t="t" r="r" b="b"/>
              <a:pathLst>
                <a:path w="620" h="692" extrusionOk="0">
                  <a:moveTo>
                    <a:pt x="311" y="0"/>
                  </a:moveTo>
                  <a:cubicBezTo>
                    <a:pt x="139" y="0"/>
                    <a:pt x="1" y="155"/>
                    <a:pt x="1" y="346"/>
                  </a:cubicBezTo>
                  <a:cubicBezTo>
                    <a:pt x="1" y="536"/>
                    <a:pt x="139" y="691"/>
                    <a:pt x="311" y="691"/>
                  </a:cubicBezTo>
                  <a:cubicBezTo>
                    <a:pt x="481" y="691"/>
                    <a:pt x="619" y="536"/>
                    <a:pt x="619" y="346"/>
                  </a:cubicBezTo>
                  <a:cubicBezTo>
                    <a:pt x="619" y="155"/>
                    <a:pt x="481" y="0"/>
                    <a:pt x="311" y="0"/>
                  </a:cubicBezTo>
                  <a:close/>
                </a:path>
              </a:pathLst>
            </a:custGeom>
            <a:solidFill>
              <a:srgbClr val="A077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6"/>
            <p:cNvSpPr/>
            <p:nvPr/>
          </p:nvSpPr>
          <p:spPr>
            <a:xfrm>
              <a:off x="2891050" y="3494250"/>
              <a:ext cx="49150" cy="137675"/>
            </a:xfrm>
            <a:custGeom>
              <a:avLst/>
              <a:gdLst/>
              <a:ahLst/>
              <a:cxnLst/>
              <a:rect l="l" t="t" r="r" b="b"/>
              <a:pathLst>
                <a:path w="1966" h="5507" extrusionOk="0">
                  <a:moveTo>
                    <a:pt x="0" y="0"/>
                  </a:moveTo>
                  <a:lnTo>
                    <a:pt x="0" y="0"/>
                  </a:lnTo>
                  <a:cubicBezTo>
                    <a:pt x="869" y="2099"/>
                    <a:pt x="1199" y="3357"/>
                    <a:pt x="1676" y="5507"/>
                  </a:cubicBezTo>
                  <a:cubicBezTo>
                    <a:pt x="1966" y="1833"/>
                    <a:pt x="1" y="1"/>
                    <a:pt x="0" y="0"/>
                  </a:cubicBezTo>
                  <a:close/>
                </a:path>
              </a:pathLst>
            </a:custGeom>
            <a:solidFill>
              <a:srgbClr val="EAD1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6"/>
            <p:cNvSpPr/>
            <p:nvPr/>
          </p:nvSpPr>
          <p:spPr>
            <a:xfrm>
              <a:off x="3010025" y="3503150"/>
              <a:ext cx="46725" cy="107850"/>
            </a:xfrm>
            <a:custGeom>
              <a:avLst/>
              <a:gdLst/>
              <a:ahLst/>
              <a:cxnLst/>
              <a:rect l="l" t="t" r="r" b="b"/>
              <a:pathLst>
                <a:path w="1869" h="4314" extrusionOk="0">
                  <a:moveTo>
                    <a:pt x="1" y="0"/>
                  </a:moveTo>
                  <a:cubicBezTo>
                    <a:pt x="1" y="1"/>
                    <a:pt x="1245" y="3113"/>
                    <a:pt x="1423" y="4314"/>
                  </a:cubicBezTo>
                  <a:lnTo>
                    <a:pt x="1869" y="3780"/>
                  </a:lnTo>
                  <a:cubicBezTo>
                    <a:pt x="1468" y="1690"/>
                    <a:pt x="1" y="1"/>
                    <a:pt x="1" y="0"/>
                  </a:cubicBezTo>
                  <a:close/>
                </a:path>
              </a:pathLst>
            </a:custGeom>
            <a:solidFill>
              <a:srgbClr val="5E35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6"/>
            <p:cNvSpPr/>
            <p:nvPr/>
          </p:nvSpPr>
          <p:spPr>
            <a:xfrm>
              <a:off x="2817650" y="3227475"/>
              <a:ext cx="45625" cy="24300"/>
            </a:xfrm>
            <a:custGeom>
              <a:avLst/>
              <a:gdLst/>
              <a:ahLst/>
              <a:cxnLst/>
              <a:rect l="l" t="t" r="r" b="b"/>
              <a:pathLst>
                <a:path w="1825" h="972" extrusionOk="0">
                  <a:moveTo>
                    <a:pt x="673" y="1"/>
                  </a:moveTo>
                  <a:cubicBezTo>
                    <a:pt x="564" y="1"/>
                    <a:pt x="464" y="10"/>
                    <a:pt x="386" y="28"/>
                  </a:cubicBezTo>
                  <a:cubicBezTo>
                    <a:pt x="1" y="117"/>
                    <a:pt x="60" y="650"/>
                    <a:pt x="165" y="694"/>
                  </a:cubicBezTo>
                  <a:cubicBezTo>
                    <a:pt x="253" y="733"/>
                    <a:pt x="1084" y="972"/>
                    <a:pt x="1500" y="972"/>
                  </a:cubicBezTo>
                  <a:cubicBezTo>
                    <a:pt x="1575" y="972"/>
                    <a:pt x="1636" y="964"/>
                    <a:pt x="1677" y="946"/>
                  </a:cubicBezTo>
                  <a:cubicBezTo>
                    <a:pt x="1780" y="902"/>
                    <a:pt x="1825" y="754"/>
                    <a:pt x="1751" y="413"/>
                  </a:cubicBezTo>
                  <a:cubicBezTo>
                    <a:pt x="1692" y="141"/>
                    <a:pt x="1104" y="1"/>
                    <a:pt x="673" y="1"/>
                  </a:cubicBezTo>
                  <a:close/>
                </a:path>
              </a:pathLst>
            </a:custGeom>
            <a:solidFill>
              <a:srgbClr val="3F2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6"/>
            <p:cNvSpPr/>
            <p:nvPr/>
          </p:nvSpPr>
          <p:spPr>
            <a:xfrm>
              <a:off x="2730850" y="3218600"/>
              <a:ext cx="48475" cy="27125"/>
            </a:xfrm>
            <a:custGeom>
              <a:avLst/>
              <a:gdLst/>
              <a:ahLst/>
              <a:cxnLst/>
              <a:rect l="l" t="t" r="r" b="b"/>
              <a:pathLst>
                <a:path w="1939" h="1085" extrusionOk="0">
                  <a:moveTo>
                    <a:pt x="1378" y="1"/>
                  </a:moveTo>
                  <a:cubicBezTo>
                    <a:pt x="1027" y="1"/>
                    <a:pt x="518" y="205"/>
                    <a:pt x="300" y="389"/>
                  </a:cubicBezTo>
                  <a:cubicBezTo>
                    <a:pt x="1" y="642"/>
                    <a:pt x="290" y="1084"/>
                    <a:pt x="405" y="1084"/>
                  </a:cubicBezTo>
                  <a:cubicBezTo>
                    <a:pt x="406" y="1084"/>
                    <a:pt x="407" y="1084"/>
                    <a:pt x="407" y="1084"/>
                  </a:cubicBezTo>
                  <a:cubicBezTo>
                    <a:pt x="520" y="1075"/>
                    <a:pt x="1679" y="844"/>
                    <a:pt x="1868" y="616"/>
                  </a:cubicBezTo>
                  <a:cubicBezTo>
                    <a:pt x="1939" y="529"/>
                    <a:pt x="1911" y="377"/>
                    <a:pt x="1689" y="107"/>
                  </a:cubicBezTo>
                  <a:cubicBezTo>
                    <a:pt x="1627" y="32"/>
                    <a:pt x="1514" y="1"/>
                    <a:pt x="1378" y="1"/>
                  </a:cubicBezTo>
                  <a:close/>
                </a:path>
              </a:pathLst>
            </a:custGeom>
            <a:solidFill>
              <a:srgbClr val="3F24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6"/>
            <p:cNvSpPr/>
            <p:nvPr/>
          </p:nvSpPr>
          <p:spPr>
            <a:xfrm>
              <a:off x="2778050" y="3291500"/>
              <a:ext cx="63000" cy="36300"/>
            </a:xfrm>
            <a:custGeom>
              <a:avLst/>
              <a:gdLst/>
              <a:ahLst/>
              <a:cxnLst/>
              <a:rect l="l" t="t" r="r" b="b"/>
              <a:pathLst>
                <a:path w="2520" h="1452" extrusionOk="0">
                  <a:moveTo>
                    <a:pt x="2208" y="1"/>
                  </a:moveTo>
                  <a:cubicBezTo>
                    <a:pt x="2208" y="1"/>
                    <a:pt x="644" y="301"/>
                    <a:pt x="1" y="335"/>
                  </a:cubicBezTo>
                  <a:cubicBezTo>
                    <a:pt x="1" y="335"/>
                    <a:pt x="348" y="1451"/>
                    <a:pt x="1104" y="1451"/>
                  </a:cubicBezTo>
                  <a:cubicBezTo>
                    <a:pt x="1149" y="1451"/>
                    <a:pt x="1196" y="1447"/>
                    <a:pt x="1244" y="1439"/>
                  </a:cubicBezTo>
                  <a:cubicBezTo>
                    <a:pt x="2520" y="1218"/>
                    <a:pt x="2208" y="1"/>
                    <a:pt x="2208" y="1"/>
                  </a:cubicBezTo>
                  <a:close/>
                </a:path>
              </a:pathLst>
            </a:custGeom>
            <a:solidFill>
              <a:srgbClr val="2818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6"/>
            <p:cNvSpPr/>
            <p:nvPr/>
          </p:nvSpPr>
          <p:spPr>
            <a:xfrm>
              <a:off x="2781225" y="3293500"/>
              <a:ext cx="52400" cy="21450"/>
            </a:xfrm>
            <a:custGeom>
              <a:avLst/>
              <a:gdLst/>
              <a:ahLst/>
              <a:cxnLst/>
              <a:rect l="l" t="t" r="r" b="b"/>
              <a:pathLst>
                <a:path w="2096" h="858" extrusionOk="0">
                  <a:moveTo>
                    <a:pt x="1951" y="1"/>
                  </a:moveTo>
                  <a:cubicBezTo>
                    <a:pt x="1951" y="1"/>
                    <a:pt x="569" y="265"/>
                    <a:pt x="1" y="294"/>
                  </a:cubicBezTo>
                  <a:cubicBezTo>
                    <a:pt x="1" y="294"/>
                    <a:pt x="178" y="858"/>
                    <a:pt x="782" y="858"/>
                  </a:cubicBezTo>
                  <a:cubicBezTo>
                    <a:pt x="840" y="858"/>
                    <a:pt x="902" y="852"/>
                    <a:pt x="969" y="841"/>
                  </a:cubicBezTo>
                  <a:cubicBezTo>
                    <a:pt x="2096" y="644"/>
                    <a:pt x="1951" y="1"/>
                    <a:pt x="1951" y="1"/>
                  </a:cubicBezTo>
                  <a:close/>
                </a:path>
              </a:pathLst>
            </a:custGeom>
            <a:solidFill>
              <a:srgbClr val="FFFCE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6"/>
            <p:cNvSpPr/>
            <p:nvPr/>
          </p:nvSpPr>
          <p:spPr>
            <a:xfrm>
              <a:off x="2737550" y="2460550"/>
              <a:ext cx="29125" cy="415200"/>
            </a:xfrm>
            <a:custGeom>
              <a:avLst/>
              <a:gdLst/>
              <a:ahLst/>
              <a:cxnLst/>
              <a:rect l="l" t="t" r="r" b="b"/>
              <a:pathLst>
                <a:path w="1165" h="16608" extrusionOk="0">
                  <a:moveTo>
                    <a:pt x="582" y="0"/>
                  </a:moveTo>
                  <a:cubicBezTo>
                    <a:pt x="262" y="0"/>
                    <a:pt x="1" y="260"/>
                    <a:pt x="1" y="582"/>
                  </a:cubicBezTo>
                  <a:lnTo>
                    <a:pt x="1" y="16608"/>
                  </a:lnTo>
                  <a:lnTo>
                    <a:pt x="1164" y="16608"/>
                  </a:lnTo>
                  <a:lnTo>
                    <a:pt x="1164" y="582"/>
                  </a:lnTo>
                  <a:cubicBezTo>
                    <a:pt x="1164" y="260"/>
                    <a:pt x="904" y="0"/>
                    <a:pt x="5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6"/>
            <p:cNvSpPr/>
            <p:nvPr/>
          </p:nvSpPr>
          <p:spPr>
            <a:xfrm>
              <a:off x="3370800" y="2730975"/>
              <a:ext cx="516100" cy="103275"/>
            </a:xfrm>
            <a:custGeom>
              <a:avLst/>
              <a:gdLst/>
              <a:ahLst/>
              <a:cxnLst/>
              <a:rect l="l" t="t" r="r" b="b"/>
              <a:pathLst>
                <a:path w="20644" h="4131" extrusionOk="0">
                  <a:moveTo>
                    <a:pt x="294" y="1"/>
                  </a:moveTo>
                  <a:lnTo>
                    <a:pt x="1" y="295"/>
                  </a:lnTo>
                  <a:cubicBezTo>
                    <a:pt x="2749" y="3041"/>
                    <a:pt x="7782" y="4131"/>
                    <a:pt x="12289" y="4131"/>
                  </a:cubicBezTo>
                  <a:cubicBezTo>
                    <a:pt x="15886" y="4131"/>
                    <a:pt x="19148" y="3437"/>
                    <a:pt x="20644" y="2338"/>
                  </a:cubicBezTo>
                  <a:lnTo>
                    <a:pt x="20399" y="2005"/>
                  </a:lnTo>
                  <a:cubicBezTo>
                    <a:pt x="18991" y="3037"/>
                    <a:pt x="15839" y="3686"/>
                    <a:pt x="12348" y="3686"/>
                  </a:cubicBezTo>
                  <a:cubicBezTo>
                    <a:pt x="7912" y="3686"/>
                    <a:pt x="2931" y="2639"/>
                    <a:pt x="2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6"/>
            <p:cNvSpPr/>
            <p:nvPr/>
          </p:nvSpPr>
          <p:spPr>
            <a:xfrm>
              <a:off x="2748000" y="2476675"/>
              <a:ext cx="391625" cy="227425"/>
            </a:xfrm>
            <a:custGeom>
              <a:avLst/>
              <a:gdLst/>
              <a:ahLst/>
              <a:cxnLst/>
              <a:rect l="l" t="t" r="r" b="b"/>
              <a:pathLst>
                <a:path w="15665" h="9097" extrusionOk="0">
                  <a:moveTo>
                    <a:pt x="399" y="0"/>
                  </a:moveTo>
                  <a:lnTo>
                    <a:pt x="1" y="116"/>
                  </a:lnTo>
                  <a:cubicBezTo>
                    <a:pt x="1581" y="5581"/>
                    <a:pt x="5640" y="8238"/>
                    <a:pt x="8912" y="8904"/>
                  </a:cubicBezTo>
                  <a:cubicBezTo>
                    <a:pt x="9551" y="9034"/>
                    <a:pt x="10179" y="9096"/>
                    <a:pt x="10784" y="9096"/>
                  </a:cubicBezTo>
                  <a:cubicBezTo>
                    <a:pt x="12821" y="9096"/>
                    <a:pt x="14601" y="8380"/>
                    <a:pt x="15665" y="7073"/>
                  </a:cubicBezTo>
                  <a:lnTo>
                    <a:pt x="15343" y="6812"/>
                  </a:lnTo>
                  <a:cubicBezTo>
                    <a:pt x="14359" y="8022"/>
                    <a:pt x="12696" y="8683"/>
                    <a:pt x="10785" y="8683"/>
                  </a:cubicBezTo>
                  <a:cubicBezTo>
                    <a:pt x="10207" y="8683"/>
                    <a:pt x="9606" y="8623"/>
                    <a:pt x="8995" y="8498"/>
                  </a:cubicBezTo>
                  <a:cubicBezTo>
                    <a:pt x="5841" y="7856"/>
                    <a:pt x="1928" y="5287"/>
                    <a:pt x="3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6"/>
            <p:cNvSpPr/>
            <p:nvPr/>
          </p:nvSpPr>
          <p:spPr>
            <a:xfrm>
              <a:off x="4046175" y="2771475"/>
              <a:ext cx="500450" cy="84425"/>
            </a:xfrm>
            <a:custGeom>
              <a:avLst/>
              <a:gdLst/>
              <a:ahLst/>
              <a:cxnLst/>
              <a:rect l="l" t="t" r="r" b="b"/>
              <a:pathLst>
                <a:path w="20018" h="3377" extrusionOk="0">
                  <a:moveTo>
                    <a:pt x="287" y="1"/>
                  </a:moveTo>
                  <a:lnTo>
                    <a:pt x="0" y="299"/>
                  </a:lnTo>
                  <a:cubicBezTo>
                    <a:pt x="2300" y="2512"/>
                    <a:pt x="6252" y="3376"/>
                    <a:pt x="10102" y="3376"/>
                  </a:cubicBezTo>
                  <a:cubicBezTo>
                    <a:pt x="14271" y="3376"/>
                    <a:pt x="18318" y="2365"/>
                    <a:pt x="20018" y="959"/>
                  </a:cubicBezTo>
                  <a:lnTo>
                    <a:pt x="19753" y="640"/>
                  </a:lnTo>
                  <a:cubicBezTo>
                    <a:pt x="18144" y="1970"/>
                    <a:pt x="14183" y="2930"/>
                    <a:pt x="10109" y="2930"/>
                  </a:cubicBezTo>
                  <a:cubicBezTo>
                    <a:pt x="6342" y="2930"/>
                    <a:pt x="2478" y="2109"/>
                    <a:pt x="2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6"/>
            <p:cNvSpPr/>
            <p:nvPr/>
          </p:nvSpPr>
          <p:spPr>
            <a:xfrm>
              <a:off x="4595450" y="2887200"/>
              <a:ext cx="34375" cy="206325"/>
            </a:xfrm>
            <a:custGeom>
              <a:avLst/>
              <a:gdLst/>
              <a:ahLst/>
              <a:cxnLst/>
              <a:rect l="l" t="t" r="r" b="b"/>
              <a:pathLst>
                <a:path w="1375" h="8253" extrusionOk="0">
                  <a:moveTo>
                    <a:pt x="687" y="1"/>
                  </a:moveTo>
                  <a:cubicBezTo>
                    <a:pt x="307" y="1"/>
                    <a:pt x="0" y="308"/>
                    <a:pt x="0" y="688"/>
                  </a:cubicBezTo>
                  <a:lnTo>
                    <a:pt x="0" y="8252"/>
                  </a:lnTo>
                  <a:lnTo>
                    <a:pt x="1375" y="8252"/>
                  </a:lnTo>
                  <a:lnTo>
                    <a:pt x="1375" y="688"/>
                  </a:lnTo>
                  <a:cubicBezTo>
                    <a:pt x="1375" y="308"/>
                    <a:pt x="1066" y="1"/>
                    <a:pt x="6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6"/>
            <p:cNvSpPr/>
            <p:nvPr/>
          </p:nvSpPr>
          <p:spPr>
            <a:xfrm>
              <a:off x="4519000" y="2975875"/>
              <a:ext cx="61550" cy="61575"/>
            </a:xfrm>
            <a:custGeom>
              <a:avLst/>
              <a:gdLst/>
              <a:ahLst/>
              <a:cxnLst/>
              <a:rect l="l" t="t" r="r" b="b"/>
              <a:pathLst>
                <a:path w="2462" h="2463" extrusionOk="0">
                  <a:moveTo>
                    <a:pt x="1232" y="1"/>
                  </a:moveTo>
                  <a:cubicBezTo>
                    <a:pt x="551" y="1"/>
                    <a:pt x="0" y="552"/>
                    <a:pt x="0" y="1231"/>
                  </a:cubicBezTo>
                  <a:cubicBezTo>
                    <a:pt x="0" y="1911"/>
                    <a:pt x="551" y="2462"/>
                    <a:pt x="1232" y="2462"/>
                  </a:cubicBezTo>
                  <a:cubicBezTo>
                    <a:pt x="1911" y="2462"/>
                    <a:pt x="2462" y="1911"/>
                    <a:pt x="2462" y="1231"/>
                  </a:cubicBezTo>
                  <a:cubicBezTo>
                    <a:pt x="2462" y="552"/>
                    <a:pt x="1911" y="1"/>
                    <a:pt x="12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6"/>
            <p:cNvSpPr/>
            <p:nvPr/>
          </p:nvSpPr>
          <p:spPr>
            <a:xfrm>
              <a:off x="4526925" y="2769150"/>
              <a:ext cx="45700" cy="45700"/>
            </a:xfrm>
            <a:custGeom>
              <a:avLst/>
              <a:gdLst/>
              <a:ahLst/>
              <a:cxnLst/>
              <a:rect l="l" t="t" r="r" b="b"/>
              <a:pathLst>
                <a:path w="1828" h="1828" extrusionOk="0">
                  <a:moveTo>
                    <a:pt x="915" y="1"/>
                  </a:moveTo>
                  <a:cubicBezTo>
                    <a:pt x="410" y="1"/>
                    <a:pt x="0" y="410"/>
                    <a:pt x="0" y="915"/>
                  </a:cubicBezTo>
                  <a:cubicBezTo>
                    <a:pt x="0" y="1418"/>
                    <a:pt x="410" y="1827"/>
                    <a:pt x="915" y="1827"/>
                  </a:cubicBezTo>
                  <a:cubicBezTo>
                    <a:pt x="1418" y="1827"/>
                    <a:pt x="1827" y="1418"/>
                    <a:pt x="1827" y="915"/>
                  </a:cubicBezTo>
                  <a:cubicBezTo>
                    <a:pt x="1827" y="410"/>
                    <a:pt x="1418" y="1"/>
                    <a:pt x="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6"/>
            <p:cNvSpPr/>
            <p:nvPr/>
          </p:nvSpPr>
          <p:spPr>
            <a:xfrm>
              <a:off x="4461000" y="2795250"/>
              <a:ext cx="177550" cy="216275"/>
            </a:xfrm>
            <a:custGeom>
              <a:avLst/>
              <a:gdLst/>
              <a:ahLst/>
              <a:cxnLst/>
              <a:rect l="l" t="t" r="r" b="b"/>
              <a:pathLst>
                <a:path w="7102" h="8651" extrusionOk="0">
                  <a:moveTo>
                    <a:pt x="3552" y="1"/>
                  </a:moveTo>
                  <a:cubicBezTo>
                    <a:pt x="365" y="1"/>
                    <a:pt x="1124" y="2478"/>
                    <a:pt x="1124" y="5535"/>
                  </a:cubicBezTo>
                  <a:cubicBezTo>
                    <a:pt x="1124" y="5557"/>
                    <a:pt x="0" y="8112"/>
                    <a:pt x="0" y="8140"/>
                  </a:cubicBezTo>
                  <a:cubicBezTo>
                    <a:pt x="0" y="8480"/>
                    <a:pt x="1776" y="8650"/>
                    <a:pt x="3551" y="8650"/>
                  </a:cubicBezTo>
                  <a:cubicBezTo>
                    <a:pt x="5326" y="8650"/>
                    <a:pt x="7101" y="8480"/>
                    <a:pt x="7101" y="8140"/>
                  </a:cubicBezTo>
                  <a:cubicBezTo>
                    <a:pt x="7101" y="8112"/>
                    <a:pt x="5978" y="5557"/>
                    <a:pt x="5978" y="5535"/>
                  </a:cubicBezTo>
                  <a:cubicBezTo>
                    <a:pt x="5978" y="2478"/>
                    <a:pt x="6737" y="1"/>
                    <a:pt x="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6"/>
            <p:cNvSpPr/>
            <p:nvPr/>
          </p:nvSpPr>
          <p:spPr>
            <a:xfrm>
              <a:off x="4461000" y="2795250"/>
              <a:ext cx="136200" cy="215575"/>
            </a:xfrm>
            <a:custGeom>
              <a:avLst/>
              <a:gdLst/>
              <a:ahLst/>
              <a:cxnLst/>
              <a:rect l="l" t="t" r="r" b="b"/>
              <a:pathLst>
                <a:path w="5448" h="8623" extrusionOk="0">
                  <a:moveTo>
                    <a:pt x="3552" y="1"/>
                  </a:moveTo>
                  <a:cubicBezTo>
                    <a:pt x="365" y="1"/>
                    <a:pt x="1124" y="2478"/>
                    <a:pt x="1124" y="5535"/>
                  </a:cubicBezTo>
                  <a:cubicBezTo>
                    <a:pt x="1124" y="5557"/>
                    <a:pt x="0" y="8112"/>
                    <a:pt x="0" y="8140"/>
                  </a:cubicBezTo>
                  <a:cubicBezTo>
                    <a:pt x="0" y="8143"/>
                    <a:pt x="3" y="8146"/>
                    <a:pt x="3" y="8150"/>
                  </a:cubicBezTo>
                  <a:cubicBezTo>
                    <a:pt x="124" y="8237"/>
                    <a:pt x="248" y="8315"/>
                    <a:pt x="377" y="8383"/>
                  </a:cubicBezTo>
                  <a:cubicBezTo>
                    <a:pt x="795" y="8504"/>
                    <a:pt x="1520" y="8584"/>
                    <a:pt x="2348" y="8623"/>
                  </a:cubicBezTo>
                  <a:cubicBezTo>
                    <a:pt x="4111" y="8138"/>
                    <a:pt x="5448" y="5844"/>
                    <a:pt x="5448" y="3079"/>
                  </a:cubicBezTo>
                  <a:cubicBezTo>
                    <a:pt x="5448" y="2043"/>
                    <a:pt x="5257" y="1074"/>
                    <a:pt x="4929" y="240"/>
                  </a:cubicBezTo>
                  <a:cubicBezTo>
                    <a:pt x="4582" y="85"/>
                    <a:pt x="4133" y="1"/>
                    <a:pt x="35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6"/>
            <p:cNvSpPr/>
            <p:nvPr/>
          </p:nvSpPr>
          <p:spPr>
            <a:xfrm>
              <a:off x="4488950" y="2795250"/>
              <a:ext cx="73000" cy="133400"/>
            </a:xfrm>
            <a:custGeom>
              <a:avLst/>
              <a:gdLst/>
              <a:ahLst/>
              <a:cxnLst/>
              <a:rect l="l" t="t" r="r" b="b"/>
              <a:pathLst>
                <a:path w="2920" h="5336" extrusionOk="0">
                  <a:moveTo>
                    <a:pt x="2434" y="1"/>
                  </a:moveTo>
                  <a:cubicBezTo>
                    <a:pt x="759" y="1"/>
                    <a:pt x="177" y="689"/>
                    <a:pt x="0" y="1781"/>
                  </a:cubicBezTo>
                  <a:cubicBezTo>
                    <a:pt x="71" y="3776"/>
                    <a:pt x="696" y="5336"/>
                    <a:pt x="1456" y="5336"/>
                  </a:cubicBezTo>
                  <a:cubicBezTo>
                    <a:pt x="2264" y="5336"/>
                    <a:pt x="2919" y="3576"/>
                    <a:pt x="2919" y="1403"/>
                  </a:cubicBezTo>
                  <a:cubicBezTo>
                    <a:pt x="2919" y="915"/>
                    <a:pt x="2885" y="448"/>
                    <a:pt x="2823" y="15"/>
                  </a:cubicBezTo>
                  <a:cubicBezTo>
                    <a:pt x="2701" y="7"/>
                    <a:pt x="2571" y="1"/>
                    <a:pt x="2434" y="1"/>
                  </a:cubicBez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6"/>
            <p:cNvSpPr/>
            <p:nvPr/>
          </p:nvSpPr>
          <p:spPr>
            <a:xfrm>
              <a:off x="4485000" y="2932175"/>
              <a:ext cx="129925" cy="12350"/>
            </a:xfrm>
            <a:custGeom>
              <a:avLst/>
              <a:gdLst/>
              <a:ahLst/>
              <a:cxnLst/>
              <a:rect l="l" t="t" r="r" b="b"/>
              <a:pathLst>
                <a:path w="5197" h="494" extrusionOk="0">
                  <a:moveTo>
                    <a:pt x="3201" y="0"/>
                  </a:moveTo>
                  <a:cubicBezTo>
                    <a:pt x="2073" y="0"/>
                    <a:pt x="1028" y="15"/>
                    <a:pt x="164" y="43"/>
                  </a:cubicBezTo>
                  <a:cubicBezTo>
                    <a:pt x="164" y="48"/>
                    <a:pt x="164" y="52"/>
                    <a:pt x="164" y="58"/>
                  </a:cubicBezTo>
                  <a:cubicBezTo>
                    <a:pt x="164" y="62"/>
                    <a:pt x="99" y="217"/>
                    <a:pt x="0" y="445"/>
                  </a:cubicBezTo>
                  <a:cubicBezTo>
                    <a:pt x="895" y="474"/>
                    <a:pt x="1999" y="494"/>
                    <a:pt x="3201" y="494"/>
                  </a:cubicBezTo>
                  <a:cubicBezTo>
                    <a:pt x="3907" y="494"/>
                    <a:pt x="4578" y="486"/>
                    <a:pt x="5196" y="476"/>
                  </a:cubicBezTo>
                  <a:cubicBezTo>
                    <a:pt x="5088" y="229"/>
                    <a:pt x="5018" y="64"/>
                    <a:pt x="5018" y="58"/>
                  </a:cubicBezTo>
                  <a:cubicBezTo>
                    <a:pt x="5018" y="43"/>
                    <a:pt x="5018" y="28"/>
                    <a:pt x="5018" y="14"/>
                  </a:cubicBezTo>
                  <a:cubicBezTo>
                    <a:pt x="4449" y="5"/>
                    <a:pt x="3839" y="0"/>
                    <a:pt x="3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6"/>
            <p:cNvSpPr/>
            <p:nvPr/>
          </p:nvSpPr>
          <p:spPr>
            <a:xfrm>
              <a:off x="4494925" y="2900875"/>
              <a:ext cx="34425" cy="110325"/>
            </a:xfrm>
            <a:custGeom>
              <a:avLst/>
              <a:gdLst/>
              <a:ahLst/>
              <a:cxnLst/>
              <a:rect l="l" t="t" r="r" b="b"/>
              <a:pathLst>
                <a:path w="1377" h="4413" extrusionOk="0">
                  <a:moveTo>
                    <a:pt x="688" y="0"/>
                  </a:moveTo>
                  <a:cubicBezTo>
                    <a:pt x="309" y="0"/>
                    <a:pt x="0" y="273"/>
                    <a:pt x="0" y="612"/>
                  </a:cubicBezTo>
                  <a:lnTo>
                    <a:pt x="0" y="4336"/>
                  </a:lnTo>
                  <a:cubicBezTo>
                    <a:pt x="409" y="4374"/>
                    <a:pt x="882" y="4399"/>
                    <a:pt x="1376" y="4412"/>
                  </a:cubicBezTo>
                  <a:lnTo>
                    <a:pt x="1376" y="612"/>
                  </a:lnTo>
                  <a:cubicBezTo>
                    <a:pt x="1376" y="273"/>
                    <a:pt x="1068" y="0"/>
                    <a:pt x="688" y="0"/>
                  </a:cubicBez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6"/>
            <p:cNvSpPr/>
            <p:nvPr/>
          </p:nvSpPr>
          <p:spPr>
            <a:xfrm>
              <a:off x="4475550" y="2887200"/>
              <a:ext cx="34375" cy="206325"/>
            </a:xfrm>
            <a:custGeom>
              <a:avLst/>
              <a:gdLst/>
              <a:ahLst/>
              <a:cxnLst/>
              <a:rect l="l" t="t" r="r" b="b"/>
              <a:pathLst>
                <a:path w="1375" h="8253" extrusionOk="0">
                  <a:moveTo>
                    <a:pt x="688" y="1"/>
                  </a:moveTo>
                  <a:cubicBezTo>
                    <a:pt x="307" y="1"/>
                    <a:pt x="0" y="308"/>
                    <a:pt x="0" y="688"/>
                  </a:cubicBezTo>
                  <a:lnTo>
                    <a:pt x="0" y="8252"/>
                  </a:lnTo>
                  <a:lnTo>
                    <a:pt x="1375" y="8252"/>
                  </a:lnTo>
                  <a:lnTo>
                    <a:pt x="1375" y="688"/>
                  </a:lnTo>
                  <a:cubicBezTo>
                    <a:pt x="1375" y="308"/>
                    <a:pt x="1068" y="1"/>
                    <a:pt x="6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6"/>
            <p:cNvSpPr/>
            <p:nvPr/>
          </p:nvSpPr>
          <p:spPr>
            <a:xfrm>
              <a:off x="5575575" y="2669450"/>
              <a:ext cx="245350" cy="116375"/>
            </a:xfrm>
            <a:custGeom>
              <a:avLst/>
              <a:gdLst/>
              <a:ahLst/>
              <a:cxnLst/>
              <a:rect l="l" t="t" r="r" b="b"/>
              <a:pathLst>
                <a:path w="9814" h="4655" extrusionOk="0">
                  <a:moveTo>
                    <a:pt x="3995" y="0"/>
                  </a:moveTo>
                  <a:lnTo>
                    <a:pt x="1" y="4655"/>
                  </a:lnTo>
                  <a:lnTo>
                    <a:pt x="6689" y="4655"/>
                  </a:lnTo>
                  <a:lnTo>
                    <a:pt x="98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6"/>
            <p:cNvSpPr/>
            <p:nvPr/>
          </p:nvSpPr>
          <p:spPr>
            <a:xfrm>
              <a:off x="5738900" y="2669450"/>
              <a:ext cx="165325" cy="116375"/>
            </a:xfrm>
            <a:custGeom>
              <a:avLst/>
              <a:gdLst/>
              <a:ahLst/>
              <a:cxnLst/>
              <a:rect l="l" t="t" r="r" b="b"/>
              <a:pathLst>
                <a:path w="6613" h="4655" extrusionOk="0">
                  <a:moveTo>
                    <a:pt x="3131" y="0"/>
                  </a:moveTo>
                  <a:lnTo>
                    <a:pt x="0" y="4655"/>
                  </a:lnTo>
                  <a:lnTo>
                    <a:pt x="6613" y="4655"/>
                  </a:lnTo>
                  <a:lnTo>
                    <a:pt x="3462" y="0"/>
                  </a:lnTo>
                  <a:close/>
                </a:path>
              </a:pathLst>
            </a:custGeom>
            <a:solidFill>
              <a:srgbClr val="B57A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6"/>
            <p:cNvSpPr/>
            <p:nvPr/>
          </p:nvSpPr>
          <p:spPr>
            <a:xfrm>
              <a:off x="5769238" y="2701625"/>
              <a:ext cx="103900" cy="73200"/>
            </a:xfrm>
            <a:custGeom>
              <a:avLst/>
              <a:gdLst/>
              <a:ahLst/>
              <a:cxnLst/>
              <a:rect l="l" t="t" r="r" b="b"/>
              <a:pathLst>
                <a:path w="4156" h="2928" extrusionOk="0">
                  <a:moveTo>
                    <a:pt x="1967" y="1"/>
                  </a:moveTo>
                  <a:lnTo>
                    <a:pt x="0" y="2928"/>
                  </a:lnTo>
                  <a:lnTo>
                    <a:pt x="4155" y="2928"/>
                  </a:lnTo>
                  <a:lnTo>
                    <a:pt x="217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6"/>
            <p:cNvSpPr/>
            <p:nvPr/>
          </p:nvSpPr>
          <p:spPr>
            <a:xfrm>
              <a:off x="5606713" y="2684400"/>
              <a:ext cx="182325" cy="86525"/>
            </a:xfrm>
            <a:custGeom>
              <a:avLst/>
              <a:gdLst/>
              <a:ahLst/>
              <a:cxnLst/>
              <a:rect l="l" t="t" r="r" b="b"/>
              <a:pathLst>
                <a:path w="7293" h="3461" extrusionOk="0">
                  <a:moveTo>
                    <a:pt x="2967" y="0"/>
                  </a:moveTo>
                  <a:lnTo>
                    <a:pt x="1" y="3460"/>
                  </a:lnTo>
                  <a:lnTo>
                    <a:pt x="4970" y="3460"/>
                  </a:lnTo>
                  <a:lnTo>
                    <a:pt x="729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6"/>
            <p:cNvSpPr/>
            <p:nvPr/>
          </p:nvSpPr>
          <p:spPr>
            <a:xfrm>
              <a:off x="5607100" y="2684400"/>
              <a:ext cx="182325" cy="86525"/>
            </a:xfrm>
            <a:custGeom>
              <a:avLst/>
              <a:gdLst/>
              <a:ahLst/>
              <a:cxnLst/>
              <a:rect l="l" t="t" r="r" b="b"/>
              <a:pathLst>
                <a:path w="7293" h="3461" extrusionOk="0">
                  <a:moveTo>
                    <a:pt x="2967" y="0"/>
                  </a:moveTo>
                  <a:lnTo>
                    <a:pt x="1" y="3460"/>
                  </a:lnTo>
                  <a:lnTo>
                    <a:pt x="733" y="3460"/>
                  </a:lnTo>
                  <a:lnTo>
                    <a:pt x="3233" y="547"/>
                  </a:lnTo>
                  <a:lnTo>
                    <a:pt x="6925" y="547"/>
                  </a:lnTo>
                  <a:lnTo>
                    <a:pt x="7292" y="0"/>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6"/>
            <p:cNvSpPr/>
            <p:nvPr/>
          </p:nvSpPr>
          <p:spPr>
            <a:xfrm>
              <a:off x="5581900" y="2789800"/>
              <a:ext cx="191725" cy="276375"/>
            </a:xfrm>
            <a:custGeom>
              <a:avLst/>
              <a:gdLst/>
              <a:ahLst/>
              <a:cxnLst/>
              <a:rect l="l" t="t" r="r" b="b"/>
              <a:pathLst>
                <a:path w="7669" h="11055" extrusionOk="0">
                  <a:moveTo>
                    <a:pt x="0" y="0"/>
                  </a:moveTo>
                  <a:lnTo>
                    <a:pt x="0" y="11054"/>
                  </a:lnTo>
                  <a:lnTo>
                    <a:pt x="7668" y="11054"/>
                  </a:lnTo>
                  <a:lnTo>
                    <a:pt x="766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6"/>
            <p:cNvSpPr/>
            <p:nvPr/>
          </p:nvSpPr>
          <p:spPr>
            <a:xfrm>
              <a:off x="5581900" y="2831875"/>
              <a:ext cx="191725" cy="171050"/>
            </a:xfrm>
            <a:custGeom>
              <a:avLst/>
              <a:gdLst/>
              <a:ahLst/>
              <a:cxnLst/>
              <a:rect l="l" t="t" r="r" b="b"/>
              <a:pathLst>
                <a:path w="7669" h="6842" extrusionOk="0">
                  <a:moveTo>
                    <a:pt x="0" y="0"/>
                  </a:moveTo>
                  <a:lnTo>
                    <a:pt x="0" y="3897"/>
                  </a:lnTo>
                  <a:lnTo>
                    <a:pt x="7668" y="6842"/>
                  </a:lnTo>
                  <a:lnTo>
                    <a:pt x="7668" y="2945"/>
                  </a:lnTo>
                  <a:lnTo>
                    <a:pt x="0" y="0"/>
                  </a:lnTo>
                  <a:close/>
                </a:path>
              </a:pathLst>
            </a:custGeom>
            <a:solidFill>
              <a:srgbClr val="F9CF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6"/>
            <p:cNvSpPr/>
            <p:nvPr/>
          </p:nvSpPr>
          <p:spPr>
            <a:xfrm>
              <a:off x="5760375" y="2789800"/>
              <a:ext cx="137575" cy="276375"/>
            </a:xfrm>
            <a:custGeom>
              <a:avLst/>
              <a:gdLst/>
              <a:ahLst/>
              <a:cxnLst/>
              <a:rect l="l" t="t" r="r" b="b"/>
              <a:pathLst>
                <a:path w="5503" h="11055" extrusionOk="0">
                  <a:moveTo>
                    <a:pt x="1" y="0"/>
                  </a:moveTo>
                  <a:lnTo>
                    <a:pt x="1" y="11054"/>
                  </a:lnTo>
                  <a:lnTo>
                    <a:pt x="5503" y="11054"/>
                  </a:lnTo>
                  <a:lnTo>
                    <a:pt x="5503" y="0"/>
                  </a:lnTo>
                  <a:close/>
                </a:path>
              </a:pathLst>
            </a:custGeom>
            <a:solidFill>
              <a:srgbClr val="B57A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6"/>
            <p:cNvSpPr/>
            <p:nvPr/>
          </p:nvSpPr>
          <p:spPr>
            <a:xfrm>
              <a:off x="5775600" y="2818875"/>
              <a:ext cx="107150" cy="194950"/>
            </a:xfrm>
            <a:custGeom>
              <a:avLst/>
              <a:gdLst/>
              <a:ahLst/>
              <a:cxnLst/>
              <a:rect l="l" t="t" r="r" b="b"/>
              <a:pathLst>
                <a:path w="4286" h="7798" extrusionOk="0">
                  <a:moveTo>
                    <a:pt x="31" y="1"/>
                  </a:moveTo>
                  <a:cubicBezTo>
                    <a:pt x="14" y="1"/>
                    <a:pt x="0" y="14"/>
                    <a:pt x="0" y="30"/>
                  </a:cubicBezTo>
                  <a:lnTo>
                    <a:pt x="0" y="7768"/>
                  </a:lnTo>
                  <a:cubicBezTo>
                    <a:pt x="0" y="7784"/>
                    <a:pt x="14" y="7797"/>
                    <a:pt x="31" y="7797"/>
                  </a:cubicBezTo>
                  <a:lnTo>
                    <a:pt x="4254" y="7797"/>
                  </a:lnTo>
                  <a:cubicBezTo>
                    <a:pt x="4271" y="7797"/>
                    <a:pt x="4285" y="7784"/>
                    <a:pt x="4285" y="7768"/>
                  </a:cubicBezTo>
                  <a:lnTo>
                    <a:pt x="4285" y="30"/>
                  </a:lnTo>
                  <a:cubicBezTo>
                    <a:pt x="4285" y="14"/>
                    <a:pt x="4271" y="1"/>
                    <a:pt x="42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6"/>
            <p:cNvSpPr/>
            <p:nvPr/>
          </p:nvSpPr>
          <p:spPr>
            <a:xfrm>
              <a:off x="5581900" y="3030450"/>
              <a:ext cx="316050" cy="43650"/>
            </a:xfrm>
            <a:custGeom>
              <a:avLst/>
              <a:gdLst/>
              <a:ahLst/>
              <a:cxnLst/>
              <a:rect l="l" t="t" r="r" b="b"/>
              <a:pathLst>
                <a:path w="12642" h="1746" extrusionOk="0">
                  <a:moveTo>
                    <a:pt x="0" y="0"/>
                  </a:moveTo>
                  <a:lnTo>
                    <a:pt x="0" y="1746"/>
                  </a:lnTo>
                  <a:lnTo>
                    <a:pt x="12642" y="1746"/>
                  </a:lnTo>
                  <a:lnTo>
                    <a:pt x="126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6"/>
            <p:cNvSpPr/>
            <p:nvPr/>
          </p:nvSpPr>
          <p:spPr>
            <a:xfrm>
              <a:off x="5123550" y="2235250"/>
              <a:ext cx="125325" cy="125275"/>
            </a:xfrm>
            <a:custGeom>
              <a:avLst/>
              <a:gdLst/>
              <a:ahLst/>
              <a:cxnLst/>
              <a:rect l="l" t="t" r="r" b="b"/>
              <a:pathLst>
                <a:path w="5013" h="5011" extrusionOk="0">
                  <a:moveTo>
                    <a:pt x="2506" y="0"/>
                  </a:moveTo>
                  <a:cubicBezTo>
                    <a:pt x="1123" y="0"/>
                    <a:pt x="1" y="1123"/>
                    <a:pt x="1" y="2506"/>
                  </a:cubicBezTo>
                  <a:cubicBezTo>
                    <a:pt x="1" y="3890"/>
                    <a:pt x="1123" y="5010"/>
                    <a:pt x="2506" y="5010"/>
                  </a:cubicBezTo>
                  <a:cubicBezTo>
                    <a:pt x="3890" y="5010"/>
                    <a:pt x="5012" y="3890"/>
                    <a:pt x="5012" y="2506"/>
                  </a:cubicBezTo>
                  <a:cubicBezTo>
                    <a:pt x="5012" y="1123"/>
                    <a:pt x="3890" y="0"/>
                    <a:pt x="2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6"/>
            <p:cNvSpPr/>
            <p:nvPr/>
          </p:nvSpPr>
          <p:spPr>
            <a:xfrm>
              <a:off x="4990225" y="2266150"/>
              <a:ext cx="392025" cy="146800"/>
            </a:xfrm>
            <a:custGeom>
              <a:avLst/>
              <a:gdLst/>
              <a:ahLst/>
              <a:cxnLst/>
              <a:rect l="l" t="t" r="r" b="b"/>
              <a:pathLst>
                <a:path w="15681" h="5872" extrusionOk="0">
                  <a:moveTo>
                    <a:pt x="5604" y="0"/>
                  </a:moveTo>
                  <a:lnTo>
                    <a:pt x="0" y="5871"/>
                  </a:lnTo>
                  <a:lnTo>
                    <a:pt x="15680" y="5871"/>
                  </a:lnTo>
                  <a:lnTo>
                    <a:pt x="100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6"/>
            <p:cNvSpPr/>
            <p:nvPr/>
          </p:nvSpPr>
          <p:spPr>
            <a:xfrm>
              <a:off x="5038050" y="2266150"/>
              <a:ext cx="231025" cy="103775"/>
            </a:xfrm>
            <a:custGeom>
              <a:avLst/>
              <a:gdLst/>
              <a:ahLst/>
              <a:cxnLst/>
              <a:rect l="l" t="t" r="r" b="b"/>
              <a:pathLst>
                <a:path w="9241" h="4151" extrusionOk="0">
                  <a:moveTo>
                    <a:pt x="3691" y="0"/>
                  </a:moveTo>
                  <a:lnTo>
                    <a:pt x="1" y="3865"/>
                  </a:lnTo>
                  <a:cubicBezTo>
                    <a:pt x="594" y="4052"/>
                    <a:pt x="1284" y="4150"/>
                    <a:pt x="2032" y="4150"/>
                  </a:cubicBezTo>
                  <a:cubicBezTo>
                    <a:pt x="3004" y="4150"/>
                    <a:pt x="4073" y="3985"/>
                    <a:pt x="5159" y="3637"/>
                  </a:cubicBezTo>
                  <a:cubicBezTo>
                    <a:pt x="6908" y="3076"/>
                    <a:pt x="8347" y="2153"/>
                    <a:pt x="9240" y="1128"/>
                  </a:cubicBezTo>
                  <a:lnTo>
                    <a:pt x="8162" y="0"/>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6"/>
            <p:cNvSpPr/>
            <p:nvPr/>
          </p:nvSpPr>
          <p:spPr>
            <a:xfrm>
              <a:off x="5088750" y="2266150"/>
              <a:ext cx="111500" cy="103600"/>
            </a:xfrm>
            <a:custGeom>
              <a:avLst/>
              <a:gdLst/>
              <a:ahLst/>
              <a:cxnLst/>
              <a:rect l="l" t="t" r="r" b="b"/>
              <a:pathLst>
                <a:path w="4460" h="4144" extrusionOk="0">
                  <a:moveTo>
                    <a:pt x="3337" y="0"/>
                  </a:moveTo>
                  <a:lnTo>
                    <a:pt x="0" y="4144"/>
                  </a:lnTo>
                  <a:cubicBezTo>
                    <a:pt x="5" y="4144"/>
                    <a:pt x="9" y="4144"/>
                    <a:pt x="14" y="4144"/>
                  </a:cubicBezTo>
                  <a:cubicBezTo>
                    <a:pt x="983" y="4144"/>
                    <a:pt x="2047" y="3984"/>
                    <a:pt x="3131" y="3637"/>
                  </a:cubicBezTo>
                  <a:cubicBezTo>
                    <a:pt x="3187" y="3619"/>
                    <a:pt x="3238" y="3597"/>
                    <a:pt x="3295" y="3580"/>
                  </a:cubicBezTo>
                  <a:lnTo>
                    <a:pt x="4460"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6"/>
            <p:cNvSpPr/>
            <p:nvPr/>
          </p:nvSpPr>
          <p:spPr>
            <a:xfrm>
              <a:off x="5059250" y="2432750"/>
              <a:ext cx="253925" cy="554075"/>
            </a:xfrm>
            <a:custGeom>
              <a:avLst/>
              <a:gdLst/>
              <a:ahLst/>
              <a:cxnLst/>
              <a:rect l="l" t="t" r="r" b="b"/>
              <a:pathLst>
                <a:path w="10157" h="22163" extrusionOk="0">
                  <a:moveTo>
                    <a:pt x="0" y="0"/>
                  </a:moveTo>
                  <a:lnTo>
                    <a:pt x="0" y="22163"/>
                  </a:lnTo>
                  <a:lnTo>
                    <a:pt x="10157" y="22163"/>
                  </a:lnTo>
                  <a:lnTo>
                    <a:pt x="1015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6"/>
            <p:cNvSpPr/>
            <p:nvPr/>
          </p:nvSpPr>
          <p:spPr>
            <a:xfrm>
              <a:off x="5086700" y="2432750"/>
              <a:ext cx="154050" cy="554075"/>
            </a:xfrm>
            <a:custGeom>
              <a:avLst/>
              <a:gdLst/>
              <a:ahLst/>
              <a:cxnLst/>
              <a:rect l="l" t="t" r="r" b="b"/>
              <a:pathLst>
                <a:path w="6162" h="22163" extrusionOk="0">
                  <a:moveTo>
                    <a:pt x="1" y="0"/>
                  </a:moveTo>
                  <a:lnTo>
                    <a:pt x="1" y="22163"/>
                  </a:lnTo>
                  <a:lnTo>
                    <a:pt x="6161" y="22163"/>
                  </a:lnTo>
                  <a:lnTo>
                    <a:pt x="6161" y="0"/>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6"/>
            <p:cNvSpPr/>
            <p:nvPr/>
          </p:nvSpPr>
          <p:spPr>
            <a:xfrm>
              <a:off x="5105250" y="2432750"/>
              <a:ext cx="41625" cy="556750"/>
            </a:xfrm>
            <a:custGeom>
              <a:avLst/>
              <a:gdLst/>
              <a:ahLst/>
              <a:cxnLst/>
              <a:rect l="l" t="t" r="r" b="b"/>
              <a:pathLst>
                <a:path w="1665" h="22270" extrusionOk="0">
                  <a:moveTo>
                    <a:pt x="0" y="0"/>
                  </a:moveTo>
                  <a:lnTo>
                    <a:pt x="0" y="22163"/>
                  </a:lnTo>
                  <a:lnTo>
                    <a:pt x="1664" y="22269"/>
                  </a:lnTo>
                  <a:lnTo>
                    <a:pt x="1664" y="107"/>
                  </a:lnTo>
                  <a:lnTo>
                    <a:pt x="0"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6"/>
            <p:cNvSpPr/>
            <p:nvPr/>
          </p:nvSpPr>
          <p:spPr>
            <a:xfrm>
              <a:off x="5059250" y="2432750"/>
              <a:ext cx="253925" cy="133575"/>
            </a:xfrm>
            <a:custGeom>
              <a:avLst/>
              <a:gdLst/>
              <a:ahLst/>
              <a:cxnLst/>
              <a:rect l="l" t="t" r="r" b="b"/>
              <a:pathLst>
                <a:path w="10157" h="5343" extrusionOk="0">
                  <a:moveTo>
                    <a:pt x="0" y="0"/>
                  </a:moveTo>
                  <a:lnTo>
                    <a:pt x="0" y="2698"/>
                  </a:lnTo>
                  <a:lnTo>
                    <a:pt x="10157" y="5343"/>
                  </a:lnTo>
                  <a:lnTo>
                    <a:pt x="10157" y="0"/>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6"/>
            <p:cNvSpPr/>
            <p:nvPr/>
          </p:nvSpPr>
          <p:spPr>
            <a:xfrm>
              <a:off x="5023250" y="2974925"/>
              <a:ext cx="325925" cy="44975"/>
            </a:xfrm>
            <a:custGeom>
              <a:avLst/>
              <a:gdLst/>
              <a:ahLst/>
              <a:cxnLst/>
              <a:rect l="l" t="t" r="r" b="b"/>
              <a:pathLst>
                <a:path w="13037" h="1799" extrusionOk="0">
                  <a:moveTo>
                    <a:pt x="900" y="0"/>
                  </a:moveTo>
                  <a:cubicBezTo>
                    <a:pt x="404" y="0"/>
                    <a:pt x="1" y="402"/>
                    <a:pt x="1" y="900"/>
                  </a:cubicBezTo>
                  <a:cubicBezTo>
                    <a:pt x="1" y="1396"/>
                    <a:pt x="404" y="1799"/>
                    <a:pt x="900" y="1799"/>
                  </a:cubicBezTo>
                  <a:lnTo>
                    <a:pt x="12137" y="1799"/>
                  </a:lnTo>
                  <a:cubicBezTo>
                    <a:pt x="12635" y="1799"/>
                    <a:pt x="13036" y="1396"/>
                    <a:pt x="13036" y="900"/>
                  </a:cubicBezTo>
                  <a:cubicBezTo>
                    <a:pt x="13036" y="402"/>
                    <a:pt x="12635" y="0"/>
                    <a:pt x="121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6"/>
            <p:cNvSpPr/>
            <p:nvPr/>
          </p:nvSpPr>
          <p:spPr>
            <a:xfrm>
              <a:off x="5055000" y="2974925"/>
              <a:ext cx="201625" cy="44975"/>
            </a:xfrm>
            <a:custGeom>
              <a:avLst/>
              <a:gdLst/>
              <a:ahLst/>
              <a:cxnLst/>
              <a:rect l="l" t="t" r="r" b="b"/>
              <a:pathLst>
                <a:path w="8065" h="1799" extrusionOk="0">
                  <a:moveTo>
                    <a:pt x="46" y="0"/>
                  </a:moveTo>
                  <a:cubicBezTo>
                    <a:pt x="21" y="0"/>
                    <a:pt x="1" y="21"/>
                    <a:pt x="1" y="46"/>
                  </a:cubicBezTo>
                  <a:lnTo>
                    <a:pt x="1" y="1752"/>
                  </a:lnTo>
                  <a:cubicBezTo>
                    <a:pt x="1" y="1777"/>
                    <a:pt x="21" y="1799"/>
                    <a:pt x="46" y="1799"/>
                  </a:cubicBezTo>
                  <a:lnTo>
                    <a:pt x="8017" y="1799"/>
                  </a:lnTo>
                  <a:cubicBezTo>
                    <a:pt x="8044" y="1799"/>
                    <a:pt x="8064" y="1777"/>
                    <a:pt x="8064" y="1752"/>
                  </a:cubicBezTo>
                  <a:lnTo>
                    <a:pt x="8064" y="46"/>
                  </a:lnTo>
                  <a:cubicBezTo>
                    <a:pt x="8064" y="21"/>
                    <a:pt x="8044" y="0"/>
                    <a:pt x="8017" y="0"/>
                  </a:cubicBez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6"/>
            <p:cNvSpPr/>
            <p:nvPr/>
          </p:nvSpPr>
          <p:spPr>
            <a:xfrm>
              <a:off x="4967100" y="2398275"/>
              <a:ext cx="438225" cy="51800"/>
            </a:xfrm>
            <a:custGeom>
              <a:avLst/>
              <a:gdLst/>
              <a:ahLst/>
              <a:cxnLst/>
              <a:rect l="l" t="t" r="r" b="b"/>
              <a:pathLst>
                <a:path w="17529" h="2072" extrusionOk="0">
                  <a:moveTo>
                    <a:pt x="1036" y="0"/>
                  </a:moveTo>
                  <a:cubicBezTo>
                    <a:pt x="464" y="0"/>
                    <a:pt x="1" y="464"/>
                    <a:pt x="1" y="1037"/>
                  </a:cubicBezTo>
                  <a:cubicBezTo>
                    <a:pt x="1" y="1608"/>
                    <a:pt x="464" y="2072"/>
                    <a:pt x="1036" y="2072"/>
                  </a:cubicBezTo>
                  <a:lnTo>
                    <a:pt x="16493" y="2072"/>
                  </a:lnTo>
                  <a:cubicBezTo>
                    <a:pt x="17065" y="2072"/>
                    <a:pt x="17528" y="1608"/>
                    <a:pt x="17528" y="1037"/>
                  </a:cubicBezTo>
                  <a:cubicBezTo>
                    <a:pt x="17528" y="464"/>
                    <a:pt x="17065" y="0"/>
                    <a:pt x="164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6"/>
            <p:cNvSpPr/>
            <p:nvPr/>
          </p:nvSpPr>
          <p:spPr>
            <a:xfrm>
              <a:off x="4991500" y="2398275"/>
              <a:ext cx="300825" cy="51800"/>
            </a:xfrm>
            <a:custGeom>
              <a:avLst/>
              <a:gdLst/>
              <a:ahLst/>
              <a:cxnLst/>
              <a:rect l="l" t="t" r="r" b="b"/>
              <a:pathLst>
                <a:path w="12033" h="2072" extrusionOk="0">
                  <a:moveTo>
                    <a:pt x="58" y="0"/>
                  </a:moveTo>
                  <a:cubicBezTo>
                    <a:pt x="26" y="0"/>
                    <a:pt x="1" y="25"/>
                    <a:pt x="1" y="56"/>
                  </a:cubicBezTo>
                  <a:lnTo>
                    <a:pt x="1" y="2016"/>
                  </a:lnTo>
                  <a:cubicBezTo>
                    <a:pt x="1" y="2047"/>
                    <a:pt x="26" y="2072"/>
                    <a:pt x="58" y="2072"/>
                  </a:cubicBezTo>
                  <a:lnTo>
                    <a:pt x="11976" y="2072"/>
                  </a:lnTo>
                  <a:cubicBezTo>
                    <a:pt x="12007" y="2072"/>
                    <a:pt x="12032" y="2047"/>
                    <a:pt x="12032" y="2016"/>
                  </a:cubicBezTo>
                  <a:lnTo>
                    <a:pt x="12032" y="56"/>
                  </a:lnTo>
                  <a:cubicBezTo>
                    <a:pt x="12032" y="25"/>
                    <a:pt x="12007" y="0"/>
                    <a:pt x="11976" y="0"/>
                  </a:cubicBez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6"/>
            <p:cNvSpPr/>
            <p:nvPr/>
          </p:nvSpPr>
          <p:spPr>
            <a:xfrm>
              <a:off x="4934725" y="3002675"/>
              <a:ext cx="502975" cy="51300"/>
            </a:xfrm>
            <a:custGeom>
              <a:avLst/>
              <a:gdLst/>
              <a:ahLst/>
              <a:cxnLst/>
              <a:rect l="l" t="t" r="r" b="b"/>
              <a:pathLst>
                <a:path w="20119" h="2052" extrusionOk="0">
                  <a:moveTo>
                    <a:pt x="4444" y="1"/>
                  </a:moveTo>
                  <a:cubicBezTo>
                    <a:pt x="4020" y="1"/>
                    <a:pt x="1" y="1155"/>
                    <a:pt x="1" y="1474"/>
                  </a:cubicBezTo>
                  <a:cubicBezTo>
                    <a:pt x="1" y="1793"/>
                    <a:pt x="176" y="2052"/>
                    <a:pt x="872" y="2052"/>
                  </a:cubicBezTo>
                  <a:lnTo>
                    <a:pt x="19249" y="2052"/>
                  </a:lnTo>
                  <a:cubicBezTo>
                    <a:pt x="19943" y="2052"/>
                    <a:pt x="20118" y="1793"/>
                    <a:pt x="20118" y="1474"/>
                  </a:cubicBezTo>
                  <a:cubicBezTo>
                    <a:pt x="20118" y="1155"/>
                    <a:pt x="16100" y="1"/>
                    <a:pt x="156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6"/>
            <p:cNvSpPr/>
            <p:nvPr/>
          </p:nvSpPr>
          <p:spPr>
            <a:xfrm>
              <a:off x="4897200" y="3049825"/>
              <a:ext cx="578025" cy="45425"/>
            </a:xfrm>
            <a:custGeom>
              <a:avLst/>
              <a:gdLst/>
              <a:ahLst/>
              <a:cxnLst/>
              <a:rect l="l" t="t" r="r" b="b"/>
              <a:pathLst>
                <a:path w="23121" h="1817" extrusionOk="0">
                  <a:moveTo>
                    <a:pt x="58" y="0"/>
                  </a:moveTo>
                  <a:cubicBezTo>
                    <a:pt x="27" y="0"/>
                    <a:pt x="0" y="27"/>
                    <a:pt x="0" y="58"/>
                  </a:cubicBezTo>
                  <a:lnTo>
                    <a:pt x="0" y="1759"/>
                  </a:lnTo>
                  <a:cubicBezTo>
                    <a:pt x="0" y="1792"/>
                    <a:pt x="27" y="1817"/>
                    <a:pt x="58" y="1817"/>
                  </a:cubicBezTo>
                  <a:lnTo>
                    <a:pt x="23063" y="1817"/>
                  </a:lnTo>
                  <a:cubicBezTo>
                    <a:pt x="23094" y="1817"/>
                    <a:pt x="23121" y="1792"/>
                    <a:pt x="23121" y="1759"/>
                  </a:cubicBezTo>
                  <a:lnTo>
                    <a:pt x="23121" y="58"/>
                  </a:lnTo>
                  <a:cubicBezTo>
                    <a:pt x="23121" y="27"/>
                    <a:pt x="23096" y="0"/>
                    <a:pt x="230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6"/>
            <p:cNvSpPr/>
            <p:nvPr/>
          </p:nvSpPr>
          <p:spPr>
            <a:xfrm>
              <a:off x="4951425" y="3049825"/>
              <a:ext cx="318425" cy="45425"/>
            </a:xfrm>
            <a:custGeom>
              <a:avLst/>
              <a:gdLst/>
              <a:ahLst/>
              <a:cxnLst/>
              <a:rect l="l" t="t" r="r" b="b"/>
              <a:pathLst>
                <a:path w="12737" h="1817" extrusionOk="0">
                  <a:moveTo>
                    <a:pt x="43" y="0"/>
                  </a:moveTo>
                  <a:cubicBezTo>
                    <a:pt x="19" y="0"/>
                    <a:pt x="0" y="20"/>
                    <a:pt x="0" y="43"/>
                  </a:cubicBezTo>
                  <a:lnTo>
                    <a:pt x="0" y="1774"/>
                  </a:lnTo>
                  <a:cubicBezTo>
                    <a:pt x="0" y="1797"/>
                    <a:pt x="19" y="1817"/>
                    <a:pt x="43" y="1817"/>
                  </a:cubicBezTo>
                  <a:lnTo>
                    <a:pt x="12693" y="1817"/>
                  </a:lnTo>
                  <a:cubicBezTo>
                    <a:pt x="12717" y="1817"/>
                    <a:pt x="12736" y="1797"/>
                    <a:pt x="12736" y="1774"/>
                  </a:cubicBezTo>
                  <a:lnTo>
                    <a:pt x="12736" y="43"/>
                  </a:lnTo>
                  <a:cubicBezTo>
                    <a:pt x="12736" y="20"/>
                    <a:pt x="12717" y="0"/>
                    <a:pt x="12693" y="0"/>
                  </a:cubicBez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6"/>
            <p:cNvSpPr/>
            <p:nvPr/>
          </p:nvSpPr>
          <p:spPr>
            <a:xfrm>
              <a:off x="5073025" y="2936350"/>
              <a:ext cx="20275" cy="20275"/>
            </a:xfrm>
            <a:custGeom>
              <a:avLst/>
              <a:gdLst/>
              <a:ahLst/>
              <a:cxnLst/>
              <a:rect l="l" t="t" r="r" b="b"/>
              <a:pathLst>
                <a:path w="811" h="811" extrusionOk="0">
                  <a:moveTo>
                    <a:pt x="405" y="0"/>
                  </a:moveTo>
                  <a:cubicBezTo>
                    <a:pt x="182" y="0"/>
                    <a:pt x="0" y="182"/>
                    <a:pt x="0" y="406"/>
                  </a:cubicBezTo>
                  <a:cubicBezTo>
                    <a:pt x="0" y="629"/>
                    <a:pt x="182" y="811"/>
                    <a:pt x="405" y="811"/>
                  </a:cubicBezTo>
                  <a:cubicBezTo>
                    <a:pt x="629" y="811"/>
                    <a:pt x="811" y="629"/>
                    <a:pt x="811" y="406"/>
                  </a:cubicBezTo>
                  <a:cubicBezTo>
                    <a:pt x="811" y="182"/>
                    <a:pt x="629" y="0"/>
                    <a:pt x="4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6"/>
            <p:cNvSpPr/>
            <p:nvPr/>
          </p:nvSpPr>
          <p:spPr>
            <a:xfrm>
              <a:off x="5139350" y="2936350"/>
              <a:ext cx="20300" cy="20275"/>
            </a:xfrm>
            <a:custGeom>
              <a:avLst/>
              <a:gdLst/>
              <a:ahLst/>
              <a:cxnLst/>
              <a:rect l="l" t="t" r="r" b="b"/>
              <a:pathLst>
                <a:path w="812" h="811" extrusionOk="0">
                  <a:moveTo>
                    <a:pt x="405" y="0"/>
                  </a:moveTo>
                  <a:cubicBezTo>
                    <a:pt x="182" y="0"/>
                    <a:pt x="1" y="182"/>
                    <a:pt x="1" y="406"/>
                  </a:cubicBezTo>
                  <a:cubicBezTo>
                    <a:pt x="1" y="629"/>
                    <a:pt x="182" y="811"/>
                    <a:pt x="405" y="811"/>
                  </a:cubicBezTo>
                  <a:cubicBezTo>
                    <a:pt x="630" y="811"/>
                    <a:pt x="811" y="629"/>
                    <a:pt x="811" y="406"/>
                  </a:cubicBezTo>
                  <a:cubicBezTo>
                    <a:pt x="811" y="182"/>
                    <a:pt x="630" y="0"/>
                    <a:pt x="4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6"/>
            <p:cNvSpPr/>
            <p:nvPr/>
          </p:nvSpPr>
          <p:spPr>
            <a:xfrm>
              <a:off x="5272025" y="2936350"/>
              <a:ext cx="20300" cy="20275"/>
            </a:xfrm>
            <a:custGeom>
              <a:avLst/>
              <a:gdLst/>
              <a:ahLst/>
              <a:cxnLst/>
              <a:rect l="l" t="t" r="r" b="b"/>
              <a:pathLst>
                <a:path w="812" h="811" extrusionOk="0">
                  <a:moveTo>
                    <a:pt x="405" y="0"/>
                  </a:moveTo>
                  <a:cubicBezTo>
                    <a:pt x="182" y="0"/>
                    <a:pt x="1" y="182"/>
                    <a:pt x="1" y="406"/>
                  </a:cubicBezTo>
                  <a:cubicBezTo>
                    <a:pt x="1" y="629"/>
                    <a:pt x="182" y="811"/>
                    <a:pt x="405" y="811"/>
                  </a:cubicBezTo>
                  <a:cubicBezTo>
                    <a:pt x="630" y="811"/>
                    <a:pt x="811" y="629"/>
                    <a:pt x="811" y="406"/>
                  </a:cubicBezTo>
                  <a:cubicBezTo>
                    <a:pt x="811" y="182"/>
                    <a:pt x="630" y="0"/>
                    <a:pt x="4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6"/>
            <p:cNvSpPr/>
            <p:nvPr/>
          </p:nvSpPr>
          <p:spPr>
            <a:xfrm>
              <a:off x="5205700" y="2936350"/>
              <a:ext cx="20275" cy="20275"/>
            </a:xfrm>
            <a:custGeom>
              <a:avLst/>
              <a:gdLst/>
              <a:ahLst/>
              <a:cxnLst/>
              <a:rect l="l" t="t" r="r" b="b"/>
              <a:pathLst>
                <a:path w="811" h="811" extrusionOk="0">
                  <a:moveTo>
                    <a:pt x="405" y="0"/>
                  </a:moveTo>
                  <a:cubicBezTo>
                    <a:pt x="182" y="0"/>
                    <a:pt x="0" y="182"/>
                    <a:pt x="0" y="406"/>
                  </a:cubicBezTo>
                  <a:cubicBezTo>
                    <a:pt x="0" y="629"/>
                    <a:pt x="182" y="811"/>
                    <a:pt x="405" y="811"/>
                  </a:cubicBezTo>
                  <a:cubicBezTo>
                    <a:pt x="629" y="811"/>
                    <a:pt x="811" y="629"/>
                    <a:pt x="811" y="406"/>
                  </a:cubicBezTo>
                  <a:cubicBezTo>
                    <a:pt x="811" y="182"/>
                    <a:pt x="629" y="0"/>
                    <a:pt x="4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6"/>
            <p:cNvSpPr/>
            <p:nvPr/>
          </p:nvSpPr>
          <p:spPr>
            <a:xfrm>
              <a:off x="5073025" y="2474875"/>
              <a:ext cx="20275" cy="20275"/>
            </a:xfrm>
            <a:custGeom>
              <a:avLst/>
              <a:gdLst/>
              <a:ahLst/>
              <a:cxnLst/>
              <a:rect l="l" t="t" r="r" b="b"/>
              <a:pathLst>
                <a:path w="811" h="811" extrusionOk="0">
                  <a:moveTo>
                    <a:pt x="405" y="0"/>
                  </a:moveTo>
                  <a:cubicBezTo>
                    <a:pt x="182" y="0"/>
                    <a:pt x="0" y="182"/>
                    <a:pt x="0" y="405"/>
                  </a:cubicBezTo>
                  <a:cubicBezTo>
                    <a:pt x="0" y="629"/>
                    <a:pt x="182" y="811"/>
                    <a:pt x="405" y="811"/>
                  </a:cubicBezTo>
                  <a:cubicBezTo>
                    <a:pt x="629" y="811"/>
                    <a:pt x="811" y="629"/>
                    <a:pt x="811" y="405"/>
                  </a:cubicBezTo>
                  <a:cubicBezTo>
                    <a:pt x="811" y="182"/>
                    <a:pt x="629" y="0"/>
                    <a:pt x="4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6"/>
            <p:cNvSpPr/>
            <p:nvPr/>
          </p:nvSpPr>
          <p:spPr>
            <a:xfrm>
              <a:off x="5139350" y="2474875"/>
              <a:ext cx="20300" cy="20275"/>
            </a:xfrm>
            <a:custGeom>
              <a:avLst/>
              <a:gdLst/>
              <a:ahLst/>
              <a:cxnLst/>
              <a:rect l="l" t="t" r="r" b="b"/>
              <a:pathLst>
                <a:path w="812" h="811" extrusionOk="0">
                  <a:moveTo>
                    <a:pt x="405" y="0"/>
                  </a:moveTo>
                  <a:cubicBezTo>
                    <a:pt x="182" y="0"/>
                    <a:pt x="1" y="182"/>
                    <a:pt x="1" y="405"/>
                  </a:cubicBezTo>
                  <a:cubicBezTo>
                    <a:pt x="1" y="629"/>
                    <a:pt x="182" y="811"/>
                    <a:pt x="405" y="811"/>
                  </a:cubicBezTo>
                  <a:cubicBezTo>
                    <a:pt x="630" y="811"/>
                    <a:pt x="811" y="629"/>
                    <a:pt x="811" y="405"/>
                  </a:cubicBezTo>
                  <a:cubicBezTo>
                    <a:pt x="811" y="182"/>
                    <a:pt x="630" y="0"/>
                    <a:pt x="4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6"/>
            <p:cNvSpPr/>
            <p:nvPr/>
          </p:nvSpPr>
          <p:spPr>
            <a:xfrm>
              <a:off x="5272025" y="2474875"/>
              <a:ext cx="20300" cy="20275"/>
            </a:xfrm>
            <a:custGeom>
              <a:avLst/>
              <a:gdLst/>
              <a:ahLst/>
              <a:cxnLst/>
              <a:rect l="l" t="t" r="r" b="b"/>
              <a:pathLst>
                <a:path w="812" h="811" extrusionOk="0">
                  <a:moveTo>
                    <a:pt x="405" y="0"/>
                  </a:moveTo>
                  <a:cubicBezTo>
                    <a:pt x="182" y="0"/>
                    <a:pt x="1" y="182"/>
                    <a:pt x="1" y="405"/>
                  </a:cubicBezTo>
                  <a:cubicBezTo>
                    <a:pt x="1" y="629"/>
                    <a:pt x="182" y="811"/>
                    <a:pt x="405" y="811"/>
                  </a:cubicBezTo>
                  <a:cubicBezTo>
                    <a:pt x="630" y="811"/>
                    <a:pt x="811" y="629"/>
                    <a:pt x="811" y="405"/>
                  </a:cubicBezTo>
                  <a:cubicBezTo>
                    <a:pt x="811" y="182"/>
                    <a:pt x="630" y="0"/>
                    <a:pt x="4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6"/>
            <p:cNvSpPr/>
            <p:nvPr/>
          </p:nvSpPr>
          <p:spPr>
            <a:xfrm>
              <a:off x="5205700" y="2474875"/>
              <a:ext cx="20275" cy="20275"/>
            </a:xfrm>
            <a:custGeom>
              <a:avLst/>
              <a:gdLst/>
              <a:ahLst/>
              <a:cxnLst/>
              <a:rect l="l" t="t" r="r" b="b"/>
              <a:pathLst>
                <a:path w="811" h="811" extrusionOk="0">
                  <a:moveTo>
                    <a:pt x="405" y="0"/>
                  </a:moveTo>
                  <a:cubicBezTo>
                    <a:pt x="182" y="0"/>
                    <a:pt x="0" y="182"/>
                    <a:pt x="0" y="405"/>
                  </a:cubicBezTo>
                  <a:cubicBezTo>
                    <a:pt x="0" y="629"/>
                    <a:pt x="182" y="811"/>
                    <a:pt x="405" y="811"/>
                  </a:cubicBezTo>
                  <a:cubicBezTo>
                    <a:pt x="629" y="811"/>
                    <a:pt x="811" y="629"/>
                    <a:pt x="811" y="405"/>
                  </a:cubicBezTo>
                  <a:cubicBezTo>
                    <a:pt x="811" y="182"/>
                    <a:pt x="629" y="0"/>
                    <a:pt x="4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6"/>
            <p:cNvSpPr/>
            <p:nvPr/>
          </p:nvSpPr>
          <p:spPr>
            <a:xfrm>
              <a:off x="5524875" y="3049825"/>
              <a:ext cx="390250" cy="45425"/>
            </a:xfrm>
            <a:custGeom>
              <a:avLst/>
              <a:gdLst/>
              <a:ahLst/>
              <a:cxnLst/>
              <a:rect l="l" t="t" r="r" b="b"/>
              <a:pathLst>
                <a:path w="15610" h="1817" extrusionOk="0">
                  <a:moveTo>
                    <a:pt x="47" y="0"/>
                  </a:moveTo>
                  <a:cubicBezTo>
                    <a:pt x="21" y="0"/>
                    <a:pt x="0" y="23"/>
                    <a:pt x="0" y="48"/>
                  </a:cubicBezTo>
                  <a:lnTo>
                    <a:pt x="0" y="1769"/>
                  </a:lnTo>
                  <a:cubicBezTo>
                    <a:pt x="0" y="1796"/>
                    <a:pt x="21" y="1817"/>
                    <a:pt x="47" y="1817"/>
                  </a:cubicBezTo>
                  <a:lnTo>
                    <a:pt x="15562" y="1817"/>
                  </a:lnTo>
                  <a:cubicBezTo>
                    <a:pt x="15589" y="1817"/>
                    <a:pt x="15609" y="1796"/>
                    <a:pt x="15609" y="1769"/>
                  </a:cubicBezTo>
                  <a:lnTo>
                    <a:pt x="15609" y="48"/>
                  </a:lnTo>
                  <a:cubicBezTo>
                    <a:pt x="15609" y="23"/>
                    <a:pt x="15589" y="0"/>
                    <a:pt x="15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6"/>
            <p:cNvSpPr/>
            <p:nvPr/>
          </p:nvSpPr>
          <p:spPr>
            <a:xfrm>
              <a:off x="5561475" y="3049825"/>
              <a:ext cx="253975" cy="45425"/>
            </a:xfrm>
            <a:custGeom>
              <a:avLst/>
              <a:gdLst/>
              <a:ahLst/>
              <a:cxnLst/>
              <a:rect l="l" t="t" r="r" b="b"/>
              <a:pathLst>
                <a:path w="10159" h="1817" extrusionOk="0">
                  <a:moveTo>
                    <a:pt x="39" y="0"/>
                  </a:moveTo>
                  <a:cubicBezTo>
                    <a:pt x="17" y="0"/>
                    <a:pt x="1" y="18"/>
                    <a:pt x="1" y="39"/>
                  </a:cubicBezTo>
                  <a:lnTo>
                    <a:pt x="1" y="1778"/>
                  </a:lnTo>
                  <a:cubicBezTo>
                    <a:pt x="1" y="1800"/>
                    <a:pt x="17" y="1817"/>
                    <a:pt x="39" y="1817"/>
                  </a:cubicBezTo>
                  <a:lnTo>
                    <a:pt x="10120" y="1817"/>
                  </a:lnTo>
                  <a:cubicBezTo>
                    <a:pt x="10141" y="1817"/>
                    <a:pt x="10159" y="1800"/>
                    <a:pt x="10159" y="1778"/>
                  </a:cubicBezTo>
                  <a:lnTo>
                    <a:pt x="10159" y="39"/>
                  </a:lnTo>
                  <a:cubicBezTo>
                    <a:pt x="10159" y="18"/>
                    <a:pt x="10141" y="0"/>
                    <a:pt x="10120" y="0"/>
                  </a:cubicBez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6"/>
            <p:cNvSpPr/>
            <p:nvPr/>
          </p:nvSpPr>
          <p:spPr>
            <a:xfrm>
              <a:off x="2475750" y="2894250"/>
              <a:ext cx="242450" cy="595075"/>
            </a:xfrm>
            <a:custGeom>
              <a:avLst/>
              <a:gdLst/>
              <a:ahLst/>
              <a:cxnLst/>
              <a:rect l="l" t="t" r="r" b="b"/>
              <a:pathLst>
                <a:path w="9698" h="23803" extrusionOk="0">
                  <a:moveTo>
                    <a:pt x="0" y="1"/>
                  </a:moveTo>
                  <a:lnTo>
                    <a:pt x="0" y="2364"/>
                  </a:lnTo>
                  <a:cubicBezTo>
                    <a:pt x="2143" y="2364"/>
                    <a:pt x="3880" y="4100"/>
                    <a:pt x="3880" y="6241"/>
                  </a:cubicBezTo>
                  <a:lnTo>
                    <a:pt x="3880" y="8075"/>
                  </a:lnTo>
                  <a:lnTo>
                    <a:pt x="4726" y="8075"/>
                  </a:lnTo>
                  <a:lnTo>
                    <a:pt x="4726" y="23803"/>
                  </a:lnTo>
                  <a:lnTo>
                    <a:pt x="9697" y="23803"/>
                  </a:lnTo>
                  <a:lnTo>
                    <a:pt x="96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6"/>
            <p:cNvSpPr/>
            <p:nvPr/>
          </p:nvSpPr>
          <p:spPr>
            <a:xfrm>
              <a:off x="2128850" y="2912575"/>
              <a:ext cx="87300" cy="576750"/>
            </a:xfrm>
            <a:custGeom>
              <a:avLst/>
              <a:gdLst/>
              <a:ahLst/>
              <a:cxnLst/>
              <a:rect l="l" t="t" r="r" b="b"/>
              <a:pathLst>
                <a:path w="3492" h="23070" extrusionOk="0">
                  <a:moveTo>
                    <a:pt x="1" y="0"/>
                  </a:moveTo>
                  <a:lnTo>
                    <a:pt x="1" y="23070"/>
                  </a:lnTo>
                  <a:lnTo>
                    <a:pt x="3491" y="23070"/>
                  </a:lnTo>
                  <a:lnTo>
                    <a:pt x="34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6"/>
            <p:cNvSpPr/>
            <p:nvPr/>
          </p:nvSpPr>
          <p:spPr>
            <a:xfrm>
              <a:off x="2406975" y="2912575"/>
              <a:ext cx="87300" cy="576750"/>
            </a:xfrm>
            <a:custGeom>
              <a:avLst/>
              <a:gdLst/>
              <a:ahLst/>
              <a:cxnLst/>
              <a:rect l="l" t="t" r="r" b="b"/>
              <a:pathLst>
                <a:path w="3492" h="23070" extrusionOk="0">
                  <a:moveTo>
                    <a:pt x="1" y="0"/>
                  </a:moveTo>
                  <a:lnTo>
                    <a:pt x="1" y="23070"/>
                  </a:lnTo>
                  <a:lnTo>
                    <a:pt x="3491" y="23070"/>
                  </a:lnTo>
                  <a:lnTo>
                    <a:pt x="34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6"/>
            <p:cNvSpPr/>
            <p:nvPr/>
          </p:nvSpPr>
          <p:spPr>
            <a:xfrm>
              <a:off x="2821325" y="2912575"/>
              <a:ext cx="87275" cy="257625"/>
            </a:xfrm>
            <a:custGeom>
              <a:avLst/>
              <a:gdLst/>
              <a:ahLst/>
              <a:cxnLst/>
              <a:rect l="l" t="t" r="r" b="b"/>
              <a:pathLst>
                <a:path w="3491" h="10305" extrusionOk="0">
                  <a:moveTo>
                    <a:pt x="0" y="0"/>
                  </a:moveTo>
                  <a:lnTo>
                    <a:pt x="0" y="10304"/>
                  </a:lnTo>
                  <a:lnTo>
                    <a:pt x="3491" y="10304"/>
                  </a:lnTo>
                  <a:lnTo>
                    <a:pt x="34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6"/>
            <p:cNvSpPr/>
            <p:nvPr/>
          </p:nvSpPr>
          <p:spPr>
            <a:xfrm>
              <a:off x="1896150" y="2894250"/>
              <a:ext cx="87275" cy="595075"/>
            </a:xfrm>
            <a:custGeom>
              <a:avLst/>
              <a:gdLst/>
              <a:ahLst/>
              <a:cxnLst/>
              <a:rect l="l" t="t" r="r" b="b"/>
              <a:pathLst>
                <a:path w="3491" h="23803" extrusionOk="0">
                  <a:moveTo>
                    <a:pt x="0" y="1"/>
                  </a:moveTo>
                  <a:lnTo>
                    <a:pt x="0" y="23803"/>
                  </a:lnTo>
                  <a:lnTo>
                    <a:pt x="3491" y="23803"/>
                  </a:lnTo>
                  <a:lnTo>
                    <a:pt x="349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6"/>
            <p:cNvSpPr/>
            <p:nvPr/>
          </p:nvSpPr>
          <p:spPr>
            <a:xfrm>
              <a:off x="1740975" y="2893375"/>
              <a:ext cx="148125" cy="172800"/>
            </a:xfrm>
            <a:custGeom>
              <a:avLst/>
              <a:gdLst/>
              <a:ahLst/>
              <a:cxnLst/>
              <a:rect l="l" t="t" r="r" b="b"/>
              <a:pathLst>
                <a:path w="5925" h="6912" extrusionOk="0">
                  <a:moveTo>
                    <a:pt x="5925" y="0"/>
                  </a:moveTo>
                  <a:lnTo>
                    <a:pt x="1" y="740"/>
                  </a:lnTo>
                  <a:lnTo>
                    <a:pt x="1" y="1913"/>
                  </a:lnTo>
                  <a:cubicBezTo>
                    <a:pt x="2142" y="1913"/>
                    <a:pt x="3878" y="3432"/>
                    <a:pt x="3878" y="5307"/>
                  </a:cubicBezTo>
                  <a:lnTo>
                    <a:pt x="3878" y="6911"/>
                  </a:lnTo>
                  <a:lnTo>
                    <a:pt x="5925" y="6911"/>
                  </a:lnTo>
                  <a:lnTo>
                    <a:pt x="59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6"/>
            <p:cNvSpPr/>
            <p:nvPr/>
          </p:nvSpPr>
          <p:spPr>
            <a:xfrm>
              <a:off x="2469150" y="2821100"/>
              <a:ext cx="724625" cy="111050"/>
            </a:xfrm>
            <a:custGeom>
              <a:avLst/>
              <a:gdLst/>
              <a:ahLst/>
              <a:cxnLst/>
              <a:rect l="l" t="t" r="r" b="b"/>
              <a:pathLst>
                <a:path w="28985" h="4442" extrusionOk="0">
                  <a:moveTo>
                    <a:pt x="0" y="0"/>
                  </a:moveTo>
                  <a:lnTo>
                    <a:pt x="0" y="4442"/>
                  </a:lnTo>
                  <a:lnTo>
                    <a:pt x="28985" y="4442"/>
                  </a:lnTo>
                  <a:lnTo>
                    <a:pt x="2898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6"/>
            <p:cNvSpPr/>
            <p:nvPr/>
          </p:nvSpPr>
          <p:spPr>
            <a:xfrm>
              <a:off x="2458775" y="2810725"/>
              <a:ext cx="745375" cy="131800"/>
            </a:xfrm>
            <a:custGeom>
              <a:avLst/>
              <a:gdLst/>
              <a:ahLst/>
              <a:cxnLst/>
              <a:rect l="l" t="t" r="r" b="b"/>
              <a:pathLst>
                <a:path w="29815" h="5272" extrusionOk="0">
                  <a:moveTo>
                    <a:pt x="28986" y="829"/>
                  </a:moveTo>
                  <a:lnTo>
                    <a:pt x="28986" y="4443"/>
                  </a:lnTo>
                  <a:lnTo>
                    <a:pt x="829" y="4443"/>
                  </a:lnTo>
                  <a:lnTo>
                    <a:pt x="829" y="829"/>
                  </a:lnTo>
                  <a:close/>
                  <a:moveTo>
                    <a:pt x="0" y="0"/>
                  </a:moveTo>
                  <a:lnTo>
                    <a:pt x="0" y="5272"/>
                  </a:lnTo>
                  <a:lnTo>
                    <a:pt x="29815" y="5272"/>
                  </a:lnTo>
                  <a:lnTo>
                    <a:pt x="29815" y="0"/>
                  </a:lnTo>
                  <a:close/>
                </a:path>
              </a:pathLst>
            </a:custGeom>
            <a:solidFill>
              <a:srgbClr val="B56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6"/>
            <p:cNvSpPr/>
            <p:nvPr/>
          </p:nvSpPr>
          <p:spPr>
            <a:xfrm>
              <a:off x="2373925" y="2907475"/>
              <a:ext cx="76700" cy="581850"/>
            </a:xfrm>
            <a:custGeom>
              <a:avLst/>
              <a:gdLst/>
              <a:ahLst/>
              <a:cxnLst/>
              <a:rect l="l" t="t" r="r" b="b"/>
              <a:pathLst>
                <a:path w="3068" h="23274" extrusionOk="0">
                  <a:moveTo>
                    <a:pt x="1" y="1"/>
                  </a:moveTo>
                  <a:lnTo>
                    <a:pt x="1" y="23274"/>
                  </a:lnTo>
                  <a:lnTo>
                    <a:pt x="3068" y="23274"/>
                  </a:lnTo>
                  <a:lnTo>
                    <a:pt x="306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6"/>
            <p:cNvSpPr/>
            <p:nvPr/>
          </p:nvSpPr>
          <p:spPr>
            <a:xfrm>
              <a:off x="2091825" y="2907475"/>
              <a:ext cx="87300" cy="581850"/>
            </a:xfrm>
            <a:custGeom>
              <a:avLst/>
              <a:gdLst/>
              <a:ahLst/>
              <a:cxnLst/>
              <a:rect l="l" t="t" r="r" b="b"/>
              <a:pathLst>
                <a:path w="3492" h="23274" extrusionOk="0">
                  <a:moveTo>
                    <a:pt x="1" y="1"/>
                  </a:moveTo>
                  <a:lnTo>
                    <a:pt x="1" y="23274"/>
                  </a:lnTo>
                  <a:lnTo>
                    <a:pt x="3491" y="23274"/>
                  </a:lnTo>
                  <a:lnTo>
                    <a:pt x="349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6"/>
            <p:cNvSpPr/>
            <p:nvPr/>
          </p:nvSpPr>
          <p:spPr>
            <a:xfrm>
              <a:off x="1859100" y="2916300"/>
              <a:ext cx="87300" cy="573025"/>
            </a:xfrm>
            <a:custGeom>
              <a:avLst/>
              <a:gdLst/>
              <a:ahLst/>
              <a:cxnLst/>
              <a:rect l="l" t="t" r="r" b="b"/>
              <a:pathLst>
                <a:path w="3492" h="22921" extrusionOk="0">
                  <a:moveTo>
                    <a:pt x="1" y="0"/>
                  </a:moveTo>
                  <a:lnTo>
                    <a:pt x="1" y="22921"/>
                  </a:lnTo>
                  <a:lnTo>
                    <a:pt x="3492" y="22921"/>
                  </a:lnTo>
                  <a:lnTo>
                    <a:pt x="349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6"/>
            <p:cNvSpPr/>
            <p:nvPr/>
          </p:nvSpPr>
          <p:spPr>
            <a:xfrm>
              <a:off x="2373925" y="2865175"/>
              <a:ext cx="76700" cy="201000"/>
            </a:xfrm>
            <a:custGeom>
              <a:avLst/>
              <a:gdLst/>
              <a:ahLst/>
              <a:cxnLst/>
              <a:rect l="l" t="t" r="r" b="b"/>
              <a:pathLst>
                <a:path w="3068" h="8040" extrusionOk="0">
                  <a:moveTo>
                    <a:pt x="1" y="0"/>
                  </a:moveTo>
                  <a:lnTo>
                    <a:pt x="1" y="8039"/>
                  </a:lnTo>
                  <a:lnTo>
                    <a:pt x="3068" y="8039"/>
                  </a:lnTo>
                  <a:lnTo>
                    <a:pt x="30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6"/>
            <p:cNvSpPr/>
            <p:nvPr/>
          </p:nvSpPr>
          <p:spPr>
            <a:xfrm>
              <a:off x="2091825" y="2865175"/>
              <a:ext cx="87300" cy="201000"/>
            </a:xfrm>
            <a:custGeom>
              <a:avLst/>
              <a:gdLst/>
              <a:ahLst/>
              <a:cxnLst/>
              <a:rect l="l" t="t" r="r" b="b"/>
              <a:pathLst>
                <a:path w="3492" h="8040" extrusionOk="0">
                  <a:moveTo>
                    <a:pt x="1" y="0"/>
                  </a:moveTo>
                  <a:lnTo>
                    <a:pt x="1" y="8039"/>
                  </a:lnTo>
                  <a:lnTo>
                    <a:pt x="3491" y="8039"/>
                  </a:lnTo>
                  <a:lnTo>
                    <a:pt x="34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6"/>
            <p:cNvSpPr/>
            <p:nvPr/>
          </p:nvSpPr>
          <p:spPr>
            <a:xfrm>
              <a:off x="1859100" y="2868200"/>
              <a:ext cx="87300" cy="197975"/>
            </a:xfrm>
            <a:custGeom>
              <a:avLst/>
              <a:gdLst/>
              <a:ahLst/>
              <a:cxnLst/>
              <a:rect l="l" t="t" r="r" b="b"/>
              <a:pathLst>
                <a:path w="3492" h="7919" extrusionOk="0">
                  <a:moveTo>
                    <a:pt x="1" y="0"/>
                  </a:moveTo>
                  <a:lnTo>
                    <a:pt x="1" y="7918"/>
                  </a:lnTo>
                  <a:lnTo>
                    <a:pt x="3492" y="7918"/>
                  </a:lnTo>
                  <a:lnTo>
                    <a:pt x="34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6"/>
            <p:cNvSpPr/>
            <p:nvPr/>
          </p:nvSpPr>
          <p:spPr>
            <a:xfrm>
              <a:off x="1726875" y="3408200"/>
              <a:ext cx="966175" cy="945025"/>
            </a:xfrm>
            <a:custGeom>
              <a:avLst/>
              <a:gdLst/>
              <a:ahLst/>
              <a:cxnLst/>
              <a:rect l="l" t="t" r="r" b="b"/>
              <a:pathLst>
                <a:path w="38647" h="37801" extrusionOk="0">
                  <a:moveTo>
                    <a:pt x="538" y="0"/>
                  </a:moveTo>
                  <a:cubicBezTo>
                    <a:pt x="241" y="0"/>
                    <a:pt x="1" y="241"/>
                    <a:pt x="1" y="538"/>
                  </a:cubicBezTo>
                  <a:lnTo>
                    <a:pt x="1" y="37800"/>
                  </a:lnTo>
                  <a:lnTo>
                    <a:pt x="38647" y="37800"/>
                  </a:lnTo>
                  <a:lnTo>
                    <a:pt x="3864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6"/>
            <p:cNvSpPr/>
            <p:nvPr/>
          </p:nvSpPr>
          <p:spPr>
            <a:xfrm>
              <a:off x="1726875" y="3408200"/>
              <a:ext cx="966175" cy="945025"/>
            </a:xfrm>
            <a:custGeom>
              <a:avLst/>
              <a:gdLst/>
              <a:ahLst/>
              <a:cxnLst/>
              <a:rect l="l" t="t" r="r" b="b"/>
              <a:pathLst>
                <a:path w="38647" h="37801" extrusionOk="0">
                  <a:moveTo>
                    <a:pt x="30992" y="0"/>
                  </a:moveTo>
                  <a:cubicBezTo>
                    <a:pt x="26756" y="3578"/>
                    <a:pt x="19167" y="6997"/>
                    <a:pt x="10157" y="9012"/>
                  </a:cubicBezTo>
                  <a:cubicBezTo>
                    <a:pt x="6619" y="9804"/>
                    <a:pt x="3189" y="10303"/>
                    <a:pt x="1" y="10535"/>
                  </a:cubicBezTo>
                  <a:lnTo>
                    <a:pt x="1" y="37800"/>
                  </a:lnTo>
                  <a:lnTo>
                    <a:pt x="38647" y="37800"/>
                  </a:lnTo>
                  <a:lnTo>
                    <a:pt x="38647" y="0"/>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6"/>
            <p:cNvSpPr/>
            <p:nvPr/>
          </p:nvSpPr>
          <p:spPr>
            <a:xfrm>
              <a:off x="1817475" y="3640925"/>
              <a:ext cx="875575" cy="712300"/>
            </a:xfrm>
            <a:custGeom>
              <a:avLst/>
              <a:gdLst/>
              <a:ahLst/>
              <a:cxnLst/>
              <a:rect l="l" t="t" r="r" b="b"/>
              <a:pathLst>
                <a:path w="35023" h="28492" extrusionOk="0">
                  <a:moveTo>
                    <a:pt x="15276" y="0"/>
                  </a:moveTo>
                  <a:lnTo>
                    <a:pt x="15276" y="24"/>
                  </a:lnTo>
                  <a:cubicBezTo>
                    <a:pt x="15251" y="24"/>
                    <a:pt x="15224" y="27"/>
                    <a:pt x="15198" y="27"/>
                  </a:cubicBezTo>
                  <a:cubicBezTo>
                    <a:pt x="15165" y="27"/>
                    <a:pt x="15133" y="22"/>
                    <a:pt x="15100" y="22"/>
                  </a:cubicBezTo>
                  <a:cubicBezTo>
                    <a:pt x="15068" y="22"/>
                    <a:pt x="15035" y="27"/>
                    <a:pt x="15003" y="27"/>
                  </a:cubicBezTo>
                  <a:cubicBezTo>
                    <a:pt x="14969" y="27"/>
                    <a:pt x="14936" y="22"/>
                    <a:pt x="14904" y="22"/>
                  </a:cubicBezTo>
                  <a:cubicBezTo>
                    <a:pt x="14871" y="22"/>
                    <a:pt x="14839" y="27"/>
                    <a:pt x="14806" y="27"/>
                  </a:cubicBezTo>
                  <a:cubicBezTo>
                    <a:pt x="14774" y="27"/>
                    <a:pt x="14741" y="22"/>
                    <a:pt x="14707" y="22"/>
                  </a:cubicBezTo>
                  <a:cubicBezTo>
                    <a:pt x="14675" y="22"/>
                    <a:pt x="14643" y="27"/>
                    <a:pt x="14610" y="27"/>
                  </a:cubicBezTo>
                  <a:cubicBezTo>
                    <a:pt x="14578" y="27"/>
                    <a:pt x="14545" y="22"/>
                    <a:pt x="14513" y="22"/>
                  </a:cubicBezTo>
                  <a:cubicBezTo>
                    <a:pt x="6497" y="22"/>
                    <a:pt x="0" y="10391"/>
                    <a:pt x="0" y="23182"/>
                  </a:cubicBezTo>
                  <a:cubicBezTo>
                    <a:pt x="0" y="25010"/>
                    <a:pt x="136" y="26786"/>
                    <a:pt x="387" y="28491"/>
                  </a:cubicBezTo>
                  <a:lnTo>
                    <a:pt x="35023" y="28491"/>
                  </a:lnTo>
                  <a:lnTo>
                    <a:pt x="350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6"/>
            <p:cNvSpPr/>
            <p:nvPr/>
          </p:nvSpPr>
          <p:spPr>
            <a:xfrm>
              <a:off x="1716500" y="3397825"/>
              <a:ext cx="986925" cy="965775"/>
            </a:xfrm>
            <a:custGeom>
              <a:avLst/>
              <a:gdLst/>
              <a:ahLst/>
              <a:cxnLst/>
              <a:rect l="l" t="t" r="r" b="b"/>
              <a:pathLst>
                <a:path w="39477" h="38631" extrusionOk="0">
                  <a:moveTo>
                    <a:pt x="38648" y="829"/>
                  </a:moveTo>
                  <a:lnTo>
                    <a:pt x="38648" y="37802"/>
                  </a:lnTo>
                  <a:lnTo>
                    <a:pt x="829" y="37802"/>
                  </a:lnTo>
                  <a:lnTo>
                    <a:pt x="829" y="8596"/>
                  </a:lnTo>
                  <a:cubicBezTo>
                    <a:pt x="829" y="4314"/>
                    <a:pt x="4314" y="829"/>
                    <a:pt x="8596" y="829"/>
                  </a:cubicBezTo>
                  <a:close/>
                  <a:moveTo>
                    <a:pt x="8596" y="1"/>
                  </a:moveTo>
                  <a:cubicBezTo>
                    <a:pt x="3856" y="1"/>
                    <a:pt x="1" y="3856"/>
                    <a:pt x="1" y="8596"/>
                  </a:cubicBezTo>
                  <a:lnTo>
                    <a:pt x="1" y="38630"/>
                  </a:lnTo>
                  <a:lnTo>
                    <a:pt x="39477" y="38630"/>
                  </a:lnTo>
                  <a:lnTo>
                    <a:pt x="3947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6"/>
            <p:cNvSpPr/>
            <p:nvPr/>
          </p:nvSpPr>
          <p:spPr>
            <a:xfrm>
              <a:off x="2432325" y="3397825"/>
              <a:ext cx="20750" cy="253475"/>
            </a:xfrm>
            <a:custGeom>
              <a:avLst/>
              <a:gdLst/>
              <a:ahLst/>
              <a:cxnLst/>
              <a:rect l="l" t="t" r="r" b="b"/>
              <a:pathLst>
                <a:path w="830" h="10139" extrusionOk="0">
                  <a:moveTo>
                    <a:pt x="1" y="1"/>
                  </a:moveTo>
                  <a:lnTo>
                    <a:pt x="1" y="10139"/>
                  </a:lnTo>
                  <a:lnTo>
                    <a:pt x="829" y="10139"/>
                  </a:lnTo>
                  <a:lnTo>
                    <a:pt x="8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6"/>
            <p:cNvSpPr/>
            <p:nvPr/>
          </p:nvSpPr>
          <p:spPr>
            <a:xfrm>
              <a:off x="1819200" y="3630575"/>
              <a:ext cx="633875" cy="724150"/>
            </a:xfrm>
            <a:custGeom>
              <a:avLst/>
              <a:gdLst/>
              <a:ahLst/>
              <a:cxnLst/>
              <a:rect l="l" t="t" r="r" b="b"/>
              <a:pathLst>
                <a:path w="25355" h="28966" extrusionOk="0">
                  <a:moveTo>
                    <a:pt x="15693" y="1"/>
                  </a:moveTo>
                  <a:lnTo>
                    <a:pt x="15278" y="23"/>
                  </a:lnTo>
                  <a:cubicBezTo>
                    <a:pt x="15266" y="23"/>
                    <a:pt x="15256" y="24"/>
                    <a:pt x="15244" y="24"/>
                  </a:cubicBezTo>
                  <a:lnTo>
                    <a:pt x="15201" y="24"/>
                  </a:lnTo>
                  <a:cubicBezTo>
                    <a:pt x="15175" y="23"/>
                    <a:pt x="15150" y="22"/>
                    <a:pt x="15124" y="22"/>
                  </a:cubicBezTo>
                  <a:cubicBezTo>
                    <a:pt x="15099" y="22"/>
                    <a:pt x="15073" y="23"/>
                    <a:pt x="15048" y="24"/>
                  </a:cubicBezTo>
                  <a:lnTo>
                    <a:pt x="15005" y="24"/>
                  </a:lnTo>
                  <a:cubicBezTo>
                    <a:pt x="14980" y="23"/>
                    <a:pt x="14953" y="21"/>
                    <a:pt x="14928" y="21"/>
                  </a:cubicBezTo>
                  <a:cubicBezTo>
                    <a:pt x="6697" y="21"/>
                    <a:pt x="1" y="10597"/>
                    <a:pt x="1" y="23594"/>
                  </a:cubicBezTo>
                  <a:cubicBezTo>
                    <a:pt x="1" y="25390"/>
                    <a:pt x="134" y="27197"/>
                    <a:pt x="394" y="28966"/>
                  </a:cubicBezTo>
                  <a:lnTo>
                    <a:pt x="1213" y="28845"/>
                  </a:lnTo>
                  <a:cubicBezTo>
                    <a:pt x="959" y="27116"/>
                    <a:pt x="831" y="25350"/>
                    <a:pt x="831" y="23594"/>
                  </a:cubicBezTo>
                  <a:cubicBezTo>
                    <a:pt x="831" y="11055"/>
                    <a:pt x="7153" y="853"/>
                    <a:pt x="14954" y="853"/>
                  </a:cubicBezTo>
                  <a:lnTo>
                    <a:pt x="15031" y="854"/>
                  </a:lnTo>
                  <a:lnTo>
                    <a:pt x="15096" y="851"/>
                  </a:lnTo>
                  <a:lnTo>
                    <a:pt x="15228" y="854"/>
                  </a:lnTo>
                  <a:lnTo>
                    <a:pt x="15293" y="853"/>
                  </a:lnTo>
                  <a:lnTo>
                    <a:pt x="15423" y="854"/>
                  </a:lnTo>
                  <a:lnTo>
                    <a:pt x="15489" y="853"/>
                  </a:lnTo>
                  <a:lnTo>
                    <a:pt x="15617" y="854"/>
                  </a:lnTo>
                  <a:lnTo>
                    <a:pt x="15942" y="829"/>
                  </a:lnTo>
                  <a:lnTo>
                    <a:pt x="25354" y="829"/>
                  </a:lnTo>
                  <a:lnTo>
                    <a:pt x="2535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6"/>
            <p:cNvSpPr/>
            <p:nvPr/>
          </p:nvSpPr>
          <p:spPr>
            <a:xfrm>
              <a:off x="2391550" y="3594175"/>
              <a:ext cx="20275" cy="20325"/>
            </a:xfrm>
            <a:custGeom>
              <a:avLst/>
              <a:gdLst/>
              <a:ahLst/>
              <a:cxnLst/>
              <a:rect l="l" t="t" r="r" b="b"/>
              <a:pathLst>
                <a:path w="811" h="813" extrusionOk="0">
                  <a:moveTo>
                    <a:pt x="406" y="1"/>
                  </a:moveTo>
                  <a:cubicBezTo>
                    <a:pt x="182" y="1"/>
                    <a:pt x="0" y="182"/>
                    <a:pt x="0" y="407"/>
                  </a:cubicBezTo>
                  <a:cubicBezTo>
                    <a:pt x="0" y="631"/>
                    <a:pt x="182" y="813"/>
                    <a:pt x="406" y="813"/>
                  </a:cubicBezTo>
                  <a:cubicBezTo>
                    <a:pt x="631" y="813"/>
                    <a:pt x="811" y="631"/>
                    <a:pt x="811" y="407"/>
                  </a:cubicBezTo>
                  <a:cubicBezTo>
                    <a:pt x="811" y="182"/>
                    <a:pt x="631" y="1"/>
                    <a:pt x="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6"/>
            <p:cNvSpPr/>
            <p:nvPr/>
          </p:nvSpPr>
          <p:spPr>
            <a:xfrm>
              <a:off x="2174700" y="3594175"/>
              <a:ext cx="20300" cy="20325"/>
            </a:xfrm>
            <a:custGeom>
              <a:avLst/>
              <a:gdLst/>
              <a:ahLst/>
              <a:cxnLst/>
              <a:rect l="l" t="t" r="r" b="b"/>
              <a:pathLst>
                <a:path w="812" h="813" extrusionOk="0">
                  <a:moveTo>
                    <a:pt x="405" y="1"/>
                  </a:moveTo>
                  <a:cubicBezTo>
                    <a:pt x="182" y="1"/>
                    <a:pt x="1" y="182"/>
                    <a:pt x="1" y="407"/>
                  </a:cubicBezTo>
                  <a:cubicBezTo>
                    <a:pt x="1" y="631"/>
                    <a:pt x="182" y="813"/>
                    <a:pt x="405" y="813"/>
                  </a:cubicBezTo>
                  <a:cubicBezTo>
                    <a:pt x="630" y="813"/>
                    <a:pt x="811" y="631"/>
                    <a:pt x="811" y="407"/>
                  </a:cubicBezTo>
                  <a:cubicBezTo>
                    <a:pt x="811" y="182"/>
                    <a:pt x="630" y="1"/>
                    <a:pt x="4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6"/>
            <p:cNvSpPr/>
            <p:nvPr/>
          </p:nvSpPr>
          <p:spPr>
            <a:xfrm>
              <a:off x="1889525" y="3792125"/>
              <a:ext cx="20300" cy="20275"/>
            </a:xfrm>
            <a:custGeom>
              <a:avLst/>
              <a:gdLst/>
              <a:ahLst/>
              <a:cxnLst/>
              <a:rect l="l" t="t" r="r" b="b"/>
              <a:pathLst>
                <a:path w="812" h="811" extrusionOk="0">
                  <a:moveTo>
                    <a:pt x="405" y="0"/>
                  </a:moveTo>
                  <a:cubicBezTo>
                    <a:pt x="181" y="0"/>
                    <a:pt x="1" y="182"/>
                    <a:pt x="1" y="405"/>
                  </a:cubicBezTo>
                  <a:cubicBezTo>
                    <a:pt x="1" y="629"/>
                    <a:pt x="181" y="811"/>
                    <a:pt x="405" y="811"/>
                  </a:cubicBezTo>
                  <a:cubicBezTo>
                    <a:pt x="630" y="811"/>
                    <a:pt x="811" y="629"/>
                    <a:pt x="811" y="405"/>
                  </a:cubicBezTo>
                  <a:cubicBezTo>
                    <a:pt x="811" y="182"/>
                    <a:pt x="630" y="0"/>
                    <a:pt x="4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6"/>
            <p:cNvSpPr/>
            <p:nvPr/>
          </p:nvSpPr>
          <p:spPr>
            <a:xfrm>
              <a:off x="1996175" y="3661625"/>
              <a:ext cx="20300" cy="20325"/>
            </a:xfrm>
            <a:custGeom>
              <a:avLst/>
              <a:gdLst/>
              <a:ahLst/>
              <a:cxnLst/>
              <a:rect l="l" t="t" r="r" b="b"/>
              <a:pathLst>
                <a:path w="812" h="813" extrusionOk="0">
                  <a:moveTo>
                    <a:pt x="407" y="0"/>
                  </a:moveTo>
                  <a:cubicBezTo>
                    <a:pt x="182" y="0"/>
                    <a:pt x="1" y="182"/>
                    <a:pt x="1" y="407"/>
                  </a:cubicBezTo>
                  <a:cubicBezTo>
                    <a:pt x="1" y="631"/>
                    <a:pt x="182" y="813"/>
                    <a:pt x="407" y="813"/>
                  </a:cubicBezTo>
                  <a:cubicBezTo>
                    <a:pt x="630" y="813"/>
                    <a:pt x="811" y="631"/>
                    <a:pt x="811" y="407"/>
                  </a:cubicBezTo>
                  <a:cubicBezTo>
                    <a:pt x="811" y="182"/>
                    <a:pt x="630" y="0"/>
                    <a:pt x="4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6"/>
            <p:cNvSpPr/>
            <p:nvPr/>
          </p:nvSpPr>
          <p:spPr>
            <a:xfrm>
              <a:off x="1810150" y="3487975"/>
              <a:ext cx="20350" cy="20300"/>
            </a:xfrm>
            <a:custGeom>
              <a:avLst/>
              <a:gdLst/>
              <a:ahLst/>
              <a:cxnLst/>
              <a:rect l="l" t="t" r="r" b="b"/>
              <a:pathLst>
                <a:path w="814" h="812" extrusionOk="0">
                  <a:moveTo>
                    <a:pt x="407" y="0"/>
                  </a:moveTo>
                  <a:cubicBezTo>
                    <a:pt x="183" y="0"/>
                    <a:pt x="1" y="182"/>
                    <a:pt x="1" y="406"/>
                  </a:cubicBezTo>
                  <a:cubicBezTo>
                    <a:pt x="1" y="629"/>
                    <a:pt x="183" y="811"/>
                    <a:pt x="407" y="811"/>
                  </a:cubicBezTo>
                  <a:cubicBezTo>
                    <a:pt x="631" y="811"/>
                    <a:pt x="813" y="629"/>
                    <a:pt x="813" y="406"/>
                  </a:cubicBezTo>
                  <a:cubicBezTo>
                    <a:pt x="813" y="182"/>
                    <a:pt x="631" y="0"/>
                    <a:pt x="4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6"/>
            <p:cNvSpPr/>
            <p:nvPr/>
          </p:nvSpPr>
          <p:spPr>
            <a:xfrm>
              <a:off x="1754650" y="3590225"/>
              <a:ext cx="20275" cy="20300"/>
            </a:xfrm>
            <a:custGeom>
              <a:avLst/>
              <a:gdLst/>
              <a:ahLst/>
              <a:cxnLst/>
              <a:rect l="l" t="t" r="r" b="b"/>
              <a:pathLst>
                <a:path w="811" h="812" extrusionOk="0">
                  <a:moveTo>
                    <a:pt x="405" y="1"/>
                  </a:moveTo>
                  <a:cubicBezTo>
                    <a:pt x="182" y="1"/>
                    <a:pt x="0" y="182"/>
                    <a:pt x="0" y="407"/>
                  </a:cubicBezTo>
                  <a:cubicBezTo>
                    <a:pt x="0" y="630"/>
                    <a:pt x="182" y="811"/>
                    <a:pt x="405" y="811"/>
                  </a:cubicBezTo>
                  <a:cubicBezTo>
                    <a:pt x="629" y="811"/>
                    <a:pt x="811" y="630"/>
                    <a:pt x="811" y="407"/>
                  </a:cubicBezTo>
                  <a:cubicBezTo>
                    <a:pt x="811" y="182"/>
                    <a:pt x="629" y="1"/>
                    <a:pt x="4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6"/>
            <p:cNvSpPr/>
            <p:nvPr/>
          </p:nvSpPr>
          <p:spPr>
            <a:xfrm>
              <a:off x="1754650" y="3762150"/>
              <a:ext cx="20275" cy="20275"/>
            </a:xfrm>
            <a:custGeom>
              <a:avLst/>
              <a:gdLst/>
              <a:ahLst/>
              <a:cxnLst/>
              <a:rect l="l" t="t" r="r" b="b"/>
              <a:pathLst>
                <a:path w="811" h="811" extrusionOk="0">
                  <a:moveTo>
                    <a:pt x="405" y="0"/>
                  </a:moveTo>
                  <a:cubicBezTo>
                    <a:pt x="182" y="0"/>
                    <a:pt x="0" y="182"/>
                    <a:pt x="0" y="405"/>
                  </a:cubicBezTo>
                  <a:cubicBezTo>
                    <a:pt x="0" y="629"/>
                    <a:pt x="182" y="811"/>
                    <a:pt x="405" y="811"/>
                  </a:cubicBezTo>
                  <a:cubicBezTo>
                    <a:pt x="629" y="811"/>
                    <a:pt x="811" y="629"/>
                    <a:pt x="811" y="405"/>
                  </a:cubicBezTo>
                  <a:cubicBezTo>
                    <a:pt x="811" y="182"/>
                    <a:pt x="629" y="0"/>
                    <a:pt x="4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6"/>
            <p:cNvSpPr/>
            <p:nvPr/>
          </p:nvSpPr>
          <p:spPr>
            <a:xfrm>
              <a:off x="1754650" y="3945500"/>
              <a:ext cx="20275" cy="20300"/>
            </a:xfrm>
            <a:custGeom>
              <a:avLst/>
              <a:gdLst/>
              <a:ahLst/>
              <a:cxnLst/>
              <a:rect l="l" t="t" r="r" b="b"/>
              <a:pathLst>
                <a:path w="811" h="812" extrusionOk="0">
                  <a:moveTo>
                    <a:pt x="405" y="1"/>
                  </a:moveTo>
                  <a:cubicBezTo>
                    <a:pt x="182" y="1"/>
                    <a:pt x="0" y="182"/>
                    <a:pt x="0" y="405"/>
                  </a:cubicBezTo>
                  <a:cubicBezTo>
                    <a:pt x="0" y="630"/>
                    <a:pt x="182" y="811"/>
                    <a:pt x="405" y="811"/>
                  </a:cubicBezTo>
                  <a:cubicBezTo>
                    <a:pt x="629" y="811"/>
                    <a:pt x="811" y="630"/>
                    <a:pt x="811" y="405"/>
                  </a:cubicBezTo>
                  <a:cubicBezTo>
                    <a:pt x="811" y="182"/>
                    <a:pt x="629" y="1"/>
                    <a:pt x="4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6"/>
            <p:cNvSpPr/>
            <p:nvPr/>
          </p:nvSpPr>
          <p:spPr>
            <a:xfrm>
              <a:off x="2391550" y="3432425"/>
              <a:ext cx="20275" cy="20325"/>
            </a:xfrm>
            <a:custGeom>
              <a:avLst/>
              <a:gdLst/>
              <a:ahLst/>
              <a:cxnLst/>
              <a:rect l="l" t="t" r="r" b="b"/>
              <a:pathLst>
                <a:path w="811" h="813" extrusionOk="0">
                  <a:moveTo>
                    <a:pt x="406" y="0"/>
                  </a:moveTo>
                  <a:cubicBezTo>
                    <a:pt x="182" y="0"/>
                    <a:pt x="0" y="182"/>
                    <a:pt x="0" y="406"/>
                  </a:cubicBezTo>
                  <a:cubicBezTo>
                    <a:pt x="0" y="631"/>
                    <a:pt x="182" y="812"/>
                    <a:pt x="406" y="812"/>
                  </a:cubicBezTo>
                  <a:cubicBezTo>
                    <a:pt x="631" y="812"/>
                    <a:pt x="811" y="631"/>
                    <a:pt x="811" y="406"/>
                  </a:cubicBezTo>
                  <a:cubicBezTo>
                    <a:pt x="811" y="182"/>
                    <a:pt x="631" y="0"/>
                    <a:pt x="4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6"/>
            <p:cNvSpPr/>
            <p:nvPr/>
          </p:nvSpPr>
          <p:spPr>
            <a:xfrm>
              <a:off x="1904075" y="3432425"/>
              <a:ext cx="20300" cy="20325"/>
            </a:xfrm>
            <a:custGeom>
              <a:avLst/>
              <a:gdLst/>
              <a:ahLst/>
              <a:cxnLst/>
              <a:rect l="l" t="t" r="r" b="b"/>
              <a:pathLst>
                <a:path w="812" h="813" extrusionOk="0">
                  <a:moveTo>
                    <a:pt x="405" y="0"/>
                  </a:moveTo>
                  <a:cubicBezTo>
                    <a:pt x="181" y="0"/>
                    <a:pt x="0" y="182"/>
                    <a:pt x="0" y="406"/>
                  </a:cubicBezTo>
                  <a:cubicBezTo>
                    <a:pt x="0" y="631"/>
                    <a:pt x="181" y="812"/>
                    <a:pt x="405" y="812"/>
                  </a:cubicBezTo>
                  <a:cubicBezTo>
                    <a:pt x="630" y="812"/>
                    <a:pt x="811" y="631"/>
                    <a:pt x="811" y="406"/>
                  </a:cubicBezTo>
                  <a:cubicBezTo>
                    <a:pt x="811" y="182"/>
                    <a:pt x="630" y="0"/>
                    <a:pt x="4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6"/>
            <p:cNvSpPr/>
            <p:nvPr/>
          </p:nvSpPr>
          <p:spPr>
            <a:xfrm>
              <a:off x="2165000" y="3432425"/>
              <a:ext cx="20275" cy="20325"/>
            </a:xfrm>
            <a:custGeom>
              <a:avLst/>
              <a:gdLst/>
              <a:ahLst/>
              <a:cxnLst/>
              <a:rect l="l" t="t" r="r" b="b"/>
              <a:pathLst>
                <a:path w="811" h="813" extrusionOk="0">
                  <a:moveTo>
                    <a:pt x="406" y="0"/>
                  </a:moveTo>
                  <a:cubicBezTo>
                    <a:pt x="182" y="0"/>
                    <a:pt x="0" y="182"/>
                    <a:pt x="0" y="406"/>
                  </a:cubicBezTo>
                  <a:cubicBezTo>
                    <a:pt x="0" y="631"/>
                    <a:pt x="182" y="812"/>
                    <a:pt x="406" y="812"/>
                  </a:cubicBezTo>
                  <a:cubicBezTo>
                    <a:pt x="629" y="812"/>
                    <a:pt x="811" y="631"/>
                    <a:pt x="811" y="406"/>
                  </a:cubicBezTo>
                  <a:cubicBezTo>
                    <a:pt x="811" y="182"/>
                    <a:pt x="629" y="0"/>
                    <a:pt x="4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6"/>
            <p:cNvSpPr/>
            <p:nvPr/>
          </p:nvSpPr>
          <p:spPr>
            <a:xfrm>
              <a:off x="2487525" y="3024325"/>
              <a:ext cx="842725" cy="1129475"/>
            </a:xfrm>
            <a:custGeom>
              <a:avLst/>
              <a:gdLst/>
              <a:ahLst/>
              <a:cxnLst/>
              <a:rect l="l" t="t" r="r" b="b"/>
              <a:pathLst>
                <a:path w="33709" h="45179" extrusionOk="0">
                  <a:moveTo>
                    <a:pt x="16855" y="0"/>
                  </a:moveTo>
                  <a:cubicBezTo>
                    <a:pt x="12385" y="0"/>
                    <a:pt x="8098" y="2379"/>
                    <a:pt x="4937" y="6615"/>
                  </a:cubicBezTo>
                  <a:cubicBezTo>
                    <a:pt x="1777" y="10852"/>
                    <a:pt x="0" y="16597"/>
                    <a:pt x="0" y="22589"/>
                  </a:cubicBezTo>
                  <a:cubicBezTo>
                    <a:pt x="0" y="28580"/>
                    <a:pt x="1777" y="34326"/>
                    <a:pt x="4937" y="38562"/>
                  </a:cubicBezTo>
                  <a:cubicBezTo>
                    <a:pt x="8098" y="42798"/>
                    <a:pt x="12385" y="45179"/>
                    <a:pt x="16855" y="45179"/>
                  </a:cubicBezTo>
                  <a:cubicBezTo>
                    <a:pt x="21324" y="45179"/>
                    <a:pt x="25611" y="42798"/>
                    <a:pt x="28772" y="38562"/>
                  </a:cubicBezTo>
                  <a:cubicBezTo>
                    <a:pt x="31932" y="34326"/>
                    <a:pt x="33709" y="28580"/>
                    <a:pt x="33709" y="22589"/>
                  </a:cubicBezTo>
                  <a:cubicBezTo>
                    <a:pt x="33709" y="16597"/>
                    <a:pt x="31932" y="10852"/>
                    <a:pt x="28772" y="6615"/>
                  </a:cubicBezTo>
                  <a:cubicBezTo>
                    <a:pt x="25611" y="2379"/>
                    <a:pt x="21324" y="0"/>
                    <a:pt x="16855" y="0"/>
                  </a:cubicBezTo>
                  <a:close/>
                </a:path>
              </a:pathLst>
            </a:custGeom>
            <a:solidFill>
              <a:srgbClr val="23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6"/>
            <p:cNvSpPr/>
            <p:nvPr/>
          </p:nvSpPr>
          <p:spPr>
            <a:xfrm>
              <a:off x="2453275" y="3395825"/>
              <a:ext cx="407275" cy="957400"/>
            </a:xfrm>
            <a:custGeom>
              <a:avLst/>
              <a:gdLst/>
              <a:ahLst/>
              <a:cxnLst/>
              <a:rect l="l" t="t" r="r" b="b"/>
              <a:pathLst>
                <a:path w="16291" h="38296" extrusionOk="0">
                  <a:moveTo>
                    <a:pt x="0" y="1"/>
                  </a:moveTo>
                  <a:lnTo>
                    <a:pt x="0" y="38295"/>
                  </a:lnTo>
                  <a:lnTo>
                    <a:pt x="16290" y="38295"/>
                  </a:lnTo>
                  <a:lnTo>
                    <a:pt x="16290" y="352"/>
                  </a:lnTo>
                  <a:cubicBezTo>
                    <a:pt x="16290" y="159"/>
                    <a:pt x="16134" y="1"/>
                    <a:pt x="159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6"/>
            <p:cNvSpPr/>
            <p:nvPr/>
          </p:nvSpPr>
          <p:spPr>
            <a:xfrm>
              <a:off x="5024725" y="4341300"/>
              <a:ext cx="358000" cy="480925"/>
            </a:xfrm>
            <a:custGeom>
              <a:avLst/>
              <a:gdLst/>
              <a:ahLst/>
              <a:cxnLst/>
              <a:rect l="l" t="t" r="r" b="b"/>
              <a:pathLst>
                <a:path w="14320" h="19237" extrusionOk="0">
                  <a:moveTo>
                    <a:pt x="6900" y="919"/>
                  </a:moveTo>
                  <a:cubicBezTo>
                    <a:pt x="7006" y="933"/>
                    <a:pt x="7111" y="956"/>
                    <a:pt x="7216" y="978"/>
                  </a:cubicBezTo>
                  <a:cubicBezTo>
                    <a:pt x="7193" y="978"/>
                    <a:pt x="7171" y="983"/>
                    <a:pt x="7151" y="983"/>
                  </a:cubicBezTo>
                  <a:cubicBezTo>
                    <a:pt x="7109" y="981"/>
                    <a:pt x="7069" y="974"/>
                    <a:pt x="7028" y="974"/>
                  </a:cubicBezTo>
                  <a:cubicBezTo>
                    <a:pt x="6957" y="974"/>
                    <a:pt x="6888" y="986"/>
                    <a:pt x="6817" y="990"/>
                  </a:cubicBezTo>
                  <a:cubicBezTo>
                    <a:pt x="6747" y="986"/>
                    <a:pt x="6678" y="974"/>
                    <a:pt x="6607" y="974"/>
                  </a:cubicBezTo>
                  <a:cubicBezTo>
                    <a:pt x="6576" y="974"/>
                    <a:pt x="6545" y="980"/>
                    <a:pt x="6516" y="981"/>
                  </a:cubicBezTo>
                  <a:cubicBezTo>
                    <a:pt x="6641" y="953"/>
                    <a:pt x="6770" y="934"/>
                    <a:pt x="6900" y="919"/>
                  </a:cubicBezTo>
                  <a:close/>
                  <a:moveTo>
                    <a:pt x="6858" y="1859"/>
                  </a:moveTo>
                  <a:cubicBezTo>
                    <a:pt x="7459" y="1919"/>
                    <a:pt x="8032" y="2138"/>
                    <a:pt x="8558" y="2495"/>
                  </a:cubicBezTo>
                  <a:cubicBezTo>
                    <a:pt x="8553" y="2505"/>
                    <a:pt x="8544" y="2513"/>
                    <a:pt x="8542" y="2523"/>
                  </a:cubicBezTo>
                  <a:lnTo>
                    <a:pt x="6922" y="7306"/>
                  </a:lnTo>
                  <a:cubicBezTo>
                    <a:pt x="6900" y="7315"/>
                    <a:pt x="6876" y="7322"/>
                    <a:pt x="6854" y="7332"/>
                  </a:cubicBezTo>
                  <a:cubicBezTo>
                    <a:pt x="6753" y="7287"/>
                    <a:pt x="6648" y="7256"/>
                    <a:pt x="6542" y="7241"/>
                  </a:cubicBezTo>
                  <a:lnTo>
                    <a:pt x="5461" y="2312"/>
                  </a:lnTo>
                  <a:cubicBezTo>
                    <a:pt x="5903" y="2064"/>
                    <a:pt x="6371" y="1907"/>
                    <a:pt x="6858" y="1859"/>
                  </a:cubicBezTo>
                  <a:close/>
                  <a:moveTo>
                    <a:pt x="4695" y="2857"/>
                  </a:moveTo>
                  <a:lnTo>
                    <a:pt x="5706" y="7471"/>
                  </a:lnTo>
                  <a:cubicBezTo>
                    <a:pt x="5517" y="7609"/>
                    <a:pt x="5351" y="7800"/>
                    <a:pt x="5213" y="8034"/>
                  </a:cubicBezTo>
                  <a:lnTo>
                    <a:pt x="2687" y="6114"/>
                  </a:lnTo>
                  <a:cubicBezTo>
                    <a:pt x="3136" y="4748"/>
                    <a:pt x="3837" y="3614"/>
                    <a:pt x="4695" y="2857"/>
                  </a:cubicBezTo>
                  <a:close/>
                  <a:moveTo>
                    <a:pt x="9261" y="3081"/>
                  </a:moveTo>
                  <a:cubicBezTo>
                    <a:pt x="10166" y="3985"/>
                    <a:pt x="10870" y="5323"/>
                    <a:pt x="11257" y="6906"/>
                  </a:cubicBezTo>
                  <a:lnTo>
                    <a:pt x="8589" y="8208"/>
                  </a:lnTo>
                  <a:cubicBezTo>
                    <a:pt x="8397" y="7814"/>
                    <a:pt x="8128" y="7513"/>
                    <a:pt x="7814" y="7355"/>
                  </a:cubicBezTo>
                  <a:lnTo>
                    <a:pt x="9261" y="3081"/>
                  </a:lnTo>
                  <a:close/>
                  <a:moveTo>
                    <a:pt x="2448" y="6963"/>
                  </a:moveTo>
                  <a:lnTo>
                    <a:pt x="4903" y="8827"/>
                  </a:lnTo>
                  <a:cubicBezTo>
                    <a:pt x="4844" y="9075"/>
                    <a:pt x="4812" y="9341"/>
                    <a:pt x="4812" y="9618"/>
                  </a:cubicBezTo>
                  <a:cubicBezTo>
                    <a:pt x="4812" y="9763"/>
                    <a:pt x="4822" y="9903"/>
                    <a:pt x="4838" y="10041"/>
                  </a:cubicBezTo>
                  <a:lnTo>
                    <a:pt x="2245" y="11306"/>
                  </a:lnTo>
                  <a:cubicBezTo>
                    <a:pt x="2173" y="10776"/>
                    <a:pt x="2133" y="10228"/>
                    <a:pt x="2133" y="9665"/>
                  </a:cubicBezTo>
                  <a:cubicBezTo>
                    <a:pt x="2133" y="8713"/>
                    <a:pt x="2247" y="7806"/>
                    <a:pt x="2448" y="6963"/>
                  </a:cubicBezTo>
                  <a:close/>
                  <a:moveTo>
                    <a:pt x="11422" y="7721"/>
                  </a:moveTo>
                  <a:cubicBezTo>
                    <a:pt x="11524" y="8344"/>
                    <a:pt x="11585" y="8992"/>
                    <a:pt x="11585" y="9665"/>
                  </a:cubicBezTo>
                  <a:cubicBezTo>
                    <a:pt x="11585" y="10701"/>
                    <a:pt x="11452" y="11688"/>
                    <a:pt x="11216" y="12594"/>
                  </a:cubicBezTo>
                  <a:lnTo>
                    <a:pt x="8723" y="10701"/>
                  </a:lnTo>
                  <a:cubicBezTo>
                    <a:pt x="8834" y="10376"/>
                    <a:pt x="8896" y="10008"/>
                    <a:pt x="8896" y="9618"/>
                  </a:cubicBezTo>
                  <a:cubicBezTo>
                    <a:pt x="8896" y="9398"/>
                    <a:pt x="8875" y="9186"/>
                    <a:pt x="8838" y="8983"/>
                  </a:cubicBezTo>
                  <a:lnTo>
                    <a:pt x="11422" y="7721"/>
                  </a:lnTo>
                  <a:close/>
                  <a:moveTo>
                    <a:pt x="5036" y="10839"/>
                  </a:moveTo>
                  <a:cubicBezTo>
                    <a:pt x="5148" y="11126"/>
                    <a:pt x="5300" y="11372"/>
                    <a:pt x="5479" y="11566"/>
                  </a:cubicBezTo>
                  <a:lnTo>
                    <a:pt x="4048" y="15795"/>
                  </a:lnTo>
                  <a:cubicBezTo>
                    <a:pt x="3286" y="14857"/>
                    <a:pt x="2704" y="13590"/>
                    <a:pt x="2391" y="12130"/>
                  </a:cubicBezTo>
                  <a:lnTo>
                    <a:pt x="5036" y="10839"/>
                  </a:lnTo>
                  <a:close/>
                  <a:moveTo>
                    <a:pt x="8339" y="11437"/>
                  </a:moveTo>
                  <a:lnTo>
                    <a:pt x="10962" y="13429"/>
                  </a:lnTo>
                  <a:cubicBezTo>
                    <a:pt x="10440" y="14900"/>
                    <a:pt x="9621" y="16077"/>
                    <a:pt x="8632" y="16780"/>
                  </a:cubicBezTo>
                  <a:lnTo>
                    <a:pt x="7577" y="11972"/>
                  </a:lnTo>
                  <a:cubicBezTo>
                    <a:pt x="7865" y="11898"/>
                    <a:pt x="8127" y="11711"/>
                    <a:pt x="8339" y="11437"/>
                  </a:cubicBezTo>
                  <a:close/>
                  <a:moveTo>
                    <a:pt x="6690" y="11965"/>
                  </a:moveTo>
                  <a:lnTo>
                    <a:pt x="7842" y="17220"/>
                  </a:lnTo>
                  <a:cubicBezTo>
                    <a:pt x="7524" y="17353"/>
                    <a:pt x="7196" y="17437"/>
                    <a:pt x="6858" y="17471"/>
                  </a:cubicBezTo>
                  <a:cubicBezTo>
                    <a:pt x="6086" y="17393"/>
                    <a:pt x="5359" y="17051"/>
                    <a:pt x="4720" y="16495"/>
                  </a:cubicBezTo>
                  <a:lnTo>
                    <a:pt x="6242" y="11996"/>
                  </a:lnTo>
                  <a:cubicBezTo>
                    <a:pt x="6293" y="12003"/>
                    <a:pt x="6344" y="12007"/>
                    <a:pt x="6396" y="12007"/>
                  </a:cubicBezTo>
                  <a:cubicBezTo>
                    <a:pt x="6496" y="12007"/>
                    <a:pt x="6595" y="11993"/>
                    <a:pt x="6690" y="11965"/>
                  </a:cubicBezTo>
                  <a:close/>
                  <a:moveTo>
                    <a:pt x="6569" y="1"/>
                  </a:moveTo>
                  <a:cubicBezTo>
                    <a:pt x="2941" y="1"/>
                    <a:pt x="1" y="4307"/>
                    <a:pt x="1" y="9618"/>
                  </a:cubicBezTo>
                  <a:cubicBezTo>
                    <a:pt x="1" y="14931"/>
                    <a:pt x="2941" y="19237"/>
                    <a:pt x="6569" y="19237"/>
                  </a:cubicBezTo>
                  <a:cubicBezTo>
                    <a:pt x="6613" y="19237"/>
                    <a:pt x="6657" y="19232"/>
                    <a:pt x="6702" y="19231"/>
                  </a:cubicBezTo>
                  <a:cubicBezTo>
                    <a:pt x="6747" y="19232"/>
                    <a:pt x="6793" y="19237"/>
                    <a:pt x="6839" y="19237"/>
                  </a:cubicBezTo>
                  <a:cubicBezTo>
                    <a:pt x="6855" y="19237"/>
                    <a:pt x="6870" y="19235"/>
                    <a:pt x="6885" y="19234"/>
                  </a:cubicBezTo>
                  <a:cubicBezTo>
                    <a:pt x="6901" y="19235"/>
                    <a:pt x="6916" y="19237"/>
                    <a:pt x="6931" y="19237"/>
                  </a:cubicBezTo>
                  <a:cubicBezTo>
                    <a:pt x="6947" y="19237"/>
                    <a:pt x="6962" y="19235"/>
                    <a:pt x="6976" y="19234"/>
                  </a:cubicBezTo>
                  <a:cubicBezTo>
                    <a:pt x="6991" y="19235"/>
                    <a:pt x="7007" y="19237"/>
                    <a:pt x="7022" y="19237"/>
                  </a:cubicBezTo>
                  <a:cubicBezTo>
                    <a:pt x="7037" y="19237"/>
                    <a:pt x="7053" y="19235"/>
                    <a:pt x="7068" y="19234"/>
                  </a:cubicBezTo>
                  <a:cubicBezTo>
                    <a:pt x="7083" y="19235"/>
                    <a:pt x="7097" y="19237"/>
                    <a:pt x="7114" y="19237"/>
                  </a:cubicBezTo>
                  <a:cubicBezTo>
                    <a:pt x="7128" y="19237"/>
                    <a:pt x="7143" y="19235"/>
                    <a:pt x="7159" y="19234"/>
                  </a:cubicBezTo>
                  <a:cubicBezTo>
                    <a:pt x="7174" y="19235"/>
                    <a:pt x="7189" y="19237"/>
                    <a:pt x="7205" y="19237"/>
                  </a:cubicBezTo>
                  <a:cubicBezTo>
                    <a:pt x="7220" y="19237"/>
                    <a:pt x="7235" y="19235"/>
                    <a:pt x="7249" y="19234"/>
                  </a:cubicBezTo>
                  <a:cubicBezTo>
                    <a:pt x="7266" y="19235"/>
                    <a:pt x="7280" y="19237"/>
                    <a:pt x="7295" y="19237"/>
                  </a:cubicBezTo>
                  <a:cubicBezTo>
                    <a:pt x="7311" y="19237"/>
                    <a:pt x="7326" y="19235"/>
                    <a:pt x="7341" y="19234"/>
                  </a:cubicBezTo>
                  <a:cubicBezTo>
                    <a:pt x="7357" y="19235"/>
                    <a:pt x="7372" y="19237"/>
                    <a:pt x="7387" y="19237"/>
                  </a:cubicBezTo>
                  <a:cubicBezTo>
                    <a:pt x="7402" y="19237"/>
                    <a:pt x="7418" y="19235"/>
                    <a:pt x="7433" y="19234"/>
                  </a:cubicBezTo>
                  <a:cubicBezTo>
                    <a:pt x="7447" y="19235"/>
                    <a:pt x="7464" y="19237"/>
                    <a:pt x="7478" y="19237"/>
                  </a:cubicBezTo>
                  <a:cubicBezTo>
                    <a:pt x="7493" y="19237"/>
                    <a:pt x="7508" y="19235"/>
                    <a:pt x="7524" y="19234"/>
                  </a:cubicBezTo>
                  <a:cubicBezTo>
                    <a:pt x="7539" y="19235"/>
                    <a:pt x="7554" y="19237"/>
                    <a:pt x="7570" y="19237"/>
                  </a:cubicBezTo>
                  <a:cubicBezTo>
                    <a:pt x="11297" y="19237"/>
                    <a:pt x="14320" y="14931"/>
                    <a:pt x="14320" y="9618"/>
                  </a:cubicBezTo>
                  <a:cubicBezTo>
                    <a:pt x="14320" y="4307"/>
                    <a:pt x="11297" y="1"/>
                    <a:pt x="7570" y="1"/>
                  </a:cubicBezTo>
                  <a:cubicBezTo>
                    <a:pt x="7554" y="1"/>
                    <a:pt x="7539" y="2"/>
                    <a:pt x="7524" y="2"/>
                  </a:cubicBezTo>
                  <a:cubicBezTo>
                    <a:pt x="7508" y="2"/>
                    <a:pt x="7493" y="1"/>
                    <a:pt x="7478" y="1"/>
                  </a:cubicBezTo>
                  <a:cubicBezTo>
                    <a:pt x="7464" y="1"/>
                    <a:pt x="7447" y="2"/>
                    <a:pt x="7433" y="2"/>
                  </a:cubicBezTo>
                  <a:cubicBezTo>
                    <a:pt x="7418" y="2"/>
                    <a:pt x="7402" y="1"/>
                    <a:pt x="7387" y="1"/>
                  </a:cubicBezTo>
                  <a:cubicBezTo>
                    <a:pt x="7372" y="1"/>
                    <a:pt x="7357" y="2"/>
                    <a:pt x="7341" y="2"/>
                  </a:cubicBezTo>
                  <a:cubicBezTo>
                    <a:pt x="7326" y="2"/>
                    <a:pt x="7311" y="1"/>
                    <a:pt x="7295" y="1"/>
                  </a:cubicBezTo>
                  <a:cubicBezTo>
                    <a:pt x="7280" y="1"/>
                    <a:pt x="7266" y="2"/>
                    <a:pt x="7249" y="2"/>
                  </a:cubicBezTo>
                  <a:cubicBezTo>
                    <a:pt x="7235" y="2"/>
                    <a:pt x="7220" y="1"/>
                    <a:pt x="7205" y="1"/>
                  </a:cubicBezTo>
                  <a:cubicBezTo>
                    <a:pt x="7189" y="1"/>
                    <a:pt x="7174" y="2"/>
                    <a:pt x="7159" y="2"/>
                  </a:cubicBezTo>
                  <a:cubicBezTo>
                    <a:pt x="7143" y="2"/>
                    <a:pt x="7128" y="1"/>
                    <a:pt x="7114" y="1"/>
                  </a:cubicBezTo>
                  <a:cubicBezTo>
                    <a:pt x="7097" y="1"/>
                    <a:pt x="7083" y="2"/>
                    <a:pt x="7068" y="2"/>
                  </a:cubicBezTo>
                  <a:cubicBezTo>
                    <a:pt x="7053" y="2"/>
                    <a:pt x="7037" y="1"/>
                    <a:pt x="7022" y="1"/>
                  </a:cubicBezTo>
                  <a:cubicBezTo>
                    <a:pt x="7007" y="1"/>
                    <a:pt x="6991" y="2"/>
                    <a:pt x="6976" y="2"/>
                  </a:cubicBezTo>
                  <a:cubicBezTo>
                    <a:pt x="6962" y="2"/>
                    <a:pt x="6947" y="1"/>
                    <a:pt x="6931" y="1"/>
                  </a:cubicBezTo>
                  <a:cubicBezTo>
                    <a:pt x="6916" y="1"/>
                    <a:pt x="6901" y="2"/>
                    <a:pt x="6885" y="2"/>
                  </a:cubicBezTo>
                  <a:cubicBezTo>
                    <a:pt x="6870" y="2"/>
                    <a:pt x="6855" y="1"/>
                    <a:pt x="6839" y="1"/>
                  </a:cubicBezTo>
                  <a:cubicBezTo>
                    <a:pt x="6793" y="1"/>
                    <a:pt x="6747" y="5"/>
                    <a:pt x="6702" y="7"/>
                  </a:cubicBezTo>
                  <a:cubicBezTo>
                    <a:pt x="6657" y="5"/>
                    <a:pt x="6613" y="1"/>
                    <a:pt x="65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6"/>
            <p:cNvSpPr/>
            <p:nvPr/>
          </p:nvSpPr>
          <p:spPr>
            <a:xfrm>
              <a:off x="5304850" y="4341300"/>
              <a:ext cx="816475" cy="480925"/>
            </a:xfrm>
            <a:custGeom>
              <a:avLst/>
              <a:gdLst/>
              <a:ahLst/>
              <a:cxnLst/>
              <a:rect l="l" t="t" r="r" b="b"/>
              <a:pathLst>
                <a:path w="32659" h="19237" extrusionOk="0">
                  <a:moveTo>
                    <a:pt x="25239" y="919"/>
                  </a:moveTo>
                  <a:cubicBezTo>
                    <a:pt x="25345" y="933"/>
                    <a:pt x="25450" y="956"/>
                    <a:pt x="25555" y="978"/>
                  </a:cubicBezTo>
                  <a:cubicBezTo>
                    <a:pt x="25533" y="978"/>
                    <a:pt x="25512" y="983"/>
                    <a:pt x="25490" y="983"/>
                  </a:cubicBezTo>
                  <a:cubicBezTo>
                    <a:pt x="25448" y="981"/>
                    <a:pt x="25409" y="974"/>
                    <a:pt x="25367" y="974"/>
                  </a:cubicBezTo>
                  <a:cubicBezTo>
                    <a:pt x="25296" y="974"/>
                    <a:pt x="25227" y="986"/>
                    <a:pt x="25156" y="990"/>
                  </a:cubicBezTo>
                  <a:cubicBezTo>
                    <a:pt x="25087" y="986"/>
                    <a:pt x="25017" y="974"/>
                    <a:pt x="24946" y="974"/>
                  </a:cubicBezTo>
                  <a:cubicBezTo>
                    <a:pt x="24915" y="974"/>
                    <a:pt x="24886" y="980"/>
                    <a:pt x="24855" y="981"/>
                  </a:cubicBezTo>
                  <a:cubicBezTo>
                    <a:pt x="24980" y="953"/>
                    <a:pt x="25109" y="934"/>
                    <a:pt x="25239" y="919"/>
                  </a:cubicBezTo>
                  <a:close/>
                  <a:moveTo>
                    <a:pt x="25199" y="1859"/>
                  </a:moveTo>
                  <a:cubicBezTo>
                    <a:pt x="25800" y="1919"/>
                    <a:pt x="26371" y="2138"/>
                    <a:pt x="26897" y="2495"/>
                  </a:cubicBezTo>
                  <a:cubicBezTo>
                    <a:pt x="26893" y="2505"/>
                    <a:pt x="26884" y="2513"/>
                    <a:pt x="26881" y="2523"/>
                  </a:cubicBezTo>
                  <a:lnTo>
                    <a:pt x="25261" y="7306"/>
                  </a:lnTo>
                  <a:cubicBezTo>
                    <a:pt x="25239" y="7315"/>
                    <a:pt x="25215" y="7322"/>
                    <a:pt x="25193" y="7332"/>
                  </a:cubicBezTo>
                  <a:cubicBezTo>
                    <a:pt x="25093" y="7287"/>
                    <a:pt x="24989" y="7256"/>
                    <a:pt x="24881" y="7241"/>
                  </a:cubicBezTo>
                  <a:lnTo>
                    <a:pt x="23802" y="2312"/>
                  </a:lnTo>
                  <a:cubicBezTo>
                    <a:pt x="24242" y="2064"/>
                    <a:pt x="24710" y="1907"/>
                    <a:pt x="25199" y="1859"/>
                  </a:cubicBezTo>
                  <a:close/>
                  <a:moveTo>
                    <a:pt x="23034" y="2857"/>
                  </a:moveTo>
                  <a:lnTo>
                    <a:pt x="24046" y="7471"/>
                  </a:lnTo>
                  <a:cubicBezTo>
                    <a:pt x="23857" y="7609"/>
                    <a:pt x="23690" y="7800"/>
                    <a:pt x="23552" y="8034"/>
                  </a:cubicBezTo>
                  <a:lnTo>
                    <a:pt x="21026" y="6114"/>
                  </a:lnTo>
                  <a:cubicBezTo>
                    <a:pt x="21476" y="4748"/>
                    <a:pt x="22176" y="3614"/>
                    <a:pt x="23034" y="2857"/>
                  </a:cubicBezTo>
                  <a:close/>
                  <a:moveTo>
                    <a:pt x="27600" y="3081"/>
                  </a:moveTo>
                  <a:cubicBezTo>
                    <a:pt x="28507" y="3985"/>
                    <a:pt x="29211" y="5323"/>
                    <a:pt x="29596" y="6906"/>
                  </a:cubicBezTo>
                  <a:lnTo>
                    <a:pt x="26928" y="8208"/>
                  </a:lnTo>
                  <a:cubicBezTo>
                    <a:pt x="26736" y="7814"/>
                    <a:pt x="26467" y="7513"/>
                    <a:pt x="26154" y="7355"/>
                  </a:cubicBezTo>
                  <a:lnTo>
                    <a:pt x="27600" y="3081"/>
                  </a:lnTo>
                  <a:close/>
                  <a:moveTo>
                    <a:pt x="20787" y="6963"/>
                  </a:moveTo>
                  <a:lnTo>
                    <a:pt x="23242" y="8827"/>
                  </a:lnTo>
                  <a:cubicBezTo>
                    <a:pt x="23183" y="9075"/>
                    <a:pt x="23151" y="9341"/>
                    <a:pt x="23151" y="9618"/>
                  </a:cubicBezTo>
                  <a:cubicBezTo>
                    <a:pt x="23151" y="9763"/>
                    <a:pt x="23161" y="9903"/>
                    <a:pt x="23177" y="10041"/>
                  </a:cubicBezTo>
                  <a:lnTo>
                    <a:pt x="20584" y="11306"/>
                  </a:lnTo>
                  <a:cubicBezTo>
                    <a:pt x="20512" y="10776"/>
                    <a:pt x="20472" y="10228"/>
                    <a:pt x="20472" y="9665"/>
                  </a:cubicBezTo>
                  <a:cubicBezTo>
                    <a:pt x="20472" y="8713"/>
                    <a:pt x="20587" y="7806"/>
                    <a:pt x="20787" y="6963"/>
                  </a:cubicBezTo>
                  <a:close/>
                  <a:moveTo>
                    <a:pt x="29762" y="7721"/>
                  </a:moveTo>
                  <a:cubicBezTo>
                    <a:pt x="29864" y="8344"/>
                    <a:pt x="29924" y="8992"/>
                    <a:pt x="29924" y="9665"/>
                  </a:cubicBezTo>
                  <a:cubicBezTo>
                    <a:pt x="29924" y="10701"/>
                    <a:pt x="29791" y="11688"/>
                    <a:pt x="29555" y="12594"/>
                  </a:cubicBezTo>
                  <a:lnTo>
                    <a:pt x="27062" y="10701"/>
                  </a:lnTo>
                  <a:cubicBezTo>
                    <a:pt x="27173" y="10376"/>
                    <a:pt x="27237" y="10008"/>
                    <a:pt x="27237" y="9618"/>
                  </a:cubicBezTo>
                  <a:cubicBezTo>
                    <a:pt x="27237" y="9398"/>
                    <a:pt x="27214" y="9186"/>
                    <a:pt x="27178" y="8983"/>
                  </a:cubicBezTo>
                  <a:lnTo>
                    <a:pt x="29762" y="7721"/>
                  </a:lnTo>
                  <a:close/>
                  <a:moveTo>
                    <a:pt x="23375" y="10839"/>
                  </a:moveTo>
                  <a:cubicBezTo>
                    <a:pt x="23487" y="11126"/>
                    <a:pt x="23640" y="11372"/>
                    <a:pt x="23818" y="11566"/>
                  </a:cubicBezTo>
                  <a:lnTo>
                    <a:pt x="22387" y="15795"/>
                  </a:lnTo>
                  <a:cubicBezTo>
                    <a:pt x="21625" y="14857"/>
                    <a:pt x="21044" y="13590"/>
                    <a:pt x="20732" y="12130"/>
                  </a:cubicBezTo>
                  <a:lnTo>
                    <a:pt x="23375" y="10839"/>
                  </a:lnTo>
                  <a:close/>
                  <a:moveTo>
                    <a:pt x="26678" y="11437"/>
                  </a:moveTo>
                  <a:lnTo>
                    <a:pt x="29302" y="13429"/>
                  </a:lnTo>
                  <a:cubicBezTo>
                    <a:pt x="28780" y="14900"/>
                    <a:pt x="27960" y="16077"/>
                    <a:pt x="26971" y="16780"/>
                  </a:cubicBezTo>
                  <a:lnTo>
                    <a:pt x="25917" y="11972"/>
                  </a:lnTo>
                  <a:cubicBezTo>
                    <a:pt x="26204" y="11898"/>
                    <a:pt x="26466" y="11711"/>
                    <a:pt x="26678" y="11437"/>
                  </a:cubicBezTo>
                  <a:close/>
                  <a:moveTo>
                    <a:pt x="25029" y="11965"/>
                  </a:moveTo>
                  <a:lnTo>
                    <a:pt x="26181" y="17220"/>
                  </a:lnTo>
                  <a:cubicBezTo>
                    <a:pt x="25865" y="17353"/>
                    <a:pt x="25536" y="17437"/>
                    <a:pt x="25199" y="17471"/>
                  </a:cubicBezTo>
                  <a:cubicBezTo>
                    <a:pt x="24425" y="17393"/>
                    <a:pt x="23699" y="17051"/>
                    <a:pt x="23059" y="16495"/>
                  </a:cubicBezTo>
                  <a:lnTo>
                    <a:pt x="24582" y="11996"/>
                  </a:lnTo>
                  <a:cubicBezTo>
                    <a:pt x="24632" y="12003"/>
                    <a:pt x="24684" y="12007"/>
                    <a:pt x="24735" y="12007"/>
                  </a:cubicBezTo>
                  <a:cubicBezTo>
                    <a:pt x="24836" y="12007"/>
                    <a:pt x="24935" y="11993"/>
                    <a:pt x="25029" y="11965"/>
                  </a:cubicBezTo>
                  <a:close/>
                  <a:moveTo>
                    <a:pt x="24908" y="1"/>
                  </a:moveTo>
                  <a:cubicBezTo>
                    <a:pt x="23679" y="1"/>
                    <a:pt x="22532" y="496"/>
                    <a:pt x="21549" y="1355"/>
                  </a:cubicBezTo>
                  <a:cubicBezTo>
                    <a:pt x="21812" y="1057"/>
                    <a:pt x="22086" y="792"/>
                    <a:pt x="22373" y="565"/>
                  </a:cubicBezTo>
                  <a:lnTo>
                    <a:pt x="18966" y="565"/>
                  </a:lnTo>
                  <a:cubicBezTo>
                    <a:pt x="17094" y="2708"/>
                    <a:pt x="15816" y="6265"/>
                    <a:pt x="15650" y="10351"/>
                  </a:cubicBezTo>
                  <a:lnTo>
                    <a:pt x="6567" y="10351"/>
                  </a:lnTo>
                  <a:cubicBezTo>
                    <a:pt x="6404" y="6265"/>
                    <a:pt x="5157" y="2708"/>
                    <a:pt x="3327" y="565"/>
                  </a:cubicBezTo>
                  <a:lnTo>
                    <a:pt x="0" y="565"/>
                  </a:lnTo>
                  <a:cubicBezTo>
                    <a:pt x="2209" y="2358"/>
                    <a:pt x="3757" y="6463"/>
                    <a:pt x="3757" y="11257"/>
                  </a:cubicBezTo>
                  <a:cubicBezTo>
                    <a:pt x="3757" y="11866"/>
                    <a:pt x="3732" y="12464"/>
                    <a:pt x="3685" y="13048"/>
                  </a:cubicBezTo>
                  <a:lnTo>
                    <a:pt x="6514" y="13048"/>
                  </a:lnTo>
                  <a:cubicBezTo>
                    <a:pt x="6514" y="13042"/>
                    <a:pt x="6514" y="13037"/>
                    <a:pt x="6515" y="13031"/>
                  </a:cubicBezTo>
                  <a:lnTo>
                    <a:pt x="15703" y="13031"/>
                  </a:lnTo>
                  <a:cubicBezTo>
                    <a:pt x="15704" y="13037"/>
                    <a:pt x="15704" y="13042"/>
                    <a:pt x="15704" y="13048"/>
                  </a:cubicBezTo>
                  <a:lnTo>
                    <a:pt x="18601" y="13048"/>
                  </a:lnTo>
                  <a:cubicBezTo>
                    <a:pt x="18572" y="12700"/>
                    <a:pt x="18554" y="12344"/>
                    <a:pt x="18542" y="11987"/>
                  </a:cubicBezTo>
                  <a:lnTo>
                    <a:pt x="18542" y="11987"/>
                  </a:lnTo>
                  <a:cubicBezTo>
                    <a:pt x="19261" y="16154"/>
                    <a:pt x="21838" y="19237"/>
                    <a:pt x="24908" y="19237"/>
                  </a:cubicBezTo>
                  <a:cubicBezTo>
                    <a:pt x="24952" y="19237"/>
                    <a:pt x="24997" y="19232"/>
                    <a:pt x="25041" y="19231"/>
                  </a:cubicBezTo>
                  <a:cubicBezTo>
                    <a:pt x="25087" y="19232"/>
                    <a:pt x="25132" y="19237"/>
                    <a:pt x="25180" y="19237"/>
                  </a:cubicBezTo>
                  <a:cubicBezTo>
                    <a:pt x="25194" y="19237"/>
                    <a:pt x="25209" y="19235"/>
                    <a:pt x="25224" y="19234"/>
                  </a:cubicBezTo>
                  <a:cubicBezTo>
                    <a:pt x="25240" y="19235"/>
                    <a:pt x="25255" y="19237"/>
                    <a:pt x="25270" y="19237"/>
                  </a:cubicBezTo>
                  <a:cubicBezTo>
                    <a:pt x="25286" y="19237"/>
                    <a:pt x="25301" y="19235"/>
                    <a:pt x="25316" y="19234"/>
                  </a:cubicBezTo>
                  <a:cubicBezTo>
                    <a:pt x="25332" y="19235"/>
                    <a:pt x="25347" y="19237"/>
                    <a:pt x="25361" y="19237"/>
                  </a:cubicBezTo>
                  <a:cubicBezTo>
                    <a:pt x="25376" y="19237"/>
                    <a:pt x="25392" y="19235"/>
                    <a:pt x="25407" y="19234"/>
                  </a:cubicBezTo>
                  <a:cubicBezTo>
                    <a:pt x="25422" y="19235"/>
                    <a:pt x="25437" y="19237"/>
                    <a:pt x="25453" y="19237"/>
                  </a:cubicBezTo>
                  <a:cubicBezTo>
                    <a:pt x="25468" y="19237"/>
                    <a:pt x="25482" y="19235"/>
                    <a:pt x="25499" y="19234"/>
                  </a:cubicBezTo>
                  <a:cubicBezTo>
                    <a:pt x="25513" y="19235"/>
                    <a:pt x="25528" y="19237"/>
                    <a:pt x="25544" y="19237"/>
                  </a:cubicBezTo>
                  <a:cubicBezTo>
                    <a:pt x="25559" y="19237"/>
                    <a:pt x="25574" y="19235"/>
                    <a:pt x="25590" y="19234"/>
                  </a:cubicBezTo>
                  <a:cubicBezTo>
                    <a:pt x="25605" y="19235"/>
                    <a:pt x="25620" y="19237"/>
                    <a:pt x="25635" y="19237"/>
                  </a:cubicBezTo>
                  <a:cubicBezTo>
                    <a:pt x="25651" y="19237"/>
                    <a:pt x="25666" y="19235"/>
                    <a:pt x="25680" y="19234"/>
                  </a:cubicBezTo>
                  <a:cubicBezTo>
                    <a:pt x="25697" y="19235"/>
                    <a:pt x="25711" y="19237"/>
                    <a:pt x="25726" y="19237"/>
                  </a:cubicBezTo>
                  <a:cubicBezTo>
                    <a:pt x="25742" y="19237"/>
                    <a:pt x="25757" y="19235"/>
                    <a:pt x="25772" y="19234"/>
                  </a:cubicBezTo>
                  <a:cubicBezTo>
                    <a:pt x="25787" y="19235"/>
                    <a:pt x="25803" y="19237"/>
                    <a:pt x="25818" y="19237"/>
                  </a:cubicBezTo>
                  <a:cubicBezTo>
                    <a:pt x="25832" y="19237"/>
                    <a:pt x="25849" y="19235"/>
                    <a:pt x="25863" y="19234"/>
                  </a:cubicBezTo>
                  <a:cubicBezTo>
                    <a:pt x="25878" y="19235"/>
                    <a:pt x="25893" y="19237"/>
                    <a:pt x="25909" y="19237"/>
                  </a:cubicBezTo>
                  <a:cubicBezTo>
                    <a:pt x="29636" y="19237"/>
                    <a:pt x="32659" y="14931"/>
                    <a:pt x="32659" y="9618"/>
                  </a:cubicBezTo>
                  <a:cubicBezTo>
                    <a:pt x="32659" y="4307"/>
                    <a:pt x="29636" y="1"/>
                    <a:pt x="25909" y="1"/>
                  </a:cubicBezTo>
                  <a:cubicBezTo>
                    <a:pt x="25893" y="1"/>
                    <a:pt x="25878" y="2"/>
                    <a:pt x="25863" y="2"/>
                  </a:cubicBezTo>
                  <a:cubicBezTo>
                    <a:pt x="25849" y="2"/>
                    <a:pt x="25832" y="1"/>
                    <a:pt x="25818" y="1"/>
                  </a:cubicBezTo>
                  <a:cubicBezTo>
                    <a:pt x="25803" y="1"/>
                    <a:pt x="25787" y="2"/>
                    <a:pt x="25772" y="2"/>
                  </a:cubicBezTo>
                  <a:cubicBezTo>
                    <a:pt x="25757" y="2"/>
                    <a:pt x="25742" y="1"/>
                    <a:pt x="25726" y="1"/>
                  </a:cubicBezTo>
                  <a:cubicBezTo>
                    <a:pt x="25711" y="1"/>
                    <a:pt x="25697" y="2"/>
                    <a:pt x="25680" y="2"/>
                  </a:cubicBezTo>
                  <a:cubicBezTo>
                    <a:pt x="25666" y="2"/>
                    <a:pt x="25651" y="1"/>
                    <a:pt x="25635" y="1"/>
                  </a:cubicBezTo>
                  <a:cubicBezTo>
                    <a:pt x="25620" y="1"/>
                    <a:pt x="25605" y="2"/>
                    <a:pt x="25590" y="2"/>
                  </a:cubicBezTo>
                  <a:cubicBezTo>
                    <a:pt x="25574" y="2"/>
                    <a:pt x="25559" y="1"/>
                    <a:pt x="25544" y="1"/>
                  </a:cubicBezTo>
                  <a:cubicBezTo>
                    <a:pt x="25528" y="1"/>
                    <a:pt x="25513" y="2"/>
                    <a:pt x="25499" y="2"/>
                  </a:cubicBezTo>
                  <a:cubicBezTo>
                    <a:pt x="25482" y="2"/>
                    <a:pt x="25468" y="1"/>
                    <a:pt x="25453" y="1"/>
                  </a:cubicBezTo>
                  <a:cubicBezTo>
                    <a:pt x="25437" y="1"/>
                    <a:pt x="25422" y="2"/>
                    <a:pt x="25407" y="2"/>
                  </a:cubicBezTo>
                  <a:cubicBezTo>
                    <a:pt x="25392" y="2"/>
                    <a:pt x="25376" y="1"/>
                    <a:pt x="25361" y="1"/>
                  </a:cubicBezTo>
                  <a:cubicBezTo>
                    <a:pt x="25347" y="1"/>
                    <a:pt x="25332" y="2"/>
                    <a:pt x="25316" y="2"/>
                  </a:cubicBezTo>
                  <a:cubicBezTo>
                    <a:pt x="25301" y="2"/>
                    <a:pt x="25286" y="1"/>
                    <a:pt x="25270" y="1"/>
                  </a:cubicBezTo>
                  <a:cubicBezTo>
                    <a:pt x="25255" y="1"/>
                    <a:pt x="25240" y="2"/>
                    <a:pt x="25224" y="2"/>
                  </a:cubicBezTo>
                  <a:cubicBezTo>
                    <a:pt x="25209" y="2"/>
                    <a:pt x="25194" y="1"/>
                    <a:pt x="25180" y="1"/>
                  </a:cubicBezTo>
                  <a:cubicBezTo>
                    <a:pt x="25132" y="1"/>
                    <a:pt x="25087" y="5"/>
                    <a:pt x="25041" y="7"/>
                  </a:cubicBezTo>
                  <a:cubicBezTo>
                    <a:pt x="24997" y="5"/>
                    <a:pt x="24952" y="1"/>
                    <a:pt x="249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6"/>
            <p:cNvSpPr/>
            <p:nvPr/>
          </p:nvSpPr>
          <p:spPr>
            <a:xfrm>
              <a:off x="3481150" y="4023425"/>
              <a:ext cx="190425" cy="626900"/>
            </a:xfrm>
            <a:custGeom>
              <a:avLst/>
              <a:gdLst/>
              <a:ahLst/>
              <a:cxnLst/>
              <a:rect l="l" t="t" r="r" b="b"/>
              <a:pathLst>
                <a:path w="7617" h="25076" extrusionOk="0">
                  <a:moveTo>
                    <a:pt x="1441" y="1"/>
                  </a:moveTo>
                  <a:cubicBezTo>
                    <a:pt x="646" y="1"/>
                    <a:pt x="0" y="646"/>
                    <a:pt x="0" y="1442"/>
                  </a:cubicBezTo>
                  <a:lnTo>
                    <a:pt x="0" y="14392"/>
                  </a:lnTo>
                  <a:cubicBezTo>
                    <a:pt x="0" y="15188"/>
                    <a:pt x="646" y="15833"/>
                    <a:pt x="1441" y="15833"/>
                  </a:cubicBezTo>
                  <a:lnTo>
                    <a:pt x="2259" y="15833"/>
                  </a:lnTo>
                  <a:lnTo>
                    <a:pt x="2259" y="22239"/>
                  </a:lnTo>
                  <a:lnTo>
                    <a:pt x="45" y="22239"/>
                  </a:lnTo>
                  <a:lnTo>
                    <a:pt x="45" y="22540"/>
                  </a:lnTo>
                  <a:cubicBezTo>
                    <a:pt x="45" y="23940"/>
                    <a:pt x="1180" y="25075"/>
                    <a:pt x="2580" y="25075"/>
                  </a:cubicBezTo>
                  <a:lnTo>
                    <a:pt x="5037" y="25075"/>
                  </a:lnTo>
                  <a:cubicBezTo>
                    <a:pt x="6438" y="25075"/>
                    <a:pt x="7572" y="23940"/>
                    <a:pt x="7572" y="22540"/>
                  </a:cubicBezTo>
                  <a:lnTo>
                    <a:pt x="7572" y="22239"/>
                  </a:lnTo>
                  <a:lnTo>
                    <a:pt x="5359" y="22239"/>
                  </a:lnTo>
                  <a:lnTo>
                    <a:pt x="5359" y="15833"/>
                  </a:lnTo>
                  <a:lnTo>
                    <a:pt x="6177" y="15833"/>
                  </a:lnTo>
                  <a:cubicBezTo>
                    <a:pt x="6971" y="15833"/>
                    <a:pt x="7617" y="15188"/>
                    <a:pt x="7617" y="14392"/>
                  </a:cubicBezTo>
                  <a:lnTo>
                    <a:pt x="7617" y="1442"/>
                  </a:lnTo>
                  <a:cubicBezTo>
                    <a:pt x="7617" y="646"/>
                    <a:pt x="6971" y="1"/>
                    <a:pt x="6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6"/>
            <p:cNvSpPr/>
            <p:nvPr/>
          </p:nvSpPr>
          <p:spPr>
            <a:xfrm>
              <a:off x="3481150" y="3861000"/>
              <a:ext cx="190425" cy="128150"/>
            </a:xfrm>
            <a:custGeom>
              <a:avLst/>
              <a:gdLst/>
              <a:ahLst/>
              <a:cxnLst/>
              <a:rect l="l" t="t" r="r" b="b"/>
              <a:pathLst>
                <a:path w="7617" h="5126" extrusionOk="0">
                  <a:moveTo>
                    <a:pt x="1441" y="1"/>
                  </a:moveTo>
                  <a:cubicBezTo>
                    <a:pt x="646" y="1"/>
                    <a:pt x="0" y="646"/>
                    <a:pt x="0" y="1442"/>
                  </a:cubicBezTo>
                  <a:lnTo>
                    <a:pt x="0" y="3685"/>
                  </a:lnTo>
                  <a:cubicBezTo>
                    <a:pt x="0" y="4481"/>
                    <a:pt x="646" y="5126"/>
                    <a:pt x="1441" y="5126"/>
                  </a:cubicBezTo>
                  <a:lnTo>
                    <a:pt x="6177" y="5126"/>
                  </a:lnTo>
                  <a:cubicBezTo>
                    <a:pt x="6971" y="5126"/>
                    <a:pt x="7617" y="4481"/>
                    <a:pt x="7617" y="3685"/>
                  </a:cubicBezTo>
                  <a:lnTo>
                    <a:pt x="7617" y="1442"/>
                  </a:lnTo>
                  <a:cubicBezTo>
                    <a:pt x="7617" y="646"/>
                    <a:pt x="6971" y="1"/>
                    <a:pt x="6177" y="1"/>
                  </a:cubicBezTo>
                  <a:close/>
                </a:path>
              </a:pathLst>
            </a:custGeom>
            <a:solidFill>
              <a:srgbClr val="23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6"/>
            <p:cNvSpPr/>
            <p:nvPr/>
          </p:nvSpPr>
          <p:spPr>
            <a:xfrm>
              <a:off x="3481150" y="3700875"/>
              <a:ext cx="190425" cy="128100"/>
            </a:xfrm>
            <a:custGeom>
              <a:avLst/>
              <a:gdLst/>
              <a:ahLst/>
              <a:cxnLst/>
              <a:rect l="l" t="t" r="r" b="b"/>
              <a:pathLst>
                <a:path w="7617" h="5124" extrusionOk="0">
                  <a:moveTo>
                    <a:pt x="1441" y="0"/>
                  </a:moveTo>
                  <a:cubicBezTo>
                    <a:pt x="646" y="0"/>
                    <a:pt x="0" y="645"/>
                    <a:pt x="0" y="1441"/>
                  </a:cubicBezTo>
                  <a:lnTo>
                    <a:pt x="0" y="3684"/>
                  </a:lnTo>
                  <a:cubicBezTo>
                    <a:pt x="0" y="4480"/>
                    <a:pt x="646" y="5124"/>
                    <a:pt x="1441" y="5124"/>
                  </a:cubicBezTo>
                  <a:lnTo>
                    <a:pt x="6177" y="5124"/>
                  </a:lnTo>
                  <a:cubicBezTo>
                    <a:pt x="6971" y="5124"/>
                    <a:pt x="7617" y="4480"/>
                    <a:pt x="7617" y="3684"/>
                  </a:cubicBezTo>
                  <a:lnTo>
                    <a:pt x="7617" y="1441"/>
                  </a:lnTo>
                  <a:cubicBezTo>
                    <a:pt x="7617" y="645"/>
                    <a:pt x="6971" y="0"/>
                    <a:pt x="6177" y="0"/>
                  </a:cubicBezTo>
                  <a:close/>
                </a:path>
              </a:pathLst>
            </a:custGeom>
            <a:solidFill>
              <a:srgbClr val="23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6"/>
            <p:cNvSpPr/>
            <p:nvPr/>
          </p:nvSpPr>
          <p:spPr>
            <a:xfrm>
              <a:off x="3701525" y="3679700"/>
              <a:ext cx="841925" cy="1142525"/>
            </a:xfrm>
            <a:custGeom>
              <a:avLst/>
              <a:gdLst/>
              <a:ahLst/>
              <a:cxnLst/>
              <a:rect l="l" t="t" r="r" b="b"/>
              <a:pathLst>
                <a:path w="33677" h="45701" extrusionOk="0">
                  <a:moveTo>
                    <a:pt x="16434" y="2172"/>
                  </a:moveTo>
                  <a:cubicBezTo>
                    <a:pt x="16878" y="2229"/>
                    <a:pt x="17319" y="2318"/>
                    <a:pt x="17750" y="2437"/>
                  </a:cubicBezTo>
                  <a:cubicBezTo>
                    <a:pt x="17259" y="2356"/>
                    <a:pt x="16763" y="2312"/>
                    <a:pt x="16258" y="2312"/>
                  </a:cubicBezTo>
                  <a:cubicBezTo>
                    <a:pt x="16173" y="2312"/>
                    <a:pt x="16088" y="2319"/>
                    <a:pt x="16003" y="2321"/>
                  </a:cubicBezTo>
                  <a:cubicBezTo>
                    <a:pt x="15919" y="2319"/>
                    <a:pt x="15833" y="2312"/>
                    <a:pt x="15747" y="2312"/>
                  </a:cubicBezTo>
                  <a:cubicBezTo>
                    <a:pt x="15681" y="2312"/>
                    <a:pt x="15614" y="2318"/>
                    <a:pt x="15547" y="2319"/>
                  </a:cubicBezTo>
                  <a:cubicBezTo>
                    <a:pt x="15840" y="2256"/>
                    <a:pt x="16136" y="2209"/>
                    <a:pt x="16434" y="2172"/>
                  </a:cubicBezTo>
                  <a:close/>
                  <a:moveTo>
                    <a:pt x="15811" y="4361"/>
                  </a:moveTo>
                  <a:cubicBezTo>
                    <a:pt x="17440" y="4413"/>
                    <a:pt x="18987" y="4962"/>
                    <a:pt x="20396" y="5915"/>
                  </a:cubicBezTo>
                  <a:cubicBezTo>
                    <a:pt x="20384" y="5940"/>
                    <a:pt x="20369" y="5964"/>
                    <a:pt x="20359" y="5992"/>
                  </a:cubicBezTo>
                  <a:lnTo>
                    <a:pt x="16499" y="17356"/>
                  </a:lnTo>
                  <a:cubicBezTo>
                    <a:pt x="16444" y="17376"/>
                    <a:pt x="16391" y="17394"/>
                    <a:pt x="16338" y="17418"/>
                  </a:cubicBezTo>
                  <a:cubicBezTo>
                    <a:pt x="16099" y="17310"/>
                    <a:pt x="15849" y="17236"/>
                    <a:pt x="15592" y="17201"/>
                  </a:cubicBezTo>
                  <a:lnTo>
                    <a:pt x="12924" y="5058"/>
                  </a:lnTo>
                  <a:cubicBezTo>
                    <a:pt x="12920" y="5039"/>
                    <a:pt x="12911" y="5021"/>
                    <a:pt x="12905" y="5002"/>
                  </a:cubicBezTo>
                  <a:cubicBezTo>
                    <a:pt x="13834" y="4614"/>
                    <a:pt x="14808" y="4394"/>
                    <a:pt x="15811" y="4361"/>
                  </a:cubicBezTo>
                  <a:close/>
                  <a:moveTo>
                    <a:pt x="11031" y="6052"/>
                  </a:moveTo>
                  <a:lnTo>
                    <a:pt x="13600" y="17747"/>
                  </a:lnTo>
                  <a:cubicBezTo>
                    <a:pt x="13151" y="18075"/>
                    <a:pt x="12753" y="18530"/>
                    <a:pt x="12425" y="19085"/>
                  </a:cubicBezTo>
                  <a:lnTo>
                    <a:pt x="6101" y="14298"/>
                  </a:lnTo>
                  <a:cubicBezTo>
                    <a:pt x="5915" y="14157"/>
                    <a:pt x="5690" y="14089"/>
                    <a:pt x="5464" y="14084"/>
                  </a:cubicBezTo>
                  <a:cubicBezTo>
                    <a:pt x="6705" y="10565"/>
                    <a:pt x="8661" y="7736"/>
                    <a:pt x="11031" y="6052"/>
                  </a:cubicBezTo>
                  <a:close/>
                  <a:moveTo>
                    <a:pt x="22079" y="7310"/>
                  </a:moveTo>
                  <a:cubicBezTo>
                    <a:pt x="24238" y="9459"/>
                    <a:pt x="25924" y="12638"/>
                    <a:pt x="26844" y="16400"/>
                  </a:cubicBezTo>
                  <a:lnTo>
                    <a:pt x="20474" y="19500"/>
                  </a:lnTo>
                  <a:cubicBezTo>
                    <a:pt x="20016" y="18564"/>
                    <a:pt x="19375" y="17846"/>
                    <a:pt x="18627" y="17469"/>
                  </a:cubicBezTo>
                  <a:lnTo>
                    <a:pt x="22079" y="7310"/>
                  </a:lnTo>
                  <a:close/>
                  <a:moveTo>
                    <a:pt x="4921" y="15848"/>
                  </a:moveTo>
                  <a:lnTo>
                    <a:pt x="11685" y="20969"/>
                  </a:lnTo>
                  <a:cubicBezTo>
                    <a:pt x="11548" y="21558"/>
                    <a:pt x="11468" y="22190"/>
                    <a:pt x="11468" y="22850"/>
                  </a:cubicBezTo>
                  <a:cubicBezTo>
                    <a:pt x="11468" y="23193"/>
                    <a:pt x="11492" y="23526"/>
                    <a:pt x="11530" y="23851"/>
                  </a:cubicBezTo>
                  <a:lnTo>
                    <a:pt x="4459" y="27293"/>
                  </a:lnTo>
                  <a:cubicBezTo>
                    <a:pt x="4419" y="27313"/>
                    <a:pt x="4385" y="27338"/>
                    <a:pt x="4348" y="27361"/>
                  </a:cubicBezTo>
                  <a:cubicBezTo>
                    <a:pt x="4126" y="25950"/>
                    <a:pt x="4007" y="24476"/>
                    <a:pt x="4007" y="22959"/>
                  </a:cubicBezTo>
                  <a:cubicBezTo>
                    <a:pt x="4007" y="20440"/>
                    <a:pt x="4332" y="18039"/>
                    <a:pt x="4921" y="15848"/>
                  </a:cubicBezTo>
                  <a:close/>
                  <a:moveTo>
                    <a:pt x="27241" y="18336"/>
                  </a:moveTo>
                  <a:cubicBezTo>
                    <a:pt x="27487" y="19814"/>
                    <a:pt x="27616" y="21363"/>
                    <a:pt x="27616" y="22959"/>
                  </a:cubicBezTo>
                  <a:cubicBezTo>
                    <a:pt x="27616" y="25422"/>
                    <a:pt x="27305" y="27770"/>
                    <a:pt x="26741" y="29920"/>
                  </a:cubicBezTo>
                  <a:lnTo>
                    <a:pt x="20794" y="25420"/>
                  </a:lnTo>
                  <a:cubicBezTo>
                    <a:pt x="21057" y="24647"/>
                    <a:pt x="21208" y="23776"/>
                    <a:pt x="21208" y="22850"/>
                  </a:cubicBezTo>
                  <a:cubicBezTo>
                    <a:pt x="21208" y="22326"/>
                    <a:pt x="21156" y="21821"/>
                    <a:pt x="21068" y="21340"/>
                  </a:cubicBezTo>
                  <a:lnTo>
                    <a:pt x="27241" y="18336"/>
                  </a:lnTo>
                  <a:close/>
                  <a:moveTo>
                    <a:pt x="12003" y="25750"/>
                  </a:moveTo>
                  <a:cubicBezTo>
                    <a:pt x="12273" y="26431"/>
                    <a:pt x="12633" y="27019"/>
                    <a:pt x="13060" y="27475"/>
                  </a:cubicBezTo>
                  <a:lnTo>
                    <a:pt x="9345" y="38411"/>
                  </a:lnTo>
                  <a:cubicBezTo>
                    <a:pt x="7186" y="36171"/>
                    <a:pt x="5525" y="32881"/>
                    <a:pt x="4664" y="29017"/>
                  </a:cubicBezTo>
                  <a:lnTo>
                    <a:pt x="4664" y="29017"/>
                  </a:lnTo>
                  <a:cubicBezTo>
                    <a:pt x="4757" y="29042"/>
                    <a:pt x="4853" y="29056"/>
                    <a:pt x="4952" y="29056"/>
                  </a:cubicBezTo>
                  <a:cubicBezTo>
                    <a:pt x="5117" y="29056"/>
                    <a:pt x="5286" y="29020"/>
                    <a:pt x="5442" y="28944"/>
                  </a:cubicBezTo>
                  <a:lnTo>
                    <a:pt x="12003" y="25750"/>
                  </a:lnTo>
                  <a:close/>
                  <a:moveTo>
                    <a:pt x="19878" y="27169"/>
                  </a:moveTo>
                  <a:lnTo>
                    <a:pt x="26134" y="31905"/>
                  </a:lnTo>
                  <a:cubicBezTo>
                    <a:pt x="24889" y="35400"/>
                    <a:pt x="22937" y="38209"/>
                    <a:pt x="20577" y="39879"/>
                  </a:cubicBezTo>
                  <a:lnTo>
                    <a:pt x="18063" y="28441"/>
                  </a:lnTo>
                  <a:cubicBezTo>
                    <a:pt x="18748" y="28266"/>
                    <a:pt x="19371" y="27819"/>
                    <a:pt x="19878" y="27169"/>
                  </a:cubicBezTo>
                  <a:close/>
                  <a:moveTo>
                    <a:pt x="15947" y="28424"/>
                  </a:moveTo>
                  <a:lnTo>
                    <a:pt x="18695" y="40927"/>
                  </a:lnTo>
                  <a:cubicBezTo>
                    <a:pt x="17773" y="41311"/>
                    <a:pt x="16808" y="41526"/>
                    <a:pt x="15811" y="41559"/>
                  </a:cubicBezTo>
                  <a:cubicBezTo>
                    <a:pt x="14104" y="41503"/>
                    <a:pt x="12483" y="40902"/>
                    <a:pt x="11021" y="39861"/>
                  </a:cubicBezTo>
                  <a:lnTo>
                    <a:pt x="14881" y="28498"/>
                  </a:lnTo>
                  <a:cubicBezTo>
                    <a:pt x="15000" y="28516"/>
                    <a:pt x="15121" y="28526"/>
                    <a:pt x="15245" y="28526"/>
                  </a:cubicBezTo>
                  <a:cubicBezTo>
                    <a:pt x="15485" y="28526"/>
                    <a:pt x="15719" y="28489"/>
                    <a:pt x="15947" y="28424"/>
                  </a:cubicBezTo>
                  <a:close/>
                  <a:moveTo>
                    <a:pt x="15657" y="1"/>
                  </a:moveTo>
                  <a:cubicBezTo>
                    <a:pt x="7010" y="1"/>
                    <a:pt x="1" y="10231"/>
                    <a:pt x="1" y="22850"/>
                  </a:cubicBezTo>
                  <a:cubicBezTo>
                    <a:pt x="1" y="35469"/>
                    <a:pt x="7010" y="45701"/>
                    <a:pt x="15657" y="45701"/>
                  </a:cubicBezTo>
                  <a:cubicBezTo>
                    <a:pt x="15764" y="45701"/>
                    <a:pt x="15870" y="45692"/>
                    <a:pt x="15976" y="45689"/>
                  </a:cubicBezTo>
                  <a:cubicBezTo>
                    <a:pt x="16086" y="45692"/>
                    <a:pt x="16193" y="45701"/>
                    <a:pt x="16304" y="45701"/>
                  </a:cubicBezTo>
                  <a:cubicBezTo>
                    <a:pt x="16340" y="45701"/>
                    <a:pt x="16376" y="45696"/>
                    <a:pt x="16412" y="45696"/>
                  </a:cubicBezTo>
                  <a:cubicBezTo>
                    <a:pt x="16449" y="45696"/>
                    <a:pt x="16484" y="45701"/>
                    <a:pt x="16521" y="45701"/>
                  </a:cubicBezTo>
                  <a:cubicBezTo>
                    <a:pt x="16558" y="45701"/>
                    <a:pt x="16593" y="45696"/>
                    <a:pt x="16630" y="45696"/>
                  </a:cubicBezTo>
                  <a:cubicBezTo>
                    <a:pt x="16666" y="45696"/>
                    <a:pt x="16701" y="45701"/>
                    <a:pt x="16738" y="45701"/>
                  </a:cubicBezTo>
                  <a:cubicBezTo>
                    <a:pt x="16775" y="45701"/>
                    <a:pt x="16811" y="45696"/>
                    <a:pt x="16847" y="45696"/>
                  </a:cubicBezTo>
                  <a:cubicBezTo>
                    <a:pt x="16883" y="45696"/>
                    <a:pt x="16920" y="45701"/>
                    <a:pt x="16955" y="45701"/>
                  </a:cubicBezTo>
                  <a:cubicBezTo>
                    <a:pt x="16992" y="45701"/>
                    <a:pt x="17028" y="45696"/>
                    <a:pt x="17065" y="45696"/>
                  </a:cubicBezTo>
                  <a:cubicBezTo>
                    <a:pt x="17101" y="45696"/>
                    <a:pt x="17137" y="45701"/>
                    <a:pt x="17174" y="45701"/>
                  </a:cubicBezTo>
                  <a:cubicBezTo>
                    <a:pt x="17209" y="45701"/>
                    <a:pt x="17246" y="45696"/>
                    <a:pt x="17282" y="45696"/>
                  </a:cubicBezTo>
                  <a:cubicBezTo>
                    <a:pt x="17319" y="45696"/>
                    <a:pt x="17354" y="45701"/>
                    <a:pt x="17391" y="45701"/>
                  </a:cubicBezTo>
                  <a:cubicBezTo>
                    <a:pt x="17428" y="45701"/>
                    <a:pt x="17463" y="45696"/>
                    <a:pt x="17500" y="45696"/>
                  </a:cubicBezTo>
                  <a:cubicBezTo>
                    <a:pt x="17536" y="45696"/>
                    <a:pt x="17573" y="45701"/>
                    <a:pt x="17608" y="45701"/>
                  </a:cubicBezTo>
                  <a:cubicBezTo>
                    <a:pt x="17645" y="45701"/>
                    <a:pt x="17680" y="45696"/>
                    <a:pt x="17717" y="45696"/>
                  </a:cubicBezTo>
                  <a:cubicBezTo>
                    <a:pt x="17754" y="45696"/>
                    <a:pt x="17790" y="45701"/>
                    <a:pt x="17826" y="45701"/>
                  </a:cubicBezTo>
                  <a:cubicBezTo>
                    <a:pt x="17862" y="45701"/>
                    <a:pt x="17899" y="45696"/>
                    <a:pt x="17934" y="45696"/>
                  </a:cubicBezTo>
                  <a:cubicBezTo>
                    <a:pt x="17971" y="45696"/>
                    <a:pt x="18007" y="45701"/>
                    <a:pt x="18044" y="45701"/>
                  </a:cubicBezTo>
                  <a:cubicBezTo>
                    <a:pt x="26930" y="45701"/>
                    <a:pt x="33677" y="35469"/>
                    <a:pt x="33677" y="22850"/>
                  </a:cubicBezTo>
                  <a:cubicBezTo>
                    <a:pt x="33677" y="10231"/>
                    <a:pt x="26930" y="1"/>
                    <a:pt x="18044" y="1"/>
                  </a:cubicBezTo>
                  <a:cubicBezTo>
                    <a:pt x="18007" y="1"/>
                    <a:pt x="17971" y="4"/>
                    <a:pt x="17934" y="5"/>
                  </a:cubicBezTo>
                  <a:cubicBezTo>
                    <a:pt x="17899" y="4"/>
                    <a:pt x="17862" y="1"/>
                    <a:pt x="17826" y="1"/>
                  </a:cubicBezTo>
                  <a:cubicBezTo>
                    <a:pt x="17790" y="1"/>
                    <a:pt x="17754" y="4"/>
                    <a:pt x="17717" y="5"/>
                  </a:cubicBezTo>
                  <a:cubicBezTo>
                    <a:pt x="17680" y="4"/>
                    <a:pt x="17645" y="1"/>
                    <a:pt x="17608" y="1"/>
                  </a:cubicBezTo>
                  <a:cubicBezTo>
                    <a:pt x="17573" y="1"/>
                    <a:pt x="17536" y="4"/>
                    <a:pt x="17500" y="5"/>
                  </a:cubicBezTo>
                  <a:cubicBezTo>
                    <a:pt x="17463" y="4"/>
                    <a:pt x="17428" y="1"/>
                    <a:pt x="17391" y="1"/>
                  </a:cubicBezTo>
                  <a:cubicBezTo>
                    <a:pt x="17354" y="1"/>
                    <a:pt x="17319" y="4"/>
                    <a:pt x="17282" y="5"/>
                  </a:cubicBezTo>
                  <a:cubicBezTo>
                    <a:pt x="17246" y="4"/>
                    <a:pt x="17209" y="1"/>
                    <a:pt x="17174" y="1"/>
                  </a:cubicBezTo>
                  <a:cubicBezTo>
                    <a:pt x="17137" y="1"/>
                    <a:pt x="17101" y="4"/>
                    <a:pt x="17065" y="5"/>
                  </a:cubicBezTo>
                  <a:cubicBezTo>
                    <a:pt x="17028" y="4"/>
                    <a:pt x="16992" y="1"/>
                    <a:pt x="16955" y="1"/>
                  </a:cubicBezTo>
                  <a:cubicBezTo>
                    <a:pt x="16920" y="1"/>
                    <a:pt x="16883" y="4"/>
                    <a:pt x="16847" y="5"/>
                  </a:cubicBezTo>
                  <a:cubicBezTo>
                    <a:pt x="16811" y="4"/>
                    <a:pt x="16775" y="1"/>
                    <a:pt x="16738" y="1"/>
                  </a:cubicBezTo>
                  <a:cubicBezTo>
                    <a:pt x="16701" y="1"/>
                    <a:pt x="16666" y="4"/>
                    <a:pt x="16630" y="5"/>
                  </a:cubicBezTo>
                  <a:cubicBezTo>
                    <a:pt x="16593" y="4"/>
                    <a:pt x="16558" y="1"/>
                    <a:pt x="16521" y="1"/>
                  </a:cubicBezTo>
                  <a:cubicBezTo>
                    <a:pt x="16484" y="1"/>
                    <a:pt x="16449" y="4"/>
                    <a:pt x="16412" y="5"/>
                  </a:cubicBezTo>
                  <a:cubicBezTo>
                    <a:pt x="16376" y="4"/>
                    <a:pt x="16340" y="1"/>
                    <a:pt x="16304" y="1"/>
                  </a:cubicBezTo>
                  <a:cubicBezTo>
                    <a:pt x="16193" y="1"/>
                    <a:pt x="16086" y="10"/>
                    <a:pt x="15976" y="13"/>
                  </a:cubicBezTo>
                  <a:cubicBezTo>
                    <a:pt x="15870" y="10"/>
                    <a:pt x="15764" y="1"/>
                    <a:pt x="156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6"/>
            <p:cNvSpPr/>
            <p:nvPr/>
          </p:nvSpPr>
          <p:spPr>
            <a:xfrm>
              <a:off x="2577550" y="3679700"/>
              <a:ext cx="841925" cy="1142525"/>
            </a:xfrm>
            <a:custGeom>
              <a:avLst/>
              <a:gdLst/>
              <a:ahLst/>
              <a:cxnLst/>
              <a:rect l="l" t="t" r="r" b="b"/>
              <a:pathLst>
                <a:path w="33677" h="45701" extrusionOk="0">
                  <a:moveTo>
                    <a:pt x="16434" y="2172"/>
                  </a:moveTo>
                  <a:cubicBezTo>
                    <a:pt x="16879" y="2229"/>
                    <a:pt x="17317" y="2319"/>
                    <a:pt x="17750" y="2437"/>
                  </a:cubicBezTo>
                  <a:cubicBezTo>
                    <a:pt x="17260" y="2356"/>
                    <a:pt x="16764" y="2312"/>
                    <a:pt x="16259" y="2312"/>
                  </a:cubicBezTo>
                  <a:cubicBezTo>
                    <a:pt x="16173" y="2312"/>
                    <a:pt x="16089" y="2319"/>
                    <a:pt x="16003" y="2321"/>
                  </a:cubicBezTo>
                  <a:cubicBezTo>
                    <a:pt x="15917" y="2319"/>
                    <a:pt x="15833" y="2312"/>
                    <a:pt x="15748" y="2312"/>
                  </a:cubicBezTo>
                  <a:cubicBezTo>
                    <a:pt x="15680" y="2312"/>
                    <a:pt x="15613" y="2318"/>
                    <a:pt x="15547" y="2319"/>
                  </a:cubicBezTo>
                  <a:cubicBezTo>
                    <a:pt x="15839" y="2256"/>
                    <a:pt x="16136" y="2209"/>
                    <a:pt x="16434" y="2172"/>
                  </a:cubicBezTo>
                  <a:close/>
                  <a:moveTo>
                    <a:pt x="15811" y="4361"/>
                  </a:moveTo>
                  <a:cubicBezTo>
                    <a:pt x="17440" y="4413"/>
                    <a:pt x="18987" y="4962"/>
                    <a:pt x="20395" y="5915"/>
                  </a:cubicBezTo>
                  <a:cubicBezTo>
                    <a:pt x="20384" y="5940"/>
                    <a:pt x="20370" y="5964"/>
                    <a:pt x="20359" y="5992"/>
                  </a:cubicBezTo>
                  <a:lnTo>
                    <a:pt x="16499" y="17356"/>
                  </a:lnTo>
                  <a:cubicBezTo>
                    <a:pt x="16445" y="17376"/>
                    <a:pt x="16390" y="17394"/>
                    <a:pt x="16338" y="17418"/>
                  </a:cubicBezTo>
                  <a:cubicBezTo>
                    <a:pt x="16099" y="17310"/>
                    <a:pt x="15850" y="17236"/>
                    <a:pt x="15593" y="17201"/>
                  </a:cubicBezTo>
                  <a:lnTo>
                    <a:pt x="12924" y="5058"/>
                  </a:lnTo>
                  <a:cubicBezTo>
                    <a:pt x="12920" y="5039"/>
                    <a:pt x="12911" y="5021"/>
                    <a:pt x="12905" y="5002"/>
                  </a:cubicBezTo>
                  <a:cubicBezTo>
                    <a:pt x="13834" y="4614"/>
                    <a:pt x="14809" y="4394"/>
                    <a:pt x="15811" y="4361"/>
                  </a:cubicBezTo>
                  <a:close/>
                  <a:moveTo>
                    <a:pt x="11031" y="6052"/>
                  </a:moveTo>
                  <a:lnTo>
                    <a:pt x="13601" y="17747"/>
                  </a:lnTo>
                  <a:cubicBezTo>
                    <a:pt x="13152" y="18075"/>
                    <a:pt x="12753" y="18530"/>
                    <a:pt x="12425" y="19085"/>
                  </a:cubicBezTo>
                  <a:lnTo>
                    <a:pt x="6101" y="14298"/>
                  </a:lnTo>
                  <a:cubicBezTo>
                    <a:pt x="5915" y="14157"/>
                    <a:pt x="5690" y="14089"/>
                    <a:pt x="5464" y="14084"/>
                  </a:cubicBezTo>
                  <a:cubicBezTo>
                    <a:pt x="6705" y="10565"/>
                    <a:pt x="8661" y="7736"/>
                    <a:pt x="11031" y="6052"/>
                  </a:cubicBezTo>
                  <a:close/>
                  <a:moveTo>
                    <a:pt x="22078" y="7310"/>
                  </a:moveTo>
                  <a:cubicBezTo>
                    <a:pt x="24238" y="9459"/>
                    <a:pt x="25925" y="12638"/>
                    <a:pt x="26844" y="16400"/>
                  </a:cubicBezTo>
                  <a:lnTo>
                    <a:pt x="20474" y="19500"/>
                  </a:lnTo>
                  <a:cubicBezTo>
                    <a:pt x="20017" y="18564"/>
                    <a:pt x="19376" y="17846"/>
                    <a:pt x="18627" y="17469"/>
                  </a:cubicBezTo>
                  <a:lnTo>
                    <a:pt x="22078" y="7310"/>
                  </a:lnTo>
                  <a:close/>
                  <a:moveTo>
                    <a:pt x="4921" y="15848"/>
                  </a:moveTo>
                  <a:lnTo>
                    <a:pt x="11685" y="20969"/>
                  </a:lnTo>
                  <a:cubicBezTo>
                    <a:pt x="11547" y="21558"/>
                    <a:pt x="11468" y="22190"/>
                    <a:pt x="11468" y="22850"/>
                  </a:cubicBezTo>
                  <a:cubicBezTo>
                    <a:pt x="11468" y="23193"/>
                    <a:pt x="11492" y="23526"/>
                    <a:pt x="11530" y="23851"/>
                  </a:cubicBezTo>
                  <a:lnTo>
                    <a:pt x="4459" y="27293"/>
                  </a:lnTo>
                  <a:cubicBezTo>
                    <a:pt x="4419" y="27313"/>
                    <a:pt x="4385" y="27338"/>
                    <a:pt x="4348" y="27361"/>
                  </a:cubicBezTo>
                  <a:cubicBezTo>
                    <a:pt x="4127" y="25950"/>
                    <a:pt x="4006" y="24476"/>
                    <a:pt x="4006" y="22959"/>
                  </a:cubicBezTo>
                  <a:cubicBezTo>
                    <a:pt x="4006" y="20440"/>
                    <a:pt x="4332" y="18039"/>
                    <a:pt x="4921" y="15848"/>
                  </a:cubicBezTo>
                  <a:close/>
                  <a:moveTo>
                    <a:pt x="27242" y="18336"/>
                  </a:moveTo>
                  <a:cubicBezTo>
                    <a:pt x="27487" y="19814"/>
                    <a:pt x="27617" y="21363"/>
                    <a:pt x="27617" y="22959"/>
                  </a:cubicBezTo>
                  <a:cubicBezTo>
                    <a:pt x="27617" y="25422"/>
                    <a:pt x="27304" y="27770"/>
                    <a:pt x="26741" y="29920"/>
                  </a:cubicBezTo>
                  <a:lnTo>
                    <a:pt x="20795" y="25420"/>
                  </a:lnTo>
                  <a:cubicBezTo>
                    <a:pt x="21056" y="24647"/>
                    <a:pt x="21207" y="23776"/>
                    <a:pt x="21207" y="22850"/>
                  </a:cubicBezTo>
                  <a:cubicBezTo>
                    <a:pt x="21207" y="22326"/>
                    <a:pt x="21157" y="21821"/>
                    <a:pt x="21068" y="21340"/>
                  </a:cubicBezTo>
                  <a:lnTo>
                    <a:pt x="27242" y="18336"/>
                  </a:lnTo>
                  <a:close/>
                  <a:moveTo>
                    <a:pt x="12003" y="25750"/>
                  </a:moveTo>
                  <a:cubicBezTo>
                    <a:pt x="12273" y="26431"/>
                    <a:pt x="12633" y="27019"/>
                    <a:pt x="13060" y="27475"/>
                  </a:cubicBezTo>
                  <a:lnTo>
                    <a:pt x="9345" y="38411"/>
                  </a:lnTo>
                  <a:cubicBezTo>
                    <a:pt x="7186" y="36171"/>
                    <a:pt x="5525" y="32881"/>
                    <a:pt x="4663" y="29017"/>
                  </a:cubicBezTo>
                  <a:lnTo>
                    <a:pt x="4663" y="29017"/>
                  </a:lnTo>
                  <a:cubicBezTo>
                    <a:pt x="4757" y="29042"/>
                    <a:pt x="4853" y="29056"/>
                    <a:pt x="4951" y="29056"/>
                  </a:cubicBezTo>
                  <a:cubicBezTo>
                    <a:pt x="5117" y="29056"/>
                    <a:pt x="5286" y="29020"/>
                    <a:pt x="5442" y="28944"/>
                  </a:cubicBezTo>
                  <a:lnTo>
                    <a:pt x="12003" y="25750"/>
                  </a:lnTo>
                  <a:close/>
                  <a:moveTo>
                    <a:pt x="19878" y="27169"/>
                  </a:moveTo>
                  <a:lnTo>
                    <a:pt x="26133" y="31905"/>
                  </a:lnTo>
                  <a:cubicBezTo>
                    <a:pt x="24889" y="35400"/>
                    <a:pt x="22937" y="38209"/>
                    <a:pt x="20576" y="39879"/>
                  </a:cubicBezTo>
                  <a:lnTo>
                    <a:pt x="18063" y="28441"/>
                  </a:lnTo>
                  <a:cubicBezTo>
                    <a:pt x="18748" y="28266"/>
                    <a:pt x="19370" y="27819"/>
                    <a:pt x="19878" y="27169"/>
                  </a:cubicBezTo>
                  <a:close/>
                  <a:moveTo>
                    <a:pt x="15947" y="28424"/>
                  </a:moveTo>
                  <a:lnTo>
                    <a:pt x="18695" y="40927"/>
                  </a:lnTo>
                  <a:cubicBezTo>
                    <a:pt x="17774" y="41311"/>
                    <a:pt x="16808" y="41526"/>
                    <a:pt x="15811" y="41559"/>
                  </a:cubicBezTo>
                  <a:cubicBezTo>
                    <a:pt x="14103" y="41503"/>
                    <a:pt x="12483" y="40902"/>
                    <a:pt x="11020" y="39861"/>
                  </a:cubicBezTo>
                  <a:lnTo>
                    <a:pt x="14879" y="28498"/>
                  </a:lnTo>
                  <a:cubicBezTo>
                    <a:pt x="15001" y="28516"/>
                    <a:pt x="15122" y="28526"/>
                    <a:pt x="15244" y="28526"/>
                  </a:cubicBezTo>
                  <a:cubicBezTo>
                    <a:pt x="15485" y="28526"/>
                    <a:pt x="15720" y="28489"/>
                    <a:pt x="15947" y="28424"/>
                  </a:cubicBezTo>
                  <a:close/>
                  <a:moveTo>
                    <a:pt x="15658" y="1"/>
                  </a:moveTo>
                  <a:cubicBezTo>
                    <a:pt x="7011" y="1"/>
                    <a:pt x="1" y="10231"/>
                    <a:pt x="1" y="22850"/>
                  </a:cubicBezTo>
                  <a:cubicBezTo>
                    <a:pt x="1" y="35469"/>
                    <a:pt x="7011" y="45701"/>
                    <a:pt x="15658" y="45701"/>
                  </a:cubicBezTo>
                  <a:cubicBezTo>
                    <a:pt x="15764" y="45701"/>
                    <a:pt x="15870" y="45692"/>
                    <a:pt x="15977" y="45689"/>
                  </a:cubicBezTo>
                  <a:cubicBezTo>
                    <a:pt x="16086" y="45692"/>
                    <a:pt x="16194" y="45701"/>
                    <a:pt x="16303" y="45701"/>
                  </a:cubicBezTo>
                  <a:cubicBezTo>
                    <a:pt x="16340" y="45701"/>
                    <a:pt x="16377" y="45696"/>
                    <a:pt x="16412" y="45696"/>
                  </a:cubicBezTo>
                  <a:cubicBezTo>
                    <a:pt x="16449" y="45696"/>
                    <a:pt x="16485" y="45701"/>
                    <a:pt x="16521" y="45701"/>
                  </a:cubicBezTo>
                  <a:cubicBezTo>
                    <a:pt x="16557" y="45701"/>
                    <a:pt x="16594" y="45696"/>
                    <a:pt x="16629" y="45696"/>
                  </a:cubicBezTo>
                  <a:cubicBezTo>
                    <a:pt x="16666" y="45696"/>
                    <a:pt x="16702" y="45701"/>
                    <a:pt x="16738" y="45701"/>
                  </a:cubicBezTo>
                  <a:cubicBezTo>
                    <a:pt x="16775" y="45701"/>
                    <a:pt x="16811" y="45696"/>
                    <a:pt x="16848" y="45696"/>
                  </a:cubicBezTo>
                  <a:cubicBezTo>
                    <a:pt x="16883" y="45696"/>
                    <a:pt x="16920" y="45701"/>
                    <a:pt x="16956" y="45701"/>
                  </a:cubicBezTo>
                  <a:cubicBezTo>
                    <a:pt x="16992" y="45701"/>
                    <a:pt x="17028" y="45696"/>
                    <a:pt x="17065" y="45696"/>
                  </a:cubicBezTo>
                  <a:cubicBezTo>
                    <a:pt x="17102" y="45696"/>
                    <a:pt x="17137" y="45701"/>
                    <a:pt x="17174" y="45701"/>
                  </a:cubicBezTo>
                  <a:cubicBezTo>
                    <a:pt x="17210" y="45701"/>
                    <a:pt x="17246" y="45696"/>
                    <a:pt x="17282" y="45696"/>
                  </a:cubicBezTo>
                  <a:cubicBezTo>
                    <a:pt x="17319" y="45696"/>
                    <a:pt x="17354" y="45701"/>
                    <a:pt x="17391" y="45701"/>
                  </a:cubicBezTo>
                  <a:cubicBezTo>
                    <a:pt x="17428" y="45701"/>
                    <a:pt x="17464" y="45696"/>
                    <a:pt x="17499" y="45696"/>
                  </a:cubicBezTo>
                  <a:cubicBezTo>
                    <a:pt x="17536" y="45696"/>
                    <a:pt x="17571" y="45701"/>
                    <a:pt x="17608" y="45701"/>
                  </a:cubicBezTo>
                  <a:cubicBezTo>
                    <a:pt x="17645" y="45701"/>
                    <a:pt x="17681" y="45696"/>
                    <a:pt x="17717" y="45696"/>
                  </a:cubicBezTo>
                  <a:cubicBezTo>
                    <a:pt x="17753" y="45696"/>
                    <a:pt x="17790" y="45701"/>
                    <a:pt x="17825" y="45701"/>
                  </a:cubicBezTo>
                  <a:cubicBezTo>
                    <a:pt x="17862" y="45701"/>
                    <a:pt x="17898" y="45696"/>
                    <a:pt x="17935" y="45696"/>
                  </a:cubicBezTo>
                  <a:cubicBezTo>
                    <a:pt x="17971" y="45696"/>
                    <a:pt x="18007" y="45701"/>
                    <a:pt x="18044" y="45701"/>
                  </a:cubicBezTo>
                  <a:cubicBezTo>
                    <a:pt x="26930" y="45701"/>
                    <a:pt x="33677" y="35469"/>
                    <a:pt x="33677" y="22850"/>
                  </a:cubicBezTo>
                  <a:cubicBezTo>
                    <a:pt x="33677" y="10231"/>
                    <a:pt x="26930" y="1"/>
                    <a:pt x="18044" y="1"/>
                  </a:cubicBezTo>
                  <a:cubicBezTo>
                    <a:pt x="18007" y="1"/>
                    <a:pt x="17971" y="4"/>
                    <a:pt x="17935" y="5"/>
                  </a:cubicBezTo>
                  <a:cubicBezTo>
                    <a:pt x="17898" y="4"/>
                    <a:pt x="17862" y="1"/>
                    <a:pt x="17825" y="1"/>
                  </a:cubicBezTo>
                  <a:cubicBezTo>
                    <a:pt x="17790" y="1"/>
                    <a:pt x="17753" y="4"/>
                    <a:pt x="17717" y="5"/>
                  </a:cubicBezTo>
                  <a:cubicBezTo>
                    <a:pt x="17681" y="4"/>
                    <a:pt x="17645" y="1"/>
                    <a:pt x="17608" y="1"/>
                  </a:cubicBezTo>
                  <a:cubicBezTo>
                    <a:pt x="17571" y="1"/>
                    <a:pt x="17536" y="4"/>
                    <a:pt x="17499" y="5"/>
                  </a:cubicBezTo>
                  <a:cubicBezTo>
                    <a:pt x="17464" y="4"/>
                    <a:pt x="17428" y="1"/>
                    <a:pt x="17391" y="1"/>
                  </a:cubicBezTo>
                  <a:cubicBezTo>
                    <a:pt x="17354" y="1"/>
                    <a:pt x="17319" y="4"/>
                    <a:pt x="17282" y="5"/>
                  </a:cubicBezTo>
                  <a:cubicBezTo>
                    <a:pt x="17246" y="4"/>
                    <a:pt x="17210" y="1"/>
                    <a:pt x="17174" y="1"/>
                  </a:cubicBezTo>
                  <a:cubicBezTo>
                    <a:pt x="17137" y="1"/>
                    <a:pt x="17102" y="4"/>
                    <a:pt x="17065" y="5"/>
                  </a:cubicBezTo>
                  <a:cubicBezTo>
                    <a:pt x="17028" y="4"/>
                    <a:pt x="16992" y="1"/>
                    <a:pt x="16956" y="1"/>
                  </a:cubicBezTo>
                  <a:cubicBezTo>
                    <a:pt x="16920" y="1"/>
                    <a:pt x="16883" y="4"/>
                    <a:pt x="16848" y="5"/>
                  </a:cubicBezTo>
                  <a:cubicBezTo>
                    <a:pt x="16811" y="4"/>
                    <a:pt x="16775" y="1"/>
                    <a:pt x="16738" y="1"/>
                  </a:cubicBezTo>
                  <a:cubicBezTo>
                    <a:pt x="16702" y="1"/>
                    <a:pt x="16666" y="4"/>
                    <a:pt x="16629" y="5"/>
                  </a:cubicBezTo>
                  <a:cubicBezTo>
                    <a:pt x="16594" y="4"/>
                    <a:pt x="16557" y="1"/>
                    <a:pt x="16521" y="1"/>
                  </a:cubicBezTo>
                  <a:cubicBezTo>
                    <a:pt x="16485" y="1"/>
                    <a:pt x="16449" y="4"/>
                    <a:pt x="16412" y="5"/>
                  </a:cubicBezTo>
                  <a:cubicBezTo>
                    <a:pt x="16377" y="4"/>
                    <a:pt x="16340" y="1"/>
                    <a:pt x="16303" y="1"/>
                  </a:cubicBezTo>
                  <a:cubicBezTo>
                    <a:pt x="16194" y="1"/>
                    <a:pt x="16086" y="10"/>
                    <a:pt x="15977" y="13"/>
                  </a:cubicBezTo>
                  <a:cubicBezTo>
                    <a:pt x="15870" y="10"/>
                    <a:pt x="15764" y="1"/>
                    <a:pt x="15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6"/>
            <p:cNvSpPr/>
            <p:nvPr/>
          </p:nvSpPr>
          <p:spPr>
            <a:xfrm>
              <a:off x="5868250" y="3635950"/>
              <a:ext cx="300000" cy="528300"/>
            </a:xfrm>
            <a:custGeom>
              <a:avLst/>
              <a:gdLst/>
              <a:ahLst/>
              <a:cxnLst/>
              <a:rect l="l" t="t" r="r" b="b"/>
              <a:pathLst>
                <a:path w="12000" h="21132" extrusionOk="0">
                  <a:moveTo>
                    <a:pt x="710" y="1"/>
                  </a:moveTo>
                  <a:cubicBezTo>
                    <a:pt x="612" y="1"/>
                    <a:pt x="512" y="24"/>
                    <a:pt x="418" y="74"/>
                  </a:cubicBezTo>
                  <a:cubicBezTo>
                    <a:pt x="116" y="234"/>
                    <a:pt x="1" y="611"/>
                    <a:pt x="163" y="914"/>
                  </a:cubicBezTo>
                  <a:lnTo>
                    <a:pt x="10742" y="20802"/>
                  </a:lnTo>
                  <a:cubicBezTo>
                    <a:pt x="10852" y="21012"/>
                    <a:pt x="11068" y="21132"/>
                    <a:pt x="11291" y="21132"/>
                  </a:cubicBezTo>
                  <a:cubicBezTo>
                    <a:pt x="11388" y="21132"/>
                    <a:pt x="11489" y="21108"/>
                    <a:pt x="11582" y="21059"/>
                  </a:cubicBezTo>
                  <a:cubicBezTo>
                    <a:pt x="11884" y="20898"/>
                    <a:pt x="12000" y="20522"/>
                    <a:pt x="11839" y="20218"/>
                  </a:cubicBezTo>
                  <a:lnTo>
                    <a:pt x="1260" y="330"/>
                  </a:lnTo>
                  <a:cubicBezTo>
                    <a:pt x="1148" y="121"/>
                    <a:pt x="933" y="1"/>
                    <a:pt x="710" y="1"/>
                  </a:cubicBezTo>
                  <a:close/>
                </a:path>
              </a:pathLst>
            </a:custGeom>
            <a:solidFill>
              <a:srgbClr val="B56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6"/>
            <p:cNvSpPr/>
            <p:nvPr/>
          </p:nvSpPr>
          <p:spPr>
            <a:xfrm>
              <a:off x="4836975" y="4600050"/>
              <a:ext cx="355825" cy="67025"/>
            </a:xfrm>
            <a:custGeom>
              <a:avLst/>
              <a:gdLst/>
              <a:ahLst/>
              <a:cxnLst/>
              <a:rect l="l" t="t" r="r" b="b"/>
              <a:pathLst>
                <a:path w="14233" h="2681" extrusionOk="0">
                  <a:moveTo>
                    <a:pt x="1" y="1"/>
                  </a:moveTo>
                  <a:lnTo>
                    <a:pt x="1" y="2681"/>
                  </a:lnTo>
                  <a:lnTo>
                    <a:pt x="14232" y="2681"/>
                  </a:lnTo>
                  <a:lnTo>
                    <a:pt x="142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6"/>
            <p:cNvSpPr/>
            <p:nvPr/>
          </p:nvSpPr>
          <p:spPr>
            <a:xfrm>
              <a:off x="3883625" y="3982650"/>
              <a:ext cx="825950" cy="407925"/>
            </a:xfrm>
            <a:custGeom>
              <a:avLst/>
              <a:gdLst/>
              <a:ahLst/>
              <a:cxnLst/>
              <a:rect l="l" t="t" r="r" b="b"/>
              <a:pathLst>
                <a:path w="33038" h="16317" extrusionOk="0">
                  <a:moveTo>
                    <a:pt x="135" y="0"/>
                  </a:moveTo>
                  <a:cubicBezTo>
                    <a:pt x="61" y="0"/>
                    <a:pt x="1" y="61"/>
                    <a:pt x="1" y="134"/>
                  </a:cubicBezTo>
                  <a:lnTo>
                    <a:pt x="1" y="16182"/>
                  </a:lnTo>
                  <a:cubicBezTo>
                    <a:pt x="1" y="16256"/>
                    <a:pt x="61" y="16317"/>
                    <a:pt x="135" y="16317"/>
                  </a:cubicBezTo>
                  <a:lnTo>
                    <a:pt x="32901" y="16317"/>
                  </a:lnTo>
                  <a:cubicBezTo>
                    <a:pt x="32977" y="16317"/>
                    <a:pt x="33037" y="16256"/>
                    <a:pt x="33037" y="16182"/>
                  </a:cubicBezTo>
                  <a:lnTo>
                    <a:pt x="33037" y="134"/>
                  </a:lnTo>
                  <a:cubicBezTo>
                    <a:pt x="33037" y="61"/>
                    <a:pt x="32977" y="0"/>
                    <a:pt x="329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6"/>
            <p:cNvSpPr/>
            <p:nvPr/>
          </p:nvSpPr>
          <p:spPr>
            <a:xfrm>
              <a:off x="4444300" y="4158950"/>
              <a:ext cx="1189600" cy="407950"/>
            </a:xfrm>
            <a:custGeom>
              <a:avLst/>
              <a:gdLst/>
              <a:ahLst/>
              <a:cxnLst/>
              <a:rect l="l" t="t" r="r" b="b"/>
              <a:pathLst>
                <a:path w="47584" h="16318" extrusionOk="0">
                  <a:moveTo>
                    <a:pt x="162" y="0"/>
                  </a:moveTo>
                  <a:cubicBezTo>
                    <a:pt x="73" y="0"/>
                    <a:pt x="1" y="73"/>
                    <a:pt x="1" y="163"/>
                  </a:cubicBezTo>
                  <a:lnTo>
                    <a:pt x="1" y="16155"/>
                  </a:lnTo>
                  <a:cubicBezTo>
                    <a:pt x="1" y="16245"/>
                    <a:pt x="73" y="16317"/>
                    <a:pt x="162" y="16317"/>
                  </a:cubicBezTo>
                  <a:lnTo>
                    <a:pt x="47423" y="16317"/>
                  </a:lnTo>
                  <a:cubicBezTo>
                    <a:pt x="47511" y="16317"/>
                    <a:pt x="47583" y="16245"/>
                    <a:pt x="47583" y="16155"/>
                  </a:cubicBezTo>
                  <a:lnTo>
                    <a:pt x="47583" y="163"/>
                  </a:lnTo>
                  <a:cubicBezTo>
                    <a:pt x="47583" y="73"/>
                    <a:pt x="47511" y="0"/>
                    <a:pt x="474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6"/>
            <p:cNvSpPr/>
            <p:nvPr/>
          </p:nvSpPr>
          <p:spPr>
            <a:xfrm>
              <a:off x="4129975" y="3983850"/>
              <a:ext cx="1663500" cy="343825"/>
            </a:xfrm>
            <a:custGeom>
              <a:avLst/>
              <a:gdLst/>
              <a:ahLst/>
              <a:cxnLst/>
              <a:rect l="l" t="t" r="r" b="b"/>
              <a:pathLst>
                <a:path w="66540" h="13753" extrusionOk="0">
                  <a:moveTo>
                    <a:pt x="0" y="1"/>
                  </a:moveTo>
                  <a:lnTo>
                    <a:pt x="0" y="13544"/>
                  </a:lnTo>
                  <a:cubicBezTo>
                    <a:pt x="0" y="13660"/>
                    <a:pt x="93" y="13753"/>
                    <a:pt x="209" y="13753"/>
                  </a:cubicBezTo>
                  <a:lnTo>
                    <a:pt x="66540" y="13753"/>
                  </a:lnTo>
                  <a:lnTo>
                    <a:pt x="665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6"/>
            <p:cNvSpPr/>
            <p:nvPr/>
          </p:nvSpPr>
          <p:spPr>
            <a:xfrm>
              <a:off x="4278075" y="3846300"/>
              <a:ext cx="550100" cy="343825"/>
            </a:xfrm>
            <a:custGeom>
              <a:avLst/>
              <a:gdLst/>
              <a:ahLst/>
              <a:cxnLst/>
              <a:rect l="l" t="t" r="r" b="b"/>
              <a:pathLst>
                <a:path w="22004" h="13753" extrusionOk="0">
                  <a:moveTo>
                    <a:pt x="1" y="1"/>
                  </a:moveTo>
                  <a:lnTo>
                    <a:pt x="1" y="13633"/>
                  </a:lnTo>
                  <a:cubicBezTo>
                    <a:pt x="1" y="13700"/>
                    <a:pt x="54" y="13753"/>
                    <a:pt x="120" y="13753"/>
                  </a:cubicBezTo>
                  <a:lnTo>
                    <a:pt x="21824" y="13753"/>
                  </a:lnTo>
                  <a:cubicBezTo>
                    <a:pt x="21923" y="13753"/>
                    <a:pt x="22004" y="13673"/>
                    <a:pt x="22004" y="13573"/>
                  </a:cubicBezTo>
                  <a:lnTo>
                    <a:pt x="22004" y="1"/>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6"/>
            <p:cNvSpPr/>
            <p:nvPr/>
          </p:nvSpPr>
          <p:spPr>
            <a:xfrm>
              <a:off x="5274200" y="3846300"/>
              <a:ext cx="733500" cy="343825"/>
            </a:xfrm>
            <a:custGeom>
              <a:avLst/>
              <a:gdLst/>
              <a:ahLst/>
              <a:cxnLst/>
              <a:rect l="l" t="t" r="r" b="b"/>
              <a:pathLst>
                <a:path w="29340" h="13753" extrusionOk="0">
                  <a:moveTo>
                    <a:pt x="1" y="1"/>
                  </a:moveTo>
                  <a:lnTo>
                    <a:pt x="1" y="13615"/>
                  </a:lnTo>
                  <a:cubicBezTo>
                    <a:pt x="1" y="13691"/>
                    <a:pt x="63" y="13753"/>
                    <a:pt x="140" y="13753"/>
                  </a:cubicBezTo>
                  <a:lnTo>
                    <a:pt x="29130" y="13753"/>
                  </a:lnTo>
                  <a:cubicBezTo>
                    <a:pt x="29245" y="13753"/>
                    <a:pt x="29340" y="13660"/>
                    <a:pt x="29340" y="13545"/>
                  </a:cubicBezTo>
                  <a:lnTo>
                    <a:pt x="293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6"/>
            <p:cNvSpPr/>
            <p:nvPr/>
          </p:nvSpPr>
          <p:spPr>
            <a:xfrm>
              <a:off x="2493850" y="3925650"/>
              <a:ext cx="1574425" cy="641800"/>
            </a:xfrm>
            <a:custGeom>
              <a:avLst/>
              <a:gdLst/>
              <a:ahLst/>
              <a:cxnLst/>
              <a:rect l="l" t="t" r="r" b="b"/>
              <a:pathLst>
                <a:path w="62977" h="25672" extrusionOk="0">
                  <a:moveTo>
                    <a:pt x="233" y="0"/>
                  </a:moveTo>
                  <a:cubicBezTo>
                    <a:pt x="105" y="0"/>
                    <a:pt x="0" y="105"/>
                    <a:pt x="0" y="235"/>
                  </a:cubicBezTo>
                  <a:lnTo>
                    <a:pt x="0" y="25438"/>
                  </a:lnTo>
                  <a:cubicBezTo>
                    <a:pt x="0" y="25566"/>
                    <a:pt x="105" y="25671"/>
                    <a:pt x="233" y="25671"/>
                  </a:cubicBezTo>
                  <a:lnTo>
                    <a:pt x="62743" y="25671"/>
                  </a:lnTo>
                  <a:cubicBezTo>
                    <a:pt x="62872" y="25671"/>
                    <a:pt x="62976" y="25566"/>
                    <a:pt x="62976" y="25438"/>
                  </a:cubicBezTo>
                  <a:lnTo>
                    <a:pt x="62976" y="235"/>
                  </a:lnTo>
                  <a:cubicBezTo>
                    <a:pt x="62976" y="105"/>
                    <a:pt x="62872" y="0"/>
                    <a:pt x="627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6"/>
            <p:cNvSpPr/>
            <p:nvPr/>
          </p:nvSpPr>
          <p:spPr>
            <a:xfrm>
              <a:off x="2249650" y="4084350"/>
              <a:ext cx="290900" cy="351750"/>
            </a:xfrm>
            <a:custGeom>
              <a:avLst/>
              <a:gdLst/>
              <a:ahLst/>
              <a:cxnLst/>
              <a:rect l="l" t="t" r="r" b="b"/>
              <a:pathLst>
                <a:path w="11636" h="14070" extrusionOk="0">
                  <a:moveTo>
                    <a:pt x="160" y="0"/>
                  </a:moveTo>
                  <a:cubicBezTo>
                    <a:pt x="71" y="0"/>
                    <a:pt x="0" y="71"/>
                    <a:pt x="0" y="160"/>
                  </a:cubicBezTo>
                  <a:lnTo>
                    <a:pt x="0" y="13910"/>
                  </a:lnTo>
                  <a:cubicBezTo>
                    <a:pt x="0" y="13999"/>
                    <a:pt x="71" y="14069"/>
                    <a:pt x="160" y="14069"/>
                  </a:cubicBezTo>
                  <a:lnTo>
                    <a:pt x="11476" y="14069"/>
                  </a:lnTo>
                  <a:cubicBezTo>
                    <a:pt x="11564" y="14069"/>
                    <a:pt x="11636" y="13999"/>
                    <a:pt x="11636" y="13910"/>
                  </a:cubicBezTo>
                  <a:lnTo>
                    <a:pt x="11636" y="160"/>
                  </a:lnTo>
                  <a:cubicBezTo>
                    <a:pt x="11636" y="71"/>
                    <a:pt x="11564" y="0"/>
                    <a:pt x="114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6"/>
            <p:cNvSpPr/>
            <p:nvPr/>
          </p:nvSpPr>
          <p:spPr>
            <a:xfrm>
              <a:off x="2101525" y="4211300"/>
              <a:ext cx="211600" cy="351750"/>
            </a:xfrm>
            <a:custGeom>
              <a:avLst/>
              <a:gdLst/>
              <a:ahLst/>
              <a:cxnLst/>
              <a:rect l="l" t="t" r="r" b="b"/>
              <a:pathLst>
                <a:path w="8464" h="14070" extrusionOk="0">
                  <a:moveTo>
                    <a:pt x="137" y="0"/>
                  </a:moveTo>
                  <a:cubicBezTo>
                    <a:pt x="61" y="0"/>
                    <a:pt x="1" y="61"/>
                    <a:pt x="1" y="136"/>
                  </a:cubicBezTo>
                  <a:lnTo>
                    <a:pt x="1" y="13932"/>
                  </a:lnTo>
                  <a:cubicBezTo>
                    <a:pt x="1" y="14008"/>
                    <a:pt x="61" y="14070"/>
                    <a:pt x="137" y="14070"/>
                  </a:cubicBezTo>
                  <a:lnTo>
                    <a:pt x="8326" y="14070"/>
                  </a:lnTo>
                  <a:cubicBezTo>
                    <a:pt x="8403" y="14070"/>
                    <a:pt x="8463" y="14008"/>
                    <a:pt x="8463" y="13932"/>
                  </a:cubicBezTo>
                  <a:lnTo>
                    <a:pt x="8463" y="136"/>
                  </a:lnTo>
                  <a:cubicBezTo>
                    <a:pt x="8463" y="61"/>
                    <a:pt x="8403" y="0"/>
                    <a:pt x="83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6"/>
            <p:cNvSpPr/>
            <p:nvPr/>
          </p:nvSpPr>
          <p:spPr>
            <a:xfrm>
              <a:off x="1834425" y="4100225"/>
              <a:ext cx="182500" cy="351750"/>
            </a:xfrm>
            <a:custGeom>
              <a:avLst/>
              <a:gdLst/>
              <a:ahLst/>
              <a:cxnLst/>
              <a:rect l="l" t="t" r="r" b="b"/>
              <a:pathLst>
                <a:path w="7300" h="14070" extrusionOk="0">
                  <a:moveTo>
                    <a:pt x="127" y="0"/>
                  </a:moveTo>
                  <a:cubicBezTo>
                    <a:pt x="56" y="0"/>
                    <a:pt x="0" y="56"/>
                    <a:pt x="0" y="127"/>
                  </a:cubicBezTo>
                  <a:lnTo>
                    <a:pt x="0" y="13942"/>
                  </a:lnTo>
                  <a:cubicBezTo>
                    <a:pt x="0" y="14012"/>
                    <a:pt x="56" y="14069"/>
                    <a:pt x="127" y="14069"/>
                  </a:cubicBezTo>
                  <a:lnTo>
                    <a:pt x="7172" y="14069"/>
                  </a:lnTo>
                  <a:cubicBezTo>
                    <a:pt x="7243" y="14069"/>
                    <a:pt x="7299" y="14012"/>
                    <a:pt x="7299" y="13942"/>
                  </a:cubicBezTo>
                  <a:lnTo>
                    <a:pt x="7299" y="127"/>
                  </a:lnTo>
                  <a:cubicBezTo>
                    <a:pt x="7299" y="56"/>
                    <a:pt x="7243" y="0"/>
                    <a:pt x="71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6"/>
            <p:cNvSpPr/>
            <p:nvPr/>
          </p:nvSpPr>
          <p:spPr>
            <a:xfrm>
              <a:off x="1950775" y="4364675"/>
              <a:ext cx="322675" cy="47625"/>
            </a:xfrm>
            <a:custGeom>
              <a:avLst/>
              <a:gdLst/>
              <a:ahLst/>
              <a:cxnLst/>
              <a:rect l="l" t="t" r="r" b="b"/>
              <a:pathLst>
                <a:path w="12907" h="1905" extrusionOk="0">
                  <a:moveTo>
                    <a:pt x="0" y="1"/>
                  </a:moveTo>
                  <a:lnTo>
                    <a:pt x="0" y="1904"/>
                  </a:lnTo>
                  <a:lnTo>
                    <a:pt x="12906" y="1904"/>
                  </a:lnTo>
                  <a:lnTo>
                    <a:pt x="1290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6"/>
            <p:cNvSpPr/>
            <p:nvPr/>
          </p:nvSpPr>
          <p:spPr>
            <a:xfrm>
              <a:off x="2209950" y="4496900"/>
              <a:ext cx="322675" cy="47625"/>
            </a:xfrm>
            <a:custGeom>
              <a:avLst/>
              <a:gdLst/>
              <a:ahLst/>
              <a:cxnLst/>
              <a:rect l="l" t="t" r="r" b="b"/>
              <a:pathLst>
                <a:path w="12907" h="1905" extrusionOk="0">
                  <a:moveTo>
                    <a:pt x="1" y="1"/>
                  </a:moveTo>
                  <a:lnTo>
                    <a:pt x="1" y="1904"/>
                  </a:lnTo>
                  <a:lnTo>
                    <a:pt x="12906" y="1904"/>
                  </a:lnTo>
                  <a:lnTo>
                    <a:pt x="12906" y="1"/>
                  </a:lnTo>
                  <a:close/>
                </a:path>
              </a:pathLst>
            </a:custGeom>
            <a:solidFill>
              <a:srgbClr val="231E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6"/>
            <p:cNvSpPr/>
            <p:nvPr/>
          </p:nvSpPr>
          <p:spPr>
            <a:xfrm>
              <a:off x="2524550" y="3024325"/>
              <a:ext cx="842725" cy="1129475"/>
            </a:xfrm>
            <a:custGeom>
              <a:avLst/>
              <a:gdLst/>
              <a:ahLst/>
              <a:cxnLst/>
              <a:rect l="l" t="t" r="r" b="b"/>
              <a:pathLst>
                <a:path w="33709" h="45179" extrusionOk="0">
                  <a:moveTo>
                    <a:pt x="16855" y="0"/>
                  </a:moveTo>
                  <a:cubicBezTo>
                    <a:pt x="12385" y="0"/>
                    <a:pt x="8098" y="2379"/>
                    <a:pt x="4937" y="6615"/>
                  </a:cubicBezTo>
                  <a:cubicBezTo>
                    <a:pt x="1777" y="10852"/>
                    <a:pt x="1" y="16597"/>
                    <a:pt x="1" y="22589"/>
                  </a:cubicBezTo>
                  <a:cubicBezTo>
                    <a:pt x="1" y="28580"/>
                    <a:pt x="1777" y="34326"/>
                    <a:pt x="4937" y="38562"/>
                  </a:cubicBezTo>
                  <a:cubicBezTo>
                    <a:pt x="8098" y="42798"/>
                    <a:pt x="12385" y="45179"/>
                    <a:pt x="16855" y="45179"/>
                  </a:cubicBezTo>
                  <a:cubicBezTo>
                    <a:pt x="21324" y="45179"/>
                    <a:pt x="25611" y="42798"/>
                    <a:pt x="28773" y="38562"/>
                  </a:cubicBezTo>
                  <a:cubicBezTo>
                    <a:pt x="31933" y="34326"/>
                    <a:pt x="33709" y="28580"/>
                    <a:pt x="33709" y="22589"/>
                  </a:cubicBezTo>
                  <a:cubicBezTo>
                    <a:pt x="33709" y="16597"/>
                    <a:pt x="31933" y="10852"/>
                    <a:pt x="28773" y="6615"/>
                  </a:cubicBezTo>
                  <a:cubicBezTo>
                    <a:pt x="25611" y="2379"/>
                    <a:pt x="21324" y="0"/>
                    <a:pt x="168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6"/>
            <p:cNvSpPr/>
            <p:nvPr/>
          </p:nvSpPr>
          <p:spPr>
            <a:xfrm>
              <a:off x="3087875" y="2666350"/>
              <a:ext cx="312300" cy="323150"/>
            </a:xfrm>
            <a:custGeom>
              <a:avLst/>
              <a:gdLst/>
              <a:ahLst/>
              <a:cxnLst/>
              <a:rect l="l" t="t" r="r" b="b"/>
              <a:pathLst>
                <a:path w="12492" h="12926" extrusionOk="0">
                  <a:moveTo>
                    <a:pt x="1" y="0"/>
                  </a:moveTo>
                  <a:lnTo>
                    <a:pt x="1" y="12925"/>
                  </a:lnTo>
                  <a:lnTo>
                    <a:pt x="12492" y="12925"/>
                  </a:lnTo>
                  <a:lnTo>
                    <a:pt x="124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6"/>
            <p:cNvSpPr/>
            <p:nvPr/>
          </p:nvSpPr>
          <p:spPr>
            <a:xfrm>
              <a:off x="3112550" y="2666350"/>
              <a:ext cx="273425" cy="323150"/>
            </a:xfrm>
            <a:custGeom>
              <a:avLst/>
              <a:gdLst/>
              <a:ahLst/>
              <a:cxnLst/>
              <a:rect l="l" t="t" r="r" b="b"/>
              <a:pathLst>
                <a:path w="10937" h="12926" extrusionOk="0">
                  <a:moveTo>
                    <a:pt x="0" y="0"/>
                  </a:moveTo>
                  <a:lnTo>
                    <a:pt x="0" y="12925"/>
                  </a:lnTo>
                  <a:lnTo>
                    <a:pt x="10936" y="12925"/>
                  </a:lnTo>
                  <a:lnTo>
                    <a:pt x="10936"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6"/>
            <p:cNvSpPr/>
            <p:nvPr/>
          </p:nvSpPr>
          <p:spPr>
            <a:xfrm>
              <a:off x="3091400" y="2666350"/>
              <a:ext cx="160550" cy="323150"/>
            </a:xfrm>
            <a:custGeom>
              <a:avLst/>
              <a:gdLst/>
              <a:ahLst/>
              <a:cxnLst/>
              <a:rect l="l" t="t" r="r" b="b"/>
              <a:pathLst>
                <a:path w="6422" h="12926" extrusionOk="0">
                  <a:moveTo>
                    <a:pt x="0" y="0"/>
                  </a:moveTo>
                  <a:lnTo>
                    <a:pt x="0" y="12925"/>
                  </a:lnTo>
                  <a:lnTo>
                    <a:pt x="6422" y="12925"/>
                  </a:lnTo>
                  <a:lnTo>
                    <a:pt x="6422"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6"/>
            <p:cNvSpPr/>
            <p:nvPr/>
          </p:nvSpPr>
          <p:spPr>
            <a:xfrm>
              <a:off x="3087875" y="2812275"/>
              <a:ext cx="241675" cy="177225"/>
            </a:xfrm>
            <a:custGeom>
              <a:avLst/>
              <a:gdLst/>
              <a:ahLst/>
              <a:cxnLst/>
              <a:rect l="l" t="t" r="r" b="b"/>
              <a:pathLst>
                <a:path w="9667" h="7089" extrusionOk="0">
                  <a:moveTo>
                    <a:pt x="1" y="0"/>
                  </a:moveTo>
                  <a:lnTo>
                    <a:pt x="1" y="7088"/>
                  </a:lnTo>
                  <a:lnTo>
                    <a:pt x="9667" y="7088"/>
                  </a:lnTo>
                  <a:lnTo>
                    <a:pt x="1" y="0"/>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6"/>
            <p:cNvSpPr/>
            <p:nvPr/>
          </p:nvSpPr>
          <p:spPr>
            <a:xfrm>
              <a:off x="3087875" y="2666350"/>
              <a:ext cx="312300" cy="98325"/>
            </a:xfrm>
            <a:custGeom>
              <a:avLst/>
              <a:gdLst/>
              <a:ahLst/>
              <a:cxnLst/>
              <a:rect l="l" t="t" r="r" b="b"/>
              <a:pathLst>
                <a:path w="12492" h="3933" extrusionOk="0">
                  <a:moveTo>
                    <a:pt x="1" y="0"/>
                  </a:moveTo>
                  <a:lnTo>
                    <a:pt x="1" y="1245"/>
                  </a:lnTo>
                  <a:lnTo>
                    <a:pt x="12492" y="3933"/>
                  </a:lnTo>
                  <a:lnTo>
                    <a:pt x="12492" y="0"/>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6"/>
            <p:cNvSpPr/>
            <p:nvPr/>
          </p:nvSpPr>
          <p:spPr>
            <a:xfrm>
              <a:off x="3051450" y="2570875"/>
              <a:ext cx="385150" cy="100550"/>
            </a:xfrm>
            <a:custGeom>
              <a:avLst/>
              <a:gdLst/>
              <a:ahLst/>
              <a:cxnLst/>
              <a:rect l="l" t="t" r="r" b="b"/>
              <a:pathLst>
                <a:path w="15406" h="4022" extrusionOk="0">
                  <a:moveTo>
                    <a:pt x="7143" y="1"/>
                  </a:moveTo>
                  <a:lnTo>
                    <a:pt x="241" y="3199"/>
                  </a:lnTo>
                  <a:cubicBezTo>
                    <a:pt x="95" y="3267"/>
                    <a:pt x="0" y="3422"/>
                    <a:pt x="0" y="3592"/>
                  </a:cubicBezTo>
                  <a:cubicBezTo>
                    <a:pt x="0" y="3830"/>
                    <a:pt x="179" y="4022"/>
                    <a:pt x="401" y="4022"/>
                  </a:cubicBezTo>
                  <a:lnTo>
                    <a:pt x="15004" y="4022"/>
                  </a:lnTo>
                  <a:cubicBezTo>
                    <a:pt x="15226" y="4022"/>
                    <a:pt x="15406" y="3830"/>
                    <a:pt x="15406" y="3592"/>
                  </a:cubicBezTo>
                  <a:cubicBezTo>
                    <a:pt x="15406" y="3422"/>
                    <a:pt x="15311" y="3267"/>
                    <a:pt x="15165" y="3199"/>
                  </a:cubicBezTo>
                  <a:lnTo>
                    <a:pt x="830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6"/>
            <p:cNvSpPr/>
            <p:nvPr/>
          </p:nvSpPr>
          <p:spPr>
            <a:xfrm>
              <a:off x="3185000" y="2571000"/>
              <a:ext cx="251600" cy="100425"/>
            </a:xfrm>
            <a:custGeom>
              <a:avLst/>
              <a:gdLst/>
              <a:ahLst/>
              <a:cxnLst/>
              <a:rect l="l" t="t" r="r" b="b"/>
              <a:pathLst>
                <a:path w="10064" h="4017" extrusionOk="0">
                  <a:moveTo>
                    <a:pt x="2973" y="0"/>
                  </a:moveTo>
                  <a:cubicBezTo>
                    <a:pt x="2489" y="1368"/>
                    <a:pt x="1457" y="2792"/>
                    <a:pt x="1" y="4017"/>
                  </a:cubicBezTo>
                  <a:lnTo>
                    <a:pt x="9662" y="4017"/>
                  </a:lnTo>
                  <a:cubicBezTo>
                    <a:pt x="9884" y="4017"/>
                    <a:pt x="10064" y="3825"/>
                    <a:pt x="10064" y="3587"/>
                  </a:cubicBezTo>
                  <a:cubicBezTo>
                    <a:pt x="10064" y="3417"/>
                    <a:pt x="9969" y="3262"/>
                    <a:pt x="9823" y="3194"/>
                  </a:cubicBezTo>
                  <a:lnTo>
                    <a:pt x="2973" y="0"/>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6"/>
            <p:cNvSpPr/>
            <p:nvPr/>
          </p:nvSpPr>
          <p:spPr>
            <a:xfrm>
              <a:off x="2995475" y="2981525"/>
              <a:ext cx="497100" cy="77700"/>
            </a:xfrm>
            <a:custGeom>
              <a:avLst/>
              <a:gdLst/>
              <a:ahLst/>
              <a:cxnLst/>
              <a:rect l="l" t="t" r="r" b="b"/>
              <a:pathLst>
                <a:path w="19884" h="3108" extrusionOk="0">
                  <a:moveTo>
                    <a:pt x="4392" y="1"/>
                  </a:moveTo>
                  <a:cubicBezTo>
                    <a:pt x="3973" y="1"/>
                    <a:pt x="1" y="1749"/>
                    <a:pt x="1" y="2233"/>
                  </a:cubicBezTo>
                  <a:cubicBezTo>
                    <a:pt x="1" y="2716"/>
                    <a:pt x="175" y="3107"/>
                    <a:pt x="862" y="3107"/>
                  </a:cubicBezTo>
                  <a:lnTo>
                    <a:pt x="19023" y="3107"/>
                  </a:lnTo>
                  <a:cubicBezTo>
                    <a:pt x="19709" y="3107"/>
                    <a:pt x="19884" y="2716"/>
                    <a:pt x="19884" y="2233"/>
                  </a:cubicBezTo>
                  <a:cubicBezTo>
                    <a:pt x="19884" y="1749"/>
                    <a:pt x="15911" y="1"/>
                    <a:pt x="154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6"/>
            <p:cNvSpPr/>
            <p:nvPr/>
          </p:nvSpPr>
          <p:spPr>
            <a:xfrm>
              <a:off x="3178650" y="2981525"/>
              <a:ext cx="313925" cy="77700"/>
            </a:xfrm>
            <a:custGeom>
              <a:avLst/>
              <a:gdLst/>
              <a:ahLst/>
              <a:cxnLst/>
              <a:rect l="l" t="t" r="r" b="b"/>
              <a:pathLst>
                <a:path w="12557" h="3108" extrusionOk="0">
                  <a:moveTo>
                    <a:pt x="1381" y="1"/>
                  </a:moveTo>
                  <a:cubicBezTo>
                    <a:pt x="506" y="430"/>
                    <a:pt x="1" y="938"/>
                    <a:pt x="1" y="1482"/>
                  </a:cubicBezTo>
                  <a:cubicBezTo>
                    <a:pt x="1" y="2087"/>
                    <a:pt x="630" y="2648"/>
                    <a:pt x="1697" y="3107"/>
                  </a:cubicBezTo>
                  <a:lnTo>
                    <a:pt x="11696" y="3107"/>
                  </a:lnTo>
                  <a:cubicBezTo>
                    <a:pt x="12382" y="3107"/>
                    <a:pt x="12557" y="2716"/>
                    <a:pt x="12557" y="2233"/>
                  </a:cubicBezTo>
                  <a:cubicBezTo>
                    <a:pt x="12557" y="1749"/>
                    <a:pt x="8584" y="1"/>
                    <a:pt x="8165" y="1"/>
                  </a:cubicBez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6"/>
            <p:cNvSpPr/>
            <p:nvPr/>
          </p:nvSpPr>
          <p:spPr>
            <a:xfrm>
              <a:off x="2958375" y="3052925"/>
              <a:ext cx="571300" cy="68800"/>
            </a:xfrm>
            <a:custGeom>
              <a:avLst/>
              <a:gdLst/>
              <a:ahLst/>
              <a:cxnLst/>
              <a:rect l="l" t="t" r="r" b="b"/>
              <a:pathLst>
                <a:path w="22852" h="2752" extrusionOk="0">
                  <a:moveTo>
                    <a:pt x="1377" y="0"/>
                  </a:moveTo>
                  <a:cubicBezTo>
                    <a:pt x="617" y="0"/>
                    <a:pt x="1" y="616"/>
                    <a:pt x="1" y="1375"/>
                  </a:cubicBezTo>
                  <a:cubicBezTo>
                    <a:pt x="1" y="2136"/>
                    <a:pt x="617" y="2751"/>
                    <a:pt x="1377" y="2751"/>
                  </a:cubicBezTo>
                  <a:lnTo>
                    <a:pt x="21475" y="2751"/>
                  </a:lnTo>
                  <a:cubicBezTo>
                    <a:pt x="22236" y="2751"/>
                    <a:pt x="22852" y="2136"/>
                    <a:pt x="22852" y="1375"/>
                  </a:cubicBezTo>
                  <a:cubicBezTo>
                    <a:pt x="22852" y="616"/>
                    <a:pt x="22236" y="0"/>
                    <a:pt x="21475" y="0"/>
                  </a:cubicBezTo>
                  <a:close/>
                </a:path>
              </a:pathLst>
            </a:custGeom>
            <a:solidFill>
              <a:srgbClr val="B57A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6"/>
            <p:cNvSpPr/>
            <p:nvPr/>
          </p:nvSpPr>
          <p:spPr>
            <a:xfrm>
              <a:off x="3123250" y="3052925"/>
              <a:ext cx="372025" cy="68800"/>
            </a:xfrm>
            <a:custGeom>
              <a:avLst/>
              <a:gdLst/>
              <a:ahLst/>
              <a:cxnLst/>
              <a:rect l="l" t="t" r="r" b="b"/>
              <a:pathLst>
                <a:path w="14881" h="2752" extrusionOk="0">
                  <a:moveTo>
                    <a:pt x="73" y="0"/>
                  </a:moveTo>
                  <a:cubicBezTo>
                    <a:pt x="33" y="0"/>
                    <a:pt x="0" y="33"/>
                    <a:pt x="0" y="73"/>
                  </a:cubicBezTo>
                  <a:lnTo>
                    <a:pt x="0" y="2678"/>
                  </a:lnTo>
                  <a:cubicBezTo>
                    <a:pt x="0" y="2719"/>
                    <a:pt x="33" y="2751"/>
                    <a:pt x="73" y="2751"/>
                  </a:cubicBezTo>
                  <a:lnTo>
                    <a:pt x="14808" y="2751"/>
                  </a:lnTo>
                  <a:cubicBezTo>
                    <a:pt x="14848" y="2751"/>
                    <a:pt x="14880" y="2719"/>
                    <a:pt x="14880" y="2678"/>
                  </a:cubicBezTo>
                  <a:lnTo>
                    <a:pt x="14880" y="73"/>
                  </a:lnTo>
                  <a:cubicBezTo>
                    <a:pt x="14880" y="33"/>
                    <a:pt x="14848" y="0"/>
                    <a:pt x="14808" y="0"/>
                  </a:cubicBezTo>
                  <a:close/>
                </a:path>
              </a:pathLst>
            </a:custGeom>
            <a:solidFill>
              <a:srgbClr val="EFBC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6"/>
            <p:cNvSpPr/>
            <p:nvPr/>
          </p:nvSpPr>
          <p:spPr>
            <a:xfrm>
              <a:off x="3074075" y="2965650"/>
              <a:ext cx="339875" cy="26450"/>
            </a:xfrm>
            <a:custGeom>
              <a:avLst/>
              <a:gdLst/>
              <a:ahLst/>
              <a:cxnLst/>
              <a:rect l="l" t="t" r="r" b="b"/>
              <a:pathLst>
                <a:path w="13595" h="1058" extrusionOk="0">
                  <a:moveTo>
                    <a:pt x="531" y="1"/>
                  </a:moveTo>
                  <a:cubicBezTo>
                    <a:pt x="238" y="1"/>
                    <a:pt x="1" y="237"/>
                    <a:pt x="1" y="529"/>
                  </a:cubicBezTo>
                  <a:cubicBezTo>
                    <a:pt x="1" y="822"/>
                    <a:pt x="238" y="1058"/>
                    <a:pt x="531" y="1058"/>
                  </a:cubicBezTo>
                  <a:lnTo>
                    <a:pt x="13066" y="1058"/>
                  </a:lnTo>
                  <a:cubicBezTo>
                    <a:pt x="13358" y="1058"/>
                    <a:pt x="13594" y="822"/>
                    <a:pt x="13594" y="529"/>
                  </a:cubicBezTo>
                  <a:cubicBezTo>
                    <a:pt x="13594" y="237"/>
                    <a:pt x="13358" y="1"/>
                    <a:pt x="13066" y="1"/>
                  </a:cubicBezTo>
                  <a:close/>
                </a:path>
              </a:pathLst>
            </a:custGeom>
            <a:solidFill>
              <a:srgbClr val="B57A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6"/>
            <p:cNvSpPr/>
            <p:nvPr/>
          </p:nvSpPr>
          <p:spPr>
            <a:xfrm>
              <a:off x="3205300" y="2965650"/>
              <a:ext cx="202150" cy="26450"/>
            </a:xfrm>
            <a:custGeom>
              <a:avLst/>
              <a:gdLst/>
              <a:ahLst/>
              <a:cxnLst/>
              <a:rect l="l" t="t" r="r" b="b"/>
              <a:pathLst>
                <a:path w="8086" h="1058" extrusionOk="0">
                  <a:moveTo>
                    <a:pt x="327" y="1"/>
                  </a:moveTo>
                  <a:cubicBezTo>
                    <a:pt x="106" y="1"/>
                    <a:pt x="1" y="179"/>
                    <a:pt x="94" y="401"/>
                  </a:cubicBezTo>
                  <a:lnTo>
                    <a:pt x="200" y="658"/>
                  </a:lnTo>
                  <a:cubicBezTo>
                    <a:pt x="293" y="879"/>
                    <a:pt x="547" y="1058"/>
                    <a:pt x="769" y="1058"/>
                  </a:cubicBezTo>
                  <a:lnTo>
                    <a:pt x="7761" y="1058"/>
                  </a:lnTo>
                  <a:cubicBezTo>
                    <a:pt x="7981" y="1058"/>
                    <a:pt x="8085" y="879"/>
                    <a:pt x="7994" y="658"/>
                  </a:cubicBezTo>
                  <a:lnTo>
                    <a:pt x="7886" y="401"/>
                  </a:lnTo>
                  <a:cubicBezTo>
                    <a:pt x="7795" y="179"/>
                    <a:pt x="7541" y="1"/>
                    <a:pt x="7319" y="1"/>
                  </a:cubicBezTo>
                  <a:close/>
                </a:path>
              </a:pathLst>
            </a:custGeom>
            <a:solidFill>
              <a:srgbClr val="EFBC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6"/>
            <p:cNvSpPr/>
            <p:nvPr/>
          </p:nvSpPr>
          <p:spPr>
            <a:xfrm>
              <a:off x="3051450" y="2650225"/>
              <a:ext cx="385150" cy="21200"/>
            </a:xfrm>
            <a:custGeom>
              <a:avLst/>
              <a:gdLst/>
              <a:ahLst/>
              <a:cxnLst/>
              <a:rect l="l" t="t" r="r" b="b"/>
              <a:pathLst>
                <a:path w="15406" h="848" extrusionOk="0">
                  <a:moveTo>
                    <a:pt x="294" y="0"/>
                  </a:moveTo>
                  <a:lnTo>
                    <a:pt x="241" y="25"/>
                  </a:lnTo>
                  <a:cubicBezTo>
                    <a:pt x="95" y="93"/>
                    <a:pt x="0" y="248"/>
                    <a:pt x="0" y="418"/>
                  </a:cubicBezTo>
                  <a:cubicBezTo>
                    <a:pt x="0" y="656"/>
                    <a:pt x="179" y="848"/>
                    <a:pt x="401" y="848"/>
                  </a:cubicBezTo>
                  <a:lnTo>
                    <a:pt x="15004" y="848"/>
                  </a:lnTo>
                  <a:cubicBezTo>
                    <a:pt x="15226" y="848"/>
                    <a:pt x="15406" y="656"/>
                    <a:pt x="15406" y="418"/>
                  </a:cubicBezTo>
                  <a:cubicBezTo>
                    <a:pt x="15406" y="248"/>
                    <a:pt x="15311" y="93"/>
                    <a:pt x="15165" y="25"/>
                  </a:cubicBezTo>
                  <a:lnTo>
                    <a:pt x="151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6"/>
            <p:cNvSpPr/>
            <p:nvPr/>
          </p:nvSpPr>
          <p:spPr>
            <a:xfrm>
              <a:off x="3327725" y="2712625"/>
              <a:ext cx="46800" cy="218675"/>
            </a:xfrm>
            <a:custGeom>
              <a:avLst/>
              <a:gdLst/>
              <a:ahLst/>
              <a:cxnLst/>
              <a:rect l="l" t="t" r="r" b="b"/>
              <a:pathLst>
                <a:path w="1872" h="8747" extrusionOk="0">
                  <a:moveTo>
                    <a:pt x="58" y="1"/>
                  </a:moveTo>
                  <a:cubicBezTo>
                    <a:pt x="27" y="1"/>
                    <a:pt x="0" y="28"/>
                    <a:pt x="0" y="60"/>
                  </a:cubicBezTo>
                  <a:lnTo>
                    <a:pt x="0" y="8688"/>
                  </a:lnTo>
                  <a:cubicBezTo>
                    <a:pt x="0" y="8720"/>
                    <a:pt x="27" y="8747"/>
                    <a:pt x="58" y="8747"/>
                  </a:cubicBezTo>
                  <a:lnTo>
                    <a:pt x="1812" y="8747"/>
                  </a:lnTo>
                  <a:cubicBezTo>
                    <a:pt x="1845" y="8747"/>
                    <a:pt x="1871" y="8720"/>
                    <a:pt x="1871" y="8688"/>
                  </a:cubicBezTo>
                  <a:lnTo>
                    <a:pt x="1871" y="60"/>
                  </a:lnTo>
                  <a:cubicBezTo>
                    <a:pt x="1871" y="28"/>
                    <a:pt x="1845" y="1"/>
                    <a:pt x="18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6"/>
            <p:cNvSpPr/>
            <p:nvPr/>
          </p:nvSpPr>
          <p:spPr>
            <a:xfrm>
              <a:off x="3258100" y="2712625"/>
              <a:ext cx="46750" cy="218675"/>
            </a:xfrm>
            <a:custGeom>
              <a:avLst/>
              <a:gdLst/>
              <a:ahLst/>
              <a:cxnLst/>
              <a:rect l="l" t="t" r="r" b="b"/>
              <a:pathLst>
                <a:path w="1870" h="8747" extrusionOk="0">
                  <a:moveTo>
                    <a:pt x="58" y="1"/>
                  </a:moveTo>
                  <a:cubicBezTo>
                    <a:pt x="26" y="1"/>
                    <a:pt x="1" y="28"/>
                    <a:pt x="1" y="60"/>
                  </a:cubicBezTo>
                  <a:lnTo>
                    <a:pt x="1" y="8688"/>
                  </a:lnTo>
                  <a:cubicBezTo>
                    <a:pt x="1" y="8720"/>
                    <a:pt x="26" y="8747"/>
                    <a:pt x="58" y="8747"/>
                  </a:cubicBezTo>
                  <a:lnTo>
                    <a:pt x="1812" y="8747"/>
                  </a:lnTo>
                  <a:cubicBezTo>
                    <a:pt x="1845" y="8747"/>
                    <a:pt x="1870" y="8720"/>
                    <a:pt x="1870" y="8688"/>
                  </a:cubicBezTo>
                  <a:lnTo>
                    <a:pt x="1870" y="60"/>
                  </a:lnTo>
                  <a:cubicBezTo>
                    <a:pt x="1870" y="28"/>
                    <a:pt x="1845" y="1"/>
                    <a:pt x="18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6"/>
            <p:cNvSpPr/>
            <p:nvPr/>
          </p:nvSpPr>
          <p:spPr>
            <a:xfrm>
              <a:off x="3188475" y="2712625"/>
              <a:ext cx="46750" cy="218675"/>
            </a:xfrm>
            <a:custGeom>
              <a:avLst/>
              <a:gdLst/>
              <a:ahLst/>
              <a:cxnLst/>
              <a:rect l="l" t="t" r="r" b="b"/>
              <a:pathLst>
                <a:path w="1870" h="8747" extrusionOk="0">
                  <a:moveTo>
                    <a:pt x="58" y="1"/>
                  </a:moveTo>
                  <a:cubicBezTo>
                    <a:pt x="26" y="1"/>
                    <a:pt x="1" y="28"/>
                    <a:pt x="1" y="60"/>
                  </a:cubicBezTo>
                  <a:lnTo>
                    <a:pt x="1" y="8688"/>
                  </a:lnTo>
                  <a:cubicBezTo>
                    <a:pt x="1" y="8720"/>
                    <a:pt x="26" y="8747"/>
                    <a:pt x="58" y="8747"/>
                  </a:cubicBezTo>
                  <a:lnTo>
                    <a:pt x="1812" y="8747"/>
                  </a:lnTo>
                  <a:cubicBezTo>
                    <a:pt x="1845" y="8747"/>
                    <a:pt x="1870" y="8720"/>
                    <a:pt x="1870" y="8688"/>
                  </a:cubicBezTo>
                  <a:lnTo>
                    <a:pt x="1870" y="60"/>
                  </a:lnTo>
                  <a:cubicBezTo>
                    <a:pt x="1870" y="28"/>
                    <a:pt x="1845" y="1"/>
                    <a:pt x="18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6"/>
            <p:cNvSpPr/>
            <p:nvPr/>
          </p:nvSpPr>
          <p:spPr>
            <a:xfrm>
              <a:off x="3118825" y="2712625"/>
              <a:ext cx="46800" cy="218675"/>
            </a:xfrm>
            <a:custGeom>
              <a:avLst/>
              <a:gdLst/>
              <a:ahLst/>
              <a:cxnLst/>
              <a:rect l="l" t="t" r="r" b="b"/>
              <a:pathLst>
                <a:path w="1872" h="8747" extrusionOk="0">
                  <a:moveTo>
                    <a:pt x="59" y="1"/>
                  </a:moveTo>
                  <a:cubicBezTo>
                    <a:pt x="27" y="1"/>
                    <a:pt x="0" y="28"/>
                    <a:pt x="0" y="60"/>
                  </a:cubicBezTo>
                  <a:lnTo>
                    <a:pt x="0" y="8688"/>
                  </a:lnTo>
                  <a:cubicBezTo>
                    <a:pt x="0" y="8720"/>
                    <a:pt x="27" y="8747"/>
                    <a:pt x="59" y="8747"/>
                  </a:cubicBezTo>
                  <a:lnTo>
                    <a:pt x="1814" y="8747"/>
                  </a:lnTo>
                  <a:cubicBezTo>
                    <a:pt x="1845" y="8747"/>
                    <a:pt x="1871" y="8720"/>
                    <a:pt x="1871" y="8688"/>
                  </a:cubicBezTo>
                  <a:lnTo>
                    <a:pt x="1871" y="60"/>
                  </a:lnTo>
                  <a:cubicBezTo>
                    <a:pt x="1871" y="28"/>
                    <a:pt x="1845" y="1"/>
                    <a:pt x="18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6"/>
            <p:cNvSpPr/>
            <p:nvPr/>
          </p:nvSpPr>
          <p:spPr>
            <a:xfrm>
              <a:off x="3959650" y="2621800"/>
              <a:ext cx="47300" cy="47300"/>
            </a:xfrm>
            <a:custGeom>
              <a:avLst/>
              <a:gdLst/>
              <a:ahLst/>
              <a:cxnLst/>
              <a:rect l="l" t="t" r="r" b="b"/>
              <a:pathLst>
                <a:path w="1892" h="1892" extrusionOk="0">
                  <a:moveTo>
                    <a:pt x="947" y="0"/>
                  </a:moveTo>
                  <a:cubicBezTo>
                    <a:pt x="424" y="0"/>
                    <a:pt x="0" y="424"/>
                    <a:pt x="0" y="945"/>
                  </a:cubicBezTo>
                  <a:cubicBezTo>
                    <a:pt x="0" y="1468"/>
                    <a:pt x="424" y="1892"/>
                    <a:pt x="947" y="1892"/>
                  </a:cubicBezTo>
                  <a:cubicBezTo>
                    <a:pt x="1468" y="1892"/>
                    <a:pt x="1892" y="1468"/>
                    <a:pt x="1892" y="945"/>
                  </a:cubicBezTo>
                  <a:cubicBezTo>
                    <a:pt x="1892" y="424"/>
                    <a:pt x="1468" y="0"/>
                    <a:pt x="9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6"/>
            <p:cNvSpPr/>
            <p:nvPr/>
          </p:nvSpPr>
          <p:spPr>
            <a:xfrm>
              <a:off x="3967575" y="2657475"/>
              <a:ext cx="31450" cy="31450"/>
            </a:xfrm>
            <a:custGeom>
              <a:avLst/>
              <a:gdLst/>
              <a:ahLst/>
              <a:cxnLst/>
              <a:rect l="l" t="t" r="r" b="b"/>
              <a:pathLst>
                <a:path w="1258" h="1258" extrusionOk="0">
                  <a:moveTo>
                    <a:pt x="630" y="1"/>
                  </a:moveTo>
                  <a:cubicBezTo>
                    <a:pt x="283" y="1"/>
                    <a:pt x="1" y="283"/>
                    <a:pt x="1" y="630"/>
                  </a:cubicBezTo>
                  <a:cubicBezTo>
                    <a:pt x="1" y="977"/>
                    <a:pt x="283" y="1258"/>
                    <a:pt x="630" y="1258"/>
                  </a:cubicBezTo>
                  <a:cubicBezTo>
                    <a:pt x="977" y="1258"/>
                    <a:pt x="1257" y="977"/>
                    <a:pt x="1257" y="630"/>
                  </a:cubicBezTo>
                  <a:cubicBezTo>
                    <a:pt x="1257" y="283"/>
                    <a:pt x="977" y="1"/>
                    <a:pt x="6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6"/>
            <p:cNvSpPr/>
            <p:nvPr/>
          </p:nvSpPr>
          <p:spPr>
            <a:xfrm>
              <a:off x="3858900" y="2748325"/>
              <a:ext cx="248800" cy="257475"/>
            </a:xfrm>
            <a:custGeom>
              <a:avLst/>
              <a:gdLst/>
              <a:ahLst/>
              <a:cxnLst/>
              <a:rect l="l" t="t" r="r" b="b"/>
              <a:pathLst>
                <a:path w="9952" h="10299" extrusionOk="0">
                  <a:moveTo>
                    <a:pt x="1" y="1"/>
                  </a:moveTo>
                  <a:lnTo>
                    <a:pt x="1" y="10299"/>
                  </a:lnTo>
                  <a:lnTo>
                    <a:pt x="9951" y="10299"/>
                  </a:lnTo>
                  <a:lnTo>
                    <a:pt x="995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6"/>
            <p:cNvSpPr/>
            <p:nvPr/>
          </p:nvSpPr>
          <p:spPr>
            <a:xfrm>
              <a:off x="3858900" y="2748325"/>
              <a:ext cx="179725" cy="257475"/>
            </a:xfrm>
            <a:custGeom>
              <a:avLst/>
              <a:gdLst/>
              <a:ahLst/>
              <a:cxnLst/>
              <a:rect l="l" t="t" r="r" b="b"/>
              <a:pathLst>
                <a:path w="7189" h="10299" extrusionOk="0">
                  <a:moveTo>
                    <a:pt x="1" y="1"/>
                  </a:moveTo>
                  <a:lnTo>
                    <a:pt x="1" y="10299"/>
                  </a:lnTo>
                  <a:lnTo>
                    <a:pt x="7189" y="10299"/>
                  </a:lnTo>
                  <a:lnTo>
                    <a:pt x="7189" y="1"/>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6"/>
            <p:cNvSpPr/>
            <p:nvPr/>
          </p:nvSpPr>
          <p:spPr>
            <a:xfrm>
              <a:off x="3876550" y="2748325"/>
              <a:ext cx="86850" cy="257475"/>
            </a:xfrm>
            <a:custGeom>
              <a:avLst/>
              <a:gdLst/>
              <a:ahLst/>
              <a:cxnLst/>
              <a:rect l="l" t="t" r="r" b="b"/>
              <a:pathLst>
                <a:path w="3474" h="10299" extrusionOk="0">
                  <a:moveTo>
                    <a:pt x="0" y="1"/>
                  </a:moveTo>
                  <a:lnTo>
                    <a:pt x="0" y="10299"/>
                  </a:lnTo>
                  <a:lnTo>
                    <a:pt x="3473" y="10299"/>
                  </a:lnTo>
                  <a:lnTo>
                    <a:pt x="3473"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6"/>
            <p:cNvSpPr/>
            <p:nvPr/>
          </p:nvSpPr>
          <p:spPr>
            <a:xfrm>
              <a:off x="3858900" y="2748325"/>
              <a:ext cx="248800" cy="44875"/>
            </a:xfrm>
            <a:custGeom>
              <a:avLst/>
              <a:gdLst/>
              <a:ahLst/>
              <a:cxnLst/>
              <a:rect l="l" t="t" r="r" b="b"/>
              <a:pathLst>
                <a:path w="9952" h="1795" extrusionOk="0">
                  <a:moveTo>
                    <a:pt x="1" y="1"/>
                  </a:moveTo>
                  <a:lnTo>
                    <a:pt x="1" y="569"/>
                  </a:lnTo>
                  <a:lnTo>
                    <a:pt x="9951" y="1795"/>
                  </a:lnTo>
                  <a:lnTo>
                    <a:pt x="9951" y="1"/>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6"/>
            <p:cNvSpPr/>
            <p:nvPr/>
          </p:nvSpPr>
          <p:spPr>
            <a:xfrm>
              <a:off x="3829875" y="2672300"/>
              <a:ext cx="306875" cy="80125"/>
            </a:xfrm>
            <a:custGeom>
              <a:avLst/>
              <a:gdLst/>
              <a:ahLst/>
              <a:cxnLst/>
              <a:rect l="l" t="t" r="r" b="b"/>
              <a:pathLst>
                <a:path w="12275" h="3205" extrusionOk="0">
                  <a:moveTo>
                    <a:pt x="5690" y="0"/>
                  </a:moveTo>
                  <a:lnTo>
                    <a:pt x="193" y="2549"/>
                  </a:lnTo>
                  <a:cubicBezTo>
                    <a:pt x="76" y="2603"/>
                    <a:pt x="1" y="2726"/>
                    <a:pt x="1" y="2862"/>
                  </a:cubicBezTo>
                  <a:cubicBezTo>
                    <a:pt x="1" y="3051"/>
                    <a:pt x="144" y="3204"/>
                    <a:pt x="320" y="3204"/>
                  </a:cubicBezTo>
                  <a:lnTo>
                    <a:pt x="11954" y="3204"/>
                  </a:lnTo>
                  <a:cubicBezTo>
                    <a:pt x="12131" y="3204"/>
                    <a:pt x="12275" y="3051"/>
                    <a:pt x="12275" y="2862"/>
                  </a:cubicBezTo>
                  <a:cubicBezTo>
                    <a:pt x="12275" y="2726"/>
                    <a:pt x="12199" y="2603"/>
                    <a:pt x="12083" y="2549"/>
                  </a:cubicBezTo>
                  <a:lnTo>
                    <a:pt x="661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6"/>
            <p:cNvSpPr/>
            <p:nvPr/>
          </p:nvSpPr>
          <p:spPr>
            <a:xfrm>
              <a:off x="3936275" y="2672400"/>
              <a:ext cx="200475" cy="79975"/>
            </a:xfrm>
            <a:custGeom>
              <a:avLst/>
              <a:gdLst/>
              <a:ahLst/>
              <a:cxnLst/>
              <a:rect l="l" t="t" r="r" b="b"/>
              <a:pathLst>
                <a:path w="8019" h="3199" extrusionOk="0">
                  <a:moveTo>
                    <a:pt x="2369" y="0"/>
                  </a:moveTo>
                  <a:cubicBezTo>
                    <a:pt x="1984" y="1090"/>
                    <a:pt x="1161" y="2224"/>
                    <a:pt x="1" y="3199"/>
                  </a:cubicBezTo>
                  <a:lnTo>
                    <a:pt x="7698" y="3199"/>
                  </a:lnTo>
                  <a:cubicBezTo>
                    <a:pt x="7875" y="3199"/>
                    <a:pt x="8019" y="3047"/>
                    <a:pt x="8019" y="2858"/>
                  </a:cubicBezTo>
                  <a:cubicBezTo>
                    <a:pt x="8019" y="2722"/>
                    <a:pt x="7943" y="2599"/>
                    <a:pt x="7827" y="2545"/>
                  </a:cubicBezTo>
                  <a:lnTo>
                    <a:pt x="2369" y="0"/>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6"/>
            <p:cNvSpPr/>
            <p:nvPr/>
          </p:nvSpPr>
          <p:spPr>
            <a:xfrm>
              <a:off x="3785300" y="2999425"/>
              <a:ext cx="396000" cy="61950"/>
            </a:xfrm>
            <a:custGeom>
              <a:avLst/>
              <a:gdLst/>
              <a:ahLst/>
              <a:cxnLst/>
              <a:rect l="l" t="t" r="r" b="b"/>
              <a:pathLst>
                <a:path w="15840" h="2478" extrusionOk="0">
                  <a:moveTo>
                    <a:pt x="3498" y="1"/>
                  </a:moveTo>
                  <a:cubicBezTo>
                    <a:pt x="3165" y="1"/>
                    <a:pt x="0" y="1395"/>
                    <a:pt x="0" y="1780"/>
                  </a:cubicBezTo>
                  <a:cubicBezTo>
                    <a:pt x="0" y="2164"/>
                    <a:pt x="139" y="2477"/>
                    <a:pt x="685" y="2477"/>
                  </a:cubicBezTo>
                  <a:lnTo>
                    <a:pt x="15155" y="2477"/>
                  </a:lnTo>
                  <a:cubicBezTo>
                    <a:pt x="15701" y="2477"/>
                    <a:pt x="15840" y="2164"/>
                    <a:pt x="15840" y="1780"/>
                  </a:cubicBezTo>
                  <a:cubicBezTo>
                    <a:pt x="15840" y="1395"/>
                    <a:pt x="12675" y="1"/>
                    <a:pt x="1234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6"/>
            <p:cNvSpPr/>
            <p:nvPr/>
          </p:nvSpPr>
          <p:spPr>
            <a:xfrm>
              <a:off x="3931225" y="2999425"/>
              <a:ext cx="250075" cy="61950"/>
            </a:xfrm>
            <a:custGeom>
              <a:avLst/>
              <a:gdLst/>
              <a:ahLst/>
              <a:cxnLst/>
              <a:rect l="l" t="t" r="r" b="b"/>
              <a:pathLst>
                <a:path w="10003" h="2478" extrusionOk="0">
                  <a:moveTo>
                    <a:pt x="1100" y="1"/>
                  </a:moveTo>
                  <a:cubicBezTo>
                    <a:pt x="403" y="345"/>
                    <a:pt x="0" y="748"/>
                    <a:pt x="0" y="1181"/>
                  </a:cubicBezTo>
                  <a:cubicBezTo>
                    <a:pt x="0" y="1664"/>
                    <a:pt x="502" y="2111"/>
                    <a:pt x="1353" y="2477"/>
                  </a:cubicBezTo>
                  <a:lnTo>
                    <a:pt x="9318" y="2477"/>
                  </a:lnTo>
                  <a:cubicBezTo>
                    <a:pt x="9864" y="2477"/>
                    <a:pt x="10003" y="2164"/>
                    <a:pt x="10003" y="1780"/>
                  </a:cubicBezTo>
                  <a:cubicBezTo>
                    <a:pt x="10003" y="1395"/>
                    <a:pt x="6838" y="1"/>
                    <a:pt x="6505" y="1"/>
                  </a:cubicBez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6"/>
            <p:cNvSpPr/>
            <p:nvPr/>
          </p:nvSpPr>
          <p:spPr>
            <a:xfrm>
              <a:off x="3755750" y="3056325"/>
              <a:ext cx="455100" cy="54800"/>
            </a:xfrm>
            <a:custGeom>
              <a:avLst/>
              <a:gdLst/>
              <a:ahLst/>
              <a:cxnLst/>
              <a:rect l="l" t="t" r="r" b="b"/>
              <a:pathLst>
                <a:path w="18204" h="2192" extrusionOk="0">
                  <a:moveTo>
                    <a:pt x="1097" y="0"/>
                  </a:moveTo>
                  <a:cubicBezTo>
                    <a:pt x="491" y="0"/>
                    <a:pt x="1" y="491"/>
                    <a:pt x="1" y="1096"/>
                  </a:cubicBezTo>
                  <a:cubicBezTo>
                    <a:pt x="1" y="1701"/>
                    <a:pt x="491" y="2192"/>
                    <a:pt x="1097" y="2192"/>
                  </a:cubicBezTo>
                  <a:lnTo>
                    <a:pt x="17108" y="2192"/>
                  </a:lnTo>
                  <a:cubicBezTo>
                    <a:pt x="17713" y="2192"/>
                    <a:pt x="18203" y="1701"/>
                    <a:pt x="18203" y="1096"/>
                  </a:cubicBezTo>
                  <a:cubicBezTo>
                    <a:pt x="18203" y="491"/>
                    <a:pt x="17713" y="0"/>
                    <a:pt x="17108" y="0"/>
                  </a:cubicBezTo>
                  <a:close/>
                </a:path>
              </a:pathLst>
            </a:custGeom>
            <a:solidFill>
              <a:srgbClr val="B57A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6"/>
            <p:cNvSpPr/>
            <p:nvPr/>
          </p:nvSpPr>
          <p:spPr>
            <a:xfrm>
              <a:off x="3791850" y="3056325"/>
              <a:ext cx="296400" cy="54800"/>
            </a:xfrm>
            <a:custGeom>
              <a:avLst/>
              <a:gdLst/>
              <a:ahLst/>
              <a:cxnLst/>
              <a:rect l="l" t="t" r="r" b="b"/>
              <a:pathLst>
                <a:path w="11856" h="2192" extrusionOk="0">
                  <a:moveTo>
                    <a:pt x="60" y="0"/>
                  </a:moveTo>
                  <a:cubicBezTo>
                    <a:pt x="28" y="0"/>
                    <a:pt x="1" y="27"/>
                    <a:pt x="1" y="59"/>
                  </a:cubicBezTo>
                  <a:lnTo>
                    <a:pt x="1" y="2134"/>
                  </a:lnTo>
                  <a:cubicBezTo>
                    <a:pt x="1" y="2167"/>
                    <a:pt x="28" y="2192"/>
                    <a:pt x="60" y="2192"/>
                  </a:cubicBezTo>
                  <a:lnTo>
                    <a:pt x="11798" y="2192"/>
                  </a:lnTo>
                  <a:cubicBezTo>
                    <a:pt x="11830" y="2192"/>
                    <a:pt x="11855" y="2167"/>
                    <a:pt x="11855" y="2134"/>
                  </a:cubicBezTo>
                  <a:lnTo>
                    <a:pt x="11855" y="59"/>
                  </a:lnTo>
                  <a:cubicBezTo>
                    <a:pt x="11855" y="27"/>
                    <a:pt x="11830" y="0"/>
                    <a:pt x="11798" y="0"/>
                  </a:cubicBezTo>
                  <a:close/>
                </a:path>
              </a:pathLst>
            </a:custGeom>
            <a:solidFill>
              <a:srgbClr val="EFBC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6"/>
            <p:cNvSpPr/>
            <p:nvPr/>
          </p:nvSpPr>
          <p:spPr>
            <a:xfrm>
              <a:off x="3847925" y="2986800"/>
              <a:ext cx="270750" cy="21100"/>
            </a:xfrm>
            <a:custGeom>
              <a:avLst/>
              <a:gdLst/>
              <a:ahLst/>
              <a:cxnLst/>
              <a:rect l="l" t="t" r="r" b="b"/>
              <a:pathLst>
                <a:path w="10830" h="844" extrusionOk="0">
                  <a:moveTo>
                    <a:pt x="422" y="1"/>
                  </a:moveTo>
                  <a:cubicBezTo>
                    <a:pt x="189" y="1"/>
                    <a:pt x="1" y="190"/>
                    <a:pt x="1" y="422"/>
                  </a:cubicBezTo>
                  <a:cubicBezTo>
                    <a:pt x="1" y="655"/>
                    <a:pt x="189" y="844"/>
                    <a:pt x="422" y="844"/>
                  </a:cubicBezTo>
                  <a:lnTo>
                    <a:pt x="10408" y="844"/>
                  </a:lnTo>
                  <a:cubicBezTo>
                    <a:pt x="10642" y="844"/>
                    <a:pt x="10829" y="655"/>
                    <a:pt x="10829" y="422"/>
                  </a:cubicBezTo>
                  <a:cubicBezTo>
                    <a:pt x="10829" y="190"/>
                    <a:pt x="10642" y="1"/>
                    <a:pt x="10408" y="1"/>
                  </a:cubicBezTo>
                  <a:close/>
                </a:path>
              </a:pathLst>
            </a:custGeom>
            <a:solidFill>
              <a:srgbClr val="B57A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6"/>
            <p:cNvSpPr/>
            <p:nvPr/>
          </p:nvSpPr>
          <p:spPr>
            <a:xfrm>
              <a:off x="3874000" y="2986800"/>
              <a:ext cx="161050" cy="21100"/>
            </a:xfrm>
            <a:custGeom>
              <a:avLst/>
              <a:gdLst/>
              <a:ahLst/>
              <a:cxnLst/>
              <a:rect l="l" t="t" r="r" b="b"/>
              <a:pathLst>
                <a:path w="6442" h="844" extrusionOk="0">
                  <a:moveTo>
                    <a:pt x="260" y="1"/>
                  </a:moveTo>
                  <a:cubicBezTo>
                    <a:pt x="85" y="1"/>
                    <a:pt x="0" y="144"/>
                    <a:pt x="74" y="320"/>
                  </a:cubicBezTo>
                  <a:lnTo>
                    <a:pt x="160" y="525"/>
                  </a:lnTo>
                  <a:cubicBezTo>
                    <a:pt x="234" y="701"/>
                    <a:pt x="436" y="844"/>
                    <a:pt x="612" y="844"/>
                  </a:cubicBezTo>
                  <a:lnTo>
                    <a:pt x="6182" y="844"/>
                  </a:lnTo>
                  <a:cubicBezTo>
                    <a:pt x="6359" y="844"/>
                    <a:pt x="6442" y="701"/>
                    <a:pt x="6368" y="525"/>
                  </a:cubicBezTo>
                  <a:lnTo>
                    <a:pt x="6282" y="320"/>
                  </a:lnTo>
                  <a:cubicBezTo>
                    <a:pt x="6210" y="144"/>
                    <a:pt x="6007" y="1"/>
                    <a:pt x="5830" y="1"/>
                  </a:cubicBezTo>
                  <a:close/>
                </a:path>
              </a:pathLst>
            </a:custGeom>
            <a:solidFill>
              <a:srgbClr val="EFBC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6"/>
            <p:cNvSpPr/>
            <p:nvPr/>
          </p:nvSpPr>
          <p:spPr>
            <a:xfrm>
              <a:off x="3829875" y="2735525"/>
              <a:ext cx="306875" cy="16850"/>
            </a:xfrm>
            <a:custGeom>
              <a:avLst/>
              <a:gdLst/>
              <a:ahLst/>
              <a:cxnLst/>
              <a:rect l="l" t="t" r="r" b="b"/>
              <a:pathLst>
                <a:path w="12275" h="674" extrusionOk="0">
                  <a:moveTo>
                    <a:pt x="236" y="0"/>
                  </a:moveTo>
                  <a:lnTo>
                    <a:pt x="193" y="20"/>
                  </a:lnTo>
                  <a:cubicBezTo>
                    <a:pt x="76" y="74"/>
                    <a:pt x="1" y="197"/>
                    <a:pt x="1" y="333"/>
                  </a:cubicBezTo>
                  <a:cubicBezTo>
                    <a:pt x="1" y="522"/>
                    <a:pt x="144" y="674"/>
                    <a:pt x="320" y="674"/>
                  </a:cubicBezTo>
                  <a:lnTo>
                    <a:pt x="11954" y="674"/>
                  </a:lnTo>
                  <a:cubicBezTo>
                    <a:pt x="12131" y="674"/>
                    <a:pt x="12275" y="522"/>
                    <a:pt x="12275" y="333"/>
                  </a:cubicBezTo>
                  <a:cubicBezTo>
                    <a:pt x="12275" y="197"/>
                    <a:pt x="12199" y="74"/>
                    <a:pt x="12083" y="20"/>
                  </a:cubicBezTo>
                  <a:lnTo>
                    <a:pt x="120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6"/>
            <p:cNvSpPr/>
            <p:nvPr/>
          </p:nvSpPr>
          <p:spPr>
            <a:xfrm>
              <a:off x="3986925" y="2785250"/>
              <a:ext cx="26000" cy="174200"/>
            </a:xfrm>
            <a:custGeom>
              <a:avLst/>
              <a:gdLst/>
              <a:ahLst/>
              <a:cxnLst/>
              <a:rect l="l" t="t" r="r" b="b"/>
              <a:pathLst>
                <a:path w="1040" h="6968" extrusionOk="0">
                  <a:moveTo>
                    <a:pt x="520" y="0"/>
                  </a:moveTo>
                  <a:cubicBezTo>
                    <a:pt x="234" y="0"/>
                    <a:pt x="0" y="234"/>
                    <a:pt x="0" y="520"/>
                  </a:cubicBezTo>
                  <a:lnTo>
                    <a:pt x="0" y="6447"/>
                  </a:lnTo>
                  <a:cubicBezTo>
                    <a:pt x="0" y="6734"/>
                    <a:pt x="234" y="6967"/>
                    <a:pt x="520" y="6967"/>
                  </a:cubicBezTo>
                  <a:cubicBezTo>
                    <a:pt x="807" y="6967"/>
                    <a:pt x="1040" y="6734"/>
                    <a:pt x="1040" y="6447"/>
                  </a:cubicBezTo>
                  <a:lnTo>
                    <a:pt x="1040" y="520"/>
                  </a:lnTo>
                  <a:cubicBezTo>
                    <a:pt x="1040" y="234"/>
                    <a:pt x="807" y="0"/>
                    <a:pt x="5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6"/>
            <p:cNvSpPr/>
            <p:nvPr/>
          </p:nvSpPr>
          <p:spPr>
            <a:xfrm>
              <a:off x="4025600" y="2785250"/>
              <a:ext cx="26025" cy="174200"/>
            </a:xfrm>
            <a:custGeom>
              <a:avLst/>
              <a:gdLst/>
              <a:ahLst/>
              <a:cxnLst/>
              <a:rect l="l" t="t" r="r" b="b"/>
              <a:pathLst>
                <a:path w="1041" h="6968" extrusionOk="0">
                  <a:moveTo>
                    <a:pt x="521" y="0"/>
                  </a:moveTo>
                  <a:cubicBezTo>
                    <a:pt x="234" y="0"/>
                    <a:pt x="1" y="234"/>
                    <a:pt x="1" y="520"/>
                  </a:cubicBezTo>
                  <a:lnTo>
                    <a:pt x="1" y="6447"/>
                  </a:lnTo>
                  <a:cubicBezTo>
                    <a:pt x="1" y="6734"/>
                    <a:pt x="234" y="6967"/>
                    <a:pt x="521" y="6967"/>
                  </a:cubicBezTo>
                  <a:cubicBezTo>
                    <a:pt x="809" y="6967"/>
                    <a:pt x="1041" y="6734"/>
                    <a:pt x="1041" y="6447"/>
                  </a:cubicBezTo>
                  <a:lnTo>
                    <a:pt x="1041" y="520"/>
                  </a:lnTo>
                  <a:cubicBezTo>
                    <a:pt x="1041" y="234"/>
                    <a:pt x="809" y="0"/>
                    <a:pt x="5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6"/>
            <p:cNvSpPr/>
            <p:nvPr/>
          </p:nvSpPr>
          <p:spPr>
            <a:xfrm>
              <a:off x="4064325" y="2785250"/>
              <a:ext cx="25975" cy="174200"/>
            </a:xfrm>
            <a:custGeom>
              <a:avLst/>
              <a:gdLst/>
              <a:ahLst/>
              <a:cxnLst/>
              <a:rect l="l" t="t" r="r" b="b"/>
              <a:pathLst>
                <a:path w="1039" h="6968" extrusionOk="0">
                  <a:moveTo>
                    <a:pt x="519" y="0"/>
                  </a:moveTo>
                  <a:cubicBezTo>
                    <a:pt x="233" y="0"/>
                    <a:pt x="1" y="234"/>
                    <a:pt x="1" y="520"/>
                  </a:cubicBezTo>
                  <a:lnTo>
                    <a:pt x="1" y="6447"/>
                  </a:lnTo>
                  <a:cubicBezTo>
                    <a:pt x="1" y="6734"/>
                    <a:pt x="233" y="6967"/>
                    <a:pt x="519" y="6967"/>
                  </a:cubicBezTo>
                  <a:cubicBezTo>
                    <a:pt x="807" y="6967"/>
                    <a:pt x="1039" y="6734"/>
                    <a:pt x="1039" y="6447"/>
                  </a:cubicBezTo>
                  <a:lnTo>
                    <a:pt x="1039" y="520"/>
                  </a:lnTo>
                  <a:cubicBezTo>
                    <a:pt x="1039" y="234"/>
                    <a:pt x="807" y="0"/>
                    <a:pt x="519" y="0"/>
                  </a:cubicBez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6"/>
            <p:cNvSpPr/>
            <p:nvPr/>
          </p:nvSpPr>
          <p:spPr>
            <a:xfrm>
              <a:off x="3948225" y="2785250"/>
              <a:ext cx="26025" cy="174200"/>
            </a:xfrm>
            <a:custGeom>
              <a:avLst/>
              <a:gdLst/>
              <a:ahLst/>
              <a:cxnLst/>
              <a:rect l="l" t="t" r="r" b="b"/>
              <a:pathLst>
                <a:path w="1041" h="6968" extrusionOk="0">
                  <a:moveTo>
                    <a:pt x="521" y="0"/>
                  </a:moveTo>
                  <a:cubicBezTo>
                    <a:pt x="233" y="0"/>
                    <a:pt x="1" y="234"/>
                    <a:pt x="1" y="520"/>
                  </a:cubicBezTo>
                  <a:lnTo>
                    <a:pt x="1" y="6447"/>
                  </a:lnTo>
                  <a:cubicBezTo>
                    <a:pt x="1" y="6734"/>
                    <a:pt x="233" y="6967"/>
                    <a:pt x="521" y="6967"/>
                  </a:cubicBezTo>
                  <a:cubicBezTo>
                    <a:pt x="807" y="6967"/>
                    <a:pt x="1041" y="6734"/>
                    <a:pt x="1041" y="6447"/>
                  </a:cubicBezTo>
                  <a:lnTo>
                    <a:pt x="1041" y="520"/>
                  </a:lnTo>
                  <a:cubicBezTo>
                    <a:pt x="1041" y="234"/>
                    <a:pt x="807" y="0"/>
                    <a:pt x="5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6"/>
            <p:cNvSpPr/>
            <p:nvPr/>
          </p:nvSpPr>
          <p:spPr>
            <a:xfrm>
              <a:off x="3909550" y="2785250"/>
              <a:ext cx="25975" cy="174200"/>
            </a:xfrm>
            <a:custGeom>
              <a:avLst/>
              <a:gdLst/>
              <a:ahLst/>
              <a:cxnLst/>
              <a:rect l="l" t="t" r="r" b="b"/>
              <a:pathLst>
                <a:path w="1039" h="6968" extrusionOk="0">
                  <a:moveTo>
                    <a:pt x="519" y="0"/>
                  </a:moveTo>
                  <a:cubicBezTo>
                    <a:pt x="232" y="0"/>
                    <a:pt x="0" y="234"/>
                    <a:pt x="0" y="520"/>
                  </a:cubicBezTo>
                  <a:lnTo>
                    <a:pt x="0" y="6447"/>
                  </a:lnTo>
                  <a:cubicBezTo>
                    <a:pt x="0" y="6734"/>
                    <a:pt x="232" y="6967"/>
                    <a:pt x="519" y="6967"/>
                  </a:cubicBezTo>
                  <a:cubicBezTo>
                    <a:pt x="807" y="6967"/>
                    <a:pt x="1039" y="6734"/>
                    <a:pt x="1039" y="6447"/>
                  </a:cubicBezTo>
                  <a:lnTo>
                    <a:pt x="1039" y="520"/>
                  </a:lnTo>
                  <a:cubicBezTo>
                    <a:pt x="1039" y="234"/>
                    <a:pt x="807" y="0"/>
                    <a:pt x="51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6"/>
            <p:cNvSpPr/>
            <p:nvPr/>
          </p:nvSpPr>
          <p:spPr>
            <a:xfrm>
              <a:off x="3870825" y="2785250"/>
              <a:ext cx="26025" cy="174200"/>
            </a:xfrm>
            <a:custGeom>
              <a:avLst/>
              <a:gdLst/>
              <a:ahLst/>
              <a:cxnLst/>
              <a:rect l="l" t="t" r="r" b="b"/>
              <a:pathLst>
                <a:path w="1041" h="6968" extrusionOk="0">
                  <a:moveTo>
                    <a:pt x="520" y="0"/>
                  </a:moveTo>
                  <a:cubicBezTo>
                    <a:pt x="234" y="0"/>
                    <a:pt x="0" y="234"/>
                    <a:pt x="0" y="520"/>
                  </a:cubicBezTo>
                  <a:lnTo>
                    <a:pt x="0" y="6447"/>
                  </a:lnTo>
                  <a:cubicBezTo>
                    <a:pt x="0" y="6734"/>
                    <a:pt x="234" y="6967"/>
                    <a:pt x="520" y="6967"/>
                  </a:cubicBezTo>
                  <a:cubicBezTo>
                    <a:pt x="808" y="6967"/>
                    <a:pt x="1040" y="6734"/>
                    <a:pt x="1040" y="6447"/>
                  </a:cubicBezTo>
                  <a:lnTo>
                    <a:pt x="1040" y="520"/>
                  </a:lnTo>
                  <a:cubicBezTo>
                    <a:pt x="1040" y="234"/>
                    <a:pt x="807" y="0"/>
                    <a:pt x="5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6"/>
            <p:cNvSpPr/>
            <p:nvPr/>
          </p:nvSpPr>
          <p:spPr>
            <a:xfrm>
              <a:off x="4779475" y="3059100"/>
              <a:ext cx="408375" cy="1059900"/>
            </a:xfrm>
            <a:custGeom>
              <a:avLst/>
              <a:gdLst/>
              <a:ahLst/>
              <a:cxnLst/>
              <a:rect l="l" t="t" r="r" b="b"/>
              <a:pathLst>
                <a:path w="16335" h="42396" extrusionOk="0">
                  <a:moveTo>
                    <a:pt x="414" y="0"/>
                  </a:moveTo>
                  <a:cubicBezTo>
                    <a:pt x="185" y="0"/>
                    <a:pt x="0" y="186"/>
                    <a:pt x="0" y="415"/>
                  </a:cubicBezTo>
                  <a:cubicBezTo>
                    <a:pt x="0" y="644"/>
                    <a:pt x="185" y="830"/>
                    <a:pt x="414" y="830"/>
                  </a:cubicBezTo>
                  <a:cubicBezTo>
                    <a:pt x="8736" y="830"/>
                    <a:pt x="15506" y="9967"/>
                    <a:pt x="15506" y="21198"/>
                  </a:cubicBezTo>
                  <a:cubicBezTo>
                    <a:pt x="15506" y="32430"/>
                    <a:pt x="8736" y="41567"/>
                    <a:pt x="414" y="41567"/>
                  </a:cubicBezTo>
                  <a:cubicBezTo>
                    <a:pt x="185" y="41567"/>
                    <a:pt x="0" y="41753"/>
                    <a:pt x="0" y="41982"/>
                  </a:cubicBezTo>
                  <a:cubicBezTo>
                    <a:pt x="0" y="42211"/>
                    <a:pt x="185" y="42395"/>
                    <a:pt x="414" y="42395"/>
                  </a:cubicBezTo>
                  <a:cubicBezTo>
                    <a:pt x="9192" y="42395"/>
                    <a:pt x="16334" y="32886"/>
                    <a:pt x="16334" y="21198"/>
                  </a:cubicBezTo>
                  <a:cubicBezTo>
                    <a:pt x="16334" y="9509"/>
                    <a:pt x="9192" y="0"/>
                    <a:pt x="4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6"/>
            <p:cNvSpPr/>
            <p:nvPr/>
          </p:nvSpPr>
          <p:spPr>
            <a:xfrm>
              <a:off x="2603450" y="3080425"/>
              <a:ext cx="3233925" cy="1017225"/>
            </a:xfrm>
            <a:custGeom>
              <a:avLst/>
              <a:gdLst/>
              <a:ahLst/>
              <a:cxnLst/>
              <a:rect l="l" t="t" r="r" b="b"/>
              <a:pathLst>
                <a:path w="129357" h="40689" extrusionOk="0">
                  <a:moveTo>
                    <a:pt x="14093" y="1"/>
                  </a:moveTo>
                  <a:lnTo>
                    <a:pt x="14093" y="58"/>
                  </a:lnTo>
                  <a:cubicBezTo>
                    <a:pt x="6217" y="807"/>
                    <a:pt x="0" y="9600"/>
                    <a:pt x="0" y="20345"/>
                  </a:cubicBezTo>
                  <a:cubicBezTo>
                    <a:pt x="0" y="31091"/>
                    <a:pt x="6217" y="39884"/>
                    <a:pt x="14093" y="40631"/>
                  </a:cubicBezTo>
                  <a:lnTo>
                    <a:pt x="14093" y="40689"/>
                  </a:lnTo>
                  <a:lnTo>
                    <a:pt x="129357" y="40689"/>
                  </a:lnTo>
                  <a:lnTo>
                    <a:pt x="12935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6"/>
            <p:cNvSpPr/>
            <p:nvPr/>
          </p:nvSpPr>
          <p:spPr>
            <a:xfrm>
              <a:off x="2603450" y="3080425"/>
              <a:ext cx="613225" cy="518550"/>
            </a:xfrm>
            <a:custGeom>
              <a:avLst/>
              <a:gdLst/>
              <a:ahLst/>
              <a:cxnLst/>
              <a:rect l="l" t="t" r="r" b="b"/>
              <a:pathLst>
                <a:path w="24529" h="20742" extrusionOk="0">
                  <a:moveTo>
                    <a:pt x="14093" y="1"/>
                  </a:moveTo>
                  <a:lnTo>
                    <a:pt x="14093" y="58"/>
                  </a:lnTo>
                  <a:cubicBezTo>
                    <a:pt x="6217" y="807"/>
                    <a:pt x="0" y="9600"/>
                    <a:pt x="0" y="20345"/>
                  </a:cubicBezTo>
                  <a:cubicBezTo>
                    <a:pt x="0" y="20478"/>
                    <a:pt x="6" y="20608"/>
                    <a:pt x="7" y="20741"/>
                  </a:cubicBezTo>
                  <a:cubicBezTo>
                    <a:pt x="1075" y="13141"/>
                    <a:pt x="7743" y="5573"/>
                    <a:pt x="17485" y="1954"/>
                  </a:cubicBezTo>
                  <a:cubicBezTo>
                    <a:pt x="19827" y="1084"/>
                    <a:pt x="22183" y="504"/>
                    <a:pt x="24493" y="194"/>
                  </a:cubicBezTo>
                  <a:cubicBezTo>
                    <a:pt x="24505" y="129"/>
                    <a:pt x="24518" y="64"/>
                    <a:pt x="24528" y="1"/>
                  </a:cubicBez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6"/>
            <p:cNvSpPr/>
            <p:nvPr/>
          </p:nvSpPr>
          <p:spPr>
            <a:xfrm>
              <a:off x="3154450" y="3123100"/>
              <a:ext cx="1016750" cy="173225"/>
            </a:xfrm>
            <a:custGeom>
              <a:avLst/>
              <a:gdLst/>
              <a:ahLst/>
              <a:cxnLst/>
              <a:rect l="l" t="t" r="r" b="b"/>
              <a:pathLst>
                <a:path w="40670" h="6929" extrusionOk="0">
                  <a:moveTo>
                    <a:pt x="7182" y="1"/>
                  </a:moveTo>
                  <a:lnTo>
                    <a:pt x="7177" y="11"/>
                  </a:lnTo>
                  <a:cubicBezTo>
                    <a:pt x="4758" y="138"/>
                    <a:pt x="2060" y="1635"/>
                    <a:pt x="1031" y="3465"/>
                  </a:cubicBezTo>
                  <a:cubicBezTo>
                    <a:pt x="0" y="5294"/>
                    <a:pt x="1010" y="6791"/>
                    <a:pt x="3286" y="6918"/>
                  </a:cubicBezTo>
                  <a:lnTo>
                    <a:pt x="3280" y="6929"/>
                  </a:lnTo>
                  <a:lnTo>
                    <a:pt x="31576" y="6929"/>
                  </a:lnTo>
                  <a:cubicBezTo>
                    <a:pt x="34927" y="6929"/>
                    <a:pt x="38515" y="5377"/>
                    <a:pt x="39593" y="3465"/>
                  </a:cubicBezTo>
                  <a:cubicBezTo>
                    <a:pt x="40669" y="1551"/>
                    <a:pt x="38828" y="1"/>
                    <a:pt x="35479" y="1"/>
                  </a:cubicBez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6"/>
            <p:cNvSpPr/>
            <p:nvPr/>
          </p:nvSpPr>
          <p:spPr>
            <a:xfrm>
              <a:off x="4241900" y="3123100"/>
              <a:ext cx="575275" cy="173225"/>
            </a:xfrm>
            <a:custGeom>
              <a:avLst/>
              <a:gdLst/>
              <a:ahLst/>
              <a:cxnLst/>
              <a:rect l="l" t="t" r="r" b="b"/>
              <a:pathLst>
                <a:path w="23011" h="6929" extrusionOk="0">
                  <a:moveTo>
                    <a:pt x="7181" y="1"/>
                  </a:moveTo>
                  <a:lnTo>
                    <a:pt x="7177" y="11"/>
                  </a:lnTo>
                  <a:cubicBezTo>
                    <a:pt x="4757" y="138"/>
                    <a:pt x="2060" y="1635"/>
                    <a:pt x="1030" y="3465"/>
                  </a:cubicBezTo>
                  <a:cubicBezTo>
                    <a:pt x="0" y="5294"/>
                    <a:pt x="1011" y="6791"/>
                    <a:pt x="3286" y="6918"/>
                  </a:cubicBezTo>
                  <a:lnTo>
                    <a:pt x="3280" y="6929"/>
                  </a:lnTo>
                  <a:lnTo>
                    <a:pt x="13918" y="6929"/>
                  </a:lnTo>
                  <a:cubicBezTo>
                    <a:pt x="17267" y="6929"/>
                    <a:pt x="20855" y="5377"/>
                    <a:pt x="21933" y="3465"/>
                  </a:cubicBezTo>
                  <a:cubicBezTo>
                    <a:pt x="23011" y="1551"/>
                    <a:pt x="21168" y="1"/>
                    <a:pt x="17819" y="1"/>
                  </a:cubicBez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6"/>
            <p:cNvSpPr/>
            <p:nvPr/>
          </p:nvSpPr>
          <p:spPr>
            <a:xfrm>
              <a:off x="2603450" y="3080425"/>
              <a:ext cx="3233925" cy="1017225"/>
            </a:xfrm>
            <a:custGeom>
              <a:avLst/>
              <a:gdLst/>
              <a:ahLst/>
              <a:cxnLst/>
              <a:rect l="l" t="t" r="r" b="b"/>
              <a:pathLst>
                <a:path w="129357" h="40689" extrusionOk="0">
                  <a:moveTo>
                    <a:pt x="125159" y="1"/>
                  </a:moveTo>
                  <a:cubicBezTo>
                    <a:pt x="121581" y="9712"/>
                    <a:pt x="113496" y="17369"/>
                    <a:pt x="105971" y="18064"/>
                  </a:cubicBezTo>
                  <a:lnTo>
                    <a:pt x="105955" y="18122"/>
                  </a:lnTo>
                  <a:lnTo>
                    <a:pt x="93" y="18122"/>
                  </a:lnTo>
                  <a:cubicBezTo>
                    <a:pt x="34" y="18853"/>
                    <a:pt x="0" y="19594"/>
                    <a:pt x="0" y="20345"/>
                  </a:cubicBezTo>
                  <a:cubicBezTo>
                    <a:pt x="0" y="31091"/>
                    <a:pt x="6217" y="39884"/>
                    <a:pt x="14093" y="40631"/>
                  </a:cubicBezTo>
                  <a:lnTo>
                    <a:pt x="14093" y="40689"/>
                  </a:lnTo>
                  <a:lnTo>
                    <a:pt x="129357" y="40689"/>
                  </a:lnTo>
                  <a:lnTo>
                    <a:pt x="12935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6"/>
            <p:cNvSpPr/>
            <p:nvPr/>
          </p:nvSpPr>
          <p:spPr>
            <a:xfrm>
              <a:off x="2619600" y="3736125"/>
              <a:ext cx="3217775" cy="208075"/>
            </a:xfrm>
            <a:custGeom>
              <a:avLst/>
              <a:gdLst/>
              <a:ahLst/>
              <a:cxnLst/>
              <a:rect l="l" t="t" r="r" b="b"/>
              <a:pathLst>
                <a:path w="128711" h="8323" extrusionOk="0">
                  <a:moveTo>
                    <a:pt x="1" y="0"/>
                  </a:moveTo>
                  <a:cubicBezTo>
                    <a:pt x="716" y="3172"/>
                    <a:pt x="1993" y="6013"/>
                    <a:pt x="3676" y="8322"/>
                  </a:cubicBezTo>
                  <a:lnTo>
                    <a:pt x="128711" y="8322"/>
                  </a:lnTo>
                  <a:lnTo>
                    <a:pt x="128711" y="0"/>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6"/>
            <p:cNvSpPr/>
            <p:nvPr/>
          </p:nvSpPr>
          <p:spPr>
            <a:xfrm>
              <a:off x="2682850" y="3900275"/>
              <a:ext cx="3128025" cy="197375"/>
            </a:xfrm>
            <a:custGeom>
              <a:avLst/>
              <a:gdLst/>
              <a:ahLst/>
              <a:cxnLst/>
              <a:rect l="l" t="t" r="r" b="b"/>
              <a:pathLst>
                <a:path w="125121" h="7895" extrusionOk="0">
                  <a:moveTo>
                    <a:pt x="0" y="1"/>
                  </a:moveTo>
                  <a:cubicBezTo>
                    <a:pt x="2568" y="4441"/>
                    <a:pt x="6480" y="7416"/>
                    <a:pt x="10917" y="7837"/>
                  </a:cubicBezTo>
                  <a:lnTo>
                    <a:pt x="10917" y="7895"/>
                  </a:lnTo>
                  <a:lnTo>
                    <a:pt x="125120" y="7895"/>
                  </a:lnTo>
                  <a:cubicBezTo>
                    <a:pt x="122551" y="3456"/>
                    <a:pt x="118641" y="479"/>
                    <a:pt x="114204" y="58"/>
                  </a:cubicBezTo>
                  <a:lnTo>
                    <a:pt x="1142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6"/>
            <p:cNvSpPr/>
            <p:nvPr/>
          </p:nvSpPr>
          <p:spPr>
            <a:xfrm>
              <a:off x="5451925" y="3069450"/>
              <a:ext cx="775325" cy="1039200"/>
            </a:xfrm>
            <a:custGeom>
              <a:avLst/>
              <a:gdLst/>
              <a:ahLst/>
              <a:cxnLst/>
              <a:rect l="l" t="t" r="r" b="b"/>
              <a:pathLst>
                <a:path w="31013" h="41568" extrusionOk="0">
                  <a:moveTo>
                    <a:pt x="15506" y="1"/>
                  </a:moveTo>
                  <a:cubicBezTo>
                    <a:pt x="11394" y="1"/>
                    <a:pt x="7450" y="2191"/>
                    <a:pt x="4542" y="6088"/>
                  </a:cubicBezTo>
                  <a:cubicBezTo>
                    <a:pt x="1633" y="9986"/>
                    <a:pt x="0" y="15272"/>
                    <a:pt x="0" y="20784"/>
                  </a:cubicBezTo>
                  <a:cubicBezTo>
                    <a:pt x="0" y="26297"/>
                    <a:pt x="1633" y="31583"/>
                    <a:pt x="4542" y="35480"/>
                  </a:cubicBezTo>
                  <a:cubicBezTo>
                    <a:pt x="7450" y="39378"/>
                    <a:pt x="11394" y="41568"/>
                    <a:pt x="15506" y="41568"/>
                  </a:cubicBezTo>
                  <a:cubicBezTo>
                    <a:pt x="19619" y="41568"/>
                    <a:pt x="23563" y="39378"/>
                    <a:pt x="26470" y="35480"/>
                  </a:cubicBezTo>
                  <a:cubicBezTo>
                    <a:pt x="29379" y="31583"/>
                    <a:pt x="31012" y="26297"/>
                    <a:pt x="31012" y="20784"/>
                  </a:cubicBezTo>
                  <a:cubicBezTo>
                    <a:pt x="31012" y="15272"/>
                    <a:pt x="29379" y="9986"/>
                    <a:pt x="26470" y="6088"/>
                  </a:cubicBezTo>
                  <a:cubicBezTo>
                    <a:pt x="23563" y="2191"/>
                    <a:pt x="19619" y="1"/>
                    <a:pt x="15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6"/>
            <p:cNvSpPr/>
            <p:nvPr/>
          </p:nvSpPr>
          <p:spPr>
            <a:xfrm>
              <a:off x="5452575" y="3067450"/>
              <a:ext cx="774675" cy="1041200"/>
            </a:xfrm>
            <a:custGeom>
              <a:avLst/>
              <a:gdLst/>
              <a:ahLst/>
              <a:cxnLst/>
              <a:rect l="l" t="t" r="r" b="b"/>
              <a:pathLst>
                <a:path w="30987" h="41648" extrusionOk="0">
                  <a:moveTo>
                    <a:pt x="15308" y="1"/>
                  </a:moveTo>
                  <a:cubicBezTo>
                    <a:pt x="14974" y="1"/>
                    <a:pt x="14613" y="36"/>
                    <a:pt x="14300" y="140"/>
                  </a:cubicBezTo>
                  <a:cubicBezTo>
                    <a:pt x="14300" y="11618"/>
                    <a:pt x="9445" y="22077"/>
                    <a:pt x="882" y="22077"/>
                  </a:cubicBezTo>
                  <a:cubicBezTo>
                    <a:pt x="586" y="22077"/>
                    <a:pt x="292" y="22063"/>
                    <a:pt x="1" y="22041"/>
                  </a:cubicBezTo>
                  <a:lnTo>
                    <a:pt x="1" y="22041"/>
                  </a:lnTo>
                  <a:cubicBezTo>
                    <a:pt x="456" y="32971"/>
                    <a:pt x="7211" y="41648"/>
                    <a:pt x="15480" y="41648"/>
                  </a:cubicBezTo>
                  <a:cubicBezTo>
                    <a:pt x="24045" y="41648"/>
                    <a:pt x="30986" y="32342"/>
                    <a:pt x="30986" y="20864"/>
                  </a:cubicBezTo>
                  <a:cubicBezTo>
                    <a:pt x="30986" y="9782"/>
                    <a:pt x="24516" y="729"/>
                    <a:pt x="16362" y="116"/>
                  </a:cubicBezTo>
                  <a:cubicBezTo>
                    <a:pt x="16249" y="79"/>
                    <a:pt x="15810" y="1"/>
                    <a:pt x="153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6"/>
            <p:cNvSpPr/>
            <p:nvPr/>
          </p:nvSpPr>
          <p:spPr>
            <a:xfrm>
              <a:off x="4419800" y="3080425"/>
              <a:ext cx="380175" cy="1017225"/>
            </a:xfrm>
            <a:custGeom>
              <a:avLst/>
              <a:gdLst/>
              <a:ahLst/>
              <a:cxnLst/>
              <a:rect l="l" t="t" r="r" b="b"/>
              <a:pathLst>
                <a:path w="15207" h="40689" extrusionOk="0">
                  <a:moveTo>
                    <a:pt x="11459" y="1"/>
                  </a:moveTo>
                  <a:cubicBezTo>
                    <a:pt x="4847" y="2576"/>
                    <a:pt x="0" y="10719"/>
                    <a:pt x="0" y="20345"/>
                  </a:cubicBezTo>
                  <a:cubicBezTo>
                    <a:pt x="0" y="29971"/>
                    <a:pt x="4845" y="38114"/>
                    <a:pt x="11459" y="40689"/>
                  </a:cubicBezTo>
                  <a:lnTo>
                    <a:pt x="15205" y="40689"/>
                  </a:lnTo>
                  <a:cubicBezTo>
                    <a:pt x="7215" y="40184"/>
                    <a:pt x="829" y="31253"/>
                    <a:pt x="829" y="20345"/>
                  </a:cubicBezTo>
                  <a:cubicBezTo>
                    <a:pt x="829" y="9438"/>
                    <a:pt x="7215" y="506"/>
                    <a:pt x="15207" y="1"/>
                  </a:cubicBez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6"/>
            <p:cNvSpPr/>
            <p:nvPr/>
          </p:nvSpPr>
          <p:spPr>
            <a:xfrm>
              <a:off x="4401275" y="3059100"/>
              <a:ext cx="408400" cy="1059900"/>
            </a:xfrm>
            <a:custGeom>
              <a:avLst/>
              <a:gdLst/>
              <a:ahLst/>
              <a:cxnLst/>
              <a:rect l="l" t="t" r="r" b="b"/>
              <a:pathLst>
                <a:path w="16336" h="42396" extrusionOk="0">
                  <a:moveTo>
                    <a:pt x="15921" y="0"/>
                  </a:moveTo>
                  <a:cubicBezTo>
                    <a:pt x="7142" y="0"/>
                    <a:pt x="0" y="9509"/>
                    <a:pt x="0" y="21198"/>
                  </a:cubicBezTo>
                  <a:cubicBezTo>
                    <a:pt x="0" y="32886"/>
                    <a:pt x="7142" y="42395"/>
                    <a:pt x="15921" y="42395"/>
                  </a:cubicBezTo>
                  <a:cubicBezTo>
                    <a:pt x="16150" y="42395"/>
                    <a:pt x="16334" y="42211"/>
                    <a:pt x="16336" y="41982"/>
                  </a:cubicBezTo>
                  <a:cubicBezTo>
                    <a:pt x="16336" y="41753"/>
                    <a:pt x="16150" y="41567"/>
                    <a:pt x="15921" y="41567"/>
                  </a:cubicBezTo>
                  <a:cubicBezTo>
                    <a:pt x="7599" y="41567"/>
                    <a:pt x="828" y="32430"/>
                    <a:pt x="828" y="21198"/>
                  </a:cubicBezTo>
                  <a:cubicBezTo>
                    <a:pt x="828" y="9967"/>
                    <a:pt x="7599" y="830"/>
                    <a:pt x="15921" y="830"/>
                  </a:cubicBezTo>
                  <a:cubicBezTo>
                    <a:pt x="16150" y="830"/>
                    <a:pt x="16336" y="644"/>
                    <a:pt x="16336" y="415"/>
                  </a:cubicBezTo>
                  <a:cubicBezTo>
                    <a:pt x="16336" y="186"/>
                    <a:pt x="16150" y="0"/>
                    <a:pt x="159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6"/>
            <p:cNvSpPr/>
            <p:nvPr/>
          </p:nvSpPr>
          <p:spPr>
            <a:xfrm>
              <a:off x="4401275" y="3557475"/>
              <a:ext cx="408375" cy="561525"/>
            </a:xfrm>
            <a:custGeom>
              <a:avLst/>
              <a:gdLst/>
              <a:ahLst/>
              <a:cxnLst/>
              <a:rect l="l" t="t" r="r" b="b"/>
              <a:pathLst>
                <a:path w="16335" h="22461" extrusionOk="0">
                  <a:moveTo>
                    <a:pt x="31" y="1"/>
                  </a:moveTo>
                  <a:cubicBezTo>
                    <a:pt x="12" y="419"/>
                    <a:pt x="0" y="840"/>
                    <a:pt x="0" y="1263"/>
                  </a:cubicBezTo>
                  <a:cubicBezTo>
                    <a:pt x="0" y="12951"/>
                    <a:pt x="7142" y="22460"/>
                    <a:pt x="15921" y="22460"/>
                  </a:cubicBezTo>
                  <a:cubicBezTo>
                    <a:pt x="16150" y="22460"/>
                    <a:pt x="16334" y="22276"/>
                    <a:pt x="16334" y="22047"/>
                  </a:cubicBezTo>
                  <a:cubicBezTo>
                    <a:pt x="16334" y="21818"/>
                    <a:pt x="16150" y="21632"/>
                    <a:pt x="15921" y="21632"/>
                  </a:cubicBezTo>
                  <a:cubicBezTo>
                    <a:pt x="7599" y="21632"/>
                    <a:pt x="828" y="12495"/>
                    <a:pt x="828" y="1263"/>
                  </a:cubicBezTo>
                  <a:cubicBezTo>
                    <a:pt x="828" y="848"/>
                    <a:pt x="842" y="436"/>
                    <a:pt x="859" y="27"/>
                  </a:cubicBezTo>
                  <a:cubicBezTo>
                    <a:pt x="580" y="13"/>
                    <a:pt x="304" y="4"/>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6"/>
            <p:cNvSpPr/>
            <p:nvPr/>
          </p:nvSpPr>
          <p:spPr>
            <a:xfrm>
              <a:off x="5128550" y="3080425"/>
              <a:ext cx="380175" cy="1017225"/>
            </a:xfrm>
            <a:custGeom>
              <a:avLst/>
              <a:gdLst/>
              <a:ahLst/>
              <a:cxnLst/>
              <a:rect l="l" t="t" r="r" b="b"/>
              <a:pathLst>
                <a:path w="15207" h="40689" extrusionOk="0">
                  <a:moveTo>
                    <a:pt x="11460" y="1"/>
                  </a:moveTo>
                  <a:cubicBezTo>
                    <a:pt x="4846" y="2576"/>
                    <a:pt x="0" y="10719"/>
                    <a:pt x="0" y="20345"/>
                  </a:cubicBezTo>
                  <a:cubicBezTo>
                    <a:pt x="0" y="29971"/>
                    <a:pt x="4846" y="38114"/>
                    <a:pt x="11460" y="40689"/>
                  </a:cubicBezTo>
                  <a:lnTo>
                    <a:pt x="15206" y="40689"/>
                  </a:lnTo>
                  <a:cubicBezTo>
                    <a:pt x="7215" y="40184"/>
                    <a:pt x="830" y="31253"/>
                    <a:pt x="830" y="20345"/>
                  </a:cubicBezTo>
                  <a:cubicBezTo>
                    <a:pt x="830" y="9438"/>
                    <a:pt x="7216" y="506"/>
                    <a:pt x="15206" y="1"/>
                  </a:cubicBez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6"/>
            <p:cNvSpPr/>
            <p:nvPr/>
          </p:nvSpPr>
          <p:spPr>
            <a:xfrm>
              <a:off x="5110050" y="3059100"/>
              <a:ext cx="408375" cy="1059900"/>
            </a:xfrm>
            <a:custGeom>
              <a:avLst/>
              <a:gdLst/>
              <a:ahLst/>
              <a:cxnLst/>
              <a:rect l="l" t="t" r="r" b="b"/>
              <a:pathLst>
                <a:path w="16335" h="42396" extrusionOk="0">
                  <a:moveTo>
                    <a:pt x="15921" y="0"/>
                  </a:moveTo>
                  <a:cubicBezTo>
                    <a:pt x="7143" y="0"/>
                    <a:pt x="0" y="9509"/>
                    <a:pt x="0" y="21198"/>
                  </a:cubicBezTo>
                  <a:cubicBezTo>
                    <a:pt x="0" y="32886"/>
                    <a:pt x="7143" y="42395"/>
                    <a:pt x="15921" y="42395"/>
                  </a:cubicBezTo>
                  <a:cubicBezTo>
                    <a:pt x="16150" y="42395"/>
                    <a:pt x="16335" y="42211"/>
                    <a:pt x="16335" y="41982"/>
                  </a:cubicBezTo>
                  <a:cubicBezTo>
                    <a:pt x="16335" y="41753"/>
                    <a:pt x="16149" y="41567"/>
                    <a:pt x="15921" y="41567"/>
                  </a:cubicBezTo>
                  <a:cubicBezTo>
                    <a:pt x="7599" y="41567"/>
                    <a:pt x="829" y="32430"/>
                    <a:pt x="829" y="21198"/>
                  </a:cubicBezTo>
                  <a:cubicBezTo>
                    <a:pt x="829" y="9967"/>
                    <a:pt x="7599" y="830"/>
                    <a:pt x="15921" y="830"/>
                  </a:cubicBezTo>
                  <a:cubicBezTo>
                    <a:pt x="16149" y="830"/>
                    <a:pt x="16335" y="644"/>
                    <a:pt x="16335" y="415"/>
                  </a:cubicBezTo>
                  <a:cubicBezTo>
                    <a:pt x="16335" y="186"/>
                    <a:pt x="16149" y="0"/>
                    <a:pt x="159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6"/>
            <p:cNvSpPr/>
            <p:nvPr/>
          </p:nvSpPr>
          <p:spPr>
            <a:xfrm>
              <a:off x="5110050" y="3557475"/>
              <a:ext cx="408375" cy="561525"/>
            </a:xfrm>
            <a:custGeom>
              <a:avLst/>
              <a:gdLst/>
              <a:ahLst/>
              <a:cxnLst/>
              <a:rect l="l" t="t" r="r" b="b"/>
              <a:pathLst>
                <a:path w="16335" h="22461" extrusionOk="0">
                  <a:moveTo>
                    <a:pt x="31" y="1"/>
                  </a:moveTo>
                  <a:cubicBezTo>
                    <a:pt x="12" y="419"/>
                    <a:pt x="0" y="840"/>
                    <a:pt x="0" y="1263"/>
                  </a:cubicBezTo>
                  <a:cubicBezTo>
                    <a:pt x="0" y="12951"/>
                    <a:pt x="7143" y="22460"/>
                    <a:pt x="15921" y="22460"/>
                  </a:cubicBezTo>
                  <a:cubicBezTo>
                    <a:pt x="16150" y="22460"/>
                    <a:pt x="16335" y="22276"/>
                    <a:pt x="16335" y="22047"/>
                  </a:cubicBezTo>
                  <a:cubicBezTo>
                    <a:pt x="16335" y="21818"/>
                    <a:pt x="16149" y="21632"/>
                    <a:pt x="15921" y="21632"/>
                  </a:cubicBezTo>
                  <a:cubicBezTo>
                    <a:pt x="7599" y="21632"/>
                    <a:pt x="829" y="12495"/>
                    <a:pt x="829" y="1263"/>
                  </a:cubicBezTo>
                  <a:cubicBezTo>
                    <a:pt x="829" y="848"/>
                    <a:pt x="840" y="436"/>
                    <a:pt x="860" y="27"/>
                  </a:cubicBezTo>
                  <a:cubicBezTo>
                    <a:pt x="579" y="13"/>
                    <a:pt x="304" y="4"/>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6"/>
            <p:cNvSpPr/>
            <p:nvPr/>
          </p:nvSpPr>
          <p:spPr>
            <a:xfrm>
              <a:off x="3835300" y="3080425"/>
              <a:ext cx="380200" cy="1017225"/>
            </a:xfrm>
            <a:custGeom>
              <a:avLst/>
              <a:gdLst/>
              <a:ahLst/>
              <a:cxnLst/>
              <a:rect l="l" t="t" r="r" b="b"/>
              <a:pathLst>
                <a:path w="15208" h="40689" extrusionOk="0">
                  <a:moveTo>
                    <a:pt x="11461" y="1"/>
                  </a:moveTo>
                  <a:cubicBezTo>
                    <a:pt x="4847" y="2576"/>
                    <a:pt x="1" y="10719"/>
                    <a:pt x="1" y="20345"/>
                  </a:cubicBezTo>
                  <a:cubicBezTo>
                    <a:pt x="1" y="29971"/>
                    <a:pt x="4847" y="38114"/>
                    <a:pt x="11461" y="40689"/>
                  </a:cubicBezTo>
                  <a:lnTo>
                    <a:pt x="15207" y="40689"/>
                  </a:lnTo>
                  <a:cubicBezTo>
                    <a:pt x="7216" y="40184"/>
                    <a:pt x="829" y="31253"/>
                    <a:pt x="829" y="20345"/>
                  </a:cubicBezTo>
                  <a:cubicBezTo>
                    <a:pt x="829" y="9438"/>
                    <a:pt x="7216" y="506"/>
                    <a:pt x="15207" y="1"/>
                  </a:cubicBez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6"/>
            <p:cNvSpPr/>
            <p:nvPr/>
          </p:nvSpPr>
          <p:spPr>
            <a:xfrm>
              <a:off x="3816825" y="3059100"/>
              <a:ext cx="408375" cy="1059900"/>
            </a:xfrm>
            <a:custGeom>
              <a:avLst/>
              <a:gdLst/>
              <a:ahLst/>
              <a:cxnLst/>
              <a:rect l="l" t="t" r="r" b="b"/>
              <a:pathLst>
                <a:path w="16335" h="42396" extrusionOk="0">
                  <a:moveTo>
                    <a:pt x="15920" y="0"/>
                  </a:moveTo>
                  <a:cubicBezTo>
                    <a:pt x="7141" y="0"/>
                    <a:pt x="0" y="9509"/>
                    <a:pt x="0" y="21198"/>
                  </a:cubicBezTo>
                  <a:cubicBezTo>
                    <a:pt x="0" y="32886"/>
                    <a:pt x="7141" y="42395"/>
                    <a:pt x="15920" y="42395"/>
                  </a:cubicBezTo>
                  <a:cubicBezTo>
                    <a:pt x="16149" y="42395"/>
                    <a:pt x="16335" y="42211"/>
                    <a:pt x="16335" y="41982"/>
                  </a:cubicBezTo>
                  <a:cubicBezTo>
                    <a:pt x="16335" y="41753"/>
                    <a:pt x="16149" y="41567"/>
                    <a:pt x="15920" y="41567"/>
                  </a:cubicBezTo>
                  <a:cubicBezTo>
                    <a:pt x="7599" y="41567"/>
                    <a:pt x="829" y="32430"/>
                    <a:pt x="829" y="21198"/>
                  </a:cubicBezTo>
                  <a:cubicBezTo>
                    <a:pt x="829" y="9967"/>
                    <a:pt x="7599" y="830"/>
                    <a:pt x="15920" y="830"/>
                  </a:cubicBezTo>
                  <a:cubicBezTo>
                    <a:pt x="16149" y="830"/>
                    <a:pt x="16335" y="644"/>
                    <a:pt x="16335" y="415"/>
                  </a:cubicBezTo>
                  <a:cubicBezTo>
                    <a:pt x="16335" y="186"/>
                    <a:pt x="16149" y="0"/>
                    <a:pt x="159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6"/>
            <p:cNvSpPr/>
            <p:nvPr/>
          </p:nvSpPr>
          <p:spPr>
            <a:xfrm>
              <a:off x="3816825" y="3557475"/>
              <a:ext cx="408375" cy="561525"/>
            </a:xfrm>
            <a:custGeom>
              <a:avLst/>
              <a:gdLst/>
              <a:ahLst/>
              <a:cxnLst/>
              <a:rect l="l" t="t" r="r" b="b"/>
              <a:pathLst>
                <a:path w="16335" h="22461" extrusionOk="0">
                  <a:moveTo>
                    <a:pt x="30" y="1"/>
                  </a:moveTo>
                  <a:cubicBezTo>
                    <a:pt x="12" y="419"/>
                    <a:pt x="0" y="840"/>
                    <a:pt x="0" y="1263"/>
                  </a:cubicBezTo>
                  <a:cubicBezTo>
                    <a:pt x="0" y="12951"/>
                    <a:pt x="7141" y="22460"/>
                    <a:pt x="15920" y="22460"/>
                  </a:cubicBezTo>
                  <a:cubicBezTo>
                    <a:pt x="16149" y="22460"/>
                    <a:pt x="16335" y="22276"/>
                    <a:pt x="16335" y="22047"/>
                  </a:cubicBezTo>
                  <a:cubicBezTo>
                    <a:pt x="16335" y="21818"/>
                    <a:pt x="16149" y="21632"/>
                    <a:pt x="15920" y="21632"/>
                  </a:cubicBezTo>
                  <a:cubicBezTo>
                    <a:pt x="7599" y="21632"/>
                    <a:pt x="829" y="12495"/>
                    <a:pt x="829" y="1263"/>
                  </a:cubicBezTo>
                  <a:cubicBezTo>
                    <a:pt x="829" y="848"/>
                    <a:pt x="840" y="436"/>
                    <a:pt x="858" y="27"/>
                  </a:cubicBezTo>
                  <a:cubicBezTo>
                    <a:pt x="579" y="13"/>
                    <a:pt x="303" y="4"/>
                    <a:pt x="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6"/>
            <p:cNvSpPr/>
            <p:nvPr/>
          </p:nvSpPr>
          <p:spPr>
            <a:xfrm>
              <a:off x="3232325" y="3080425"/>
              <a:ext cx="380200" cy="1017225"/>
            </a:xfrm>
            <a:custGeom>
              <a:avLst/>
              <a:gdLst/>
              <a:ahLst/>
              <a:cxnLst/>
              <a:rect l="l" t="t" r="r" b="b"/>
              <a:pathLst>
                <a:path w="15208" h="40689" extrusionOk="0">
                  <a:moveTo>
                    <a:pt x="11461" y="1"/>
                  </a:moveTo>
                  <a:cubicBezTo>
                    <a:pt x="4847" y="2576"/>
                    <a:pt x="1" y="10719"/>
                    <a:pt x="1" y="20345"/>
                  </a:cubicBezTo>
                  <a:cubicBezTo>
                    <a:pt x="1" y="29971"/>
                    <a:pt x="4847" y="38114"/>
                    <a:pt x="11461" y="40689"/>
                  </a:cubicBezTo>
                  <a:lnTo>
                    <a:pt x="15207" y="40689"/>
                  </a:lnTo>
                  <a:cubicBezTo>
                    <a:pt x="7216" y="40184"/>
                    <a:pt x="829" y="31253"/>
                    <a:pt x="829" y="20345"/>
                  </a:cubicBezTo>
                  <a:cubicBezTo>
                    <a:pt x="829" y="9438"/>
                    <a:pt x="7216" y="506"/>
                    <a:pt x="15207" y="1"/>
                  </a:cubicBez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6"/>
            <p:cNvSpPr/>
            <p:nvPr/>
          </p:nvSpPr>
          <p:spPr>
            <a:xfrm>
              <a:off x="3213850" y="3059100"/>
              <a:ext cx="408375" cy="1059900"/>
            </a:xfrm>
            <a:custGeom>
              <a:avLst/>
              <a:gdLst/>
              <a:ahLst/>
              <a:cxnLst/>
              <a:rect l="l" t="t" r="r" b="b"/>
              <a:pathLst>
                <a:path w="16335" h="42396" extrusionOk="0">
                  <a:moveTo>
                    <a:pt x="15920" y="0"/>
                  </a:moveTo>
                  <a:cubicBezTo>
                    <a:pt x="7141" y="0"/>
                    <a:pt x="0" y="9509"/>
                    <a:pt x="0" y="21198"/>
                  </a:cubicBezTo>
                  <a:cubicBezTo>
                    <a:pt x="0" y="32886"/>
                    <a:pt x="7141" y="42395"/>
                    <a:pt x="15920" y="42395"/>
                  </a:cubicBezTo>
                  <a:cubicBezTo>
                    <a:pt x="16148" y="42395"/>
                    <a:pt x="16334" y="42211"/>
                    <a:pt x="16334" y="41982"/>
                  </a:cubicBezTo>
                  <a:cubicBezTo>
                    <a:pt x="16334" y="41753"/>
                    <a:pt x="16148" y="41567"/>
                    <a:pt x="15920" y="41567"/>
                  </a:cubicBezTo>
                  <a:cubicBezTo>
                    <a:pt x="7599" y="41567"/>
                    <a:pt x="828" y="32430"/>
                    <a:pt x="828" y="21198"/>
                  </a:cubicBezTo>
                  <a:cubicBezTo>
                    <a:pt x="828" y="9967"/>
                    <a:pt x="7599" y="830"/>
                    <a:pt x="15920" y="830"/>
                  </a:cubicBezTo>
                  <a:cubicBezTo>
                    <a:pt x="16148" y="830"/>
                    <a:pt x="16334" y="644"/>
                    <a:pt x="16334" y="415"/>
                  </a:cubicBezTo>
                  <a:cubicBezTo>
                    <a:pt x="16334" y="186"/>
                    <a:pt x="16148" y="0"/>
                    <a:pt x="159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6"/>
            <p:cNvSpPr/>
            <p:nvPr/>
          </p:nvSpPr>
          <p:spPr>
            <a:xfrm>
              <a:off x="3213850" y="3557475"/>
              <a:ext cx="408375" cy="561525"/>
            </a:xfrm>
            <a:custGeom>
              <a:avLst/>
              <a:gdLst/>
              <a:ahLst/>
              <a:cxnLst/>
              <a:rect l="l" t="t" r="r" b="b"/>
              <a:pathLst>
                <a:path w="16335" h="22461" extrusionOk="0">
                  <a:moveTo>
                    <a:pt x="30" y="1"/>
                  </a:moveTo>
                  <a:cubicBezTo>
                    <a:pt x="12" y="419"/>
                    <a:pt x="0" y="840"/>
                    <a:pt x="0" y="1263"/>
                  </a:cubicBezTo>
                  <a:cubicBezTo>
                    <a:pt x="0" y="12951"/>
                    <a:pt x="7141" y="22460"/>
                    <a:pt x="15920" y="22460"/>
                  </a:cubicBezTo>
                  <a:cubicBezTo>
                    <a:pt x="16148" y="22460"/>
                    <a:pt x="16334" y="22276"/>
                    <a:pt x="16334" y="22047"/>
                  </a:cubicBezTo>
                  <a:cubicBezTo>
                    <a:pt x="16334" y="21818"/>
                    <a:pt x="16148" y="21632"/>
                    <a:pt x="15920" y="21632"/>
                  </a:cubicBezTo>
                  <a:cubicBezTo>
                    <a:pt x="7599" y="21632"/>
                    <a:pt x="828" y="12495"/>
                    <a:pt x="828" y="1263"/>
                  </a:cubicBezTo>
                  <a:cubicBezTo>
                    <a:pt x="828" y="848"/>
                    <a:pt x="840" y="436"/>
                    <a:pt x="858" y="27"/>
                  </a:cubicBezTo>
                  <a:cubicBezTo>
                    <a:pt x="579" y="13"/>
                    <a:pt x="303" y="4"/>
                    <a:pt x="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6"/>
            <p:cNvSpPr/>
            <p:nvPr/>
          </p:nvSpPr>
          <p:spPr>
            <a:xfrm>
              <a:off x="5481275" y="3080425"/>
              <a:ext cx="758950" cy="1017225"/>
            </a:xfrm>
            <a:custGeom>
              <a:avLst/>
              <a:gdLst/>
              <a:ahLst/>
              <a:cxnLst/>
              <a:rect l="l" t="t" r="r" b="b"/>
              <a:pathLst>
                <a:path w="30358" h="40689" extrusionOk="0">
                  <a:moveTo>
                    <a:pt x="15178" y="1"/>
                  </a:moveTo>
                  <a:cubicBezTo>
                    <a:pt x="11153" y="1"/>
                    <a:pt x="7292" y="2145"/>
                    <a:pt x="4446" y="5960"/>
                  </a:cubicBezTo>
                  <a:cubicBezTo>
                    <a:pt x="1599" y="9774"/>
                    <a:pt x="0" y="14950"/>
                    <a:pt x="0" y="20345"/>
                  </a:cubicBezTo>
                  <a:cubicBezTo>
                    <a:pt x="0" y="25741"/>
                    <a:pt x="1599" y="30915"/>
                    <a:pt x="4446" y="34731"/>
                  </a:cubicBezTo>
                  <a:cubicBezTo>
                    <a:pt x="7292" y="38546"/>
                    <a:pt x="11153" y="40689"/>
                    <a:pt x="15178" y="40689"/>
                  </a:cubicBezTo>
                  <a:cubicBezTo>
                    <a:pt x="19204" y="40689"/>
                    <a:pt x="23065" y="38546"/>
                    <a:pt x="25912" y="34731"/>
                  </a:cubicBezTo>
                  <a:cubicBezTo>
                    <a:pt x="28759" y="30915"/>
                    <a:pt x="30358" y="25741"/>
                    <a:pt x="30358" y="20345"/>
                  </a:cubicBezTo>
                  <a:cubicBezTo>
                    <a:pt x="30358" y="14950"/>
                    <a:pt x="28759" y="9774"/>
                    <a:pt x="25912" y="5960"/>
                  </a:cubicBezTo>
                  <a:cubicBezTo>
                    <a:pt x="23065" y="2145"/>
                    <a:pt x="19204" y="1"/>
                    <a:pt x="151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6"/>
            <p:cNvSpPr/>
            <p:nvPr/>
          </p:nvSpPr>
          <p:spPr>
            <a:xfrm>
              <a:off x="5481275" y="3080425"/>
              <a:ext cx="701125" cy="687625"/>
            </a:xfrm>
            <a:custGeom>
              <a:avLst/>
              <a:gdLst/>
              <a:ahLst/>
              <a:cxnLst/>
              <a:rect l="l" t="t" r="r" b="b"/>
              <a:pathLst>
                <a:path w="28045" h="27505" extrusionOk="0">
                  <a:moveTo>
                    <a:pt x="15178" y="1"/>
                  </a:moveTo>
                  <a:cubicBezTo>
                    <a:pt x="6796" y="1"/>
                    <a:pt x="0" y="9110"/>
                    <a:pt x="0" y="20345"/>
                  </a:cubicBezTo>
                  <a:cubicBezTo>
                    <a:pt x="0" y="20508"/>
                    <a:pt x="6" y="20667"/>
                    <a:pt x="9" y="20830"/>
                  </a:cubicBezTo>
                  <a:cubicBezTo>
                    <a:pt x="4100" y="25097"/>
                    <a:pt x="9213" y="27504"/>
                    <a:pt x="13922" y="27504"/>
                  </a:cubicBezTo>
                  <a:cubicBezTo>
                    <a:pt x="16254" y="27504"/>
                    <a:pt x="18486" y="26914"/>
                    <a:pt x="20447" y="25669"/>
                  </a:cubicBezTo>
                  <a:cubicBezTo>
                    <a:pt x="26600" y="21759"/>
                    <a:pt x="28044" y="12677"/>
                    <a:pt x="24351" y="4138"/>
                  </a:cubicBezTo>
                  <a:cubicBezTo>
                    <a:pt x="21804" y="1544"/>
                    <a:pt x="18626" y="1"/>
                    <a:pt x="15178" y="1"/>
                  </a:cubicBez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6"/>
            <p:cNvSpPr/>
            <p:nvPr/>
          </p:nvSpPr>
          <p:spPr>
            <a:xfrm>
              <a:off x="5543050" y="3112175"/>
              <a:ext cx="416325" cy="296175"/>
            </a:xfrm>
            <a:custGeom>
              <a:avLst/>
              <a:gdLst/>
              <a:ahLst/>
              <a:cxnLst/>
              <a:rect l="l" t="t" r="r" b="b"/>
              <a:pathLst>
                <a:path w="16653" h="11847" extrusionOk="0">
                  <a:moveTo>
                    <a:pt x="13553" y="0"/>
                  </a:moveTo>
                  <a:cubicBezTo>
                    <a:pt x="7631" y="0"/>
                    <a:pt x="2502" y="4551"/>
                    <a:pt x="1" y="11184"/>
                  </a:cubicBezTo>
                  <a:cubicBezTo>
                    <a:pt x="1479" y="11620"/>
                    <a:pt x="2959" y="11846"/>
                    <a:pt x="4402" y="11846"/>
                  </a:cubicBezTo>
                  <a:cubicBezTo>
                    <a:pt x="6732" y="11846"/>
                    <a:pt x="8964" y="11257"/>
                    <a:pt x="10924" y="10012"/>
                  </a:cubicBezTo>
                  <a:cubicBezTo>
                    <a:pt x="14149" y="7964"/>
                    <a:pt x="16077" y="4494"/>
                    <a:pt x="16653" y="426"/>
                  </a:cubicBezTo>
                  <a:cubicBezTo>
                    <a:pt x="15653" y="148"/>
                    <a:pt x="14617" y="0"/>
                    <a:pt x="13553" y="0"/>
                  </a:cubicBez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6"/>
            <p:cNvSpPr/>
            <p:nvPr/>
          </p:nvSpPr>
          <p:spPr>
            <a:xfrm>
              <a:off x="5584525" y="4213925"/>
              <a:ext cx="946200" cy="528950"/>
            </a:xfrm>
            <a:custGeom>
              <a:avLst/>
              <a:gdLst/>
              <a:ahLst/>
              <a:cxnLst/>
              <a:rect l="l" t="t" r="r" b="b"/>
              <a:pathLst>
                <a:path w="37848" h="21158" extrusionOk="0">
                  <a:moveTo>
                    <a:pt x="0" y="0"/>
                  </a:moveTo>
                  <a:lnTo>
                    <a:pt x="0" y="18989"/>
                  </a:lnTo>
                  <a:cubicBezTo>
                    <a:pt x="0" y="20187"/>
                    <a:pt x="972" y="21157"/>
                    <a:pt x="2169" y="21157"/>
                  </a:cubicBezTo>
                  <a:lnTo>
                    <a:pt x="35890" y="21157"/>
                  </a:lnTo>
                  <a:cubicBezTo>
                    <a:pt x="37124" y="21157"/>
                    <a:pt x="37848" y="19766"/>
                    <a:pt x="37137" y="18756"/>
                  </a:cubicBezTo>
                  <a:lnTo>
                    <a:pt x="2396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6"/>
            <p:cNvSpPr/>
            <p:nvPr/>
          </p:nvSpPr>
          <p:spPr>
            <a:xfrm>
              <a:off x="6085875" y="4213925"/>
              <a:ext cx="444850" cy="528950"/>
            </a:xfrm>
            <a:custGeom>
              <a:avLst/>
              <a:gdLst/>
              <a:ahLst/>
              <a:cxnLst/>
              <a:rect l="l" t="t" r="r" b="b"/>
              <a:pathLst>
                <a:path w="17794" h="21158" extrusionOk="0">
                  <a:moveTo>
                    <a:pt x="0" y="0"/>
                  </a:moveTo>
                  <a:lnTo>
                    <a:pt x="13169" y="18756"/>
                  </a:lnTo>
                  <a:cubicBezTo>
                    <a:pt x="13879" y="19766"/>
                    <a:pt x="13155" y="21157"/>
                    <a:pt x="11921" y="21157"/>
                  </a:cubicBezTo>
                  <a:lnTo>
                    <a:pt x="15836" y="21157"/>
                  </a:lnTo>
                  <a:cubicBezTo>
                    <a:pt x="17070" y="21157"/>
                    <a:pt x="17794" y="19766"/>
                    <a:pt x="17083" y="18756"/>
                  </a:cubicBezTo>
                  <a:lnTo>
                    <a:pt x="3915"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6"/>
            <p:cNvSpPr/>
            <p:nvPr/>
          </p:nvSpPr>
          <p:spPr>
            <a:xfrm>
              <a:off x="5584525" y="4317875"/>
              <a:ext cx="452825" cy="425000"/>
            </a:xfrm>
            <a:custGeom>
              <a:avLst/>
              <a:gdLst/>
              <a:ahLst/>
              <a:cxnLst/>
              <a:rect l="l" t="t" r="r" b="b"/>
              <a:pathLst>
                <a:path w="18113" h="17000" extrusionOk="0">
                  <a:moveTo>
                    <a:pt x="0" y="0"/>
                  </a:moveTo>
                  <a:lnTo>
                    <a:pt x="0" y="15080"/>
                  </a:lnTo>
                  <a:cubicBezTo>
                    <a:pt x="0" y="16140"/>
                    <a:pt x="860" y="16999"/>
                    <a:pt x="1920" y="16999"/>
                  </a:cubicBezTo>
                  <a:lnTo>
                    <a:pt x="16540" y="16999"/>
                  </a:lnTo>
                  <a:cubicBezTo>
                    <a:pt x="17532" y="16999"/>
                    <a:pt x="18112" y="15881"/>
                    <a:pt x="17543" y="15069"/>
                  </a:cubicBezTo>
                  <a:lnTo>
                    <a:pt x="6963"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6"/>
            <p:cNvSpPr/>
            <p:nvPr/>
          </p:nvSpPr>
          <p:spPr>
            <a:xfrm>
              <a:off x="2730175" y="3700875"/>
              <a:ext cx="190425" cy="949450"/>
            </a:xfrm>
            <a:custGeom>
              <a:avLst/>
              <a:gdLst/>
              <a:ahLst/>
              <a:cxnLst/>
              <a:rect l="l" t="t" r="r" b="b"/>
              <a:pathLst>
                <a:path w="7617" h="37978" extrusionOk="0">
                  <a:moveTo>
                    <a:pt x="1442" y="0"/>
                  </a:moveTo>
                  <a:cubicBezTo>
                    <a:pt x="646" y="0"/>
                    <a:pt x="0" y="645"/>
                    <a:pt x="0" y="1441"/>
                  </a:cubicBezTo>
                  <a:lnTo>
                    <a:pt x="0" y="3684"/>
                  </a:lnTo>
                  <a:cubicBezTo>
                    <a:pt x="0" y="4480"/>
                    <a:pt x="646" y="5124"/>
                    <a:pt x="1442" y="5124"/>
                  </a:cubicBezTo>
                  <a:lnTo>
                    <a:pt x="2260" y="5124"/>
                  </a:lnTo>
                  <a:lnTo>
                    <a:pt x="2260" y="6406"/>
                  </a:lnTo>
                  <a:lnTo>
                    <a:pt x="1442" y="6406"/>
                  </a:lnTo>
                  <a:cubicBezTo>
                    <a:pt x="646" y="6406"/>
                    <a:pt x="0" y="7051"/>
                    <a:pt x="0" y="7847"/>
                  </a:cubicBezTo>
                  <a:lnTo>
                    <a:pt x="0" y="10090"/>
                  </a:lnTo>
                  <a:cubicBezTo>
                    <a:pt x="0" y="10886"/>
                    <a:pt x="646" y="11531"/>
                    <a:pt x="1442" y="11531"/>
                  </a:cubicBezTo>
                  <a:lnTo>
                    <a:pt x="2260" y="11531"/>
                  </a:lnTo>
                  <a:lnTo>
                    <a:pt x="2260" y="12903"/>
                  </a:lnTo>
                  <a:lnTo>
                    <a:pt x="1442" y="12903"/>
                  </a:lnTo>
                  <a:cubicBezTo>
                    <a:pt x="646" y="12903"/>
                    <a:pt x="0" y="13548"/>
                    <a:pt x="0" y="14344"/>
                  </a:cubicBezTo>
                  <a:lnTo>
                    <a:pt x="0" y="14811"/>
                  </a:lnTo>
                  <a:lnTo>
                    <a:pt x="0" y="16086"/>
                  </a:lnTo>
                  <a:lnTo>
                    <a:pt x="0" y="20047"/>
                  </a:lnTo>
                  <a:lnTo>
                    <a:pt x="0" y="20685"/>
                  </a:lnTo>
                  <a:lnTo>
                    <a:pt x="0" y="21633"/>
                  </a:lnTo>
                  <a:lnTo>
                    <a:pt x="0" y="22272"/>
                  </a:lnTo>
                  <a:lnTo>
                    <a:pt x="0" y="25230"/>
                  </a:lnTo>
                  <a:lnTo>
                    <a:pt x="0" y="26507"/>
                  </a:lnTo>
                  <a:lnTo>
                    <a:pt x="0" y="27294"/>
                  </a:lnTo>
                  <a:cubicBezTo>
                    <a:pt x="0" y="28090"/>
                    <a:pt x="646" y="28735"/>
                    <a:pt x="1442" y="28735"/>
                  </a:cubicBezTo>
                  <a:lnTo>
                    <a:pt x="2260" y="28735"/>
                  </a:lnTo>
                  <a:lnTo>
                    <a:pt x="2260" y="30184"/>
                  </a:lnTo>
                  <a:lnTo>
                    <a:pt x="2260" y="35141"/>
                  </a:lnTo>
                  <a:lnTo>
                    <a:pt x="45" y="35141"/>
                  </a:lnTo>
                  <a:lnTo>
                    <a:pt x="45" y="35442"/>
                  </a:lnTo>
                  <a:cubicBezTo>
                    <a:pt x="45" y="35935"/>
                    <a:pt x="188" y="36393"/>
                    <a:pt x="432" y="36783"/>
                  </a:cubicBezTo>
                  <a:cubicBezTo>
                    <a:pt x="434" y="36789"/>
                    <a:pt x="437" y="36794"/>
                    <a:pt x="442" y="36799"/>
                  </a:cubicBezTo>
                  <a:cubicBezTo>
                    <a:pt x="564" y="36994"/>
                    <a:pt x="714" y="37168"/>
                    <a:pt x="883" y="37322"/>
                  </a:cubicBezTo>
                  <a:cubicBezTo>
                    <a:pt x="894" y="37331"/>
                    <a:pt x="904" y="37341"/>
                    <a:pt x="914" y="37350"/>
                  </a:cubicBezTo>
                  <a:cubicBezTo>
                    <a:pt x="999" y="37424"/>
                    <a:pt x="1089" y="37494"/>
                    <a:pt x="1183" y="37556"/>
                  </a:cubicBezTo>
                  <a:cubicBezTo>
                    <a:pt x="1186" y="37558"/>
                    <a:pt x="1189" y="37559"/>
                    <a:pt x="1190" y="37561"/>
                  </a:cubicBezTo>
                  <a:cubicBezTo>
                    <a:pt x="1279" y="37618"/>
                    <a:pt x="1372" y="37670"/>
                    <a:pt x="1467" y="37717"/>
                  </a:cubicBezTo>
                  <a:cubicBezTo>
                    <a:pt x="1487" y="37726"/>
                    <a:pt x="1506" y="37737"/>
                    <a:pt x="1527" y="37745"/>
                  </a:cubicBezTo>
                  <a:cubicBezTo>
                    <a:pt x="1628" y="37791"/>
                    <a:pt x="1729" y="37833"/>
                    <a:pt x="1836" y="37865"/>
                  </a:cubicBezTo>
                  <a:cubicBezTo>
                    <a:pt x="1842" y="37868"/>
                    <a:pt x="1848" y="37868"/>
                    <a:pt x="1852" y="37869"/>
                  </a:cubicBezTo>
                  <a:cubicBezTo>
                    <a:pt x="1951" y="37899"/>
                    <a:pt x="2054" y="37921"/>
                    <a:pt x="2158" y="37939"/>
                  </a:cubicBezTo>
                  <a:cubicBezTo>
                    <a:pt x="2186" y="37943"/>
                    <a:pt x="2214" y="37948"/>
                    <a:pt x="2242" y="37952"/>
                  </a:cubicBezTo>
                  <a:cubicBezTo>
                    <a:pt x="2353" y="37967"/>
                    <a:pt x="2465" y="37977"/>
                    <a:pt x="2580" y="37977"/>
                  </a:cubicBezTo>
                  <a:lnTo>
                    <a:pt x="5039" y="37977"/>
                  </a:lnTo>
                  <a:cubicBezTo>
                    <a:pt x="5180" y="37977"/>
                    <a:pt x="5321" y="37963"/>
                    <a:pt x="5456" y="37940"/>
                  </a:cubicBezTo>
                  <a:cubicBezTo>
                    <a:pt x="5474" y="37937"/>
                    <a:pt x="5493" y="37934"/>
                    <a:pt x="5511" y="37931"/>
                  </a:cubicBezTo>
                  <a:cubicBezTo>
                    <a:pt x="5640" y="37906"/>
                    <a:pt x="5765" y="37871"/>
                    <a:pt x="5888" y="37828"/>
                  </a:cubicBezTo>
                  <a:cubicBezTo>
                    <a:pt x="5907" y="37821"/>
                    <a:pt x="5927" y="37813"/>
                    <a:pt x="5948" y="37806"/>
                  </a:cubicBezTo>
                  <a:cubicBezTo>
                    <a:pt x="6068" y="37760"/>
                    <a:pt x="6184" y="37706"/>
                    <a:pt x="6295" y="37642"/>
                  </a:cubicBezTo>
                  <a:cubicBezTo>
                    <a:pt x="6310" y="37633"/>
                    <a:pt x="6325" y="37624"/>
                    <a:pt x="6339" y="37615"/>
                  </a:cubicBezTo>
                  <a:cubicBezTo>
                    <a:pt x="6453" y="37546"/>
                    <a:pt x="6564" y="37469"/>
                    <a:pt x="6666" y="37384"/>
                  </a:cubicBezTo>
                  <a:cubicBezTo>
                    <a:pt x="6667" y="37384"/>
                    <a:pt x="6667" y="37382"/>
                    <a:pt x="6669" y="37382"/>
                  </a:cubicBezTo>
                  <a:cubicBezTo>
                    <a:pt x="6777" y="37291"/>
                    <a:pt x="6877" y="37190"/>
                    <a:pt x="6969" y="37082"/>
                  </a:cubicBezTo>
                  <a:cubicBezTo>
                    <a:pt x="6970" y="37081"/>
                    <a:pt x="6971" y="37079"/>
                    <a:pt x="6973" y="37078"/>
                  </a:cubicBezTo>
                  <a:cubicBezTo>
                    <a:pt x="7062" y="36973"/>
                    <a:pt x="7141" y="36859"/>
                    <a:pt x="7212" y="36741"/>
                  </a:cubicBezTo>
                  <a:cubicBezTo>
                    <a:pt x="7217" y="36732"/>
                    <a:pt x="7222" y="36725"/>
                    <a:pt x="7227" y="36718"/>
                  </a:cubicBezTo>
                  <a:cubicBezTo>
                    <a:pt x="7296" y="36598"/>
                    <a:pt x="7355" y="36474"/>
                    <a:pt x="7404" y="36344"/>
                  </a:cubicBezTo>
                  <a:cubicBezTo>
                    <a:pt x="7407" y="36337"/>
                    <a:pt x="7410" y="36329"/>
                    <a:pt x="7413" y="36321"/>
                  </a:cubicBezTo>
                  <a:cubicBezTo>
                    <a:pt x="7463" y="36188"/>
                    <a:pt x="7502" y="36050"/>
                    <a:pt x="7528" y="35907"/>
                  </a:cubicBezTo>
                  <a:cubicBezTo>
                    <a:pt x="7556" y="35756"/>
                    <a:pt x="7572" y="35601"/>
                    <a:pt x="7572" y="35442"/>
                  </a:cubicBezTo>
                  <a:lnTo>
                    <a:pt x="7572" y="35141"/>
                  </a:lnTo>
                  <a:lnTo>
                    <a:pt x="5359" y="35141"/>
                  </a:lnTo>
                  <a:lnTo>
                    <a:pt x="5359" y="30184"/>
                  </a:lnTo>
                  <a:lnTo>
                    <a:pt x="5359" y="28735"/>
                  </a:lnTo>
                  <a:lnTo>
                    <a:pt x="6177" y="28735"/>
                  </a:lnTo>
                  <a:cubicBezTo>
                    <a:pt x="6973" y="28735"/>
                    <a:pt x="7617" y="28090"/>
                    <a:pt x="7617" y="27294"/>
                  </a:cubicBezTo>
                  <a:lnTo>
                    <a:pt x="7617" y="26507"/>
                  </a:lnTo>
                  <a:lnTo>
                    <a:pt x="7617" y="25230"/>
                  </a:lnTo>
                  <a:lnTo>
                    <a:pt x="7617" y="22272"/>
                  </a:lnTo>
                  <a:lnTo>
                    <a:pt x="7617" y="21633"/>
                  </a:lnTo>
                  <a:lnTo>
                    <a:pt x="7617" y="20685"/>
                  </a:lnTo>
                  <a:lnTo>
                    <a:pt x="7617" y="20047"/>
                  </a:lnTo>
                  <a:lnTo>
                    <a:pt x="7617" y="16086"/>
                  </a:lnTo>
                  <a:lnTo>
                    <a:pt x="7617" y="14811"/>
                  </a:lnTo>
                  <a:lnTo>
                    <a:pt x="7617" y="14344"/>
                  </a:lnTo>
                  <a:cubicBezTo>
                    <a:pt x="7617" y="13548"/>
                    <a:pt x="6973" y="12903"/>
                    <a:pt x="6177" y="12903"/>
                  </a:cubicBezTo>
                  <a:lnTo>
                    <a:pt x="5359" y="12903"/>
                  </a:lnTo>
                  <a:lnTo>
                    <a:pt x="5359" y="11531"/>
                  </a:lnTo>
                  <a:lnTo>
                    <a:pt x="6177" y="11531"/>
                  </a:lnTo>
                  <a:cubicBezTo>
                    <a:pt x="6973" y="11531"/>
                    <a:pt x="7617" y="10886"/>
                    <a:pt x="7617" y="10090"/>
                  </a:cubicBezTo>
                  <a:lnTo>
                    <a:pt x="7617" y="7847"/>
                  </a:lnTo>
                  <a:cubicBezTo>
                    <a:pt x="7617" y="7051"/>
                    <a:pt x="6973" y="6406"/>
                    <a:pt x="6177" y="6406"/>
                  </a:cubicBezTo>
                  <a:lnTo>
                    <a:pt x="5359" y="6406"/>
                  </a:lnTo>
                  <a:lnTo>
                    <a:pt x="5359" y="5124"/>
                  </a:lnTo>
                  <a:lnTo>
                    <a:pt x="6177" y="5124"/>
                  </a:lnTo>
                  <a:cubicBezTo>
                    <a:pt x="6973" y="5124"/>
                    <a:pt x="7617" y="4480"/>
                    <a:pt x="7617" y="3684"/>
                  </a:cubicBezTo>
                  <a:lnTo>
                    <a:pt x="7617" y="1441"/>
                  </a:lnTo>
                  <a:cubicBezTo>
                    <a:pt x="7617" y="645"/>
                    <a:pt x="6973" y="0"/>
                    <a:pt x="6177" y="0"/>
                  </a:cubicBez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6"/>
            <p:cNvSpPr/>
            <p:nvPr/>
          </p:nvSpPr>
          <p:spPr>
            <a:xfrm>
              <a:off x="2432125" y="3896550"/>
              <a:ext cx="243250" cy="63525"/>
            </a:xfrm>
            <a:custGeom>
              <a:avLst/>
              <a:gdLst/>
              <a:ahLst/>
              <a:cxnLst/>
              <a:rect l="l" t="t" r="r" b="b"/>
              <a:pathLst>
                <a:path w="9730" h="2541" extrusionOk="0">
                  <a:moveTo>
                    <a:pt x="40" y="1"/>
                  </a:moveTo>
                  <a:cubicBezTo>
                    <a:pt x="18" y="1"/>
                    <a:pt x="0" y="20"/>
                    <a:pt x="0" y="42"/>
                  </a:cubicBezTo>
                  <a:lnTo>
                    <a:pt x="0" y="2499"/>
                  </a:lnTo>
                  <a:cubicBezTo>
                    <a:pt x="0" y="2521"/>
                    <a:pt x="18" y="2540"/>
                    <a:pt x="40" y="2540"/>
                  </a:cubicBezTo>
                  <a:lnTo>
                    <a:pt x="9688" y="2540"/>
                  </a:lnTo>
                  <a:cubicBezTo>
                    <a:pt x="9710" y="2540"/>
                    <a:pt x="9730" y="2521"/>
                    <a:pt x="9730" y="2499"/>
                  </a:cubicBezTo>
                  <a:lnTo>
                    <a:pt x="9730" y="42"/>
                  </a:lnTo>
                  <a:cubicBezTo>
                    <a:pt x="9730" y="20"/>
                    <a:pt x="9710" y="1"/>
                    <a:pt x="96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6"/>
            <p:cNvSpPr/>
            <p:nvPr/>
          </p:nvSpPr>
          <p:spPr>
            <a:xfrm>
              <a:off x="2588600" y="3896550"/>
              <a:ext cx="157725" cy="63525"/>
            </a:xfrm>
            <a:custGeom>
              <a:avLst/>
              <a:gdLst/>
              <a:ahLst/>
              <a:cxnLst/>
              <a:rect l="l" t="t" r="r" b="b"/>
              <a:pathLst>
                <a:path w="6309" h="2541" extrusionOk="0">
                  <a:moveTo>
                    <a:pt x="401" y="1"/>
                  </a:moveTo>
                  <a:cubicBezTo>
                    <a:pt x="141" y="1"/>
                    <a:pt x="0" y="212"/>
                    <a:pt x="88" y="472"/>
                  </a:cubicBezTo>
                  <a:lnTo>
                    <a:pt x="619" y="2071"/>
                  </a:lnTo>
                  <a:cubicBezTo>
                    <a:pt x="705" y="2329"/>
                    <a:pt x="985" y="2540"/>
                    <a:pt x="1245" y="2540"/>
                  </a:cubicBezTo>
                  <a:lnTo>
                    <a:pt x="5910" y="2540"/>
                  </a:lnTo>
                  <a:cubicBezTo>
                    <a:pt x="6168" y="2540"/>
                    <a:pt x="6309" y="2329"/>
                    <a:pt x="6223" y="2071"/>
                  </a:cubicBezTo>
                  <a:lnTo>
                    <a:pt x="5691" y="472"/>
                  </a:lnTo>
                  <a:cubicBezTo>
                    <a:pt x="5604" y="212"/>
                    <a:pt x="5324" y="1"/>
                    <a:pt x="50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6"/>
            <p:cNvSpPr/>
            <p:nvPr/>
          </p:nvSpPr>
          <p:spPr>
            <a:xfrm>
              <a:off x="2518050" y="4076400"/>
              <a:ext cx="176400" cy="63500"/>
            </a:xfrm>
            <a:custGeom>
              <a:avLst/>
              <a:gdLst/>
              <a:ahLst/>
              <a:cxnLst/>
              <a:rect l="l" t="t" r="r" b="b"/>
              <a:pathLst>
                <a:path w="7056" h="2540" extrusionOk="0">
                  <a:moveTo>
                    <a:pt x="36" y="1"/>
                  </a:moveTo>
                  <a:cubicBezTo>
                    <a:pt x="17" y="1"/>
                    <a:pt x="1" y="16"/>
                    <a:pt x="1" y="35"/>
                  </a:cubicBezTo>
                  <a:lnTo>
                    <a:pt x="1" y="2505"/>
                  </a:lnTo>
                  <a:cubicBezTo>
                    <a:pt x="1" y="2524"/>
                    <a:pt x="17" y="2539"/>
                    <a:pt x="36" y="2539"/>
                  </a:cubicBezTo>
                  <a:lnTo>
                    <a:pt x="7021" y="2539"/>
                  </a:lnTo>
                  <a:cubicBezTo>
                    <a:pt x="7040" y="2539"/>
                    <a:pt x="7056" y="2524"/>
                    <a:pt x="7056" y="2505"/>
                  </a:cubicBezTo>
                  <a:lnTo>
                    <a:pt x="7056" y="35"/>
                  </a:lnTo>
                  <a:cubicBezTo>
                    <a:pt x="7056" y="16"/>
                    <a:pt x="7040" y="1"/>
                    <a:pt x="70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6"/>
            <p:cNvSpPr/>
            <p:nvPr/>
          </p:nvSpPr>
          <p:spPr>
            <a:xfrm>
              <a:off x="2631525" y="4076400"/>
              <a:ext cx="114400" cy="63500"/>
            </a:xfrm>
            <a:custGeom>
              <a:avLst/>
              <a:gdLst/>
              <a:ahLst/>
              <a:cxnLst/>
              <a:rect l="l" t="t" r="r" b="b"/>
              <a:pathLst>
                <a:path w="4576" h="2540" extrusionOk="0">
                  <a:moveTo>
                    <a:pt x="290" y="1"/>
                  </a:moveTo>
                  <a:cubicBezTo>
                    <a:pt x="103" y="1"/>
                    <a:pt x="1" y="210"/>
                    <a:pt x="63" y="470"/>
                  </a:cubicBezTo>
                  <a:lnTo>
                    <a:pt x="450" y="2069"/>
                  </a:lnTo>
                  <a:cubicBezTo>
                    <a:pt x="512" y="2329"/>
                    <a:pt x="715" y="2539"/>
                    <a:pt x="903" y="2539"/>
                  </a:cubicBezTo>
                  <a:lnTo>
                    <a:pt x="4286" y="2539"/>
                  </a:lnTo>
                  <a:cubicBezTo>
                    <a:pt x="4473" y="2539"/>
                    <a:pt x="4575" y="2329"/>
                    <a:pt x="4513" y="2069"/>
                  </a:cubicBezTo>
                  <a:lnTo>
                    <a:pt x="4126" y="470"/>
                  </a:lnTo>
                  <a:cubicBezTo>
                    <a:pt x="4064" y="210"/>
                    <a:pt x="3861" y="1"/>
                    <a:pt x="36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6"/>
            <p:cNvSpPr/>
            <p:nvPr/>
          </p:nvSpPr>
          <p:spPr>
            <a:xfrm>
              <a:off x="2362000" y="3737900"/>
              <a:ext cx="313375" cy="63475"/>
            </a:xfrm>
            <a:custGeom>
              <a:avLst/>
              <a:gdLst/>
              <a:ahLst/>
              <a:cxnLst/>
              <a:rect l="l" t="t" r="r" b="b"/>
              <a:pathLst>
                <a:path w="12535" h="2539" extrusionOk="0">
                  <a:moveTo>
                    <a:pt x="48" y="0"/>
                  </a:moveTo>
                  <a:cubicBezTo>
                    <a:pt x="22" y="0"/>
                    <a:pt x="1" y="21"/>
                    <a:pt x="1" y="46"/>
                  </a:cubicBezTo>
                  <a:lnTo>
                    <a:pt x="1" y="2493"/>
                  </a:lnTo>
                  <a:cubicBezTo>
                    <a:pt x="1" y="2518"/>
                    <a:pt x="22" y="2538"/>
                    <a:pt x="48" y="2538"/>
                  </a:cubicBezTo>
                  <a:lnTo>
                    <a:pt x="12487" y="2538"/>
                  </a:lnTo>
                  <a:cubicBezTo>
                    <a:pt x="12514" y="2538"/>
                    <a:pt x="12535" y="2518"/>
                    <a:pt x="12535" y="2493"/>
                  </a:cubicBezTo>
                  <a:lnTo>
                    <a:pt x="12535" y="46"/>
                  </a:lnTo>
                  <a:cubicBezTo>
                    <a:pt x="12535" y="21"/>
                    <a:pt x="12514" y="0"/>
                    <a:pt x="124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6"/>
            <p:cNvSpPr/>
            <p:nvPr/>
          </p:nvSpPr>
          <p:spPr>
            <a:xfrm>
              <a:off x="2531850" y="3737900"/>
              <a:ext cx="215025" cy="63475"/>
            </a:xfrm>
            <a:custGeom>
              <a:avLst/>
              <a:gdLst/>
              <a:ahLst/>
              <a:cxnLst/>
              <a:rect l="l" t="t" r="r" b="b"/>
              <a:pathLst>
                <a:path w="8601" h="2539" extrusionOk="0">
                  <a:moveTo>
                    <a:pt x="546" y="0"/>
                  </a:moveTo>
                  <a:cubicBezTo>
                    <a:pt x="191" y="0"/>
                    <a:pt x="1" y="210"/>
                    <a:pt x="118" y="470"/>
                  </a:cubicBezTo>
                  <a:lnTo>
                    <a:pt x="844" y="2069"/>
                  </a:lnTo>
                  <a:cubicBezTo>
                    <a:pt x="961" y="2329"/>
                    <a:pt x="1343" y="2538"/>
                    <a:pt x="1698" y="2538"/>
                  </a:cubicBezTo>
                  <a:lnTo>
                    <a:pt x="8056" y="2538"/>
                  </a:lnTo>
                  <a:cubicBezTo>
                    <a:pt x="8410" y="2538"/>
                    <a:pt x="8601" y="2329"/>
                    <a:pt x="8484" y="2069"/>
                  </a:cubicBezTo>
                  <a:lnTo>
                    <a:pt x="7758" y="470"/>
                  </a:lnTo>
                  <a:cubicBezTo>
                    <a:pt x="7641" y="210"/>
                    <a:pt x="7259" y="0"/>
                    <a:pt x="69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6"/>
            <p:cNvSpPr/>
            <p:nvPr/>
          </p:nvSpPr>
          <p:spPr>
            <a:xfrm>
              <a:off x="2719550" y="3785475"/>
              <a:ext cx="77500" cy="816375"/>
            </a:xfrm>
            <a:custGeom>
              <a:avLst/>
              <a:gdLst/>
              <a:ahLst/>
              <a:cxnLst/>
              <a:rect l="l" t="t" r="r" b="b"/>
              <a:pathLst>
                <a:path w="3100" h="32655" extrusionOk="0">
                  <a:moveTo>
                    <a:pt x="0" y="0"/>
                  </a:moveTo>
                  <a:lnTo>
                    <a:pt x="0" y="32654"/>
                  </a:lnTo>
                  <a:lnTo>
                    <a:pt x="3099" y="32654"/>
                  </a:lnTo>
                  <a:lnTo>
                    <a:pt x="309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6"/>
            <p:cNvSpPr/>
            <p:nvPr/>
          </p:nvSpPr>
          <p:spPr>
            <a:xfrm>
              <a:off x="2719550" y="4275650"/>
              <a:ext cx="77500" cy="179825"/>
            </a:xfrm>
            <a:custGeom>
              <a:avLst/>
              <a:gdLst/>
              <a:ahLst/>
              <a:cxnLst/>
              <a:rect l="l" t="t" r="r" b="b"/>
              <a:pathLst>
                <a:path w="3100" h="7193" extrusionOk="0">
                  <a:moveTo>
                    <a:pt x="0" y="0"/>
                  </a:moveTo>
                  <a:lnTo>
                    <a:pt x="0" y="7193"/>
                  </a:lnTo>
                  <a:lnTo>
                    <a:pt x="3099" y="7193"/>
                  </a:lnTo>
                  <a:lnTo>
                    <a:pt x="309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6"/>
            <p:cNvSpPr/>
            <p:nvPr/>
          </p:nvSpPr>
          <p:spPr>
            <a:xfrm>
              <a:off x="2719550" y="3799625"/>
              <a:ext cx="77500" cy="278575"/>
            </a:xfrm>
            <a:custGeom>
              <a:avLst/>
              <a:gdLst/>
              <a:ahLst/>
              <a:cxnLst/>
              <a:rect l="l" t="t" r="r" b="b"/>
              <a:pathLst>
                <a:path w="3100" h="11143" extrusionOk="0">
                  <a:moveTo>
                    <a:pt x="0" y="0"/>
                  </a:moveTo>
                  <a:lnTo>
                    <a:pt x="0" y="11143"/>
                  </a:lnTo>
                  <a:lnTo>
                    <a:pt x="3099" y="11143"/>
                  </a:lnTo>
                  <a:lnTo>
                    <a:pt x="309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6"/>
            <p:cNvSpPr/>
            <p:nvPr/>
          </p:nvSpPr>
          <p:spPr>
            <a:xfrm>
              <a:off x="2663050" y="4023425"/>
              <a:ext cx="190450" cy="395850"/>
            </a:xfrm>
            <a:custGeom>
              <a:avLst/>
              <a:gdLst/>
              <a:ahLst/>
              <a:cxnLst/>
              <a:rect l="l" t="t" r="r" b="b"/>
              <a:pathLst>
                <a:path w="7618" h="15834" extrusionOk="0">
                  <a:moveTo>
                    <a:pt x="95" y="1"/>
                  </a:moveTo>
                  <a:cubicBezTo>
                    <a:pt x="44" y="1"/>
                    <a:pt x="1" y="44"/>
                    <a:pt x="1" y="95"/>
                  </a:cubicBezTo>
                  <a:lnTo>
                    <a:pt x="1" y="15737"/>
                  </a:lnTo>
                  <a:cubicBezTo>
                    <a:pt x="1" y="15790"/>
                    <a:pt x="44" y="15833"/>
                    <a:pt x="95" y="15833"/>
                  </a:cubicBezTo>
                  <a:lnTo>
                    <a:pt x="7523" y="15833"/>
                  </a:lnTo>
                  <a:cubicBezTo>
                    <a:pt x="7576" y="15833"/>
                    <a:pt x="7617" y="15790"/>
                    <a:pt x="7617" y="15737"/>
                  </a:cubicBezTo>
                  <a:lnTo>
                    <a:pt x="7617" y="95"/>
                  </a:lnTo>
                  <a:cubicBezTo>
                    <a:pt x="7617" y="44"/>
                    <a:pt x="7576" y="1"/>
                    <a:pt x="75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6"/>
            <p:cNvSpPr/>
            <p:nvPr/>
          </p:nvSpPr>
          <p:spPr>
            <a:xfrm>
              <a:off x="2663050" y="3861000"/>
              <a:ext cx="190450" cy="128150"/>
            </a:xfrm>
            <a:custGeom>
              <a:avLst/>
              <a:gdLst/>
              <a:ahLst/>
              <a:cxnLst/>
              <a:rect l="l" t="t" r="r" b="b"/>
              <a:pathLst>
                <a:path w="7618" h="5126" extrusionOk="0">
                  <a:moveTo>
                    <a:pt x="95" y="1"/>
                  </a:moveTo>
                  <a:cubicBezTo>
                    <a:pt x="44" y="1"/>
                    <a:pt x="1" y="43"/>
                    <a:pt x="1" y="95"/>
                  </a:cubicBezTo>
                  <a:lnTo>
                    <a:pt x="1" y="5032"/>
                  </a:lnTo>
                  <a:cubicBezTo>
                    <a:pt x="1" y="5083"/>
                    <a:pt x="44" y="5126"/>
                    <a:pt x="95" y="5126"/>
                  </a:cubicBezTo>
                  <a:lnTo>
                    <a:pt x="7523" y="5126"/>
                  </a:lnTo>
                  <a:cubicBezTo>
                    <a:pt x="7576" y="5126"/>
                    <a:pt x="7617" y="5083"/>
                    <a:pt x="7617" y="5032"/>
                  </a:cubicBezTo>
                  <a:lnTo>
                    <a:pt x="7617" y="95"/>
                  </a:lnTo>
                  <a:cubicBezTo>
                    <a:pt x="7617" y="43"/>
                    <a:pt x="7576" y="1"/>
                    <a:pt x="75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6"/>
            <p:cNvSpPr/>
            <p:nvPr/>
          </p:nvSpPr>
          <p:spPr>
            <a:xfrm>
              <a:off x="2663050" y="3700875"/>
              <a:ext cx="190450" cy="128100"/>
            </a:xfrm>
            <a:custGeom>
              <a:avLst/>
              <a:gdLst/>
              <a:ahLst/>
              <a:cxnLst/>
              <a:rect l="l" t="t" r="r" b="b"/>
              <a:pathLst>
                <a:path w="7618" h="5124" extrusionOk="0">
                  <a:moveTo>
                    <a:pt x="95" y="0"/>
                  </a:moveTo>
                  <a:cubicBezTo>
                    <a:pt x="44" y="0"/>
                    <a:pt x="1" y="43"/>
                    <a:pt x="1" y="95"/>
                  </a:cubicBezTo>
                  <a:lnTo>
                    <a:pt x="1" y="5029"/>
                  </a:lnTo>
                  <a:cubicBezTo>
                    <a:pt x="1" y="5083"/>
                    <a:pt x="44" y="5124"/>
                    <a:pt x="95" y="5124"/>
                  </a:cubicBezTo>
                  <a:lnTo>
                    <a:pt x="7523" y="5124"/>
                  </a:lnTo>
                  <a:cubicBezTo>
                    <a:pt x="7576" y="5124"/>
                    <a:pt x="7617" y="5083"/>
                    <a:pt x="7617" y="5029"/>
                  </a:cubicBezTo>
                  <a:lnTo>
                    <a:pt x="7617" y="95"/>
                  </a:lnTo>
                  <a:cubicBezTo>
                    <a:pt x="7617" y="43"/>
                    <a:pt x="7576" y="0"/>
                    <a:pt x="75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6"/>
            <p:cNvSpPr/>
            <p:nvPr/>
          </p:nvSpPr>
          <p:spPr>
            <a:xfrm>
              <a:off x="2664175" y="4579375"/>
              <a:ext cx="188200" cy="70950"/>
            </a:xfrm>
            <a:custGeom>
              <a:avLst/>
              <a:gdLst/>
              <a:ahLst/>
              <a:cxnLst/>
              <a:rect l="l" t="t" r="r" b="b"/>
              <a:pathLst>
                <a:path w="7528" h="2838" extrusionOk="0">
                  <a:moveTo>
                    <a:pt x="0" y="1"/>
                  </a:moveTo>
                  <a:lnTo>
                    <a:pt x="0" y="2670"/>
                  </a:lnTo>
                  <a:cubicBezTo>
                    <a:pt x="0" y="2762"/>
                    <a:pt x="75" y="2837"/>
                    <a:pt x="167" y="2837"/>
                  </a:cubicBezTo>
                  <a:lnTo>
                    <a:pt x="7363" y="2837"/>
                  </a:lnTo>
                  <a:cubicBezTo>
                    <a:pt x="7454" y="2837"/>
                    <a:pt x="7528" y="2762"/>
                    <a:pt x="7528" y="2670"/>
                  </a:cubicBezTo>
                  <a:lnTo>
                    <a:pt x="752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6"/>
            <p:cNvSpPr/>
            <p:nvPr/>
          </p:nvSpPr>
          <p:spPr>
            <a:xfrm>
              <a:off x="2669700" y="4598550"/>
              <a:ext cx="181575" cy="51775"/>
            </a:xfrm>
            <a:custGeom>
              <a:avLst/>
              <a:gdLst/>
              <a:ahLst/>
              <a:cxnLst/>
              <a:rect l="l" t="t" r="r" b="b"/>
              <a:pathLst>
                <a:path w="7263" h="2071" extrusionOk="0">
                  <a:moveTo>
                    <a:pt x="7263" y="0"/>
                  </a:moveTo>
                  <a:lnTo>
                    <a:pt x="7263" y="0"/>
                  </a:lnTo>
                  <a:cubicBezTo>
                    <a:pt x="6306" y="369"/>
                    <a:pt x="4261" y="625"/>
                    <a:pt x="1886" y="625"/>
                  </a:cubicBezTo>
                  <a:cubicBezTo>
                    <a:pt x="1226" y="625"/>
                    <a:pt x="594" y="604"/>
                    <a:pt x="1" y="567"/>
                  </a:cubicBezTo>
                  <a:lnTo>
                    <a:pt x="1" y="567"/>
                  </a:lnTo>
                  <a:cubicBezTo>
                    <a:pt x="396" y="1453"/>
                    <a:pt x="1282" y="2070"/>
                    <a:pt x="2314" y="2070"/>
                  </a:cubicBezTo>
                  <a:lnTo>
                    <a:pt x="4773" y="2070"/>
                  </a:lnTo>
                  <a:cubicBezTo>
                    <a:pt x="6013" y="2070"/>
                    <a:pt x="7044" y="1178"/>
                    <a:pt x="7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6"/>
            <p:cNvSpPr/>
            <p:nvPr/>
          </p:nvSpPr>
          <p:spPr>
            <a:xfrm>
              <a:off x="2680700" y="4023425"/>
              <a:ext cx="130500" cy="395850"/>
            </a:xfrm>
            <a:custGeom>
              <a:avLst/>
              <a:gdLst/>
              <a:ahLst/>
              <a:cxnLst/>
              <a:rect l="l" t="t" r="r" b="b"/>
              <a:pathLst>
                <a:path w="5220" h="15834" extrusionOk="0">
                  <a:moveTo>
                    <a:pt x="79" y="1"/>
                  </a:moveTo>
                  <a:cubicBezTo>
                    <a:pt x="36" y="1"/>
                    <a:pt x="1" y="36"/>
                    <a:pt x="1" y="79"/>
                  </a:cubicBezTo>
                  <a:lnTo>
                    <a:pt x="1" y="15755"/>
                  </a:lnTo>
                  <a:cubicBezTo>
                    <a:pt x="1" y="15798"/>
                    <a:pt x="36" y="15833"/>
                    <a:pt x="79" y="15833"/>
                  </a:cubicBezTo>
                  <a:lnTo>
                    <a:pt x="5141" y="15833"/>
                  </a:lnTo>
                  <a:cubicBezTo>
                    <a:pt x="5184" y="15833"/>
                    <a:pt x="5219" y="15798"/>
                    <a:pt x="5219" y="15755"/>
                  </a:cubicBezTo>
                  <a:lnTo>
                    <a:pt x="5219" y="79"/>
                  </a:lnTo>
                  <a:cubicBezTo>
                    <a:pt x="5219" y="36"/>
                    <a:pt x="5184" y="1"/>
                    <a:pt x="5141" y="1"/>
                  </a:cubicBez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6"/>
            <p:cNvSpPr/>
            <p:nvPr/>
          </p:nvSpPr>
          <p:spPr>
            <a:xfrm>
              <a:off x="2692150" y="4226275"/>
              <a:ext cx="45875" cy="178075"/>
            </a:xfrm>
            <a:custGeom>
              <a:avLst/>
              <a:gdLst/>
              <a:ahLst/>
              <a:cxnLst/>
              <a:rect l="l" t="t" r="r" b="b"/>
              <a:pathLst>
                <a:path w="1835" h="7123" extrusionOk="0">
                  <a:moveTo>
                    <a:pt x="31" y="1"/>
                  </a:moveTo>
                  <a:cubicBezTo>
                    <a:pt x="15" y="1"/>
                    <a:pt x="0" y="14"/>
                    <a:pt x="0" y="32"/>
                  </a:cubicBezTo>
                  <a:lnTo>
                    <a:pt x="0" y="7092"/>
                  </a:lnTo>
                  <a:cubicBezTo>
                    <a:pt x="0" y="7109"/>
                    <a:pt x="15" y="7123"/>
                    <a:pt x="31" y="7123"/>
                  </a:cubicBezTo>
                  <a:lnTo>
                    <a:pt x="1803" y="7123"/>
                  </a:lnTo>
                  <a:cubicBezTo>
                    <a:pt x="1821" y="7123"/>
                    <a:pt x="1834" y="7109"/>
                    <a:pt x="1834" y="7092"/>
                  </a:cubicBezTo>
                  <a:lnTo>
                    <a:pt x="1834" y="32"/>
                  </a:lnTo>
                  <a:cubicBezTo>
                    <a:pt x="1834" y="14"/>
                    <a:pt x="1821" y="1"/>
                    <a:pt x="1803" y="1"/>
                  </a:cubicBez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6"/>
            <p:cNvSpPr/>
            <p:nvPr/>
          </p:nvSpPr>
          <p:spPr>
            <a:xfrm>
              <a:off x="2692150" y="4046425"/>
              <a:ext cx="45875" cy="116400"/>
            </a:xfrm>
            <a:custGeom>
              <a:avLst/>
              <a:gdLst/>
              <a:ahLst/>
              <a:cxnLst/>
              <a:rect l="l" t="t" r="r" b="b"/>
              <a:pathLst>
                <a:path w="1835" h="4656" extrusionOk="0">
                  <a:moveTo>
                    <a:pt x="26" y="1"/>
                  </a:moveTo>
                  <a:cubicBezTo>
                    <a:pt x="12" y="1"/>
                    <a:pt x="0" y="13"/>
                    <a:pt x="0" y="26"/>
                  </a:cubicBezTo>
                  <a:lnTo>
                    <a:pt x="0" y="4630"/>
                  </a:lnTo>
                  <a:cubicBezTo>
                    <a:pt x="0" y="4645"/>
                    <a:pt x="12" y="4655"/>
                    <a:pt x="26" y="4655"/>
                  </a:cubicBezTo>
                  <a:lnTo>
                    <a:pt x="1809" y="4655"/>
                  </a:lnTo>
                  <a:cubicBezTo>
                    <a:pt x="1823" y="4655"/>
                    <a:pt x="1834" y="4645"/>
                    <a:pt x="1834" y="4630"/>
                  </a:cubicBezTo>
                  <a:lnTo>
                    <a:pt x="1834" y="26"/>
                  </a:lnTo>
                  <a:cubicBezTo>
                    <a:pt x="1834" y="13"/>
                    <a:pt x="1823" y="1"/>
                    <a:pt x="1809" y="1"/>
                  </a:cubicBez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6"/>
            <p:cNvSpPr/>
            <p:nvPr/>
          </p:nvSpPr>
          <p:spPr>
            <a:xfrm>
              <a:off x="2663050" y="4317950"/>
              <a:ext cx="190450" cy="31950"/>
            </a:xfrm>
            <a:custGeom>
              <a:avLst/>
              <a:gdLst/>
              <a:ahLst/>
              <a:cxnLst/>
              <a:rect l="l" t="t" r="r" b="b"/>
              <a:pathLst>
                <a:path w="7618" h="1278" extrusionOk="0">
                  <a:moveTo>
                    <a:pt x="1" y="0"/>
                  </a:moveTo>
                  <a:lnTo>
                    <a:pt x="1" y="1278"/>
                  </a:lnTo>
                  <a:lnTo>
                    <a:pt x="7617" y="1278"/>
                  </a:lnTo>
                  <a:lnTo>
                    <a:pt x="761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6"/>
            <p:cNvSpPr/>
            <p:nvPr/>
          </p:nvSpPr>
          <p:spPr>
            <a:xfrm>
              <a:off x="2663050" y="4241675"/>
              <a:ext cx="190450" cy="16000"/>
            </a:xfrm>
            <a:custGeom>
              <a:avLst/>
              <a:gdLst/>
              <a:ahLst/>
              <a:cxnLst/>
              <a:rect l="l" t="t" r="r" b="b"/>
              <a:pathLst>
                <a:path w="7618" h="640" extrusionOk="0">
                  <a:moveTo>
                    <a:pt x="1" y="1"/>
                  </a:moveTo>
                  <a:lnTo>
                    <a:pt x="1" y="640"/>
                  </a:lnTo>
                  <a:lnTo>
                    <a:pt x="7617" y="640"/>
                  </a:lnTo>
                  <a:lnTo>
                    <a:pt x="76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6"/>
            <p:cNvSpPr/>
            <p:nvPr/>
          </p:nvSpPr>
          <p:spPr>
            <a:xfrm>
              <a:off x="2663050" y="4202025"/>
              <a:ext cx="190450" cy="15975"/>
            </a:xfrm>
            <a:custGeom>
              <a:avLst/>
              <a:gdLst/>
              <a:ahLst/>
              <a:cxnLst/>
              <a:rect l="l" t="t" r="r" b="b"/>
              <a:pathLst>
                <a:path w="7618" h="639" extrusionOk="0">
                  <a:moveTo>
                    <a:pt x="1" y="1"/>
                  </a:moveTo>
                  <a:lnTo>
                    <a:pt x="1" y="639"/>
                  </a:lnTo>
                  <a:lnTo>
                    <a:pt x="7617" y="639"/>
                  </a:lnTo>
                  <a:lnTo>
                    <a:pt x="761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6"/>
            <p:cNvSpPr/>
            <p:nvPr/>
          </p:nvSpPr>
          <p:spPr>
            <a:xfrm>
              <a:off x="2684650" y="3861000"/>
              <a:ext cx="119050" cy="128150"/>
            </a:xfrm>
            <a:custGeom>
              <a:avLst/>
              <a:gdLst/>
              <a:ahLst/>
              <a:cxnLst/>
              <a:rect l="l" t="t" r="r" b="b"/>
              <a:pathLst>
                <a:path w="4762" h="5126" extrusionOk="0">
                  <a:moveTo>
                    <a:pt x="76" y="1"/>
                  </a:moveTo>
                  <a:cubicBezTo>
                    <a:pt x="35" y="1"/>
                    <a:pt x="1" y="35"/>
                    <a:pt x="1" y="76"/>
                  </a:cubicBezTo>
                  <a:lnTo>
                    <a:pt x="1" y="5051"/>
                  </a:lnTo>
                  <a:cubicBezTo>
                    <a:pt x="1" y="5092"/>
                    <a:pt x="35" y="5126"/>
                    <a:pt x="76" y="5126"/>
                  </a:cubicBezTo>
                  <a:lnTo>
                    <a:pt x="4687" y="5126"/>
                  </a:lnTo>
                  <a:cubicBezTo>
                    <a:pt x="4729" y="5126"/>
                    <a:pt x="4761" y="5092"/>
                    <a:pt x="4761" y="5051"/>
                  </a:cubicBezTo>
                  <a:lnTo>
                    <a:pt x="4761" y="76"/>
                  </a:lnTo>
                  <a:cubicBezTo>
                    <a:pt x="4761" y="35"/>
                    <a:pt x="4729" y="1"/>
                    <a:pt x="4687" y="1"/>
                  </a:cubicBez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6"/>
            <p:cNvSpPr/>
            <p:nvPr/>
          </p:nvSpPr>
          <p:spPr>
            <a:xfrm>
              <a:off x="2697900" y="3876725"/>
              <a:ext cx="43675" cy="76300"/>
            </a:xfrm>
            <a:custGeom>
              <a:avLst/>
              <a:gdLst/>
              <a:ahLst/>
              <a:cxnLst/>
              <a:rect l="l" t="t" r="r" b="b"/>
              <a:pathLst>
                <a:path w="1747" h="3052" extrusionOk="0">
                  <a:moveTo>
                    <a:pt x="35" y="1"/>
                  </a:moveTo>
                  <a:cubicBezTo>
                    <a:pt x="16" y="1"/>
                    <a:pt x="1" y="17"/>
                    <a:pt x="1" y="36"/>
                  </a:cubicBezTo>
                  <a:lnTo>
                    <a:pt x="1" y="3016"/>
                  </a:lnTo>
                  <a:cubicBezTo>
                    <a:pt x="1" y="3035"/>
                    <a:pt x="16" y="3051"/>
                    <a:pt x="35" y="3051"/>
                  </a:cubicBezTo>
                  <a:lnTo>
                    <a:pt x="1711" y="3051"/>
                  </a:lnTo>
                  <a:cubicBezTo>
                    <a:pt x="1730" y="3051"/>
                    <a:pt x="1746" y="3035"/>
                    <a:pt x="1746" y="3016"/>
                  </a:cubicBezTo>
                  <a:lnTo>
                    <a:pt x="1746" y="36"/>
                  </a:lnTo>
                  <a:cubicBezTo>
                    <a:pt x="1746" y="17"/>
                    <a:pt x="1730" y="1"/>
                    <a:pt x="1711" y="1"/>
                  </a:cubicBez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6"/>
            <p:cNvSpPr/>
            <p:nvPr/>
          </p:nvSpPr>
          <p:spPr>
            <a:xfrm>
              <a:off x="2663050" y="3913325"/>
              <a:ext cx="190450" cy="23525"/>
            </a:xfrm>
            <a:custGeom>
              <a:avLst/>
              <a:gdLst/>
              <a:ahLst/>
              <a:cxnLst/>
              <a:rect l="l" t="t" r="r" b="b"/>
              <a:pathLst>
                <a:path w="7618" h="941" extrusionOk="0">
                  <a:moveTo>
                    <a:pt x="1" y="0"/>
                  </a:moveTo>
                  <a:lnTo>
                    <a:pt x="1" y="941"/>
                  </a:lnTo>
                  <a:lnTo>
                    <a:pt x="7617" y="941"/>
                  </a:lnTo>
                  <a:lnTo>
                    <a:pt x="761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6"/>
            <p:cNvSpPr/>
            <p:nvPr/>
          </p:nvSpPr>
          <p:spPr>
            <a:xfrm>
              <a:off x="2678925" y="3700875"/>
              <a:ext cx="123450" cy="128100"/>
            </a:xfrm>
            <a:custGeom>
              <a:avLst/>
              <a:gdLst/>
              <a:ahLst/>
              <a:cxnLst/>
              <a:rect l="l" t="t" r="r" b="b"/>
              <a:pathLst>
                <a:path w="4938" h="5124" extrusionOk="0">
                  <a:moveTo>
                    <a:pt x="78" y="0"/>
                  </a:moveTo>
                  <a:cubicBezTo>
                    <a:pt x="35" y="0"/>
                    <a:pt x="1" y="34"/>
                    <a:pt x="1" y="77"/>
                  </a:cubicBezTo>
                  <a:lnTo>
                    <a:pt x="1" y="5049"/>
                  </a:lnTo>
                  <a:cubicBezTo>
                    <a:pt x="1" y="5090"/>
                    <a:pt x="35" y="5124"/>
                    <a:pt x="78" y="5124"/>
                  </a:cubicBezTo>
                  <a:lnTo>
                    <a:pt x="4862" y="5124"/>
                  </a:lnTo>
                  <a:cubicBezTo>
                    <a:pt x="4903" y="5124"/>
                    <a:pt x="4937" y="5090"/>
                    <a:pt x="4937" y="5049"/>
                  </a:cubicBezTo>
                  <a:lnTo>
                    <a:pt x="4937" y="77"/>
                  </a:lnTo>
                  <a:cubicBezTo>
                    <a:pt x="4937" y="34"/>
                    <a:pt x="4903" y="0"/>
                    <a:pt x="4862" y="0"/>
                  </a:cubicBez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6"/>
            <p:cNvSpPr/>
            <p:nvPr/>
          </p:nvSpPr>
          <p:spPr>
            <a:xfrm>
              <a:off x="2691250" y="3710575"/>
              <a:ext cx="45000" cy="72225"/>
            </a:xfrm>
            <a:custGeom>
              <a:avLst/>
              <a:gdLst/>
              <a:ahLst/>
              <a:cxnLst/>
              <a:rect l="l" t="t" r="r" b="b"/>
              <a:pathLst>
                <a:path w="1800" h="2889" extrusionOk="0">
                  <a:moveTo>
                    <a:pt x="36" y="0"/>
                  </a:moveTo>
                  <a:cubicBezTo>
                    <a:pt x="17" y="0"/>
                    <a:pt x="1" y="15"/>
                    <a:pt x="1" y="34"/>
                  </a:cubicBezTo>
                  <a:lnTo>
                    <a:pt x="1" y="2855"/>
                  </a:lnTo>
                  <a:cubicBezTo>
                    <a:pt x="1" y="2874"/>
                    <a:pt x="17" y="2889"/>
                    <a:pt x="36" y="2889"/>
                  </a:cubicBezTo>
                  <a:lnTo>
                    <a:pt x="1766" y="2889"/>
                  </a:lnTo>
                  <a:cubicBezTo>
                    <a:pt x="1785" y="2889"/>
                    <a:pt x="1800" y="2874"/>
                    <a:pt x="1800" y="2855"/>
                  </a:cubicBezTo>
                  <a:lnTo>
                    <a:pt x="1800" y="34"/>
                  </a:lnTo>
                  <a:cubicBezTo>
                    <a:pt x="1800" y="15"/>
                    <a:pt x="1785" y="0"/>
                    <a:pt x="1766" y="0"/>
                  </a:cubicBez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6"/>
            <p:cNvSpPr/>
            <p:nvPr/>
          </p:nvSpPr>
          <p:spPr>
            <a:xfrm>
              <a:off x="2814700" y="3729325"/>
              <a:ext cx="30850" cy="77100"/>
            </a:xfrm>
            <a:custGeom>
              <a:avLst/>
              <a:gdLst/>
              <a:ahLst/>
              <a:cxnLst/>
              <a:rect l="l" t="t" r="r" b="b"/>
              <a:pathLst>
                <a:path w="1234" h="3084" extrusionOk="0">
                  <a:moveTo>
                    <a:pt x="617" y="1"/>
                  </a:moveTo>
                  <a:cubicBezTo>
                    <a:pt x="277" y="1"/>
                    <a:pt x="1" y="690"/>
                    <a:pt x="1" y="1542"/>
                  </a:cubicBezTo>
                  <a:cubicBezTo>
                    <a:pt x="1" y="2393"/>
                    <a:pt x="277" y="3084"/>
                    <a:pt x="617" y="3084"/>
                  </a:cubicBezTo>
                  <a:cubicBezTo>
                    <a:pt x="958" y="3084"/>
                    <a:pt x="1234" y="2394"/>
                    <a:pt x="1234" y="1542"/>
                  </a:cubicBezTo>
                  <a:cubicBezTo>
                    <a:pt x="1234" y="690"/>
                    <a:pt x="958"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6"/>
            <p:cNvSpPr/>
            <p:nvPr/>
          </p:nvSpPr>
          <p:spPr>
            <a:xfrm>
              <a:off x="2814700" y="3887100"/>
              <a:ext cx="30850" cy="77100"/>
            </a:xfrm>
            <a:custGeom>
              <a:avLst/>
              <a:gdLst/>
              <a:ahLst/>
              <a:cxnLst/>
              <a:rect l="l" t="t" r="r" b="b"/>
              <a:pathLst>
                <a:path w="1234" h="3084" extrusionOk="0">
                  <a:moveTo>
                    <a:pt x="617" y="1"/>
                  </a:moveTo>
                  <a:cubicBezTo>
                    <a:pt x="277" y="1"/>
                    <a:pt x="1" y="692"/>
                    <a:pt x="1" y="1542"/>
                  </a:cubicBezTo>
                  <a:cubicBezTo>
                    <a:pt x="1" y="2394"/>
                    <a:pt x="277" y="3084"/>
                    <a:pt x="617" y="3084"/>
                  </a:cubicBezTo>
                  <a:cubicBezTo>
                    <a:pt x="958" y="3084"/>
                    <a:pt x="1234" y="2394"/>
                    <a:pt x="1234" y="1542"/>
                  </a:cubicBezTo>
                  <a:cubicBezTo>
                    <a:pt x="1234" y="692"/>
                    <a:pt x="958" y="1"/>
                    <a:pt x="6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6"/>
            <p:cNvSpPr/>
            <p:nvPr/>
          </p:nvSpPr>
          <p:spPr>
            <a:xfrm>
              <a:off x="2814700" y="4069625"/>
              <a:ext cx="30850" cy="77100"/>
            </a:xfrm>
            <a:custGeom>
              <a:avLst/>
              <a:gdLst/>
              <a:ahLst/>
              <a:cxnLst/>
              <a:rect l="l" t="t" r="r" b="b"/>
              <a:pathLst>
                <a:path w="1234" h="3084" extrusionOk="0">
                  <a:moveTo>
                    <a:pt x="617" y="0"/>
                  </a:moveTo>
                  <a:cubicBezTo>
                    <a:pt x="277" y="0"/>
                    <a:pt x="1" y="690"/>
                    <a:pt x="1" y="1542"/>
                  </a:cubicBezTo>
                  <a:cubicBezTo>
                    <a:pt x="1" y="2392"/>
                    <a:pt x="277" y="3083"/>
                    <a:pt x="617" y="3083"/>
                  </a:cubicBezTo>
                  <a:cubicBezTo>
                    <a:pt x="958" y="3083"/>
                    <a:pt x="1234" y="2392"/>
                    <a:pt x="1234" y="1542"/>
                  </a:cubicBezTo>
                  <a:cubicBezTo>
                    <a:pt x="1234" y="690"/>
                    <a:pt x="958" y="0"/>
                    <a:pt x="6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6"/>
            <p:cNvSpPr/>
            <p:nvPr/>
          </p:nvSpPr>
          <p:spPr>
            <a:xfrm>
              <a:off x="2825350" y="3896550"/>
              <a:ext cx="208450" cy="63525"/>
            </a:xfrm>
            <a:custGeom>
              <a:avLst/>
              <a:gdLst/>
              <a:ahLst/>
              <a:cxnLst/>
              <a:rect l="l" t="t" r="r" b="b"/>
              <a:pathLst>
                <a:path w="8338" h="2541" extrusionOk="0">
                  <a:moveTo>
                    <a:pt x="38" y="1"/>
                  </a:moveTo>
                  <a:cubicBezTo>
                    <a:pt x="18" y="1"/>
                    <a:pt x="0" y="18"/>
                    <a:pt x="0" y="39"/>
                  </a:cubicBezTo>
                  <a:lnTo>
                    <a:pt x="0" y="2502"/>
                  </a:lnTo>
                  <a:cubicBezTo>
                    <a:pt x="0" y="2523"/>
                    <a:pt x="18" y="2540"/>
                    <a:pt x="38" y="2540"/>
                  </a:cubicBezTo>
                  <a:lnTo>
                    <a:pt x="8299" y="2540"/>
                  </a:lnTo>
                  <a:cubicBezTo>
                    <a:pt x="8321" y="2540"/>
                    <a:pt x="8337" y="2523"/>
                    <a:pt x="8337" y="2502"/>
                  </a:cubicBezTo>
                  <a:lnTo>
                    <a:pt x="8337" y="39"/>
                  </a:lnTo>
                  <a:cubicBezTo>
                    <a:pt x="8337" y="18"/>
                    <a:pt x="8319" y="1"/>
                    <a:pt x="8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6"/>
            <p:cNvSpPr/>
            <p:nvPr/>
          </p:nvSpPr>
          <p:spPr>
            <a:xfrm>
              <a:off x="2825350" y="3896550"/>
              <a:ext cx="119925" cy="63525"/>
            </a:xfrm>
            <a:custGeom>
              <a:avLst/>
              <a:gdLst/>
              <a:ahLst/>
              <a:cxnLst/>
              <a:rect l="l" t="t" r="r" b="b"/>
              <a:pathLst>
                <a:path w="4797" h="2541" extrusionOk="0">
                  <a:moveTo>
                    <a:pt x="663" y="1"/>
                  </a:moveTo>
                  <a:cubicBezTo>
                    <a:pt x="297" y="1"/>
                    <a:pt x="0" y="278"/>
                    <a:pt x="0" y="621"/>
                  </a:cubicBezTo>
                  <a:lnTo>
                    <a:pt x="0" y="1922"/>
                  </a:lnTo>
                  <a:cubicBezTo>
                    <a:pt x="0" y="2263"/>
                    <a:pt x="297" y="2540"/>
                    <a:pt x="663" y="2540"/>
                  </a:cubicBezTo>
                  <a:lnTo>
                    <a:pt x="2755" y="2540"/>
                  </a:lnTo>
                  <a:cubicBezTo>
                    <a:pt x="3122" y="2540"/>
                    <a:pt x="3587" y="2263"/>
                    <a:pt x="3795" y="1922"/>
                  </a:cubicBezTo>
                  <a:lnTo>
                    <a:pt x="4588" y="621"/>
                  </a:lnTo>
                  <a:cubicBezTo>
                    <a:pt x="4796" y="278"/>
                    <a:pt x="4668" y="1"/>
                    <a:pt x="43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6"/>
            <p:cNvSpPr/>
            <p:nvPr/>
          </p:nvSpPr>
          <p:spPr>
            <a:xfrm>
              <a:off x="2825350" y="3737900"/>
              <a:ext cx="330625" cy="63475"/>
            </a:xfrm>
            <a:custGeom>
              <a:avLst/>
              <a:gdLst/>
              <a:ahLst/>
              <a:cxnLst/>
              <a:rect l="l" t="t" r="r" b="b"/>
              <a:pathLst>
                <a:path w="13225" h="2539" extrusionOk="0">
                  <a:moveTo>
                    <a:pt x="47" y="0"/>
                  </a:moveTo>
                  <a:cubicBezTo>
                    <a:pt x="22" y="0"/>
                    <a:pt x="0" y="21"/>
                    <a:pt x="0" y="47"/>
                  </a:cubicBezTo>
                  <a:lnTo>
                    <a:pt x="0" y="2491"/>
                  </a:lnTo>
                  <a:cubicBezTo>
                    <a:pt x="0" y="2518"/>
                    <a:pt x="22" y="2538"/>
                    <a:pt x="47" y="2538"/>
                  </a:cubicBezTo>
                  <a:lnTo>
                    <a:pt x="13177" y="2538"/>
                  </a:lnTo>
                  <a:cubicBezTo>
                    <a:pt x="13203" y="2538"/>
                    <a:pt x="13225" y="2518"/>
                    <a:pt x="13225" y="2491"/>
                  </a:cubicBezTo>
                  <a:lnTo>
                    <a:pt x="13225" y="47"/>
                  </a:lnTo>
                  <a:cubicBezTo>
                    <a:pt x="13225" y="21"/>
                    <a:pt x="13203" y="0"/>
                    <a:pt x="131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6"/>
            <p:cNvSpPr/>
            <p:nvPr/>
          </p:nvSpPr>
          <p:spPr>
            <a:xfrm>
              <a:off x="2825350" y="3737900"/>
              <a:ext cx="212400" cy="63475"/>
            </a:xfrm>
            <a:custGeom>
              <a:avLst/>
              <a:gdLst/>
              <a:ahLst/>
              <a:cxnLst/>
              <a:rect l="l" t="t" r="r" b="b"/>
              <a:pathLst>
                <a:path w="8496" h="2539" extrusionOk="0">
                  <a:moveTo>
                    <a:pt x="842" y="0"/>
                  </a:moveTo>
                  <a:cubicBezTo>
                    <a:pt x="377" y="0"/>
                    <a:pt x="0" y="278"/>
                    <a:pt x="0" y="619"/>
                  </a:cubicBezTo>
                  <a:lnTo>
                    <a:pt x="0" y="1920"/>
                  </a:lnTo>
                  <a:cubicBezTo>
                    <a:pt x="0" y="2262"/>
                    <a:pt x="377" y="2538"/>
                    <a:pt x="842" y="2538"/>
                  </a:cubicBezTo>
                  <a:lnTo>
                    <a:pt x="5907" y="2538"/>
                  </a:lnTo>
                  <a:cubicBezTo>
                    <a:pt x="6372" y="2538"/>
                    <a:pt x="6962" y="2262"/>
                    <a:pt x="7227" y="1920"/>
                  </a:cubicBezTo>
                  <a:lnTo>
                    <a:pt x="8231" y="619"/>
                  </a:lnTo>
                  <a:cubicBezTo>
                    <a:pt x="8495" y="278"/>
                    <a:pt x="8333" y="0"/>
                    <a:pt x="78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6"/>
            <p:cNvSpPr/>
            <p:nvPr/>
          </p:nvSpPr>
          <p:spPr>
            <a:xfrm>
              <a:off x="2825350" y="4076400"/>
              <a:ext cx="158200" cy="63500"/>
            </a:xfrm>
            <a:custGeom>
              <a:avLst/>
              <a:gdLst/>
              <a:ahLst/>
              <a:cxnLst/>
              <a:rect l="l" t="t" r="r" b="b"/>
              <a:pathLst>
                <a:path w="6328" h="2540" extrusionOk="0">
                  <a:moveTo>
                    <a:pt x="41" y="1"/>
                  </a:moveTo>
                  <a:cubicBezTo>
                    <a:pt x="19" y="1"/>
                    <a:pt x="0" y="18"/>
                    <a:pt x="0" y="41"/>
                  </a:cubicBezTo>
                  <a:lnTo>
                    <a:pt x="0" y="2499"/>
                  </a:lnTo>
                  <a:cubicBezTo>
                    <a:pt x="0" y="2521"/>
                    <a:pt x="19" y="2539"/>
                    <a:pt x="41" y="2539"/>
                  </a:cubicBezTo>
                  <a:lnTo>
                    <a:pt x="6286" y="2539"/>
                  </a:lnTo>
                  <a:cubicBezTo>
                    <a:pt x="6308" y="2539"/>
                    <a:pt x="6327" y="2521"/>
                    <a:pt x="6327" y="2499"/>
                  </a:cubicBezTo>
                  <a:lnTo>
                    <a:pt x="6327" y="41"/>
                  </a:lnTo>
                  <a:cubicBezTo>
                    <a:pt x="6327" y="18"/>
                    <a:pt x="6308" y="1"/>
                    <a:pt x="62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6"/>
            <p:cNvSpPr/>
            <p:nvPr/>
          </p:nvSpPr>
          <p:spPr>
            <a:xfrm>
              <a:off x="2825350" y="4076400"/>
              <a:ext cx="63100" cy="63500"/>
            </a:xfrm>
            <a:custGeom>
              <a:avLst/>
              <a:gdLst/>
              <a:ahLst/>
              <a:cxnLst/>
              <a:rect l="l" t="t" r="r" b="b"/>
              <a:pathLst>
                <a:path w="2524" h="2540" extrusionOk="0">
                  <a:moveTo>
                    <a:pt x="350" y="1"/>
                  </a:moveTo>
                  <a:cubicBezTo>
                    <a:pt x="157" y="1"/>
                    <a:pt x="0" y="278"/>
                    <a:pt x="0" y="619"/>
                  </a:cubicBezTo>
                  <a:lnTo>
                    <a:pt x="0" y="1920"/>
                  </a:lnTo>
                  <a:cubicBezTo>
                    <a:pt x="0" y="2263"/>
                    <a:pt x="157" y="2539"/>
                    <a:pt x="350" y="2539"/>
                  </a:cubicBezTo>
                  <a:lnTo>
                    <a:pt x="1450" y="2539"/>
                  </a:lnTo>
                  <a:cubicBezTo>
                    <a:pt x="1642" y="2539"/>
                    <a:pt x="1887" y="2263"/>
                    <a:pt x="1996" y="1920"/>
                  </a:cubicBezTo>
                  <a:lnTo>
                    <a:pt x="2413" y="619"/>
                  </a:lnTo>
                  <a:cubicBezTo>
                    <a:pt x="2524" y="278"/>
                    <a:pt x="2456" y="1"/>
                    <a:pt x="22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6"/>
            <p:cNvSpPr/>
            <p:nvPr/>
          </p:nvSpPr>
          <p:spPr>
            <a:xfrm>
              <a:off x="4637750" y="4550025"/>
              <a:ext cx="263150" cy="63500"/>
            </a:xfrm>
            <a:custGeom>
              <a:avLst/>
              <a:gdLst/>
              <a:ahLst/>
              <a:cxnLst/>
              <a:rect l="l" t="t" r="r" b="b"/>
              <a:pathLst>
                <a:path w="10526" h="2540" extrusionOk="0">
                  <a:moveTo>
                    <a:pt x="71" y="1"/>
                  </a:moveTo>
                  <a:cubicBezTo>
                    <a:pt x="31" y="1"/>
                    <a:pt x="0" y="32"/>
                    <a:pt x="0" y="72"/>
                  </a:cubicBezTo>
                  <a:lnTo>
                    <a:pt x="0" y="2468"/>
                  </a:lnTo>
                  <a:cubicBezTo>
                    <a:pt x="0" y="2507"/>
                    <a:pt x="31" y="2539"/>
                    <a:pt x="71" y="2539"/>
                  </a:cubicBezTo>
                  <a:lnTo>
                    <a:pt x="10455" y="2539"/>
                  </a:lnTo>
                  <a:cubicBezTo>
                    <a:pt x="10493" y="2539"/>
                    <a:pt x="10526" y="2507"/>
                    <a:pt x="10526" y="2468"/>
                  </a:cubicBezTo>
                  <a:lnTo>
                    <a:pt x="10526" y="72"/>
                  </a:lnTo>
                  <a:cubicBezTo>
                    <a:pt x="10526" y="32"/>
                    <a:pt x="10493" y="1"/>
                    <a:pt x="10455" y="1"/>
                  </a:cubicBezTo>
                  <a:close/>
                </a:path>
              </a:pathLst>
            </a:custGeom>
            <a:solidFill>
              <a:srgbClr val="3D3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6"/>
            <p:cNvSpPr/>
            <p:nvPr/>
          </p:nvSpPr>
          <p:spPr>
            <a:xfrm>
              <a:off x="3280150" y="4131075"/>
              <a:ext cx="357950" cy="285650"/>
            </a:xfrm>
            <a:custGeom>
              <a:avLst/>
              <a:gdLst/>
              <a:ahLst/>
              <a:cxnLst/>
              <a:rect l="l" t="t" r="r" b="b"/>
              <a:pathLst>
                <a:path w="14318" h="11426" extrusionOk="0">
                  <a:moveTo>
                    <a:pt x="149" y="1"/>
                  </a:moveTo>
                  <a:cubicBezTo>
                    <a:pt x="67" y="1"/>
                    <a:pt x="0" y="66"/>
                    <a:pt x="0" y="148"/>
                  </a:cubicBezTo>
                  <a:lnTo>
                    <a:pt x="0" y="11276"/>
                  </a:lnTo>
                  <a:cubicBezTo>
                    <a:pt x="0" y="11359"/>
                    <a:pt x="67" y="11425"/>
                    <a:pt x="149" y="11425"/>
                  </a:cubicBezTo>
                  <a:lnTo>
                    <a:pt x="14168" y="11425"/>
                  </a:lnTo>
                  <a:cubicBezTo>
                    <a:pt x="14251" y="11425"/>
                    <a:pt x="14317" y="11359"/>
                    <a:pt x="14317" y="11276"/>
                  </a:cubicBezTo>
                  <a:lnTo>
                    <a:pt x="14317" y="148"/>
                  </a:lnTo>
                  <a:cubicBezTo>
                    <a:pt x="14317" y="66"/>
                    <a:pt x="14251" y="1"/>
                    <a:pt x="14168" y="1"/>
                  </a:cubicBez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6"/>
            <p:cNvSpPr/>
            <p:nvPr/>
          </p:nvSpPr>
          <p:spPr>
            <a:xfrm>
              <a:off x="3690575" y="4203900"/>
              <a:ext cx="175375" cy="139975"/>
            </a:xfrm>
            <a:custGeom>
              <a:avLst/>
              <a:gdLst/>
              <a:ahLst/>
              <a:cxnLst/>
              <a:rect l="l" t="t" r="r" b="b"/>
              <a:pathLst>
                <a:path w="7015" h="5599" extrusionOk="0">
                  <a:moveTo>
                    <a:pt x="72" y="1"/>
                  </a:moveTo>
                  <a:cubicBezTo>
                    <a:pt x="33" y="1"/>
                    <a:pt x="0" y="33"/>
                    <a:pt x="0" y="73"/>
                  </a:cubicBezTo>
                  <a:lnTo>
                    <a:pt x="0" y="5525"/>
                  </a:lnTo>
                  <a:cubicBezTo>
                    <a:pt x="0" y="5566"/>
                    <a:pt x="33" y="5599"/>
                    <a:pt x="72" y="5599"/>
                  </a:cubicBezTo>
                  <a:lnTo>
                    <a:pt x="6942" y="5599"/>
                  </a:lnTo>
                  <a:cubicBezTo>
                    <a:pt x="6982" y="5599"/>
                    <a:pt x="7014" y="5566"/>
                    <a:pt x="7014" y="5525"/>
                  </a:cubicBezTo>
                  <a:lnTo>
                    <a:pt x="7014" y="73"/>
                  </a:lnTo>
                  <a:cubicBezTo>
                    <a:pt x="7014" y="33"/>
                    <a:pt x="6982" y="1"/>
                    <a:pt x="6942" y="1"/>
                  </a:cubicBez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6"/>
            <p:cNvSpPr/>
            <p:nvPr/>
          </p:nvSpPr>
          <p:spPr>
            <a:xfrm>
              <a:off x="3895975" y="4243300"/>
              <a:ext cx="63000" cy="61150"/>
            </a:xfrm>
            <a:custGeom>
              <a:avLst/>
              <a:gdLst/>
              <a:ahLst/>
              <a:cxnLst/>
              <a:rect l="l" t="t" r="r" b="b"/>
              <a:pathLst>
                <a:path w="2520" h="2446" extrusionOk="0">
                  <a:moveTo>
                    <a:pt x="28" y="1"/>
                  </a:moveTo>
                  <a:cubicBezTo>
                    <a:pt x="12" y="1"/>
                    <a:pt x="0" y="14"/>
                    <a:pt x="0" y="29"/>
                  </a:cubicBezTo>
                  <a:lnTo>
                    <a:pt x="0" y="2418"/>
                  </a:lnTo>
                  <a:cubicBezTo>
                    <a:pt x="0" y="2434"/>
                    <a:pt x="12" y="2446"/>
                    <a:pt x="28" y="2446"/>
                  </a:cubicBezTo>
                  <a:lnTo>
                    <a:pt x="2491" y="2446"/>
                  </a:lnTo>
                  <a:cubicBezTo>
                    <a:pt x="2506" y="2446"/>
                    <a:pt x="2519" y="2434"/>
                    <a:pt x="2519" y="2418"/>
                  </a:cubicBezTo>
                  <a:lnTo>
                    <a:pt x="2519" y="29"/>
                  </a:lnTo>
                  <a:cubicBezTo>
                    <a:pt x="2519" y="14"/>
                    <a:pt x="2506" y="1"/>
                    <a:pt x="2491" y="1"/>
                  </a:cubicBez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6"/>
            <p:cNvSpPr/>
            <p:nvPr/>
          </p:nvSpPr>
          <p:spPr>
            <a:xfrm>
              <a:off x="2888750" y="3679700"/>
              <a:ext cx="836625" cy="1142525"/>
            </a:xfrm>
            <a:custGeom>
              <a:avLst/>
              <a:gdLst/>
              <a:ahLst/>
              <a:cxnLst/>
              <a:rect l="l" t="t" r="r" b="b"/>
              <a:pathLst>
                <a:path w="33465" h="45701" extrusionOk="0">
                  <a:moveTo>
                    <a:pt x="16538" y="2133"/>
                  </a:moveTo>
                  <a:cubicBezTo>
                    <a:pt x="23972" y="2790"/>
                    <a:pt x="29863" y="11812"/>
                    <a:pt x="29863" y="22850"/>
                  </a:cubicBezTo>
                  <a:cubicBezTo>
                    <a:pt x="29863" y="33888"/>
                    <a:pt x="23972" y="42910"/>
                    <a:pt x="16538" y="43569"/>
                  </a:cubicBezTo>
                  <a:cubicBezTo>
                    <a:pt x="9103" y="42910"/>
                    <a:pt x="3211" y="33888"/>
                    <a:pt x="3211" y="22850"/>
                  </a:cubicBezTo>
                  <a:cubicBezTo>
                    <a:pt x="3211" y="11812"/>
                    <a:pt x="9103" y="2790"/>
                    <a:pt x="16538" y="2133"/>
                  </a:cubicBezTo>
                  <a:close/>
                  <a:moveTo>
                    <a:pt x="16092" y="1"/>
                  </a:moveTo>
                  <a:cubicBezTo>
                    <a:pt x="7204" y="1"/>
                    <a:pt x="1" y="10231"/>
                    <a:pt x="1" y="22850"/>
                  </a:cubicBezTo>
                  <a:cubicBezTo>
                    <a:pt x="1" y="35469"/>
                    <a:pt x="7204" y="45701"/>
                    <a:pt x="16092" y="45701"/>
                  </a:cubicBezTo>
                  <a:cubicBezTo>
                    <a:pt x="16129" y="45701"/>
                    <a:pt x="16164" y="45696"/>
                    <a:pt x="16201" y="45696"/>
                  </a:cubicBezTo>
                  <a:cubicBezTo>
                    <a:pt x="16236" y="45696"/>
                    <a:pt x="16273" y="45701"/>
                    <a:pt x="16309" y="45701"/>
                  </a:cubicBezTo>
                  <a:cubicBezTo>
                    <a:pt x="16346" y="45701"/>
                    <a:pt x="16381" y="45696"/>
                    <a:pt x="16418" y="45696"/>
                  </a:cubicBezTo>
                  <a:cubicBezTo>
                    <a:pt x="16455" y="45696"/>
                    <a:pt x="16490" y="45701"/>
                    <a:pt x="16526" y="45701"/>
                  </a:cubicBezTo>
                  <a:cubicBezTo>
                    <a:pt x="16563" y="45701"/>
                    <a:pt x="16598" y="45696"/>
                    <a:pt x="16635" y="45696"/>
                  </a:cubicBezTo>
                  <a:cubicBezTo>
                    <a:pt x="16672" y="45696"/>
                    <a:pt x="16707" y="45701"/>
                    <a:pt x="16744" y="45701"/>
                  </a:cubicBezTo>
                  <a:cubicBezTo>
                    <a:pt x="16780" y="45701"/>
                    <a:pt x="16817" y="45696"/>
                    <a:pt x="16852" y="45696"/>
                  </a:cubicBezTo>
                  <a:cubicBezTo>
                    <a:pt x="16889" y="45696"/>
                    <a:pt x="16924" y="45701"/>
                    <a:pt x="16961" y="45701"/>
                  </a:cubicBezTo>
                  <a:cubicBezTo>
                    <a:pt x="16998" y="45701"/>
                    <a:pt x="17034" y="45696"/>
                    <a:pt x="17071" y="45696"/>
                  </a:cubicBezTo>
                  <a:cubicBezTo>
                    <a:pt x="17106" y="45696"/>
                    <a:pt x="17143" y="45701"/>
                    <a:pt x="17178" y="45701"/>
                  </a:cubicBezTo>
                  <a:cubicBezTo>
                    <a:pt x="17215" y="45701"/>
                    <a:pt x="17251" y="45696"/>
                    <a:pt x="17288" y="45696"/>
                  </a:cubicBezTo>
                  <a:cubicBezTo>
                    <a:pt x="17325" y="45696"/>
                    <a:pt x="17360" y="45701"/>
                    <a:pt x="17397" y="45701"/>
                  </a:cubicBezTo>
                  <a:cubicBezTo>
                    <a:pt x="17432" y="45701"/>
                    <a:pt x="17468" y="45696"/>
                    <a:pt x="17505" y="45696"/>
                  </a:cubicBezTo>
                  <a:cubicBezTo>
                    <a:pt x="17542" y="45696"/>
                    <a:pt x="17577" y="45701"/>
                    <a:pt x="17614" y="45701"/>
                  </a:cubicBezTo>
                  <a:cubicBezTo>
                    <a:pt x="17649" y="45701"/>
                    <a:pt x="17686" y="45696"/>
                    <a:pt x="17722" y="45696"/>
                  </a:cubicBezTo>
                  <a:cubicBezTo>
                    <a:pt x="17759" y="45696"/>
                    <a:pt x="17794" y="45701"/>
                    <a:pt x="17831" y="45701"/>
                  </a:cubicBezTo>
                  <a:cubicBezTo>
                    <a:pt x="26717" y="45701"/>
                    <a:pt x="33464" y="35469"/>
                    <a:pt x="33464" y="22850"/>
                  </a:cubicBezTo>
                  <a:cubicBezTo>
                    <a:pt x="33464" y="10231"/>
                    <a:pt x="26717" y="1"/>
                    <a:pt x="17831" y="1"/>
                  </a:cubicBezTo>
                  <a:cubicBezTo>
                    <a:pt x="17794" y="1"/>
                    <a:pt x="17759" y="4"/>
                    <a:pt x="17722" y="5"/>
                  </a:cubicBezTo>
                  <a:cubicBezTo>
                    <a:pt x="17686" y="4"/>
                    <a:pt x="17649" y="1"/>
                    <a:pt x="17614" y="1"/>
                  </a:cubicBezTo>
                  <a:cubicBezTo>
                    <a:pt x="17577" y="1"/>
                    <a:pt x="17542" y="4"/>
                    <a:pt x="17505" y="5"/>
                  </a:cubicBezTo>
                  <a:cubicBezTo>
                    <a:pt x="17468" y="4"/>
                    <a:pt x="17432" y="1"/>
                    <a:pt x="17397" y="1"/>
                  </a:cubicBezTo>
                  <a:cubicBezTo>
                    <a:pt x="17360" y="1"/>
                    <a:pt x="17325" y="4"/>
                    <a:pt x="17288" y="5"/>
                  </a:cubicBezTo>
                  <a:cubicBezTo>
                    <a:pt x="17251" y="4"/>
                    <a:pt x="17215" y="1"/>
                    <a:pt x="17178" y="1"/>
                  </a:cubicBezTo>
                  <a:cubicBezTo>
                    <a:pt x="17143" y="1"/>
                    <a:pt x="17106" y="4"/>
                    <a:pt x="17071" y="5"/>
                  </a:cubicBezTo>
                  <a:cubicBezTo>
                    <a:pt x="17034" y="4"/>
                    <a:pt x="16998" y="1"/>
                    <a:pt x="16961" y="1"/>
                  </a:cubicBezTo>
                  <a:cubicBezTo>
                    <a:pt x="16924" y="1"/>
                    <a:pt x="16889" y="4"/>
                    <a:pt x="16852" y="5"/>
                  </a:cubicBezTo>
                  <a:cubicBezTo>
                    <a:pt x="16817" y="4"/>
                    <a:pt x="16780" y="1"/>
                    <a:pt x="16744" y="1"/>
                  </a:cubicBezTo>
                  <a:cubicBezTo>
                    <a:pt x="16707" y="1"/>
                    <a:pt x="16672" y="4"/>
                    <a:pt x="16635" y="5"/>
                  </a:cubicBezTo>
                  <a:cubicBezTo>
                    <a:pt x="16598" y="4"/>
                    <a:pt x="16563" y="1"/>
                    <a:pt x="16526" y="1"/>
                  </a:cubicBezTo>
                  <a:cubicBezTo>
                    <a:pt x="16490" y="1"/>
                    <a:pt x="16455" y="4"/>
                    <a:pt x="16418" y="5"/>
                  </a:cubicBezTo>
                  <a:cubicBezTo>
                    <a:pt x="16381" y="4"/>
                    <a:pt x="16346" y="1"/>
                    <a:pt x="16309" y="1"/>
                  </a:cubicBezTo>
                  <a:cubicBezTo>
                    <a:pt x="16273" y="1"/>
                    <a:pt x="16236" y="4"/>
                    <a:pt x="16201" y="5"/>
                  </a:cubicBezTo>
                  <a:cubicBezTo>
                    <a:pt x="16164" y="4"/>
                    <a:pt x="16129" y="1"/>
                    <a:pt x="160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6"/>
            <p:cNvSpPr/>
            <p:nvPr/>
          </p:nvSpPr>
          <p:spPr>
            <a:xfrm>
              <a:off x="3202325" y="4111775"/>
              <a:ext cx="188850" cy="283825"/>
            </a:xfrm>
            <a:custGeom>
              <a:avLst/>
              <a:gdLst/>
              <a:ahLst/>
              <a:cxnLst/>
              <a:rect l="l" t="t" r="r" b="b"/>
              <a:pathLst>
                <a:path w="7554" h="11353" extrusionOk="0">
                  <a:moveTo>
                    <a:pt x="3776" y="0"/>
                  </a:moveTo>
                  <a:cubicBezTo>
                    <a:pt x="1691" y="0"/>
                    <a:pt x="0" y="2542"/>
                    <a:pt x="0" y="5676"/>
                  </a:cubicBezTo>
                  <a:cubicBezTo>
                    <a:pt x="0" y="8811"/>
                    <a:pt x="1691" y="11353"/>
                    <a:pt x="3776" y="11353"/>
                  </a:cubicBezTo>
                  <a:cubicBezTo>
                    <a:pt x="5863" y="11353"/>
                    <a:pt x="7553" y="8811"/>
                    <a:pt x="7553" y="5676"/>
                  </a:cubicBezTo>
                  <a:cubicBezTo>
                    <a:pt x="7553" y="2542"/>
                    <a:pt x="5863" y="0"/>
                    <a:pt x="37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6"/>
            <p:cNvSpPr/>
            <p:nvPr/>
          </p:nvSpPr>
          <p:spPr>
            <a:xfrm>
              <a:off x="2950125" y="3737475"/>
              <a:ext cx="679600" cy="1032450"/>
            </a:xfrm>
            <a:custGeom>
              <a:avLst/>
              <a:gdLst/>
              <a:ahLst/>
              <a:cxnLst/>
              <a:rect l="l" t="t" r="r" b="b"/>
              <a:pathLst>
                <a:path w="27184" h="41298" extrusionOk="0">
                  <a:moveTo>
                    <a:pt x="13400" y="2040"/>
                  </a:moveTo>
                  <a:cubicBezTo>
                    <a:pt x="20061" y="2040"/>
                    <a:pt x="25461" y="10371"/>
                    <a:pt x="25461" y="20648"/>
                  </a:cubicBezTo>
                  <a:cubicBezTo>
                    <a:pt x="25461" y="30926"/>
                    <a:pt x="20061" y="39257"/>
                    <a:pt x="13400" y="39257"/>
                  </a:cubicBezTo>
                  <a:cubicBezTo>
                    <a:pt x="6739" y="39257"/>
                    <a:pt x="1339" y="30926"/>
                    <a:pt x="1339" y="20648"/>
                  </a:cubicBezTo>
                  <a:cubicBezTo>
                    <a:pt x="1339" y="10371"/>
                    <a:pt x="6739" y="2040"/>
                    <a:pt x="13400" y="2040"/>
                  </a:cubicBezTo>
                  <a:close/>
                  <a:moveTo>
                    <a:pt x="13592" y="1"/>
                  </a:moveTo>
                  <a:cubicBezTo>
                    <a:pt x="6085" y="1"/>
                    <a:pt x="0" y="9245"/>
                    <a:pt x="0" y="20648"/>
                  </a:cubicBezTo>
                  <a:cubicBezTo>
                    <a:pt x="0" y="32052"/>
                    <a:pt x="6085" y="41298"/>
                    <a:pt x="13592" y="41298"/>
                  </a:cubicBezTo>
                  <a:cubicBezTo>
                    <a:pt x="21098" y="41298"/>
                    <a:pt x="27183" y="32052"/>
                    <a:pt x="27183" y="20648"/>
                  </a:cubicBezTo>
                  <a:cubicBezTo>
                    <a:pt x="27183" y="9245"/>
                    <a:pt x="21098" y="1"/>
                    <a:pt x="1359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6"/>
            <p:cNvSpPr/>
            <p:nvPr/>
          </p:nvSpPr>
          <p:spPr>
            <a:xfrm>
              <a:off x="3081125" y="3812925"/>
              <a:ext cx="337550" cy="879850"/>
            </a:xfrm>
            <a:custGeom>
              <a:avLst/>
              <a:gdLst/>
              <a:ahLst/>
              <a:cxnLst/>
              <a:rect l="l" t="t" r="r" b="b"/>
              <a:pathLst>
                <a:path w="13502" h="35194" extrusionOk="0">
                  <a:moveTo>
                    <a:pt x="12353" y="0"/>
                  </a:moveTo>
                  <a:cubicBezTo>
                    <a:pt x="11915" y="0"/>
                    <a:pt x="11509" y="260"/>
                    <a:pt x="11374" y="663"/>
                  </a:cubicBezTo>
                  <a:lnTo>
                    <a:pt x="166" y="33980"/>
                  </a:lnTo>
                  <a:cubicBezTo>
                    <a:pt x="1" y="34474"/>
                    <a:pt x="303" y="34998"/>
                    <a:pt x="845" y="35152"/>
                  </a:cubicBezTo>
                  <a:cubicBezTo>
                    <a:pt x="946" y="35180"/>
                    <a:pt x="1048" y="35193"/>
                    <a:pt x="1146" y="35193"/>
                  </a:cubicBezTo>
                  <a:cubicBezTo>
                    <a:pt x="1585" y="35193"/>
                    <a:pt x="1991" y="34933"/>
                    <a:pt x="2127" y="34532"/>
                  </a:cubicBezTo>
                  <a:lnTo>
                    <a:pt x="13334" y="1213"/>
                  </a:lnTo>
                  <a:cubicBezTo>
                    <a:pt x="13501" y="719"/>
                    <a:pt x="13197" y="195"/>
                    <a:pt x="12655" y="42"/>
                  </a:cubicBezTo>
                  <a:cubicBezTo>
                    <a:pt x="12555" y="14"/>
                    <a:pt x="12453" y="0"/>
                    <a:pt x="1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6"/>
            <p:cNvSpPr/>
            <p:nvPr/>
          </p:nvSpPr>
          <p:spPr>
            <a:xfrm>
              <a:off x="2967325" y="4031675"/>
              <a:ext cx="621775" cy="478300"/>
            </a:xfrm>
            <a:custGeom>
              <a:avLst/>
              <a:gdLst/>
              <a:ahLst/>
              <a:cxnLst/>
              <a:rect l="l" t="t" r="r" b="b"/>
              <a:pathLst>
                <a:path w="24871" h="19132" extrusionOk="0">
                  <a:moveTo>
                    <a:pt x="1151" y="0"/>
                  </a:moveTo>
                  <a:cubicBezTo>
                    <a:pt x="857" y="0"/>
                    <a:pt x="566" y="114"/>
                    <a:pt x="363" y="335"/>
                  </a:cubicBezTo>
                  <a:cubicBezTo>
                    <a:pt x="0" y="732"/>
                    <a:pt x="58" y="1325"/>
                    <a:pt x="492" y="1657"/>
                  </a:cubicBezTo>
                  <a:lnTo>
                    <a:pt x="23064" y="18913"/>
                  </a:lnTo>
                  <a:cubicBezTo>
                    <a:pt x="23255" y="19059"/>
                    <a:pt x="23489" y="19131"/>
                    <a:pt x="23721" y="19131"/>
                  </a:cubicBezTo>
                  <a:cubicBezTo>
                    <a:pt x="24014" y="19131"/>
                    <a:pt x="24305" y="19016"/>
                    <a:pt x="24508" y="18794"/>
                  </a:cubicBezTo>
                  <a:cubicBezTo>
                    <a:pt x="24871" y="18397"/>
                    <a:pt x="24813" y="17807"/>
                    <a:pt x="24379" y="17474"/>
                  </a:cubicBezTo>
                  <a:lnTo>
                    <a:pt x="1809" y="219"/>
                  </a:lnTo>
                  <a:cubicBezTo>
                    <a:pt x="1617" y="72"/>
                    <a:pt x="1383" y="0"/>
                    <a:pt x="11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6"/>
            <p:cNvSpPr/>
            <p:nvPr/>
          </p:nvSpPr>
          <p:spPr>
            <a:xfrm>
              <a:off x="2954725" y="4065950"/>
              <a:ext cx="655275" cy="340175"/>
            </a:xfrm>
            <a:custGeom>
              <a:avLst/>
              <a:gdLst/>
              <a:ahLst/>
              <a:cxnLst/>
              <a:rect l="l" t="t" r="r" b="b"/>
              <a:pathLst>
                <a:path w="26211" h="13607" extrusionOk="0">
                  <a:moveTo>
                    <a:pt x="25038" y="1"/>
                  </a:moveTo>
                  <a:cubicBezTo>
                    <a:pt x="24874" y="1"/>
                    <a:pt x="24707" y="37"/>
                    <a:pt x="24552" y="113"/>
                  </a:cubicBezTo>
                  <a:lnTo>
                    <a:pt x="687" y="11843"/>
                  </a:lnTo>
                  <a:cubicBezTo>
                    <a:pt x="188" y="12088"/>
                    <a:pt x="1" y="12657"/>
                    <a:pt x="269" y="13113"/>
                  </a:cubicBezTo>
                  <a:cubicBezTo>
                    <a:pt x="455" y="13428"/>
                    <a:pt x="808" y="13606"/>
                    <a:pt x="1173" y="13606"/>
                  </a:cubicBezTo>
                  <a:cubicBezTo>
                    <a:pt x="1338" y="13606"/>
                    <a:pt x="1505" y="13570"/>
                    <a:pt x="1659" y="13494"/>
                  </a:cubicBezTo>
                  <a:lnTo>
                    <a:pt x="25526" y="1764"/>
                  </a:lnTo>
                  <a:cubicBezTo>
                    <a:pt x="26023" y="1519"/>
                    <a:pt x="26211" y="950"/>
                    <a:pt x="25942" y="494"/>
                  </a:cubicBezTo>
                  <a:cubicBezTo>
                    <a:pt x="25757" y="179"/>
                    <a:pt x="25403" y="1"/>
                    <a:pt x="250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6"/>
            <p:cNvSpPr/>
            <p:nvPr/>
          </p:nvSpPr>
          <p:spPr>
            <a:xfrm>
              <a:off x="3128375" y="3787275"/>
              <a:ext cx="259250" cy="981800"/>
            </a:xfrm>
            <a:custGeom>
              <a:avLst/>
              <a:gdLst/>
              <a:ahLst/>
              <a:cxnLst/>
              <a:rect l="l" t="t" r="r" b="b"/>
              <a:pathLst>
                <a:path w="10370" h="39272" extrusionOk="0">
                  <a:moveTo>
                    <a:pt x="1117" y="1"/>
                  </a:moveTo>
                  <a:cubicBezTo>
                    <a:pt x="1050" y="1"/>
                    <a:pt x="983" y="6"/>
                    <a:pt x="916" y="19"/>
                  </a:cubicBezTo>
                  <a:cubicBezTo>
                    <a:pt x="361" y="119"/>
                    <a:pt x="1" y="612"/>
                    <a:pt x="110" y="1120"/>
                  </a:cubicBezTo>
                  <a:lnTo>
                    <a:pt x="8248" y="38516"/>
                  </a:lnTo>
                  <a:cubicBezTo>
                    <a:pt x="8344" y="38961"/>
                    <a:pt x="8773" y="39272"/>
                    <a:pt x="9252" y="39272"/>
                  </a:cubicBezTo>
                  <a:cubicBezTo>
                    <a:pt x="9318" y="39272"/>
                    <a:pt x="9386" y="39266"/>
                    <a:pt x="9453" y="39254"/>
                  </a:cubicBezTo>
                  <a:cubicBezTo>
                    <a:pt x="10008" y="39152"/>
                    <a:pt x="10370" y="38659"/>
                    <a:pt x="10259" y="38151"/>
                  </a:cubicBezTo>
                  <a:lnTo>
                    <a:pt x="2123" y="755"/>
                  </a:lnTo>
                  <a:cubicBezTo>
                    <a:pt x="2025" y="309"/>
                    <a:pt x="1596" y="1"/>
                    <a:pt x="11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6"/>
            <p:cNvSpPr/>
            <p:nvPr/>
          </p:nvSpPr>
          <p:spPr>
            <a:xfrm>
              <a:off x="2937350" y="3737475"/>
              <a:ext cx="679600" cy="1032450"/>
            </a:xfrm>
            <a:custGeom>
              <a:avLst/>
              <a:gdLst/>
              <a:ahLst/>
              <a:cxnLst/>
              <a:rect l="l" t="t" r="r" b="b"/>
              <a:pathLst>
                <a:path w="27184" h="41298" extrusionOk="0">
                  <a:moveTo>
                    <a:pt x="13400" y="2040"/>
                  </a:moveTo>
                  <a:cubicBezTo>
                    <a:pt x="20062" y="2040"/>
                    <a:pt x="25462" y="10371"/>
                    <a:pt x="25462" y="20648"/>
                  </a:cubicBezTo>
                  <a:cubicBezTo>
                    <a:pt x="25462" y="30926"/>
                    <a:pt x="20062" y="39257"/>
                    <a:pt x="13400" y="39257"/>
                  </a:cubicBezTo>
                  <a:cubicBezTo>
                    <a:pt x="6739" y="39257"/>
                    <a:pt x="1339" y="30926"/>
                    <a:pt x="1339" y="20648"/>
                  </a:cubicBezTo>
                  <a:cubicBezTo>
                    <a:pt x="1339" y="10371"/>
                    <a:pt x="6739" y="2040"/>
                    <a:pt x="13400" y="2040"/>
                  </a:cubicBezTo>
                  <a:close/>
                  <a:moveTo>
                    <a:pt x="13591" y="1"/>
                  </a:moveTo>
                  <a:cubicBezTo>
                    <a:pt x="6085" y="1"/>
                    <a:pt x="0" y="9245"/>
                    <a:pt x="0" y="20648"/>
                  </a:cubicBezTo>
                  <a:cubicBezTo>
                    <a:pt x="0" y="32052"/>
                    <a:pt x="6085" y="41298"/>
                    <a:pt x="13591" y="41298"/>
                  </a:cubicBezTo>
                  <a:cubicBezTo>
                    <a:pt x="21098" y="41298"/>
                    <a:pt x="27183" y="32052"/>
                    <a:pt x="27183" y="20648"/>
                  </a:cubicBezTo>
                  <a:cubicBezTo>
                    <a:pt x="27183" y="9245"/>
                    <a:pt x="21098" y="1"/>
                    <a:pt x="135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6"/>
            <p:cNvSpPr/>
            <p:nvPr/>
          </p:nvSpPr>
          <p:spPr>
            <a:xfrm>
              <a:off x="3231450" y="4186075"/>
              <a:ext cx="493950" cy="636150"/>
            </a:xfrm>
            <a:custGeom>
              <a:avLst/>
              <a:gdLst/>
              <a:ahLst/>
              <a:cxnLst/>
              <a:rect l="l" t="t" r="r" b="b"/>
              <a:pathLst>
                <a:path w="19758" h="25446" extrusionOk="0">
                  <a:moveTo>
                    <a:pt x="16041" y="1"/>
                  </a:moveTo>
                  <a:lnTo>
                    <a:pt x="16041" y="1"/>
                  </a:lnTo>
                  <a:cubicBezTo>
                    <a:pt x="16113" y="851"/>
                    <a:pt x="16155" y="1717"/>
                    <a:pt x="16155" y="2595"/>
                  </a:cubicBezTo>
                  <a:cubicBezTo>
                    <a:pt x="16155" y="13633"/>
                    <a:pt x="10264" y="22655"/>
                    <a:pt x="2830" y="23314"/>
                  </a:cubicBezTo>
                  <a:cubicBezTo>
                    <a:pt x="1857" y="23227"/>
                    <a:pt x="910" y="22995"/>
                    <a:pt x="0" y="22636"/>
                  </a:cubicBezTo>
                  <a:lnTo>
                    <a:pt x="0" y="22636"/>
                  </a:lnTo>
                  <a:cubicBezTo>
                    <a:pt x="222" y="23571"/>
                    <a:pt x="502" y="24474"/>
                    <a:pt x="841" y="25338"/>
                  </a:cubicBezTo>
                  <a:cubicBezTo>
                    <a:pt x="1349" y="25407"/>
                    <a:pt x="1862" y="25446"/>
                    <a:pt x="2384" y="25446"/>
                  </a:cubicBezTo>
                  <a:cubicBezTo>
                    <a:pt x="2421" y="25446"/>
                    <a:pt x="2456" y="25441"/>
                    <a:pt x="2493" y="25441"/>
                  </a:cubicBezTo>
                  <a:cubicBezTo>
                    <a:pt x="2528" y="25441"/>
                    <a:pt x="2565" y="25446"/>
                    <a:pt x="2601" y="25446"/>
                  </a:cubicBezTo>
                  <a:cubicBezTo>
                    <a:pt x="2638" y="25446"/>
                    <a:pt x="2673" y="25441"/>
                    <a:pt x="2710" y="25441"/>
                  </a:cubicBezTo>
                  <a:cubicBezTo>
                    <a:pt x="2745" y="25441"/>
                    <a:pt x="2782" y="25446"/>
                    <a:pt x="2818" y="25446"/>
                  </a:cubicBezTo>
                  <a:cubicBezTo>
                    <a:pt x="2855" y="25446"/>
                    <a:pt x="2890" y="25441"/>
                    <a:pt x="2927" y="25441"/>
                  </a:cubicBezTo>
                  <a:cubicBezTo>
                    <a:pt x="2964" y="25441"/>
                    <a:pt x="2999" y="25446"/>
                    <a:pt x="3036" y="25446"/>
                  </a:cubicBezTo>
                  <a:cubicBezTo>
                    <a:pt x="3072" y="25446"/>
                    <a:pt x="3109" y="25441"/>
                    <a:pt x="3144" y="25441"/>
                  </a:cubicBezTo>
                  <a:cubicBezTo>
                    <a:pt x="3181" y="25441"/>
                    <a:pt x="3216" y="25446"/>
                    <a:pt x="3253" y="25446"/>
                  </a:cubicBezTo>
                  <a:cubicBezTo>
                    <a:pt x="3290" y="25446"/>
                    <a:pt x="3326" y="25441"/>
                    <a:pt x="3363" y="25441"/>
                  </a:cubicBezTo>
                  <a:cubicBezTo>
                    <a:pt x="3398" y="25441"/>
                    <a:pt x="3435" y="25446"/>
                    <a:pt x="3470" y="25446"/>
                  </a:cubicBezTo>
                  <a:cubicBezTo>
                    <a:pt x="3507" y="25446"/>
                    <a:pt x="3543" y="25441"/>
                    <a:pt x="3580" y="25441"/>
                  </a:cubicBezTo>
                  <a:cubicBezTo>
                    <a:pt x="3617" y="25441"/>
                    <a:pt x="3652" y="25446"/>
                    <a:pt x="3689" y="25446"/>
                  </a:cubicBezTo>
                  <a:cubicBezTo>
                    <a:pt x="3724" y="25446"/>
                    <a:pt x="3760" y="25441"/>
                    <a:pt x="3797" y="25441"/>
                  </a:cubicBezTo>
                  <a:cubicBezTo>
                    <a:pt x="3834" y="25441"/>
                    <a:pt x="3869" y="25446"/>
                    <a:pt x="3906" y="25446"/>
                  </a:cubicBezTo>
                  <a:cubicBezTo>
                    <a:pt x="3941" y="25446"/>
                    <a:pt x="3978" y="25441"/>
                    <a:pt x="4014" y="25441"/>
                  </a:cubicBezTo>
                  <a:cubicBezTo>
                    <a:pt x="4051" y="25441"/>
                    <a:pt x="4086" y="25446"/>
                    <a:pt x="4123" y="25446"/>
                  </a:cubicBezTo>
                  <a:cubicBezTo>
                    <a:pt x="13009" y="25446"/>
                    <a:pt x="19758" y="15214"/>
                    <a:pt x="19758" y="2595"/>
                  </a:cubicBezTo>
                  <a:cubicBezTo>
                    <a:pt x="19758" y="2192"/>
                    <a:pt x="19750" y="1790"/>
                    <a:pt x="19735" y="1392"/>
                  </a:cubicBezTo>
                  <a:cubicBezTo>
                    <a:pt x="18578" y="733"/>
                    <a:pt x="17339" y="258"/>
                    <a:pt x="160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6"/>
            <p:cNvSpPr/>
            <p:nvPr/>
          </p:nvSpPr>
          <p:spPr>
            <a:xfrm>
              <a:off x="3011900" y="3679700"/>
              <a:ext cx="713475" cy="683050"/>
            </a:xfrm>
            <a:custGeom>
              <a:avLst/>
              <a:gdLst/>
              <a:ahLst/>
              <a:cxnLst/>
              <a:rect l="l" t="t" r="r" b="b"/>
              <a:pathLst>
                <a:path w="28539" h="27322" extrusionOk="0">
                  <a:moveTo>
                    <a:pt x="11166" y="1"/>
                  </a:moveTo>
                  <a:cubicBezTo>
                    <a:pt x="6827" y="1"/>
                    <a:pt x="2894" y="2442"/>
                    <a:pt x="1" y="6405"/>
                  </a:cubicBezTo>
                  <a:cubicBezTo>
                    <a:pt x="3608" y="3527"/>
                    <a:pt x="6421" y="1625"/>
                    <a:pt x="11225" y="1200"/>
                  </a:cubicBezTo>
                  <a:cubicBezTo>
                    <a:pt x="18660" y="1857"/>
                    <a:pt x="24937" y="11812"/>
                    <a:pt x="24937" y="22850"/>
                  </a:cubicBezTo>
                  <a:cubicBezTo>
                    <a:pt x="24937" y="24386"/>
                    <a:pt x="24820" y="25880"/>
                    <a:pt x="24603" y="27321"/>
                  </a:cubicBezTo>
                  <a:cubicBezTo>
                    <a:pt x="26134" y="26413"/>
                    <a:pt x="27448" y="25202"/>
                    <a:pt x="28523" y="23767"/>
                  </a:cubicBezTo>
                  <a:cubicBezTo>
                    <a:pt x="28531" y="23463"/>
                    <a:pt x="28538" y="23157"/>
                    <a:pt x="28538" y="22850"/>
                  </a:cubicBezTo>
                  <a:cubicBezTo>
                    <a:pt x="28538" y="10231"/>
                    <a:pt x="21791" y="1"/>
                    <a:pt x="12905" y="1"/>
                  </a:cubicBezTo>
                  <a:cubicBezTo>
                    <a:pt x="12868" y="1"/>
                    <a:pt x="12833" y="4"/>
                    <a:pt x="12796" y="5"/>
                  </a:cubicBezTo>
                  <a:cubicBezTo>
                    <a:pt x="12760" y="4"/>
                    <a:pt x="12723" y="1"/>
                    <a:pt x="12688" y="1"/>
                  </a:cubicBezTo>
                  <a:cubicBezTo>
                    <a:pt x="12651" y="1"/>
                    <a:pt x="12616" y="4"/>
                    <a:pt x="12579" y="5"/>
                  </a:cubicBezTo>
                  <a:cubicBezTo>
                    <a:pt x="12542" y="4"/>
                    <a:pt x="12506" y="1"/>
                    <a:pt x="12471" y="1"/>
                  </a:cubicBezTo>
                  <a:cubicBezTo>
                    <a:pt x="12434" y="1"/>
                    <a:pt x="12399" y="4"/>
                    <a:pt x="12362" y="5"/>
                  </a:cubicBezTo>
                  <a:cubicBezTo>
                    <a:pt x="12325" y="4"/>
                    <a:pt x="12289" y="1"/>
                    <a:pt x="12252" y="1"/>
                  </a:cubicBezTo>
                  <a:cubicBezTo>
                    <a:pt x="12217" y="1"/>
                    <a:pt x="12180" y="4"/>
                    <a:pt x="12145" y="5"/>
                  </a:cubicBezTo>
                  <a:cubicBezTo>
                    <a:pt x="12108" y="4"/>
                    <a:pt x="12072" y="1"/>
                    <a:pt x="12035" y="1"/>
                  </a:cubicBezTo>
                  <a:cubicBezTo>
                    <a:pt x="11998" y="1"/>
                    <a:pt x="11963" y="4"/>
                    <a:pt x="11926" y="5"/>
                  </a:cubicBezTo>
                  <a:cubicBezTo>
                    <a:pt x="11891" y="4"/>
                    <a:pt x="11854" y="1"/>
                    <a:pt x="11818" y="1"/>
                  </a:cubicBezTo>
                  <a:cubicBezTo>
                    <a:pt x="11781" y="1"/>
                    <a:pt x="11746" y="4"/>
                    <a:pt x="11709" y="5"/>
                  </a:cubicBezTo>
                  <a:cubicBezTo>
                    <a:pt x="11672" y="4"/>
                    <a:pt x="11637" y="1"/>
                    <a:pt x="11600" y="1"/>
                  </a:cubicBezTo>
                  <a:cubicBezTo>
                    <a:pt x="11564" y="1"/>
                    <a:pt x="11527" y="4"/>
                    <a:pt x="11492" y="5"/>
                  </a:cubicBezTo>
                  <a:cubicBezTo>
                    <a:pt x="11455" y="4"/>
                    <a:pt x="11420" y="1"/>
                    <a:pt x="11383" y="1"/>
                  </a:cubicBezTo>
                  <a:cubicBezTo>
                    <a:pt x="11346" y="1"/>
                    <a:pt x="11310" y="4"/>
                    <a:pt x="11275" y="5"/>
                  </a:cubicBezTo>
                  <a:cubicBezTo>
                    <a:pt x="11238" y="4"/>
                    <a:pt x="11203" y="1"/>
                    <a:pt x="11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6"/>
            <p:cNvSpPr/>
            <p:nvPr/>
          </p:nvSpPr>
          <p:spPr>
            <a:xfrm>
              <a:off x="2883450" y="3679700"/>
              <a:ext cx="782850" cy="1142525"/>
            </a:xfrm>
            <a:custGeom>
              <a:avLst/>
              <a:gdLst/>
              <a:ahLst/>
              <a:cxnLst/>
              <a:rect l="l" t="t" r="r" b="b"/>
              <a:pathLst>
                <a:path w="31314" h="45701" extrusionOk="0">
                  <a:moveTo>
                    <a:pt x="15245" y="2090"/>
                  </a:moveTo>
                  <a:cubicBezTo>
                    <a:pt x="22873" y="2090"/>
                    <a:pt x="29057" y="11386"/>
                    <a:pt x="29057" y="22850"/>
                  </a:cubicBezTo>
                  <a:cubicBezTo>
                    <a:pt x="29057" y="34316"/>
                    <a:pt x="22873" y="43610"/>
                    <a:pt x="15245" y="43610"/>
                  </a:cubicBezTo>
                  <a:cubicBezTo>
                    <a:pt x="7617" y="43610"/>
                    <a:pt x="1433" y="34316"/>
                    <a:pt x="1433" y="22850"/>
                  </a:cubicBezTo>
                  <a:cubicBezTo>
                    <a:pt x="1433" y="11386"/>
                    <a:pt x="7617" y="2090"/>
                    <a:pt x="15245" y="2090"/>
                  </a:cubicBezTo>
                  <a:close/>
                  <a:moveTo>
                    <a:pt x="15657" y="1"/>
                  </a:moveTo>
                  <a:cubicBezTo>
                    <a:pt x="7010" y="1"/>
                    <a:pt x="0" y="10231"/>
                    <a:pt x="0" y="22850"/>
                  </a:cubicBezTo>
                  <a:cubicBezTo>
                    <a:pt x="0" y="35469"/>
                    <a:pt x="7010" y="45701"/>
                    <a:pt x="15657" y="45701"/>
                  </a:cubicBezTo>
                  <a:cubicBezTo>
                    <a:pt x="24304" y="45701"/>
                    <a:pt x="31314" y="35469"/>
                    <a:pt x="31314" y="22850"/>
                  </a:cubicBezTo>
                  <a:cubicBezTo>
                    <a:pt x="31314" y="10231"/>
                    <a:pt x="24304" y="1"/>
                    <a:pt x="156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6"/>
            <p:cNvSpPr/>
            <p:nvPr/>
          </p:nvSpPr>
          <p:spPr>
            <a:xfrm>
              <a:off x="3155575" y="4111775"/>
              <a:ext cx="188850" cy="283825"/>
            </a:xfrm>
            <a:custGeom>
              <a:avLst/>
              <a:gdLst/>
              <a:ahLst/>
              <a:cxnLst/>
              <a:rect l="l" t="t" r="r" b="b"/>
              <a:pathLst>
                <a:path w="7554" h="11353" extrusionOk="0">
                  <a:moveTo>
                    <a:pt x="3778" y="0"/>
                  </a:moveTo>
                  <a:cubicBezTo>
                    <a:pt x="1692" y="0"/>
                    <a:pt x="1" y="2542"/>
                    <a:pt x="1" y="5676"/>
                  </a:cubicBezTo>
                  <a:cubicBezTo>
                    <a:pt x="1" y="8811"/>
                    <a:pt x="1692" y="11353"/>
                    <a:pt x="3778" y="11353"/>
                  </a:cubicBezTo>
                  <a:cubicBezTo>
                    <a:pt x="5863" y="11353"/>
                    <a:pt x="7554" y="8811"/>
                    <a:pt x="7554" y="5676"/>
                  </a:cubicBezTo>
                  <a:cubicBezTo>
                    <a:pt x="7554" y="2542"/>
                    <a:pt x="5863" y="0"/>
                    <a:pt x="37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26"/>
            <p:cNvSpPr/>
            <p:nvPr/>
          </p:nvSpPr>
          <p:spPr>
            <a:xfrm>
              <a:off x="3170025" y="4153350"/>
              <a:ext cx="133550" cy="200675"/>
            </a:xfrm>
            <a:custGeom>
              <a:avLst/>
              <a:gdLst/>
              <a:ahLst/>
              <a:cxnLst/>
              <a:rect l="l" t="t" r="r" b="b"/>
              <a:pathLst>
                <a:path w="5342" h="8027" extrusionOk="0">
                  <a:moveTo>
                    <a:pt x="2671" y="0"/>
                  </a:moveTo>
                  <a:cubicBezTo>
                    <a:pt x="1196" y="0"/>
                    <a:pt x="0" y="1797"/>
                    <a:pt x="0" y="4013"/>
                  </a:cubicBezTo>
                  <a:cubicBezTo>
                    <a:pt x="0" y="6230"/>
                    <a:pt x="1196" y="8027"/>
                    <a:pt x="2671" y="8027"/>
                  </a:cubicBezTo>
                  <a:cubicBezTo>
                    <a:pt x="4145" y="8027"/>
                    <a:pt x="5341" y="6230"/>
                    <a:pt x="5341" y="4013"/>
                  </a:cubicBezTo>
                  <a:cubicBezTo>
                    <a:pt x="5341" y="1797"/>
                    <a:pt x="4145" y="0"/>
                    <a:pt x="26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26"/>
            <p:cNvSpPr/>
            <p:nvPr/>
          </p:nvSpPr>
          <p:spPr>
            <a:xfrm>
              <a:off x="3212925" y="4193975"/>
              <a:ext cx="79500" cy="119450"/>
            </a:xfrm>
            <a:custGeom>
              <a:avLst/>
              <a:gdLst/>
              <a:ahLst/>
              <a:cxnLst/>
              <a:rect l="l" t="t" r="r" b="b"/>
              <a:pathLst>
                <a:path w="3180" h="4778" extrusionOk="0">
                  <a:moveTo>
                    <a:pt x="1589" y="1"/>
                  </a:moveTo>
                  <a:cubicBezTo>
                    <a:pt x="712" y="1"/>
                    <a:pt x="0" y="1070"/>
                    <a:pt x="0" y="2388"/>
                  </a:cubicBezTo>
                  <a:cubicBezTo>
                    <a:pt x="0" y="3709"/>
                    <a:pt x="712" y="4778"/>
                    <a:pt x="1589" y="4778"/>
                  </a:cubicBezTo>
                  <a:cubicBezTo>
                    <a:pt x="2468" y="4778"/>
                    <a:pt x="3179" y="3709"/>
                    <a:pt x="3179" y="2388"/>
                  </a:cubicBezTo>
                  <a:cubicBezTo>
                    <a:pt x="3179" y="1070"/>
                    <a:pt x="2468" y="1"/>
                    <a:pt x="15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6"/>
            <p:cNvSpPr/>
            <p:nvPr/>
          </p:nvSpPr>
          <p:spPr>
            <a:xfrm>
              <a:off x="1778000" y="3679700"/>
              <a:ext cx="836625" cy="1142525"/>
            </a:xfrm>
            <a:custGeom>
              <a:avLst/>
              <a:gdLst/>
              <a:ahLst/>
              <a:cxnLst/>
              <a:rect l="l" t="t" r="r" b="b"/>
              <a:pathLst>
                <a:path w="33465" h="45701" extrusionOk="0">
                  <a:moveTo>
                    <a:pt x="16538" y="2133"/>
                  </a:moveTo>
                  <a:cubicBezTo>
                    <a:pt x="23972" y="2790"/>
                    <a:pt x="29863" y="11812"/>
                    <a:pt x="29863" y="22850"/>
                  </a:cubicBezTo>
                  <a:cubicBezTo>
                    <a:pt x="29863" y="33888"/>
                    <a:pt x="23972" y="42910"/>
                    <a:pt x="16538" y="43569"/>
                  </a:cubicBezTo>
                  <a:cubicBezTo>
                    <a:pt x="9103" y="42910"/>
                    <a:pt x="3211" y="33888"/>
                    <a:pt x="3211" y="22850"/>
                  </a:cubicBezTo>
                  <a:cubicBezTo>
                    <a:pt x="3211" y="11812"/>
                    <a:pt x="9103" y="2790"/>
                    <a:pt x="16538" y="2133"/>
                  </a:cubicBezTo>
                  <a:close/>
                  <a:moveTo>
                    <a:pt x="16092" y="1"/>
                  </a:moveTo>
                  <a:cubicBezTo>
                    <a:pt x="7204" y="1"/>
                    <a:pt x="1" y="10231"/>
                    <a:pt x="1" y="22850"/>
                  </a:cubicBezTo>
                  <a:cubicBezTo>
                    <a:pt x="1" y="35469"/>
                    <a:pt x="7204" y="45701"/>
                    <a:pt x="16092" y="45701"/>
                  </a:cubicBezTo>
                  <a:cubicBezTo>
                    <a:pt x="16128" y="45701"/>
                    <a:pt x="16164" y="45696"/>
                    <a:pt x="16201" y="45696"/>
                  </a:cubicBezTo>
                  <a:cubicBezTo>
                    <a:pt x="16236" y="45696"/>
                    <a:pt x="16273" y="45701"/>
                    <a:pt x="16309" y="45701"/>
                  </a:cubicBezTo>
                  <a:cubicBezTo>
                    <a:pt x="16346" y="45701"/>
                    <a:pt x="16381" y="45696"/>
                    <a:pt x="16418" y="45696"/>
                  </a:cubicBezTo>
                  <a:cubicBezTo>
                    <a:pt x="16455" y="45696"/>
                    <a:pt x="16490" y="45701"/>
                    <a:pt x="16526" y="45701"/>
                  </a:cubicBezTo>
                  <a:cubicBezTo>
                    <a:pt x="16563" y="45701"/>
                    <a:pt x="16598" y="45696"/>
                    <a:pt x="16635" y="45696"/>
                  </a:cubicBezTo>
                  <a:cubicBezTo>
                    <a:pt x="16672" y="45696"/>
                    <a:pt x="16707" y="45701"/>
                    <a:pt x="16744" y="45701"/>
                  </a:cubicBezTo>
                  <a:cubicBezTo>
                    <a:pt x="16780" y="45701"/>
                    <a:pt x="16817" y="45696"/>
                    <a:pt x="16852" y="45696"/>
                  </a:cubicBezTo>
                  <a:cubicBezTo>
                    <a:pt x="16889" y="45696"/>
                    <a:pt x="16924" y="45701"/>
                    <a:pt x="16961" y="45701"/>
                  </a:cubicBezTo>
                  <a:cubicBezTo>
                    <a:pt x="16998" y="45701"/>
                    <a:pt x="17034" y="45696"/>
                    <a:pt x="17071" y="45696"/>
                  </a:cubicBezTo>
                  <a:cubicBezTo>
                    <a:pt x="17106" y="45696"/>
                    <a:pt x="17143" y="45701"/>
                    <a:pt x="17178" y="45701"/>
                  </a:cubicBezTo>
                  <a:cubicBezTo>
                    <a:pt x="17215" y="45701"/>
                    <a:pt x="17251" y="45696"/>
                    <a:pt x="17288" y="45696"/>
                  </a:cubicBezTo>
                  <a:cubicBezTo>
                    <a:pt x="17325" y="45696"/>
                    <a:pt x="17360" y="45701"/>
                    <a:pt x="17397" y="45701"/>
                  </a:cubicBezTo>
                  <a:cubicBezTo>
                    <a:pt x="17432" y="45701"/>
                    <a:pt x="17468" y="45696"/>
                    <a:pt x="17505" y="45696"/>
                  </a:cubicBezTo>
                  <a:cubicBezTo>
                    <a:pt x="17542" y="45696"/>
                    <a:pt x="17577" y="45701"/>
                    <a:pt x="17614" y="45701"/>
                  </a:cubicBezTo>
                  <a:cubicBezTo>
                    <a:pt x="17649" y="45701"/>
                    <a:pt x="17686" y="45696"/>
                    <a:pt x="17722" y="45696"/>
                  </a:cubicBezTo>
                  <a:cubicBezTo>
                    <a:pt x="17759" y="45696"/>
                    <a:pt x="17794" y="45701"/>
                    <a:pt x="17831" y="45701"/>
                  </a:cubicBezTo>
                  <a:cubicBezTo>
                    <a:pt x="26717" y="45701"/>
                    <a:pt x="33464" y="35469"/>
                    <a:pt x="33464" y="22850"/>
                  </a:cubicBezTo>
                  <a:cubicBezTo>
                    <a:pt x="33464" y="10231"/>
                    <a:pt x="26717" y="1"/>
                    <a:pt x="17831" y="1"/>
                  </a:cubicBezTo>
                  <a:cubicBezTo>
                    <a:pt x="17794" y="1"/>
                    <a:pt x="17759" y="4"/>
                    <a:pt x="17722" y="5"/>
                  </a:cubicBezTo>
                  <a:cubicBezTo>
                    <a:pt x="17686" y="4"/>
                    <a:pt x="17649" y="1"/>
                    <a:pt x="17614" y="1"/>
                  </a:cubicBezTo>
                  <a:cubicBezTo>
                    <a:pt x="17577" y="1"/>
                    <a:pt x="17542" y="4"/>
                    <a:pt x="17505" y="5"/>
                  </a:cubicBezTo>
                  <a:cubicBezTo>
                    <a:pt x="17469" y="4"/>
                    <a:pt x="17432" y="1"/>
                    <a:pt x="17397" y="1"/>
                  </a:cubicBezTo>
                  <a:cubicBezTo>
                    <a:pt x="17360" y="1"/>
                    <a:pt x="17325" y="4"/>
                    <a:pt x="17288" y="5"/>
                  </a:cubicBezTo>
                  <a:cubicBezTo>
                    <a:pt x="17251" y="4"/>
                    <a:pt x="17215" y="1"/>
                    <a:pt x="17178" y="1"/>
                  </a:cubicBezTo>
                  <a:cubicBezTo>
                    <a:pt x="17143" y="1"/>
                    <a:pt x="17106" y="4"/>
                    <a:pt x="17071" y="5"/>
                  </a:cubicBezTo>
                  <a:cubicBezTo>
                    <a:pt x="17034" y="4"/>
                    <a:pt x="16998" y="1"/>
                    <a:pt x="16961" y="1"/>
                  </a:cubicBezTo>
                  <a:cubicBezTo>
                    <a:pt x="16924" y="1"/>
                    <a:pt x="16889" y="4"/>
                    <a:pt x="16852" y="5"/>
                  </a:cubicBezTo>
                  <a:cubicBezTo>
                    <a:pt x="16817" y="4"/>
                    <a:pt x="16780" y="1"/>
                    <a:pt x="16744" y="1"/>
                  </a:cubicBezTo>
                  <a:cubicBezTo>
                    <a:pt x="16707" y="1"/>
                    <a:pt x="16672" y="4"/>
                    <a:pt x="16635" y="5"/>
                  </a:cubicBezTo>
                  <a:cubicBezTo>
                    <a:pt x="16598" y="4"/>
                    <a:pt x="16563" y="1"/>
                    <a:pt x="16526" y="1"/>
                  </a:cubicBezTo>
                  <a:cubicBezTo>
                    <a:pt x="16490" y="1"/>
                    <a:pt x="16455" y="4"/>
                    <a:pt x="16418" y="5"/>
                  </a:cubicBezTo>
                  <a:cubicBezTo>
                    <a:pt x="16381" y="4"/>
                    <a:pt x="16346" y="1"/>
                    <a:pt x="16309" y="1"/>
                  </a:cubicBezTo>
                  <a:cubicBezTo>
                    <a:pt x="16273" y="1"/>
                    <a:pt x="16236" y="4"/>
                    <a:pt x="16201" y="5"/>
                  </a:cubicBezTo>
                  <a:cubicBezTo>
                    <a:pt x="16164" y="4"/>
                    <a:pt x="16128" y="1"/>
                    <a:pt x="160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6"/>
            <p:cNvSpPr/>
            <p:nvPr/>
          </p:nvSpPr>
          <p:spPr>
            <a:xfrm>
              <a:off x="2130525" y="4186900"/>
              <a:ext cx="484125" cy="635325"/>
            </a:xfrm>
            <a:custGeom>
              <a:avLst/>
              <a:gdLst/>
              <a:ahLst/>
              <a:cxnLst/>
              <a:rect l="l" t="t" r="r" b="b"/>
              <a:pathLst>
                <a:path w="19365" h="25413" extrusionOk="0">
                  <a:moveTo>
                    <a:pt x="15651" y="0"/>
                  </a:moveTo>
                  <a:lnTo>
                    <a:pt x="15651" y="0"/>
                  </a:lnTo>
                  <a:cubicBezTo>
                    <a:pt x="15722" y="840"/>
                    <a:pt x="15762" y="1694"/>
                    <a:pt x="15762" y="2562"/>
                  </a:cubicBezTo>
                  <a:cubicBezTo>
                    <a:pt x="15762" y="13600"/>
                    <a:pt x="9871" y="22622"/>
                    <a:pt x="2437" y="23281"/>
                  </a:cubicBezTo>
                  <a:cubicBezTo>
                    <a:pt x="1602" y="23207"/>
                    <a:pt x="789" y="23022"/>
                    <a:pt x="0" y="22746"/>
                  </a:cubicBezTo>
                  <a:lnTo>
                    <a:pt x="0" y="22746"/>
                  </a:lnTo>
                  <a:cubicBezTo>
                    <a:pt x="257" y="23656"/>
                    <a:pt x="567" y="24528"/>
                    <a:pt x="929" y="25357"/>
                  </a:cubicBezTo>
                  <a:cubicBezTo>
                    <a:pt x="1280" y="25389"/>
                    <a:pt x="1633" y="25413"/>
                    <a:pt x="1991" y="25413"/>
                  </a:cubicBezTo>
                  <a:cubicBezTo>
                    <a:pt x="2027" y="25413"/>
                    <a:pt x="2063" y="25408"/>
                    <a:pt x="2100" y="25408"/>
                  </a:cubicBezTo>
                  <a:cubicBezTo>
                    <a:pt x="2135" y="25408"/>
                    <a:pt x="2172" y="25413"/>
                    <a:pt x="2208" y="25413"/>
                  </a:cubicBezTo>
                  <a:cubicBezTo>
                    <a:pt x="2245" y="25413"/>
                    <a:pt x="2280" y="25408"/>
                    <a:pt x="2317" y="25408"/>
                  </a:cubicBezTo>
                  <a:cubicBezTo>
                    <a:pt x="2354" y="25408"/>
                    <a:pt x="2389" y="25413"/>
                    <a:pt x="2425" y="25413"/>
                  </a:cubicBezTo>
                  <a:cubicBezTo>
                    <a:pt x="2462" y="25413"/>
                    <a:pt x="2497" y="25408"/>
                    <a:pt x="2534" y="25408"/>
                  </a:cubicBezTo>
                  <a:cubicBezTo>
                    <a:pt x="2571" y="25408"/>
                    <a:pt x="2606" y="25413"/>
                    <a:pt x="2643" y="25413"/>
                  </a:cubicBezTo>
                  <a:cubicBezTo>
                    <a:pt x="2679" y="25413"/>
                    <a:pt x="2716" y="25408"/>
                    <a:pt x="2751" y="25408"/>
                  </a:cubicBezTo>
                  <a:cubicBezTo>
                    <a:pt x="2788" y="25408"/>
                    <a:pt x="2823" y="25413"/>
                    <a:pt x="2860" y="25413"/>
                  </a:cubicBezTo>
                  <a:cubicBezTo>
                    <a:pt x="2897" y="25413"/>
                    <a:pt x="2933" y="25408"/>
                    <a:pt x="2970" y="25408"/>
                  </a:cubicBezTo>
                  <a:cubicBezTo>
                    <a:pt x="3005" y="25408"/>
                    <a:pt x="3042" y="25413"/>
                    <a:pt x="3077" y="25413"/>
                  </a:cubicBezTo>
                  <a:cubicBezTo>
                    <a:pt x="3114" y="25413"/>
                    <a:pt x="3150" y="25408"/>
                    <a:pt x="3187" y="25408"/>
                  </a:cubicBezTo>
                  <a:cubicBezTo>
                    <a:pt x="3224" y="25408"/>
                    <a:pt x="3259" y="25413"/>
                    <a:pt x="3296" y="25413"/>
                  </a:cubicBezTo>
                  <a:cubicBezTo>
                    <a:pt x="3331" y="25413"/>
                    <a:pt x="3368" y="25408"/>
                    <a:pt x="3404" y="25408"/>
                  </a:cubicBezTo>
                  <a:cubicBezTo>
                    <a:pt x="3441" y="25408"/>
                    <a:pt x="3476" y="25413"/>
                    <a:pt x="3513" y="25413"/>
                  </a:cubicBezTo>
                  <a:cubicBezTo>
                    <a:pt x="3550" y="25413"/>
                    <a:pt x="3585" y="25408"/>
                    <a:pt x="3621" y="25408"/>
                  </a:cubicBezTo>
                  <a:cubicBezTo>
                    <a:pt x="3658" y="25408"/>
                    <a:pt x="3693" y="25413"/>
                    <a:pt x="3730" y="25413"/>
                  </a:cubicBezTo>
                  <a:cubicBezTo>
                    <a:pt x="12616" y="25413"/>
                    <a:pt x="19365" y="15181"/>
                    <a:pt x="19365" y="2562"/>
                  </a:cubicBezTo>
                  <a:cubicBezTo>
                    <a:pt x="19365" y="2540"/>
                    <a:pt x="19363" y="2519"/>
                    <a:pt x="19363" y="2497"/>
                  </a:cubicBezTo>
                  <a:cubicBezTo>
                    <a:pt x="18247" y="1409"/>
                    <a:pt x="16996" y="557"/>
                    <a:pt x="156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26"/>
            <p:cNvSpPr/>
            <p:nvPr/>
          </p:nvSpPr>
          <p:spPr>
            <a:xfrm>
              <a:off x="2091575" y="4111775"/>
              <a:ext cx="188850" cy="283825"/>
            </a:xfrm>
            <a:custGeom>
              <a:avLst/>
              <a:gdLst/>
              <a:ahLst/>
              <a:cxnLst/>
              <a:rect l="l" t="t" r="r" b="b"/>
              <a:pathLst>
                <a:path w="7554" h="11353" extrusionOk="0">
                  <a:moveTo>
                    <a:pt x="3776" y="0"/>
                  </a:moveTo>
                  <a:cubicBezTo>
                    <a:pt x="1691" y="0"/>
                    <a:pt x="0" y="2542"/>
                    <a:pt x="0" y="5676"/>
                  </a:cubicBezTo>
                  <a:cubicBezTo>
                    <a:pt x="0" y="8811"/>
                    <a:pt x="1691" y="11353"/>
                    <a:pt x="3776" y="11353"/>
                  </a:cubicBezTo>
                  <a:cubicBezTo>
                    <a:pt x="5862" y="11353"/>
                    <a:pt x="7553" y="8811"/>
                    <a:pt x="7553" y="5676"/>
                  </a:cubicBezTo>
                  <a:cubicBezTo>
                    <a:pt x="7553" y="2542"/>
                    <a:pt x="5862" y="0"/>
                    <a:pt x="37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26"/>
            <p:cNvSpPr/>
            <p:nvPr/>
          </p:nvSpPr>
          <p:spPr>
            <a:xfrm>
              <a:off x="1839350" y="3737475"/>
              <a:ext cx="679625" cy="1032450"/>
            </a:xfrm>
            <a:custGeom>
              <a:avLst/>
              <a:gdLst/>
              <a:ahLst/>
              <a:cxnLst/>
              <a:rect l="l" t="t" r="r" b="b"/>
              <a:pathLst>
                <a:path w="27185" h="41298" extrusionOk="0">
                  <a:moveTo>
                    <a:pt x="13401" y="2040"/>
                  </a:moveTo>
                  <a:cubicBezTo>
                    <a:pt x="20062" y="2040"/>
                    <a:pt x="25462" y="10371"/>
                    <a:pt x="25462" y="20648"/>
                  </a:cubicBezTo>
                  <a:cubicBezTo>
                    <a:pt x="25462" y="30926"/>
                    <a:pt x="20062" y="39257"/>
                    <a:pt x="13401" y="39257"/>
                  </a:cubicBezTo>
                  <a:cubicBezTo>
                    <a:pt x="6740" y="39257"/>
                    <a:pt x="1340" y="30926"/>
                    <a:pt x="1340" y="20648"/>
                  </a:cubicBezTo>
                  <a:cubicBezTo>
                    <a:pt x="1340" y="10371"/>
                    <a:pt x="6740" y="2040"/>
                    <a:pt x="13401" y="2040"/>
                  </a:cubicBezTo>
                  <a:close/>
                  <a:moveTo>
                    <a:pt x="13593" y="1"/>
                  </a:moveTo>
                  <a:cubicBezTo>
                    <a:pt x="6086" y="1"/>
                    <a:pt x="1" y="9245"/>
                    <a:pt x="1" y="20648"/>
                  </a:cubicBezTo>
                  <a:cubicBezTo>
                    <a:pt x="1" y="32052"/>
                    <a:pt x="6086" y="41298"/>
                    <a:pt x="13593" y="41298"/>
                  </a:cubicBezTo>
                  <a:cubicBezTo>
                    <a:pt x="21099" y="41298"/>
                    <a:pt x="27184" y="32052"/>
                    <a:pt x="27184" y="20648"/>
                  </a:cubicBezTo>
                  <a:cubicBezTo>
                    <a:pt x="27184" y="9245"/>
                    <a:pt x="21099" y="1"/>
                    <a:pt x="135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6"/>
            <p:cNvSpPr/>
            <p:nvPr/>
          </p:nvSpPr>
          <p:spPr>
            <a:xfrm>
              <a:off x="1970375" y="3812925"/>
              <a:ext cx="337550" cy="879850"/>
            </a:xfrm>
            <a:custGeom>
              <a:avLst/>
              <a:gdLst/>
              <a:ahLst/>
              <a:cxnLst/>
              <a:rect l="l" t="t" r="r" b="b"/>
              <a:pathLst>
                <a:path w="13502" h="35194" extrusionOk="0">
                  <a:moveTo>
                    <a:pt x="12353" y="0"/>
                  </a:moveTo>
                  <a:cubicBezTo>
                    <a:pt x="11915" y="0"/>
                    <a:pt x="11509" y="260"/>
                    <a:pt x="11373" y="663"/>
                  </a:cubicBezTo>
                  <a:lnTo>
                    <a:pt x="166" y="33980"/>
                  </a:lnTo>
                  <a:cubicBezTo>
                    <a:pt x="1" y="34474"/>
                    <a:pt x="303" y="34998"/>
                    <a:pt x="845" y="35152"/>
                  </a:cubicBezTo>
                  <a:cubicBezTo>
                    <a:pt x="946" y="35180"/>
                    <a:pt x="1047" y="35193"/>
                    <a:pt x="1146" y="35193"/>
                  </a:cubicBezTo>
                  <a:cubicBezTo>
                    <a:pt x="1585" y="35193"/>
                    <a:pt x="1991" y="34933"/>
                    <a:pt x="2127" y="34532"/>
                  </a:cubicBezTo>
                  <a:lnTo>
                    <a:pt x="13334" y="1213"/>
                  </a:lnTo>
                  <a:cubicBezTo>
                    <a:pt x="13501" y="719"/>
                    <a:pt x="13197" y="195"/>
                    <a:pt x="12655" y="42"/>
                  </a:cubicBezTo>
                  <a:cubicBezTo>
                    <a:pt x="12555" y="14"/>
                    <a:pt x="12453" y="0"/>
                    <a:pt x="123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6"/>
            <p:cNvSpPr/>
            <p:nvPr/>
          </p:nvSpPr>
          <p:spPr>
            <a:xfrm>
              <a:off x="1856575" y="4031675"/>
              <a:ext cx="621775" cy="478300"/>
            </a:xfrm>
            <a:custGeom>
              <a:avLst/>
              <a:gdLst/>
              <a:ahLst/>
              <a:cxnLst/>
              <a:rect l="l" t="t" r="r" b="b"/>
              <a:pathLst>
                <a:path w="24871" h="19132" extrusionOk="0">
                  <a:moveTo>
                    <a:pt x="1150" y="0"/>
                  </a:moveTo>
                  <a:cubicBezTo>
                    <a:pt x="857" y="0"/>
                    <a:pt x="566" y="114"/>
                    <a:pt x="363" y="335"/>
                  </a:cubicBezTo>
                  <a:cubicBezTo>
                    <a:pt x="0" y="732"/>
                    <a:pt x="58" y="1325"/>
                    <a:pt x="492" y="1657"/>
                  </a:cubicBezTo>
                  <a:lnTo>
                    <a:pt x="23063" y="18913"/>
                  </a:lnTo>
                  <a:cubicBezTo>
                    <a:pt x="23255" y="19059"/>
                    <a:pt x="23489" y="19131"/>
                    <a:pt x="23721" y="19131"/>
                  </a:cubicBezTo>
                  <a:cubicBezTo>
                    <a:pt x="24014" y="19131"/>
                    <a:pt x="24305" y="19016"/>
                    <a:pt x="24508" y="18794"/>
                  </a:cubicBezTo>
                  <a:cubicBezTo>
                    <a:pt x="24871" y="18397"/>
                    <a:pt x="24813" y="17807"/>
                    <a:pt x="24379" y="17474"/>
                  </a:cubicBezTo>
                  <a:lnTo>
                    <a:pt x="1809" y="219"/>
                  </a:lnTo>
                  <a:cubicBezTo>
                    <a:pt x="1616" y="72"/>
                    <a:pt x="1383" y="0"/>
                    <a:pt x="11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6"/>
            <p:cNvSpPr/>
            <p:nvPr/>
          </p:nvSpPr>
          <p:spPr>
            <a:xfrm>
              <a:off x="1843975" y="4065950"/>
              <a:ext cx="655275" cy="340175"/>
            </a:xfrm>
            <a:custGeom>
              <a:avLst/>
              <a:gdLst/>
              <a:ahLst/>
              <a:cxnLst/>
              <a:rect l="l" t="t" r="r" b="b"/>
              <a:pathLst>
                <a:path w="26211" h="13607" extrusionOk="0">
                  <a:moveTo>
                    <a:pt x="25038" y="1"/>
                  </a:moveTo>
                  <a:cubicBezTo>
                    <a:pt x="24874" y="1"/>
                    <a:pt x="24707" y="37"/>
                    <a:pt x="24552" y="113"/>
                  </a:cubicBezTo>
                  <a:lnTo>
                    <a:pt x="687" y="11843"/>
                  </a:lnTo>
                  <a:cubicBezTo>
                    <a:pt x="188" y="12088"/>
                    <a:pt x="1" y="12657"/>
                    <a:pt x="269" y="13113"/>
                  </a:cubicBezTo>
                  <a:cubicBezTo>
                    <a:pt x="455" y="13428"/>
                    <a:pt x="808" y="13606"/>
                    <a:pt x="1173" y="13606"/>
                  </a:cubicBezTo>
                  <a:cubicBezTo>
                    <a:pt x="1338" y="13606"/>
                    <a:pt x="1505" y="13570"/>
                    <a:pt x="1659" y="13494"/>
                  </a:cubicBezTo>
                  <a:lnTo>
                    <a:pt x="25525" y="1764"/>
                  </a:lnTo>
                  <a:cubicBezTo>
                    <a:pt x="26023" y="1519"/>
                    <a:pt x="26211" y="950"/>
                    <a:pt x="25942" y="494"/>
                  </a:cubicBezTo>
                  <a:cubicBezTo>
                    <a:pt x="25756" y="179"/>
                    <a:pt x="25403" y="1"/>
                    <a:pt x="250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6"/>
            <p:cNvSpPr/>
            <p:nvPr/>
          </p:nvSpPr>
          <p:spPr>
            <a:xfrm>
              <a:off x="2017625" y="3787275"/>
              <a:ext cx="259250" cy="981800"/>
            </a:xfrm>
            <a:custGeom>
              <a:avLst/>
              <a:gdLst/>
              <a:ahLst/>
              <a:cxnLst/>
              <a:rect l="l" t="t" r="r" b="b"/>
              <a:pathLst>
                <a:path w="10370" h="39272" extrusionOk="0">
                  <a:moveTo>
                    <a:pt x="1116" y="1"/>
                  </a:moveTo>
                  <a:cubicBezTo>
                    <a:pt x="1050" y="1"/>
                    <a:pt x="983" y="6"/>
                    <a:pt x="916" y="19"/>
                  </a:cubicBezTo>
                  <a:cubicBezTo>
                    <a:pt x="361" y="119"/>
                    <a:pt x="1" y="612"/>
                    <a:pt x="110" y="1120"/>
                  </a:cubicBezTo>
                  <a:lnTo>
                    <a:pt x="8248" y="38516"/>
                  </a:lnTo>
                  <a:cubicBezTo>
                    <a:pt x="8343" y="38961"/>
                    <a:pt x="8773" y="39272"/>
                    <a:pt x="9252" y="39272"/>
                  </a:cubicBezTo>
                  <a:cubicBezTo>
                    <a:pt x="9318" y="39272"/>
                    <a:pt x="9386" y="39266"/>
                    <a:pt x="9452" y="39254"/>
                  </a:cubicBezTo>
                  <a:cubicBezTo>
                    <a:pt x="10008" y="39152"/>
                    <a:pt x="10369" y="38659"/>
                    <a:pt x="10259" y="38151"/>
                  </a:cubicBezTo>
                  <a:lnTo>
                    <a:pt x="2122" y="755"/>
                  </a:lnTo>
                  <a:cubicBezTo>
                    <a:pt x="2025" y="309"/>
                    <a:pt x="1596" y="1"/>
                    <a:pt x="11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26"/>
            <p:cNvSpPr/>
            <p:nvPr/>
          </p:nvSpPr>
          <p:spPr>
            <a:xfrm>
              <a:off x="1826600" y="3737475"/>
              <a:ext cx="679600" cy="1032450"/>
            </a:xfrm>
            <a:custGeom>
              <a:avLst/>
              <a:gdLst/>
              <a:ahLst/>
              <a:cxnLst/>
              <a:rect l="l" t="t" r="r" b="b"/>
              <a:pathLst>
                <a:path w="27184" h="41298" extrusionOk="0">
                  <a:moveTo>
                    <a:pt x="13400" y="2040"/>
                  </a:moveTo>
                  <a:cubicBezTo>
                    <a:pt x="20061" y="2040"/>
                    <a:pt x="25461" y="10371"/>
                    <a:pt x="25461" y="20648"/>
                  </a:cubicBezTo>
                  <a:cubicBezTo>
                    <a:pt x="25461" y="30926"/>
                    <a:pt x="20061" y="39257"/>
                    <a:pt x="13400" y="39257"/>
                  </a:cubicBezTo>
                  <a:cubicBezTo>
                    <a:pt x="6739" y="39257"/>
                    <a:pt x="1339" y="30926"/>
                    <a:pt x="1339" y="20648"/>
                  </a:cubicBezTo>
                  <a:cubicBezTo>
                    <a:pt x="1339" y="10371"/>
                    <a:pt x="6739" y="2040"/>
                    <a:pt x="13400" y="2040"/>
                  </a:cubicBezTo>
                  <a:close/>
                  <a:moveTo>
                    <a:pt x="13591" y="1"/>
                  </a:moveTo>
                  <a:cubicBezTo>
                    <a:pt x="6085" y="1"/>
                    <a:pt x="0" y="9245"/>
                    <a:pt x="0" y="20648"/>
                  </a:cubicBezTo>
                  <a:cubicBezTo>
                    <a:pt x="0" y="32052"/>
                    <a:pt x="6085" y="41298"/>
                    <a:pt x="13591" y="41298"/>
                  </a:cubicBezTo>
                  <a:cubicBezTo>
                    <a:pt x="21098" y="41298"/>
                    <a:pt x="27183" y="32052"/>
                    <a:pt x="27183" y="20648"/>
                  </a:cubicBezTo>
                  <a:cubicBezTo>
                    <a:pt x="27183" y="9245"/>
                    <a:pt x="21098" y="1"/>
                    <a:pt x="135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26"/>
            <p:cNvSpPr/>
            <p:nvPr/>
          </p:nvSpPr>
          <p:spPr>
            <a:xfrm>
              <a:off x="1901150" y="3679700"/>
              <a:ext cx="713475" cy="683050"/>
            </a:xfrm>
            <a:custGeom>
              <a:avLst/>
              <a:gdLst/>
              <a:ahLst/>
              <a:cxnLst/>
              <a:rect l="l" t="t" r="r" b="b"/>
              <a:pathLst>
                <a:path w="28539" h="27322" extrusionOk="0">
                  <a:moveTo>
                    <a:pt x="11166" y="1"/>
                  </a:moveTo>
                  <a:cubicBezTo>
                    <a:pt x="6827" y="1"/>
                    <a:pt x="2894" y="2442"/>
                    <a:pt x="1" y="6405"/>
                  </a:cubicBezTo>
                  <a:cubicBezTo>
                    <a:pt x="3608" y="3527"/>
                    <a:pt x="6420" y="1625"/>
                    <a:pt x="11225" y="1200"/>
                  </a:cubicBezTo>
                  <a:cubicBezTo>
                    <a:pt x="18659" y="1857"/>
                    <a:pt x="24937" y="11812"/>
                    <a:pt x="24937" y="22850"/>
                  </a:cubicBezTo>
                  <a:cubicBezTo>
                    <a:pt x="24937" y="24386"/>
                    <a:pt x="24820" y="25880"/>
                    <a:pt x="24603" y="27321"/>
                  </a:cubicBezTo>
                  <a:cubicBezTo>
                    <a:pt x="26134" y="26413"/>
                    <a:pt x="27448" y="25202"/>
                    <a:pt x="28523" y="23767"/>
                  </a:cubicBezTo>
                  <a:cubicBezTo>
                    <a:pt x="28531" y="23463"/>
                    <a:pt x="28538" y="23157"/>
                    <a:pt x="28538" y="22850"/>
                  </a:cubicBezTo>
                  <a:cubicBezTo>
                    <a:pt x="28538" y="10231"/>
                    <a:pt x="21791" y="1"/>
                    <a:pt x="12905" y="1"/>
                  </a:cubicBezTo>
                  <a:cubicBezTo>
                    <a:pt x="12868" y="1"/>
                    <a:pt x="12833" y="4"/>
                    <a:pt x="12796" y="5"/>
                  </a:cubicBezTo>
                  <a:cubicBezTo>
                    <a:pt x="12760" y="4"/>
                    <a:pt x="12723" y="1"/>
                    <a:pt x="12688" y="1"/>
                  </a:cubicBezTo>
                  <a:cubicBezTo>
                    <a:pt x="12651" y="1"/>
                    <a:pt x="12616" y="4"/>
                    <a:pt x="12579" y="5"/>
                  </a:cubicBezTo>
                  <a:cubicBezTo>
                    <a:pt x="12543" y="4"/>
                    <a:pt x="12506" y="1"/>
                    <a:pt x="12471" y="1"/>
                  </a:cubicBezTo>
                  <a:cubicBezTo>
                    <a:pt x="12434" y="1"/>
                    <a:pt x="12399" y="4"/>
                    <a:pt x="12362" y="5"/>
                  </a:cubicBezTo>
                  <a:cubicBezTo>
                    <a:pt x="12325" y="4"/>
                    <a:pt x="12289" y="1"/>
                    <a:pt x="12252" y="1"/>
                  </a:cubicBezTo>
                  <a:cubicBezTo>
                    <a:pt x="12217" y="1"/>
                    <a:pt x="12180" y="4"/>
                    <a:pt x="12145" y="5"/>
                  </a:cubicBezTo>
                  <a:cubicBezTo>
                    <a:pt x="12108" y="4"/>
                    <a:pt x="12072" y="1"/>
                    <a:pt x="12035" y="1"/>
                  </a:cubicBezTo>
                  <a:cubicBezTo>
                    <a:pt x="11998" y="1"/>
                    <a:pt x="11963" y="4"/>
                    <a:pt x="11926" y="5"/>
                  </a:cubicBezTo>
                  <a:cubicBezTo>
                    <a:pt x="11891" y="4"/>
                    <a:pt x="11854" y="1"/>
                    <a:pt x="11818" y="1"/>
                  </a:cubicBezTo>
                  <a:cubicBezTo>
                    <a:pt x="11781" y="1"/>
                    <a:pt x="11746" y="4"/>
                    <a:pt x="11709" y="5"/>
                  </a:cubicBezTo>
                  <a:cubicBezTo>
                    <a:pt x="11672" y="4"/>
                    <a:pt x="11637" y="1"/>
                    <a:pt x="11600" y="1"/>
                  </a:cubicBezTo>
                  <a:cubicBezTo>
                    <a:pt x="11564" y="1"/>
                    <a:pt x="11529" y="4"/>
                    <a:pt x="11492" y="5"/>
                  </a:cubicBezTo>
                  <a:cubicBezTo>
                    <a:pt x="11455" y="4"/>
                    <a:pt x="11420" y="1"/>
                    <a:pt x="11383" y="1"/>
                  </a:cubicBezTo>
                  <a:cubicBezTo>
                    <a:pt x="11347" y="1"/>
                    <a:pt x="11310" y="4"/>
                    <a:pt x="11275" y="5"/>
                  </a:cubicBezTo>
                  <a:cubicBezTo>
                    <a:pt x="11238" y="4"/>
                    <a:pt x="11202" y="1"/>
                    <a:pt x="11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26"/>
            <p:cNvSpPr/>
            <p:nvPr/>
          </p:nvSpPr>
          <p:spPr>
            <a:xfrm>
              <a:off x="1772700" y="3679700"/>
              <a:ext cx="782850" cy="1142525"/>
            </a:xfrm>
            <a:custGeom>
              <a:avLst/>
              <a:gdLst/>
              <a:ahLst/>
              <a:cxnLst/>
              <a:rect l="l" t="t" r="r" b="b"/>
              <a:pathLst>
                <a:path w="31314" h="45701" extrusionOk="0">
                  <a:moveTo>
                    <a:pt x="15245" y="2090"/>
                  </a:moveTo>
                  <a:cubicBezTo>
                    <a:pt x="22873" y="2090"/>
                    <a:pt x="29057" y="11386"/>
                    <a:pt x="29057" y="22850"/>
                  </a:cubicBezTo>
                  <a:cubicBezTo>
                    <a:pt x="29057" y="34316"/>
                    <a:pt x="22873" y="43610"/>
                    <a:pt x="15245" y="43610"/>
                  </a:cubicBezTo>
                  <a:cubicBezTo>
                    <a:pt x="7617" y="43610"/>
                    <a:pt x="1433" y="34316"/>
                    <a:pt x="1433" y="22850"/>
                  </a:cubicBezTo>
                  <a:cubicBezTo>
                    <a:pt x="1433" y="11386"/>
                    <a:pt x="7617" y="2090"/>
                    <a:pt x="15245" y="2090"/>
                  </a:cubicBezTo>
                  <a:close/>
                  <a:moveTo>
                    <a:pt x="15657" y="1"/>
                  </a:moveTo>
                  <a:cubicBezTo>
                    <a:pt x="7010" y="1"/>
                    <a:pt x="0" y="10231"/>
                    <a:pt x="0" y="22850"/>
                  </a:cubicBezTo>
                  <a:cubicBezTo>
                    <a:pt x="0" y="35469"/>
                    <a:pt x="7010" y="45701"/>
                    <a:pt x="15657" y="45701"/>
                  </a:cubicBezTo>
                  <a:cubicBezTo>
                    <a:pt x="24304" y="45701"/>
                    <a:pt x="31313" y="35469"/>
                    <a:pt x="31313" y="22850"/>
                  </a:cubicBezTo>
                  <a:cubicBezTo>
                    <a:pt x="31313" y="10231"/>
                    <a:pt x="24304" y="1"/>
                    <a:pt x="156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26"/>
            <p:cNvSpPr/>
            <p:nvPr/>
          </p:nvSpPr>
          <p:spPr>
            <a:xfrm>
              <a:off x="2044825" y="4111775"/>
              <a:ext cx="188850" cy="283825"/>
            </a:xfrm>
            <a:custGeom>
              <a:avLst/>
              <a:gdLst/>
              <a:ahLst/>
              <a:cxnLst/>
              <a:rect l="l" t="t" r="r" b="b"/>
              <a:pathLst>
                <a:path w="7554" h="11353" extrusionOk="0">
                  <a:moveTo>
                    <a:pt x="3778" y="0"/>
                  </a:moveTo>
                  <a:cubicBezTo>
                    <a:pt x="1692" y="0"/>
                    <a:pt x="1" y="2542"/>
                    <a:pt x="1" y="5676"/>
                  </a:cubicBezTo>
                  <a:cubicBezTo>
                    <a:pt x="1" y="8811"/>
                    <a:pt x="1692" y="11353"/>
                    <a:pt x="3778" y="11353"/>
                  </a:cubicBezTo>
                  <a:cubicBezTo>
                    <a:pt x="5863" y="11353"/>
                    <a:pt x="7554" y="8811"/>
                    <a:pt x="7554" y="5676"/>
                  </a:cubicBezTo>
                  <a:cubicBezTo>
                    <a:pt x="7554" y="2542"/>
                    <a:pt x="5863" y="0"/>
                    <a:pt x="37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26"/>
            <p:cNvSpPr/>
            <p:nvPr/>
          </p:nvSpPr>
          <p:spPr>
            <a:xfrm>
              <a:off x="2059275" y="4153350"/>
              <a:ext cx="133550" cy="200675"/>
            </a:xfrm>
            <a:custGeom>
              <a:avLst/>
              <a:gdLst/>
              <a:ahLst/>
              <a:cxnLst/>
              <a:rect l="l" t="t" r="r" b="b"/>
              <a:pathLst>
                <a:path w="5342" h="8027" extrusionOk="0">
                  <a:moveTo>
                    <a:pt x="2671" y="0"/>
                  </a:moveTo>
                  <a:cubicBezTo>
                    <a:pt x="1196" y="0"/>
                    <a:pt x="0" y="1797"/>
                    <a:pt x="0" y="4013"/>
                  </a:cubicBezTo>
                  <a:cubicBezTo>
                    <a:pt x="0" y="6230"/>
                    <a:pt x="1196" y="8027"/>
                    <a:pt x="2671" y="8027"/>
                  </a:cubicBezTo>
                  <a:cubicBezTo>
                    <a:pt x="4145" y="8027"/>
                    <a:pt x="5341" y="6230"/>
                    <a:pt x="5341" y="4013"/>
                  </a:cubicBezTo>
                  <a:cubicBezTo>
                    <a:pt x="5341" y="1797"/>
                    <a:pt x="4145" y="0"/>
                    <a:pt x="26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6"/>
            <p:cNvSpPr/>
            <p:nvPr/>
          </p:nvSpPr>
          <p:spPr>
            <a:xfrm>
              <a:off x="2102175" y="4193975"/>
              <a:ext cx="79500" cy="119450"/>
            </a:xfrm>
            <a:custGeom>
              <a:avLst/>
              <a:gdLst/>
              <a:ahLst/>
              <a:cxnLst/>
              <a:rect l="l" t="t" r="r" b="b"/>
              <a:pathLst>
                <a:path w="3180" h="4778" extrusionOk="0">
                  <a:moveTo>
                    <a:pt x="1589" y="1"/>
                  </a:moveTo>
                  <a:cubicBezTo>
                    <a:pt x="712" y="1"/>
                    <a:pt x="0" y="1070"/>
                    <a:pt x="0" y="2388"/>
                  </a:cubicBezTo>
                  <a:cubicBezTo>
                    <a:pt x="0" y="3709"/>
                    <a:pt x="712" y="4778"/>
                    <a:pt x="1589" y="4778"/>
                  </a:cubicBezTo>
                  <a:cubicBezTo>
                    <a:pt x="2467" y="4778"/>
                    <a:pt x="3179" y="3709"/>
                    <a:pt x="3179" y="2388"/>
                  </a:cubicBezTo>
                  <a:cubicBezTo>
                    <a:pt x="3179" y="1070"/>
                    <a:pt x="2467" y="1"/>
                    <a:pt x="15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6"/>
            <p:cNvSpPr/>
            <p:nvPr/>
          </p:nvSpPr>
          <p:spPr>
            <a:xfrm>
              <a:off x="4300975" y="4355075"/>
              <a:ext cx="262825" cy="282025"/>
            </a:xfrm>
            <a:custGeom>
              <a:avLst/>
              <a:gdLst/>
              <a:ahLst/>
              <a:cxnLst/>
              <a:rect l="l" t="t" r="r" b="b"/>
              <a:pathLst>
                <a:path w="10513" h="11281" extrusionOk="0">
                  <a:moveTo>
                    <a:pt x="1223" y="1"/>
                  </a:moveTo>
                  <a:cubicBezTo>
                    <a:pt x="538" y="1"/>
                    <a:pt x="0" y="643"/>
                    <a:pt x="21" y="1435"/>
                  </a:cubicBezTo>
                  <a:lnTo>
                    <a:pt x="236" y="9845"/>
                  </a:lnTo>
                  <a:cubicBezTo>
                    <a:pt x="257" y="10638"/>
                    <a:pt x="828" y="11281"/>
                    <a:pt x="1512" y="11281"/>
                  </a:cubicBezTo>
                  <a:lnTo>
                    <a:pt x="9290" y="11281"/>
                  </a:lnTo>
                  <a:cubicBezTo>
                    <a:pt x="9973" y="11281"/>
                    <a:pt x="10512" y="10638"/>
                    <a:pt x="10491" y="9845"/>
                  </a:cubicBezTo>
                  <a:lnTo>
                    <a:pt x="10274" y="1435"/>
                  </a:lnTo>
                  <a:cubicBezTo>
                    <a:pt x="10255" y="643"/>
                    <a:pt x="9684" y="1"/>
                    <a:pt x="89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26"/>
            <p:cNvSpPr/>
            <p:nvPr/>
          </p:nvSpPr>
          <p:spPr>
            <a:xfrm>
              <a:off x="4303450" y="4467900"/>
              <a:ext cx="115600" cy="169200"/>
            </a:xfrm>
            <a:custGeom>
              <a:avLst/>
              <a:gdLst/>
              <a:ahLst/>
              <a:cxnLst/>
              <a:rect l="l" t="t" r="r" b="b"/>
              <a:pathLst>
                <a:path w="4624" h="6768" extrusionOk="0">
                  <a:moveTo>
                    <a:pt x="0" y="0"/>
                  </a:moveTo>
                  <a:lnTo>
                    <a:pt x="137" y="5332"/>
                  </a:lnTo>
                  <a:cubicBezTo>
                    <a:pt x="158" y="6125"/>
                    <a:pt x="729" y="6768"/>
                    <a:pt x="1413" y="6768"/>
                  </a:cubicBezTo>
                  <a:lnTo>
                    <a:pt x="4623" y="6768"/>
                  </a:lnTo>
                  <a:lnTo>
                    <a:pt x="4486" y="1436"/>
                  </a:lnTo>
                  <a:cubicBezTo>
                    <a:pt x="4465" y="643"/>
                    <a:pt x="3894" y="0"/>
                    <a:pt x="3210" y="0"/>
                  </a:cubicBez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26"/>
            <p:cNvSpPr/>
            <p:nvPr/>
          </p:nvSpPr>
          <p:spPr>
            <a:xfrm>
              <a:off x="4142475" y="4355075"/>
              <a:ext cx="142900" cy="153300"/>
            </a:xfrm>
            <a:custGeom>
              <a:avLst/>
              <a:gdLst/>
              <a:ahLst/>
              <a:cxnLst/>
              <a:rect l="l" t="t" r="r" b="b"/>
              <a:pathLst>
                <a:path w="5716" h="6132" extrusionOk="0">
                  <a:moveTo>
                    <a:pt x="665" y="1"/>
                  </a:moveTo>
                  <a:cubicBezTo>
                    <a:pt x="295" y="1"/>
                    <a:pt x="1" y="349"/>
                    <a:pt x="13" y="780"/>
                  </a:cubicBezTo>
                  <a:lnTo>
                    <a:pt x="131" y="5352"/>
                  </a:lnTo>
                  <a:cubicBezTo>
                    <a:pt x="141" y="5782"/>
                    <a:pt x="451" y="6132"/>
                    <a:pt x="823" y="6132"/>
                  </a:cubicBezTo>
                  <a:lnTo>
                    <a:pt x="5051" y="6132"/>
                  </a:lnTo>
                  <a:cubicBezTo>
                    <a:pt x="5423" y="6132"/>
                    <a:pt x="5715" y="5782"/>
                    <a:pt x="5704" y="5352"/>
                  </a:cubicBezTo>
                  <a:lnTo>
                    <a:pt x="5587" y="780"/>
                  </a:lnTo>
                  <a:cubicBezTo>
                    <a:pt x="5575" y="349"/>
                    <a:pt x="5265" y="1"/>
                    <a:pt x="489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6"/>
            <p:cNvSpPr/>
            <p:nvPr/>
          </p:nvSpPr>
          <p:spPr>
            <a:xfrm>
              <a:off x="4455725" y="4341300"/>
              <a:ext cx="355725" cy="480925"/>
            </a:xfrm>
            <a:custGeom>
              <a:avLst/>
              <a:gdLst/>
              <a:ahLst/>
              <a:cxnLst/>
              <a:rect l="l" t="t" r="r" b="b"/>
              <a:pathLst>
                <a:path w="14229" h="19237" extrusionOk="0">
                  <a:moveTo>
                    <a:pt x="6937" y="899"/>
                  </a:moveTo>
                  <a:cubicBezTo>
                    <a:pt x="10056" y="1176"/>
                    <a:pt x="12526" y="4973"/>
                    <a:pt x="12526" y="9618"/>
                  </a:cubicBezTo>
                  <a:cubicBezTo>
                    <a:pt x="12526" y="14265"/>
                    <a:pt x="10056" y="18061"/>
                    <a:pt x="6937" y="18339"/>
                  </a:cubicBezTo>
                  <a:cubicBezTo>
                    <a:pt x="3819" y="18061"/>
                    <a:pt x="1347" y="14265"/>
                    <a:pt x="1347" y="9618"/>
                  </a:cubicBezTo>
                  <a:cubicBezTo>
                    <a:pt x="1347" y="4973"/>
                    <a:pt x="3819" y="1176"/>
                    <a:pt x="6937" y="899"/>
                  </a:cubicBezTo>
                  <a:close/>
                  <a:moveTo>
                    <a:pt x="6750" y="1"/>
                  </a:moveTo>
                  <a:cubicBezTo>
                    <a:pt x="3023" y="1"/>
                    <a:pt x="0" y="4307"/>
                    <a:pt x="0" y="9618"/>
                  </a:cubicBezTo>
                  <a:cubicBezTo>
                    <a:pt x="0" y="14931"/>
                    <a:pt x="3023" y="19237"/>
                    <a:pt x="6750" y="19237"/>
                  </a:cubicBezTo>
                  <a:cubicBezTo>
                    <a:pt x="6764" y="19237"/>
                    <a:pt x="6781" y="19235"/>
                    <a:pt x="6796" y="19234"/>
                  </a:cubicBezTo>
                  <a:cubicBezTo>
                    <a:pt x="6810" y="19235"/>
                    <a:pt x="6827" y="19237"/>
                    <a:pt x="6841" y="19237"/>
                  </a:cubicBezTo>
                  <a:cubicBezTo>
                    <a:pt x="6856" y="19237"/>
                    <a:pt x="6871" y="19235"/>
                    <a:pt x="6887" y="19234"/>
                  </a:cubicBezTo>
                  <a:cubicBezTo>
                    <a:pt x="6902" y="19235"/>
                    <a:pt x="6917" y="19237"/>
                    <a:pt x="6933" y="19237"/>
                  </a:cubicBezTo>
                  <a:cubicBezTo>
                    <a:pt x="6948" y="19237"/>
                    <a:pt x="6962" y="19235"/>
                    <a:pt x="6979" y="19234"/>
                  </a:cubicBezTo>
                  <a:cubicBezTo>
                    <a:pt x="6993" y="19235"/>
                    <a:pt x="7008" y="19237"/>
                    <a:pt x="7023" y="19237"/>
                  </a:cubicBezTo>
                  <a:cubicBezTo>
                    <a:pt x="7039" y="19237"/>
                    <a:pt x="7054" y="19235"/>
                    <a:pt x="7069" y="19234"/>
                  </a:cubicBezTo>
                  <a:cubicBezTo>
                    <a:pt x="7085" y="19235"/>
                    <a:pt x="7100" y="19237"/>
                    <a:pt x="7114" y="19237"/>
                  </a:cubicBezTo>
                  <a:cubicBezTo>
                    <a:pt x="7131" y="19237"/>
                    <a:pt x="7145" y="19235"/>
                    <a:pt x="7160" y="19234"/>
                  </a:cubicBezTo>
                  <a:cubicBezTo>
                    <a:pt x="7175" y="19235"/>
                    <a:pt x="7191" y="19237"/>
                    <a:pt x="7206" y="19237"/>
                  </a:cubicBezTo>
                  <a:cubicBezTo>
                    <a:pt x="7221" y="19237"/>
                    <a:pt x="7237" y="19235"/>
                    <a:pt x="7252" y="19234"/>
                  </a:cubicBezTo>
                  <a:cubicBezTo>
                    <a:pt x="7267" y="19235"/>
                    <a:pt x="7281" y="19237"/>
                    <a:pt x="7298" y="19237"/>
                  </a:cubicBezTo>
                  <a:cubicBezTo>
                    <a:pt x="7312" y="19237"/>
                    <a:pt x="7327" y="19235"/>
                    <a:pt x="7343" y="19234"/>
                  </a:cubicBezTo>
                  <a:cubicBezTo>
                    <a:pt x="7358" y="19235"/>
                    <a:pt x="7373" y="19237"/>
                    <a:pt x="7389" y="19237"/>
                  </a:cubicBezTo>
                  <a:cubicBezTo>
                    <a:pt x="7404" y="19237"/>
                    <a:pt x="7419" y="19235"/>
                    <a:pt x="7433" y="19234"/>
                  </a:cubicBezTo>
                  <a:cubicBezTo>
                    <a:pt x="7450" y="19235"/>
                    <a:pt x="7464" y="19237"/>
                    <a:pt x="7479" y="19237"/>
                  </a:cubicBezTo>
                  <a:cubicBezTo>
                    <a:pt x="11208" y="19237"/>
                    <a:pt x="14229" y="14931"/>
                    <a:pt x="14229" y="9618"/>
                  </a:cubicBezTo>
                  <a:cubicBezTo>
                    <a:pt x="14229" y="4307"/>
                    <a:pt x="11208" y="1"/>
                    <a:pt x="7479" y="1"/>
                  </a:cubicBezTo>
                  <a:cubicBezTo>
                    <a:pt x="7464" y="1"/>
                    <a:pt x="7450" y="2"/>
                    <a:pt x="7433" y="2"/>
                  </a:cubicBezTo>
                  <a:cubicBezTo>
                    <a:pt x="7419" y="2"/>
                    <a:pt x="7404" y="1"/>
                    <a:pt x="7389" y="1"/>
                  </a:cubicBezTo>
                  <a:cubicBezTo>
                    <a:pt x="7373" y="1"/>
                    <a:pt x="7358" y="2"/>
                    <a:pt x="7343" y="2"/>
                  </a:cubicBezTo>
                  <a:cubicBezTo>
                    <a:pt x="7327" y="2"/>
                    <a:pt x="7312" y="1"/>
                    <a:pt x="7298" y="1"/>
                  </a:cubicBezTo>
                  <a:cubicBezTo>
                    <a:pt x="7281" y="1"/>
                    <a:pt x="7267" y="2"/>
                    <a:pt x="7252" y="2"/>
                  </a:cubicBezTo>
                  <a:cubicBezTo>
                    <a:pt x="7237" y="2"/>
                    <a:pt x="7221" y="1"/>
                    <a:pt x="7206" y="1"/>
                  </a:cubicBezTo>
                  <a:cubicBezTo>
                    <a:pt x="7191" y="1"/>
                    <a:pt x="7175" y="2"/>
                    <a:pt x="7160" y="2"/>
                  </a:cubicBezTo>
                  <a:cubicBezTo>
                    <a:pt x="7145" y="2"/>
                    <a:pt x="7131" y="1"/>
                    <a:pt x="7114" y="1"/>
                  </a:cubicBezTo>
                  <a:cubicBezTo>
                    <a:pt x="7100" y="1"/>
                    <a:pt x="7085" y="2"/>
                    <a:pt x="7069" y="2"/>
                  </a:cubicBezTo>
                  <a:cubicBezTo>
                    <a:pt x="7054" y="2"/>
                    <a:pt x="7039" y="1"/>
                    <a:pt x="7023" y="1"/>
                  </a:cubicBezTo>
                  <a:cubicBezTo>
                    <a:pt x="7008" y="1"/>
                    <a:pt x="6993" y="2"/>
                    <a:pt x="6979" y="2"/>
                  </a:cubicBezTo>
                  <a:cubicBezTo>
                    <a:pt x="6962" y="2"/>
                    <a:pt x="6948" y="1"/>
                    <a:pt x="6933" y="1"/>
                  </a:cubicBezTo>
                  <a:cubicBezTo>
                    <a:pt x="6917" y="1"/>
                    <a:pt x="6902" y="2"/>
                    <a:pt x="6887" y="2"/>
                  </a:cubicBezTo>
                  <a:cubicBezTo>
                    <a:pt x="6871" y="2"/>
                    <a:pt x="6856" y="1"/>
                    <a:pt x="6841" y="1"/>
                  </a:cubicBezTo>
                  <a:cubicBezTo>
                    <a:pt x="6827" y="1"/>
                    <a:pt x="6810" y="2"/>
                    <a:pt x="6796" y="2"/>
                  </a:cubicBezTo>
                  <a:cubicBezTo>
                    <a:pt x="6781" y="2"/>
                    <a:pt x="6764" y="1"/>
                    <a:pt x="6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6"/>
            <p:cNvSpPr/>
            <p:nvPr/>
          </p:nvSpPr>
          <p:spPr>
            <a:xfrm>
              <a:off x="4596700" y="4522050"/>
              <a:ext cx="79200" cy="119450"/>
            </a:xfrm>
            <a:custGeom>
              <a:avLst/>
              <a:gdLst/>
              <a:ahLst/>
              <a:cxnLst/>
              <a:rect l="l" t="t" r="r" b="b"/>
              <a:pathLst>
                <a:path w="3168" h="4778" extrusionOk="0">
                  <a:moveTo>
                    <a:pt x="1583" y="0"/>
                  </a:moveTo>
                  <a:cubicBezTo>
                    <a:pt x="709" y="0"/>
                    <a:pt x="0" y="1070"/>
                    <a:pt x="0" y="2388"/>
                  </a:cubicBezTo>
                  <a:cubicBezTo>
                    <a:pt x="0" y="3708"/>
                    <a:pt x="709" y="4777"/>
                    <a:pt x="1583" y="4777"/>
                  </a:cubicBezTo>
                  <a:cubicBezTo>
                    <a:pt x="2459" y="4777"/>
                    <a:pt x="3168" y="3708"/>
                    <a:pt x="3168" y="2388"/>
                  </a:cubicBezTo>
                  <a:cubicBezTo>
                    <a:pt x="3168" y="1070"/>
                    <a:pt x="2459" y="0"/>
                    <a:pt x="1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6"/>
            <p:cNvSpPr/>
            <p:nvPr/>
          </p:nvSpPr>
          <p:spPr>
            <a:xfrm>
              <a:off x="4492750" y="4365650"/>
              <a:ext cx="285075" cy="434550"/>
            </a:xfrm>
            <a:custGeom>
              <a:avLst/>
              <a:gdLst/>
              <a:ahLst/>
              <a:cxnLst/>
              <a:rect l="l" t="t" r="r" b="b"/>
              <a:pathLst>
                <a:path w="11403" h="17382" extrusionOk="0">
                  <a:moveTo>
                    <a:pt x="5622" y="858"/>
                  </a:moveTo>
                  <a:cubicBezTo>
                    <a:pt x="8415" y="858"/>
                    <a:pt x="10681" y="4365"/>
                    <a:pt x="10681" y="8691"/>
                  </a:cubicBezTo>
                  <a:cubicBezTo>
                    <a:pt x="10681" y="13016"/>
                    <a:pt x="8415" y="16523"/>
                    <a:pt x="5622" y="16523"/>
                  </a:cubicBezTo>
                  <a:cubicBezTo>
                    <a:pt x="2826" y="16523"/>
                    <a:pt x="561" y="13016"/>
                    <a:pt x="561" y="8691"/>
                  </a:cubicBezTo>
                  <a:cubicBezTo>
                    <a:pt x="561" y="4365"/>
                    <a:pt x="2826" y="858"/>
                    <a:pt x="5622" y="858"/>
                  </a:cubicBezTo>
                  <a:close/>
                  <a:moveTo>
                    <a:pt x="5701" y="0"/>
                  </a:moveTo>
                  <a:cubicBezTo>
                    <a:pt x="2553" y="0"/>
                    <a:pt x="0" y="3891"/>
                    <a:pt x="0" y="8691"/>
                  </a:cubicBezTo>
                  <a:cubicBezTo>
                    <a:pt x="0" y="13490"/>
                    <a:pt x="2553" y="17381"/>
                    <a:pt x="5701" y="17381"/>
                  </a:cubicBezTo>
                  <a:cubicBezTo>
                    <a:pt x="8850" y="17381"/>
                    <a:pt x="11403" y="13490"/>
                    <a:pt x="11403" y="8691"/>
                  </a:cubicBezTo>
                  <a:cubicBezTo>
                    <a:pt x="11403" y="3891"/>
                    <a:pt x="8850" y="0"/>
                    <a:pt x="5701" y="0"/>
                  </a:cubicBezTo>
                  <a:close/>
                </a:path>
              </a:pathLst>
            </a:custGeom>
            <a:solidFill>
              <a:srgbClr val="4238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6"/>
            <p:cNvSpPr/>
            <p:nvPr/>
          </p:nvSpPr>
          <p:spPr>
            <a:xfrm>
              <a:off x="4486650" y="4365650"/>
              <a:ext cx="285075" cy="434550"/>
            </a:xfrm>
            <a:custGeom>
              <a:avLst/>
              <a:gdLst/>
              <a:ahLst/>
              <a:cxnLst/>
              <a:rect l="l" t="t" r="r" b="b"/>
              <a:pathLst>
                <a:path w="11403" h="17382" extrusionOk="0">
                  <a:moveTo>
                    <a:pt x="5621" y="858"/>
                  </a:moveTo>
                  <a:cubicBezTo>
                    <a:pt x="8414" y="858"/>
                    <a:pt x="10679" y="4365"/>
                    <a:pt x="10679" y="8691"/>
                  </a:cubicBezTo>
                  <a:cubicBezTo>
                    <a:pt x="10679" y="13016"/>
                    <a:pt x="8414" y="16523"/>
                    <a:pt x="5621" y="16523"/>
                  </a:cubicBezTo>
                  <a:cubicBezTo>
                    <a:pt x="2827" y="16523"/>
                    <a:pt x="562" y="13016"/>
                    <a:pt x="562" y="8691"/>
                  </a:cubicBezTo>
                  <a:cubicBezTo>
                    <a:pt x="562" y="4365"/>
                    <a:pt x="2827" y="858"/>
                    <a:pt x="5621" y="858"/>
                  </a:cubicBezTo>
                  <a:close/>
                  <a:moveTo>
                    <a:pt x="5702" y="0"/>
                  </a:moveTo>
                  <a:cubicBezTo>
                    <a:pt x="2552" y="0"/>
                    <a:pt x="0" y="3891"/>
                    <a:pt x="0" y="8691"/>
                  </a:cubicBezTo>
                  <a:cubicBezTo>
                    <a:pt x="0" y="13490"/>
                    <a:pt x="2552" y="17381"/>
                    <a:pt x="5702" y="17381"/>
                  </a:cubicBezTo>
                  <a:cubicBezTo>
                    <a:pt x="8850" y="17381"/>
                    <a:pt x="11403" y="13490"/>
                    <a:pt x="11403" y="8691"/>
                  </a:cubicBezTo>
                  <a:cubicBezTo>
                    <a:pt x="11403" y="3891"/>
                    <a:pt x="8850" y="0"/>
                    <a:pt x="57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6"/>
            <p:cNvSpPr/>
            <p:nvPr/>
          </p:nvSpPr>
          <p:spPr>
            <a:xfrm>
              <a:off x="4546525" y="4397375"/>
              <a:ext cx="143025" cy="370375"/>
            </a:xfrm>
            <a:custGeom>
              <a:avLst/>
              <a:gdLst/>
              <a:ahLst/>
              <a:cxnLst/>
              <a:rect l="l" t="t" r="r" b="b"/>
              <a:pathLst>
                <a:path w="5721" h="14815" extrusionOk="0">
                  <a:moveTo>
                    <a:pt x="5234" y="1"/>
                  </a:moveTo>
                  <a:cubicBezTo>
                    <a:pt x="5049" y="1"/>
                    <a:pt x="4876" y="111"/>
                    <a:pt x="4819" y="280"/>
                  </a:cubicBezTo>
                  <a:lnTo>
                    <a:pt x="71" y="14303"/>
                  </a:lnTo>
                  <a:cubicBezTo>
                    <a:pt x="1" y="14512"/>
                    <a:pt x="129" y="14732"/>
                    <a:pt x="358" y="14797"/>
                  </a:cubicBezTo>
                  <a:cubicBezTo>
                    <a:pt x="401" y="14808"/>
                    <a:pt x="444" y="14814"/>
                    <a:pt x="486" y="14814"/>
                  </a:cubicBezTo>
                  <a:cubicBezTo>
                    <a:pt x="672" y="14814"/>
                    <a:pt x="844" y="14705"/>
                    <a:pt x="901" y="14535"/>
                  </a:cubicBezTo>
                  <a:lnTo>
                    <a:pt x="5650" y="512"/>
                  </a:lnTo>
                  <a:cubicBezTo>
                    <a:pt x="5721" y="304"/>
                    <a:pt x="5591" y="82"/>
                    <a:pt x="5362" y="19"/>
                  </a:cubicBezTo>
                  <a:cubicBezTo>
                    <a:pt x="5320" y="7"/>
                    <a:pt x="5276" y="1"/>
                    <a:pt x="52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6"/>
            <p:cNvSpPr/>
            <p:nvPr/>
          </p:nvSpPr>
          <p:spPr>
            <a:xfrm>
              <a:off x="4498325" y="4489475"/>
              <a:ext cx="263450" cy="201300"/>
            </a:xfrm>
            <a:custGeom>
              <a:avLst/>
              <a:gdLst/>
              <a:ahLst/>
              <a:cxnLst/>
              <a:rect l="l" t="t" r="r" b="b"/>
              <a:pathLst>
                <a:path w="10538" h="8052" extrusionOk="0">
                  <a:moveTo>
                    <a:pt x="488" y="0"/>
                  </a:moveTo>
                  <a:cubicBezTo>
                    <a:pt x="364" y="0"/>
                    <a:pt x="240" y="48"/>
                    <a:pt x="154" y="141"/>
                  </a:cubicBezTo>
                  <a:cubicBezTo>
                    <a:pt x="0" y="308"/>
                    <a:pt x="24" y="558"/>
                    <a:pt x="208" y="697"/>
                  </a:cubicBezTo>
                  <a:lnTo>
                    <a:pt x="9771" y="7960"/>
                  </a:lnTo>
                  <a:cubicBezTo>
                    <a:pt x="9852" y="8022"/>
                    <a:pt x="9951" y="8052"/>
                    <a:pt x="10050" y="8052"/>
                  </a:cubicBezTo>
                  <a:cubicBezTo>
                    <a:pt x="10174" y="8052"/>
                    <a:pt x="10297" y="8004"/>
                    <a:pt x="10384" y="7910"/>
                  </a:cubicBezTo>
                  <a:cubicBezTo>
                    <a:pt x="10537" y="7743"/>
                    <a:pt x="10512" y="7495"/>
                    <a:pt x="10329" y="7355"/>
                  </a:cubicBezTo>
                  <a:lnTo>
                    <a:pt x="766" y="91"/>
                  </a:lnTo>
                  <a:cubicBezTo>
                    <a:pt x="685" y="30"/>
                    <a:pt x="586" y="0"/>
                    <a:pt x="4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6"/>
            <p:cNvSpPr/>
            <p:nvPr/>
          </p:nvSpPr>
          <p:spPr>
            <a:xfrm>
              <a:off x="4493000" y="4503900"/>
              <a:ext cx="277600" cy="143175"/>
            </a:xfrm>
            <a:custGeom>
              <a:avLst/>
              <a:gdLst/>
              <a:ahLst/>
              <a:cxnLst/>
              <a:rect l="l" t="t" r="r" b="b"/>
              <a:pathLst>
                <a:path w="11104" h="5727" extrusionOk="0">
                  <a:moveTo>
                    <a:pt x="10607" y="0"/>
                  </a:moveTo>
                  <a:cubicBezTo>
                    <a:pt x="10537" y="0"/>
                    <a:pt x="10467" y="15"/>
                    <a:pt x="10402" y="47"/>
                  </a:cubicBezTo>
                  <a:lnTo>
                    <a:pt x="290" y="4985"/>
                  </a:lnTo>
                  <a:cubicBezTo>
                    <a:pt x="79" y="5088"/>
                    <a:pt x="0" y="5328"/>
                    <a:pt x="114" y="5520"/>
                  </a:cubicBezTo>
                  <a:cubicBezTo>
                    <a:pt x="192" y="5651"/>
                    <a:pt x="342" y="5726"/>
                    <a:pt x="497" y="5726"/>
                  </a:cubicBezTo>
                  <a:cubicBezTo>
                    <a:pt x="566" y="5726"/>
                    <a:pt x="637" y="5712"/>
                    <a:pt x="702" y="5679"/>
                  </a:cubicBezTo>
                  <a:lnTo>
                    <a:pt x="10814" y="743"/>
                  </a:lnTo>
                  <a:cubicBezTo>
                    <a:pt x="11025" y="639"/>
                    <a:pt x="11103" y="400"/>
                    <a:pt x="10989" y="208"/>
                  </a:cubicBezTo>
                  <a:cubicBezTo>
                    <a:pt x="10911" y="76"/>
                    <a:pt x="10761" y="0"/>
                    <a:pt x="106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6"/>
            <p:cNvSpPr/>
            <p:nvPr/>
          </p:nvSpPr>
          <p:spPr>
            <a:xfrm>
              <a:off x="4566525" y="4386600"/>
              <a:ext cx="109850" cy="413275"/>
            </a:xfrm>
            <a:custGeom>
              <a:avLst/>
              <a:gdLst/>
              <a:ahLst/>
              <a:cxnLst/>
              <a:rect l="l" t="t" r="r" b="b"/>
              <a:pathLst>
                <a:path w="4394" h="16531" extrusionOk="0">
                  <a:moveTo>
                    <a:pt x="475" y="0"/>
                  </a:moveTo>
                  <a:cubicBezTo>
                    <a:pt x="447" y="0"/>
                    <a:pt x="418" y="3"/>
                    <a:pt x="389" y="8"/>
                  </a:cubicBezTo>
                  <a:cubicBezTo>
                    <a:pt x="154" y="51"/>
                    <a:pt x="1" y="258"/>
                    <a:pt x="48" y="472"/>
                  </a:cubicBezTo>
                  <a:lnTo>
                    <a:pt x="3496" y="16211"/>
                  </a:lnTo>
                  <a:cubicBezTo>
                    <a:pt x="3536" y="16399"/>
                    <a:pt x="3718" y="16530"/>
                    <a:pt x="3921" y="16530"/>
                  </a:cubicBezTo>
                  <a:cubicBezTo>
                    <a:pt x="3949" y="16530"/>
                    <a:pt x="3977" y="16527"/>
                    <a:pt x="4006" y="16521"/>
                  </a:cubicBezTo>
                  <a:cubicBezTo>
                    <a:pt x="4242" y="16480"/>
                    <a:pt x="4394" y="16272"/>
                    <a:pt x="4348" y="16058"/>
                  </a:cubicBezTo>
                  <a:lnTo>
                    <a:pt x="900" y="318"/>
                  </a:lnTo>
                  <a:cubicBezTo>
                    <a:pt x="860" y="130"/>
                    <a:pt x="679" y="0"/>
                    <a:pt x="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6"/>
            <p:cNvSpPr/>
            <p:nvPr/>
          </p:nvSpPr>
          <p:spPr>
            <a:xfrm>
              <a:off x="4476100" y="4365650"/>
              <a:ext cx="285075" cy="434550"/>
            </a:xfrm>
            <a:custGeom>
              <a:avLst/>
              <a:gdLst/>
              <a:ahLst/>
              <a:cxnLst/>
              <a:rect l="l" t="t" r="r" b="b"/>
              <a:pathLst>
                <a:path w="11403" h="17382" extrusionOk="0">
                  <a:moveTo>
                    <a:pt x="5622" y="858"/>
                  </a:moveTo>
                  <a:cubicBezTo>
                    <a:pt x="8415" y="858"/>
                    <a:pt x="10681" y="4365"/>
                    <a:pt x="10681" y="8691"/>
                  </a:cubicBezTo>
                  <a:cubicBezTo>
                    <a:pt x="10681" y="13016"/>
                    <a:pt x="8415" y="16523"/>
                    <a:pt x="5622" y="16523"/>
                  </a:cubicBezTo>
                  <a:cubicBezTo>
                    <a:pt x="2826" y="16523"/>
                    <a:pt x="561" y="13016"/>
                    <a:pt x="561" y="8691"/>
                  </a:cubicBezTo>
                  <a:cubicBezTo>
                    <a:pt x="561" y="4365"/>
                    <a:pt x="2826" y="858"/>
                    <a:pt x="5622" y="858"/>
                  </a:cubicBezTo>
                  <a:close/>
                  <a:moveTo>
                    <a:pt x="5701" y="0"/>
                  </a:moveTo>
                  <a:cubicBezTo>
                    <a:pt x="2553" y="0"/>
                    <a:pt x="0" y="3891"/>
                    <a:pt x="0" y="8691"/>
                  </a:cubicBezTo>
                  <a:cubicBezTo>
                    <a:pt x="0" y="13490"/>
                    <a:pt x="2553" y="17381"/>
                    <a:pt x="5701" y="17381"/>
                  </a:cubicBezTo>
                  <a:cubicBezTo>
                    <a:pt x="8851" y="17381"/>
                    <a:pt x="11403" y="13490"/>
                    <a:pt x="11403" y="8691"/>
                  </a:cubicBezTo>
                  <a:cubicBezTo>
                    <a:pt x="11403" y="3891"/>
                    <a:pt x="8851" y="0"/>
                    <a:pt x="57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6"/>
            <p:cNvSpPr/>
            <p:nvPr/>
          </p:nvSpPr>
          <p:spPr>
            <a:xfrm>
              <a:off x="4453500" y="4341300"/>
              <a:ext cx="328400" cy="480925"/>
            </a:xfrm>
            <a:custGeom>
              <a:avLst/>
              <a:gdLst/>
              <a:ahLst/>
              <a:cxnLst/>
              <a:rect l="l" t="t" r="r" b="b"/>
              <a:pathLst>
                <a:path w="13136" h="19237" extrusionOk="0">
                  <a:moveTo>
                    <a:pt x="6394" y="881"/>
                  </a:moveTo>
                  <a:cubicBezTo>
                    <a:pt x="9594" y="881"/>
                    <a:pt x="12189" y="4793"/>
                    <a:pt x="12189" y="9618"/>
                  </a:cubicBezTo>
                  <a:cubicBezTo>
                    <a:pt x="12189" y="14445"/>
                    <a:pt x="9594" y="18357"/>
                    <a:pt x="6394" y="18357"/>
                  </a:cubicBezTo>
                  <a:cubicBezTo>
                    <a:pt x="3194" y="18357"/>
                    <a:pt x="601" y="14445"/>
                    <a:pt x="601" y="9618"/>
                  </a:cubicBezTo>
                  <a:cubicBezTo>
                    <a:pt x="601" y="4793"/>
                    <a:pt x="3194" y="881"/>
                    <a:pt x="6394" y="881"/>
                  </a:cubicBezTo>
                  <a:close/>
                  <a:moveTo>
                    <a:pt x="6567" y="1"/>
                  </a:moveTo>
                  <a:cubicBezTo>
                    <a:pt x="2940" y="1"/>
                    <a:pt x="0" y="4307"/>
                    <a:pt x="0" y="9618"/>
                  </a:cubicBezTo>
                  <a:cubicBezTo>
                    <a:pt x="0" y="14931"/>
                    <a:pt x="2940" y="19237"/>
                    <a:pt x="6567" y="19237"/>
                  </a:cubicBezTo>
                  <a:cubicBezTo>
                    <a:pt x="10195" y="19237"/>
                    <a:pt x="13135" y="14931"/>
                    <a:pt x="13135" y="9618"/>
                  </a:cubicBezTo>
                  <a:cubicBezTo>
                    <a:pt x="13135" y="4307"/>
                    <a:pt x="10195" y="1"/>
                    <a:pt x="65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6"/>
            <p:cNvSpPr/>
            <p:nvPr/>
          </p:nvSpPr>
          <p:spPr>
            <a:xfrm>
              <a:off x="4573775" y="4522050"/>
              <a:ext cx="79200" cy="119450"/>
            </a:xfrm>
            <a:custGeom>
              <a:avLst/>
              <a:gdLst/>
              <a:ahLst/>
              <a:cxnLst/>
              <a:rect l="l" t="t" r="r" b="b"/>
              <a:pathLst>
                <a:path w="3168" h="4778" extrusionOk="0">
                  <a:moveTo>
                    <a:pt x="1583" y="0"/>
                  </a:moveTo>
                  <a:cubicBezTo>
                    <a:pt x="709" y="0"/>
                    <a:pt x="0" y="1070"/>
                    <a:pt x="0" y="2388"/>
                  </a:cubicBezTo>
                  <a:cubicBezTo>
                    <a:pt x="0" y="3708"/>
                    <a:pt x="709" y="4777"/>
                    <a:pt x="1583" y="4777"/>
                  </a:cubicBezTo>
                  <a:cubicBezTo>
                    <a:pt x="2459" y="4777"/>
                    <a:pt x="3168" y="3708"/>
                    <a:pt x="3168" y="2388"/>
                  </a:cubicBezTo>
                  <a:cubicBezTo>
                    <a:pt x="3168" y="1070"/>
                    <a:pt x="2459" y="0"/>
                    <a:pt x="15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6"/>
            <p:cNvSpPr/>
            <p:nvPr/>
          </p:nvSpPr>
          <p:spPr>
            <a:xfrm>
              <a:off x="4588350" y="4546675"/>
              <a:ext cx="46550" cy="70200"/>
            </a:xfrm>
            <a:custGeom>
              <a:avLst/>
              <a:gdLst/>
              <a:ahLst/>
              <a:cxnLst/>
              <a:rect l="l" t="t" r="r" b="b"/>
              <a:pathLst>
                <a:path w="1862" h="2808" extrusionOk="0">
                  <a:moveTo>
                    <a:pt x="931" y="0"/>
                  </a:moveTo>
                  <a:cubicBezTo>
                    <a:pt x="417" y="0"/>
                    <a:pt x="1" y="629"/>
                    <a:pt x="1" y="1403"/>
                  </a:cubicBezTo>
                  <a:cubicBezTo>
                    <a:pt x="1" y="2178"/>
                    <a:pt x="417" y="2807"/>
                    <a:pt x="931" y="2807"/>
                  </a:cubicBezTo>
                  <a:cubicBezTo>
                    <a:pt x="1445" y="2807"/>
                    <a:pt x="1861" y="2178"/>
                    <a:pt x="1861" y="1403"/>
                  </a:cubicBezTo>
                  <a:cubicBezTo>
                    <a:pt x="1861" y="629"/>
                    <a:pt x="1445" y="0"/>
                    <a:pt x="9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6"/>
            <p:cNvSpPr/>
            <p:nvPr/>
          </p:nvSpPr>
          <p:spPr>
            <a:xfrm>
              <a:off x="4597800" y="4556975"/>
              <a:ext cx="32925" cy="49600"/>
            </a:xfrm>
            <a:custGeom>
              <a:avLst/>
              <a:gdLst/>
              <a:ahLst/>
              <a:cxnLst/>
              <a:rect l="l" t="t" r="r" b="b"/>
              <a:pathLst>
                <a:path w="1317" h="1984" extrusionOk="0">
                  <a:moveTo>
                    <a:pt x="658" y="0"/>
                  </a:moveTo>
                  <a:cubicBezTo>
                    <a:pt x="294" y="0"/>
                    <a:pt x="1" y="443"/>
                    <a:pt x="1" y="991"/>
                  </a:cubicBezTo>
                  <a:cubicBezTo>
                    <a:pt x="1" y="1539"/>
                    <a:pt x="294" y="1983"/>
                    <a:pt x="658" y="1983"/>
                  </a:cubicBezTo>
                  <a:cubicBezTo>
                    <a:pt x="1021" y="1983"/>
                    <a:pt x="1316" y="1539"/>
                    <a:pt x="1316" y="991"/>
                  </a:cubicBezTo>
                  <a:cubicBezTo>
                    <a:pt x="1316" y="443"/>
                    <a:pt x="1021" y="0"/>
                    <a:pt x="6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6"/>
            <p:cNvSpPr/>
            <p:nvPr/>
          </p:nvSpPr>
          <p:spPr>
            <a:xfrm>
              <a:off x="4740875" y="4355425"/>
              <a:ext cx="157375" cy="312100"/>
            </a:xfrm>
            <a:custGeom>
              <a:avLst/>
              <a:gdLst/>
              <a:ahLst/>
              <a:cxnLst/>
              <a:rect l="l" t="t" r="r" b="b"/>
              <a:pathLst>
                <a:path w="6295" h="12484" extrusionOk="0">
                  <a:moveTo>
                    <a:pt x="310" y="0"/>
                  </a:moveTo>
                  <a:cubicBezTo>
                    <a:pt x="101" y="0"/>
                    <a:pt x="1" y="248"/>
                    <a:pt x="149" y="396"/>
                  </a:cubicBezTo>
                  <a:cubicBezTo>
                    <a:pt x="2120" y="2351"/>
                    <a:pt x="3467" y="6223"/>
                    <a:pt x="3467" y="10692"/>
                  </a:cubicBezTo>
                  <a:cubicBezTo>
                    <a:pt x="3467" y="11301"/>
                    <a:pt x="3442" y="11899"/>
                    <a:pt x="3393" y="12483"/>
                  </a:cubicBezTo>
                  <a:lnTo>
                    <a:pt x="6223" y="12483"/>
                  </a:lnTo>
                  <a:cubicBezTo>
                    <a:pt x="6269" y="11897"/>
                    <a:pt x="6294" y="11301"/>
                    <a:pt x="6294" y="10692"/>
                  </a:cubicBezTo>
                  <a:cubicBezTo>
                    <a:pt x="6294" y="6230"/>
                    <a:pt x="5001" y="2301"/>
                    <a:pt x="30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6"/>
            <p:cNvSpPr/>
            <p:nvPr/>
          </p:nvSpPr>
          <p:spPr>
            <a:xfrm>
              <a:off x="4750350" y="4354975"/>
              <a:ext cx="164650" cy="312100"/>
            </a:xfrm>
            <a:custGeom>
              <a:avLst/>
              <a:gdLst/>
              <a:ahLst/>
              <a:cxnLst/>
              <a:rect l="l" t="t" r="r" b="b"/>
              <a:pathLst>
                <a:path w="6586" h="12484" extrusionOk="0">
                  <a:moveTo>
                    <a:pt x="0" y="0"/>
                  </a:moveTo>
                  <a:cubicBezTo>
                    <a:pt x="2209" y="1793"/>
                    <a:pt x="3758" y="5899"/>
                    <a:pt x="3758" y="10693"/>
                  </a:cubicBezTo>
                  <a:cubicBezTo>
                    <a:pt x="3758" y="11301"/>
                    <a:pt x="3733" y="11899"/>
                    <a:pt x="3684" y="12484"/>
                  </a:cubicBezTo>
                  <a:lnTo>
                    <a:pt x="6513" y="12484"/>
                  </a:lnTo>
                  <a:cubicBezTo>
                    <a:pt x="6561" y="11897"/>
                    <a:pt x="6586" y="11301"/>
                    <a:pt x="6586" y="10693"/>
                  </a:cubicBezTo>
                  <a:cubicBezTo>
                    <a:pt x="6586" y="6230"/>
                    <a:pt x="5291" y="2301"/>
                    <a:pt x="33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6"/>
            <p:cNvSpPr/>
            <p:nvPr/>
          </p:nvSpPr>
          <p:spPr>
            <a:xfrm>
              <a:off x="2522275" y="3567450"/>
              <a:ext cx="66950" cy="73775"/>
            </a:xfrm>
            <a:custGeom>
              <a:avLst/>
              <a:gdLst/>
              <a:ahLst/>
              <a:cxnLst/>
              <a:rect l="l" t="t" r="r" b="b"/>
              <a:pathLst>
                <a:path w="2678" h="2951" extrusionOk="0">
                  <a:moveTo>
                    <a:pt x="1339" y="1"/>
                  </a:moveTo>
                  <a:cubicBezTo>
                    <a:pt x="600" y="1"/>
                    <a:pt x="0" y="661"/>
                    <a:pt x="0" y="1476"/>
                  </a:cubicBezTo>
                  <a:cubicBezTo>
                    <a:pt x="0" y="2291"/>
                    <a:pt x="600" y="2951"/>
                    <a:pt x="1339" y="2951"/>
                  </a:cubicBezTo>
                  <a:cubicBezTo>
                    <a:pt x="2078" y="2951"/>
                    <a:pt x="2677" y="2291"/>
                    <a:pt x="2677" y="1476"/>
                  </a:cubicBezTo>
                  <a:cubicBezTo>
                    <a:pt x="2677" y="661"/>
                    <a:pt x="2078" y="1"/>
                    <a:pt x="1339" y="1"/>
                  </a:cubicBez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26"/>
            <p:cNvSpPr/>
            <p:nvPr/>
          </p:nvSpPr>
          <p:spPr>
            <a:xfrm>
              <a:off x="2520200" y="3582300"/>
              <a:ext cx="2566200" cy="475200"/>
            </a:xfrm>
            <a:custGeom>
              <a:avLst/>
              <a:gdLst/>
              <a:ahLst/>
              <a:cxnLst/>
              <a:rect l="l" t="t" r="r" b="b"/>
              <a:pathLst>
                <a:path w="102648" h="19008" extrusionOk="0">
                  <a:moveTo>
                    <a:pt x="903" y="0"/>
                  </a:moveTo>
                  <a:cubicBezTo>
                    <a:pt x="399" y="0"/>
                    <a:pt x="0" y="449"/>
                    <a:pt x="84" y="967"/>
                  </a:cubicBezTo>
                  <a:cubicBezTo>
                    <a:pt x="151" y="1375"/>
                    <a:pt x="533" y="1657"/>
                    <a:pt x="947" y="1657"/>
                  </a:cubicBezTo>
                  <a:lnTo>
                    <a:pt x="88367" y="1657"/>
                  </a:lnTo>
                  <a:cubicBezTo>
                    <a:pt x="89873" y="1657"/>
                    <a:pt x="91269" y="2445"/>
                    <a:pt x="92047" y="3735"/>
                  </a:cubicBezTo>
                  <a:lnTo>
                    <a:pt x="101023" y="18606"/>
                  </a:lnTo>
                  <a:cubicBezTo>
                    <a:pt x="101180" y="18864"/>
                    <a:pt x="101453" y="19007"/>
                    <a:pt x="101734" y="19007"/>
                  </a:cubicBezTo>
                  <a:cubicBezTo>
                    <a:pt x="101895" y="19007"/>
                    <a:pt x="102059" y="18960"/>
                    <a:pt x="102202" y="18861"/>
                  </a:cubicBezTo>
                  <a:cubicBezTo>
                    <a:pt x="102572" y="18609"/>
                    <a:pt x="102648" y="18089"/>
                    <a:pt x="102416" y="17705"/>
                  </a:cubicBezTo>
                  <a:lnTo>
                    <a:pt x="92982" y="2078"/>
                  </a:lnTo>
                  <a:cubicBezTo>
                    <a:pt x="92204" y="789"/>
                    <a:pt x="90808" y="0"/>
                    <a:pt x="893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6"/>
            <p:cNvSpPr/>
            <p:nvPr/>
          </p:nvSpPr>
          <p:spPr>
            <a:xfrm>
              <a:off x="4988775" y="3930225"/>
              <a:ext cx="97625" cy="127275"/>
            </a:xfrm>
            <a:custGeom>
              <a:avLst/>
              <a:gdLst/>
              <a:ahLst/>
              <a:cxnLst/>
              <a:rect l="l" t="t" r="r" b="b"/>
              <a:pathLst>
                <a:path w="3905" h="5091" extrusionOk="0">
                  <a:moveTo>
                    <a:pt x="1387" y="0"/>
                  </a:moveTo>
                  <a:cubicBezTo>
                    <a:pt x="886" y="232"/>
                    <a:pt x="423" y="542"/>
                    <a:pt x="1" y="913"/>
                  </a:cubicBezTo>
                  <a:lnTo>
                    <a:pt x="2280" y="4689"/>
                  </a:lnTo>
                  <a:cubicBezTo>
                    <a:pt x="2437" y="4947"/>
                    <a:pt x="2710" y="5090"/>
                    <a:pt x="2991" y="5090"/>
                  </a:cubicBezTo>
                  <a:cubicBezTo>
                    <a:pt x="3152" y="5090"/>
                    <a:pt x="3316" y="5043"/>
                    <a:pt x="3459" y="4944"/>
                  </a:cubicBezTo>
                  <a:cubicBezTo>
                    <a:pt x="3829" y="4692"/>
                    <a:pt x="3905" y="4172"/>
                    <a:pt x="3673" y="3788"/>
                  </a:cubicBezTo>
                  <a:lnTo>
                    <a:pt x="138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6"/>
            <p:cNvSpPr/>
            <p:nvPr/>
          </p:nvSpPr>
          <p:spPr>
            <a:xfrm>
              <a:off x="3521725" y="3582300"/>
              <a:ext cx="93450" cy="41425"/>
            </a:xfrm>
            <a:custGeom>
              <a:avLst/>
              <a:gdLst/>
              <a:ahLst/>
              <a:cxnLst/>
              <a:rect l="l" t="t" r="r" b="b"/>
              <a:pathLst>
                <a:path w="3738" h="1657" extrusionOk="0">
                  <a:moveTo>
                    <a:pt x="0" y="0"/>
                  </a:moveTo>
                  <a:lnTo>
                    <a:pt x="0" y="1657"/>
                  </a:lnTo>
                  <a:lnTo>
                    <a:pt x="3737" y="1657"/>
                  </a:lnTo>
                  <a:lnTo>
                    <a:pt x="3737" y="0"/>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6"/>
            <p:cNvSpPr/>
            <p:nvPr/>
          </p:nvSpPr>
          <p:spPr>
            <a:xfrm>
              <a:off x="4611275" y="3582300"/>
              <a:ext cx="93500" cy="41425"/>
            </a:xfrm>
            <a:custGeom>
              <a:avLst/>
              <a:gdLst/>
              <a:ahLst/>
              <a:cxnLst/>
              <a:rect l="l" t="t" r="r" b="b"/>
              <a:pathLst>
                <a:path w="3740" h="1657" extrusionOk="0">
                  <a:moveTo>
                    <a:pt x="1" y="0"/>
                  </a:moveTo>
                  <a:lnTo>
                    <a:pt x="1" y="1657"/>
                  </a:lnTo>
                  <a:lnTo>
                    <a:pt x="3739" y="1657"/>
                  </a:lnTo>
                  <a:lnTo>
                    <a:pt x="3739" y="0"/>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6"/>
            <p:cNvSpPr/>
            <p:nvPr/>
          </p:nvSpPr>
          <p:spPr>
            <a:xfrm>
              <a:off x="2521475" y="3487800"/>
              <a:ext cx="69100" cy="76175"/>
            </a:xfrm>
            <a:custGeom>
              <a:avLst/>
              <a:gdLst/>
              <a:ahLst/>
              <a:cxnLst/>
              <a:rect l="l" t="t" r="r" b="b"/>
              <a:pathLst>
                <a:path w="2764" h="3047" extrusionOk="0">
                  <a:moveTo>
                    <a:pt x="1382" y="0"/>
                  </a:moveTo>
                  <a:cubicBezTo>
                    <a:pt x="620" y="0"/>
                    <a:pt x="1" y="682"/>
                    <a:pt x="1" y="1524"/>
                  </a:cubicBezTo>
                  <a:cubicBezTo>
                    <a:pt x="1" y="2364"/>
                    <a:pt x="620" y="3046"/>
                    <a:pt x="1382" y="3046"/>
                  </a:cubicBezTo>
                  <a:cubicBezTo>
                    <a:pt x="2145" y="3046"/>
                    <a:pt x="2764" y="2364"/>
                    <a:pt x="2764" y="1524"/>
                  </a:cubicBezTo>
                  <a:cubicBezTo>
                    <a:pt x="2764" y="682"/>
                    <a:pt x="2145" y="0"/>
                    <a:pt x="1382" y="0"/>
                  </a:cubicBez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6"/>
            <p:cNvSpPr/>
            <p:nvPr/>
          </p:nvSpPr>
          <p:spPr>
            <a:xfrm>
              <a:off x="2503225" y="3487800"/>
              <a:ext cx="69125" cy="76175"/>
            </a:xfrm>
            <a:custGeom>
              <a:avLst/>
              <a:gdLst/>
              <a:ahLst/>
              <a:cxnLst/>
              <a:rect l="l" t="t" r="r" b="b"/>
              <a:pathLst>
                <a:path w="2765" h="3047" extrusionOk="0">
                  <a:moveTo>
                    <a:pt x="1382" y="0"/>
                  </a:moveTo>
                  <a:cubicBezTo>
                    <a:pt x="619" y="0"/>
                    <a:pt x="0" y="682"/>
                    <a:pt x="0" y="1524"/>
                  </a:cubicBezTo>
                  <a:cubicBezTo>
                    <a:pt x="0" y="2364"/>
                    <a:pt x="619" y="3046"/>
                    <a:pt x="1382" y="3046"/>
                  </a:cubicBezTo>
                  <a:cubicBezTo>
                    <a:pt x="2146" y="3046"/>
                    <a:pt x="2764" y="2364"/>
                    <a:pt x="2764" y="1524"/>
                  </a:cubicBezTo>
                  <a:cubicBezTo>
                    <a:pt x="2764" y="682"/>
                    <a:pt x="2146" y="0"/>
                    <a:pt x="13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26"/>
            <p:cNvSpPr/>
            <p:nvPr/>
          </p:nvSpPr>
          <p:spPr>
            <a:xfrm>
              <a:off x="2504575" y="3567450"/>
              <a:ext cx="66950" cy="73775"/>
            </a:xfrm>
            <a:custGeom>
              <a:avLst/>
              <a:gdLst/>
              <a:ahLst/>
              <a:cxnLst/>
              <a:rect l="l" t="t" r="r" b="b"/>
              <a:pathLst>
                <a:path w="2678" h="2951" extrusionOk="0">
                  <a:moveTo>
                    <a:pt x="1340" y="1"/>
                  </a:moveTo>
                  <a:cubicBezTo>
                    <a:pt x="600" y="1"/>
                    <a:pt x="1" y="661"/>
                    <a:pt x="1" y="1476"/>
                  </a:cubicBezTo>
                  <a:cubicBezTo>
                    <a:pt x="1" y="2291"/>
                    <a:pt x="600" y="2951"/>
                    <a:pt x="1340" y="2951"/>
                  </a:cubicBezTo>
                  <a:cubicBezTo>
                    <a:pt x="2078" y="2951"/>
                    <a:pt x="2678" y="2291"/>
                    <a:pt x="2678" y="1476"/>
                  </a:cubicBezTo>
                  <a:cubicBezTo>
                    <a:pt x="2678" y="661"/>
                    <a:pt x="2078" y="1"/>
                    <a:pt x="13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26"/>
            <p:cNvSpPr/>
            <p:nvPr/>
          </p:nvSpPr>
          <p:spPr>
            <a:xfrm>
              <a:off x="2514950" y="3505625"/>
              <a:ext cx="2156750" cy="197475"/>
            </a:xfrm>
            <a:custGeom>
              <a:avLst/>
              <a:gdLst/>
              <a:ahLst/>
              <a:cxnLst/>
              <a:rect l="l" t="t" r="r" b="b"/>
              <a:pathLst>
                <a:path w="86270" h="7899" extrusionOk="0">
                  <a:moveTo>
                    <a:pt x="830" y="0"/>
                  </a:moveTo>
                  <a:cubicBezTo>
                    <a:pt x="373" y="0"/>
                    <a:pt x="1" y="371"/>
                    <a:pt x="1" y="829"/>
                  </a:cubicBezTo>
                  <a:cubicBezTo>
                    <a:pt x="1" y="1286"/>
                    <a:pt x="373" y="1657"/>
                    <a:pt x="830" y="1657"/>
                  </a:cubicBezTo>
                  <a:lnTo>
                    <a:pt x="40218" y="1657"/>
                  </a:lnTo>
                  <a:cubicBezTo>
                    <a:pt x="40606" y="1657"/>
                    <a:pt x="40922" y="1973"/>
                    <a:pt x="40922" y="2363"/>
                  </a:cubicBezTo>
                  <a:lnTo>
                    <a:pt x="40922" y="5536"/>
                  </a:lnTo>
                  <a:cubicBezTo>
                    <a:pt x="40922" y="6838"/>
                    <a:pt x="41982" y="7899"/>
                    <a:pt x="43285" y="7899"/>
                  </a:cubicBezTo>
                  <a:lnTo>
                    <a:pt x="83589" y="7899"/>
                  </a:lnTo>
                  <a:cubicBezTo>
                    <a:pt x="85067" y="7899"/>
                    <a:pt x="86269" y="6565"/>
                    <a:pt x="86269" y="4928"/>
                  </a:cubicBezTo>
                  <a:lnTo>
                    <a:pt x="86269" y="951"/>
                  </a:lnTo>
                  <a:cubicBezTo>
                    <a:pt x="86269" y="493"/>
                    <a:pt x="85899" y="121"/>
                    <a:pt x="85441" y="121"/>
                  </a:cubicBezTo>
                  <a:cubicBezTo>
                    <a:pt x="84983" y="121"/>
                    <a:pt x="84613" y="493"/>
                    <a:pt x="84613" y="951"/>
                  </a:cubicBezTo>
                  <a:lnTo>
                    <a:pt x="84613" y="4928"/>
                  </a:lnTo>
                  <a:cubicBezTo>
                    <a:pt x="84613" y="5639"/>
                    <a:pt x="84144" y="6240"/>
                    <a:pt x="83589" y="6240"/>
                  </a:cubicBezTo>
                  <a:lnTo>
                    <a:pt x="43285" y="6240"/>
                  </a:lnTo>
                  <a:cubicBezTo>
                    <a:pt x="42897" y="6240"/>
                    <a:pt x="42581" y="5924"/>
                    <a:pt x="42581" y="5536"/>
                  </a:cubicBezTo>
                  <a:lnTo>
                    <a:pt x="42581" y="2363"/>
                  </a:lnTo>
                  <a:cubicBezTo>
                    <a:pt x="42581" y="1059"/>
                    <a:pt x="41520" y="0"/>
                    <a:pt x="402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26"/>
            <p:cNvSpPr/>
            <p:nvPr/>
          </p:nvSpPr>
          <p:spPr>
            <a:xfrm>
              <a:off x="3821475" y="3661625"/>
              <a:ext cx="326125" cy="41475"/>
            </a:xfrm>
            <a:custGeom>
              <a:avLst/>
              <a:gdLst/>
              <a:ahLst/>
              <a:cxnLst/>
              <a:rect l="l" t="t" r="r" b="b"/>
              <a:pathLst>
                <a:path w="13045" h="1659" extrusionOk="0">
                  <a:moveTo>
                    <a:pt x="0" y="0"/>
                  </a:moveTo>
                  <a:cubicBezTo>
                    <a:pt x="237" y="594"/>
                    <a:pt x="530" y="1151"/>
                    <a:pt x="874" y="1659"/>
                  </a:cubicBezTo>
                  <a:lnTo>
                    <a:pt x="12169" y="1659"/>
                  </a:lnTo>
                  <a:cubicBezTo>
                    <a:pt x="12515" y="1151"/>
                    <a:pt x="12807" y="594"/>
                    <a:pt x="13045" y="0"/>
                  </a:cubicBez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26"/>
            <p:cNvSpPr/>
            <p:nvPr/>
          </p:nvSpPr>
          <p:spPr>
            <a:xfrm>
              <a:off x="3013525" y="3505625"/>
              <a:ext cx="151175" cy="41425"/>
            </a:xfrm>
            <a:custGeom>
              <a:avLst/>
              <a:gdLst/>
              <a:ahLst/>
              <a:cxnLst/>
              <a:rect l="l" t="t" r="r" b="b"/>
              <a:pathLst>
                <a:path w="6047" h="1657" extrusionOk="0">
                  <a:moveTo>
                    <a:pt x="1" y="0"/>
                  </a:moveTo>
                  <a:cubicBezTo>
                    <a:pt x="110" y="592"/>
                    <a:pt x="246" y="1149"/>
                    <a:pt x="405" y="1657"/>
                  </a:cubicBezTo>
                  <a:lnTo>
                    <a:pt x="5642" y="1657"/>
                  </a:lnTo>
                  <a:cubicBezTo>
                    <a:pt x="5801" y="1149"/>
                    <a:pt x="5937" y="594"/>
                    <a:pt x="6046" y="0"/>
                  </a:cubicBez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26"/>
            <p:cNvSpPr/>
            <p:nvPr/>
          </p:nvSpPr>
          <p:spPr>
            <a:xfrm>
              <a:off x="2727875" y="3505625"/>
              <a:ext cx="151200" cy="41425"/>
            </a:xfrm>
            <a:custGeom>
              <a:avLst/>
              <a:gdLst/>
              <a:ahLst/>
              <a:cxnLst/>
              <a:rect l="l" t="t" r="r" b="b"/>
              <a:pathLst>
                <a:path w="6048" h="1657" extrusionOk="0">
                  <a:moveTo>
                    <a:pt x="1" y="0"/>
                  </a:moveTo>
                  <a:cubicBezTo>
                    <a:pt x="112" y="592"/>
                    <a:pt x="247" y="1149"/>
                    <a:pt x="407" y="1657"/>
                  </a:cubicBezTo>
                  <a:lnTo>
                    <a:pt x="5641" y="1657"/>
                  </a:lnTo>
                  <a:cubicBezTo>
                    <a:pt x="5802" y="1149"/>
                    <a:pt x="5938" y="594"/>
                    <a:pt x="6048" y="0"/>
                  </a:cubicBez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26"/>
            <p:cNvSpPr/>
            <p:nvPr/>
          </p:nvSpPr>
          <p:spPr>
            <a:xfrm>
              <a:off x="3855175" y="4550225"/>
              <a:ext cx="44275" cy="33525"/>
            </a:xfrm>
            <a:custGeom>
              <a:avLst/>
              <a:gdLst/>
              <a:ahLst/>
              <a:cxnLst/>
              <a:rect l="l" t="t" r="r" b="b"/>
              <a:pathLst>
                <a:path w="1771" h="1341" extrusionOk="0">
                  <a:moveTo>
                    <a:pt x="0" y="0"/>
                  </a:moveTo>
                  <a:lnTo>
                    <a:pt x="0" y="1341"/>
                  </a:lnTo>
                  <a:lnTo>
                    <a:pt x="1771" y="1341"/>
                  </a:lnTo>
                  <a:lnTo>
                    <a:pt x="17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26"/>
            <p:cNvSpPr/>
            <p:nvPr/>
          </p:nvSpPr>
          <p:spPr>
            <a:xfrm>
              <a:off x="3855175" y="4440900"/>
              <a:ext cx="44275" cy="33600"/>
            </a:xfrm>
            <a:custGeom>
              <a:avLst/>
              <a:gdLst/>
              <a:ahLst/>
              <a:cxnLst/>
              <a:rect l="l" t="t" r="r" b="b"/>
              <a:pathLst>
                <a:path w="1771" h="1344" extrusionOk="0">
                  <a:moveTo>
                    <a:pt x="0" y="1"/>
                  </a:moveTo>
                  <a:lnTo>
                    <a:pt x="0" y="1343"/>
                  </a:lnTo>
                  <a:lnTo>
                    <a:pt x="1771" y="1343"/>
                  </a:lnTo>
                  <a:lnTo>
                    <a:pt x="1771" y="1"/>
                  </a:lnTo>
                  <a:close/>
                </a:path>
              </a:pathLst>
            </a:custGeom>
            <a:solidFill>
              <a:srgbClr val="B56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26"/>
            <p:cNvSpPr/>
            <p:nvPr/>
          </p:nvSpPr>
          <p:spPr>
            <a:xfrm>
              <a:off x="3836850" y="4440900"/>
              <a:ext cx="129600" cy="142850"/>
            </a:xfrm>
            <a:custGeom>
              <a:avLst/>
              <a:gdLst/>
              <a:ahLst/>
              <a:cxnLst/>
              <a:rect l="l" t="t" r="r" b="b"/>
              <a:pathLst>
                <a:path w="5184" h="5714" extrusionOk="0">
                  <a:moveTo>
                    <a:pt x="2592" y="1"/>
                  </a:moveTo>
                  <a:cubicBezTo>
                    <a:pt x="1162" y="1"/>
                    <a:pt x="1" y="1280"/>
                    <a:pt x="1" y="2858"/>
                  </a:cubicBezTo>
                  <a:cubicBezTo>
                    <a:pt x="1" y="4435"/>
                    <a:pt x="1162" y="5714"/>
                    <a:pt x="2592" y="5714"/>
                  </a:cubicBezTo>
                  <a:cubicBezTo>
                    <a:pt x="4023" y="5714"/>
                    <a:pt x="5184" y="4435"/>
                    <a:pt x="5184" y="2858"/>
                  </a:cubicBezTo>
                  <a:cubicBezTo>
                    <a:pt x="5184" y="1280"/>
                    <a:pt x="4023" y="1"/>
                    <a:pt x="25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6"/>
            <p:cNvSpPr/>
            <p:nvPr/>
          </p:nvSpPr>
          <p:spPr>
            <a:xfrm>
              <a:off x="4128675" y="4319375"/>
              <a:ext cx="37275" cy="28200"/>
            </a:xfrm>
            <a:custGeom>
              <a:avLst/>
              <a:gdLst/>
              <a:ahLst/>
              <a:cxnLst/>
              <a:rect l="l" t="t" r="r" b="b"/>
              <a:pathLst>
                <a:path w="1491" h="1128" extrusionOk="0">
                  <a:moveTo>
                    <a:pt x="1" y="1"/>
                  </a:moveTo>
                  <a:lnTo>
                    <a:pt x="1" y="1128"/>
                  </a:lnTo>
                  <a:lnTo>
                    <a:pt x="1491" y="1128"/>
                  </a:lnTo>
                  <a:lnTo>
                    <a:pt x="1491" y="1"/>
                  </a:lnTo>
                  <a:close/>
                </a:path>
              </a:pathLst>
            </a:custGeom>
            <a:solidFill>
              <a:srgbClr val="B56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6"/>
            <p:cNvSpPr/>
            <p:nvPr/>
          </p:nvSpPr>
          <p:spPr>
            <a:xfrm>
              <a:off x="4128675" y="4227500"/>
              <a:ext cx="37275" cy="28225"/>
            </a:xfrm>
            <a:custGeom>
              <a:avLst/>
              <a:gdLst/>
              <a:ahLst/>
              <a:cxnLst/>
              <a:rect l="l" t="t" r="r" b="b"/>
              <a:pathLst>
                <a:path w="1491" h="1129" extrusionOk="0">
                  <a:moveTo>
                    <a:pt x="1" y="1"/>
                  </a:moveTo>
                  <a:lnTo>
                    <a:pt x="1" y="1129"/>
                  </a:lnTo>
                  <a:lnTo>
                    <a:pt x="1491" y="1129"/>
                  </a:lnTo>
                  <a:lnTo>
                    <a:pt x="1491" y="1"/>
                  </a:lnTo>
                  <a:close/>
                </a:path>
              </a:pathLst>
            </a:custGeom>
            <a:solidFill>
              <a:srgbClr val="B56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6"/>
            <p:cNvSpPr/>
            <p:nvPr/>
          </p:nvSpPr>
          <p:spPr>
            <a:xfrm>
              <a:off x="4113275" y="4227500"/>
              <a:ext cx="109000" cy="120075"/>
            </a:xfrm>
            <a:custGeom>
              <a:avLst/>
              <a:gdLst/>
              <a:ahLst/>
              <a:cxnLst/>
              <a:rect l="l" t="t" r="r" b="b"/>
              <a:pathLst>
                <a:path w="4360" h="4803" extrusionOk="0">
                  <a:moveTo>
                    <a:pt x="2180" y="1"/>
                  </a:moveTo>
                  <a:cubicBezTo>
                    <a:pt x="977" y="1"/>
                    <a:pt x="1" y="1076"/>
                    <a:pt x="1" y="2402"/>
                  </a:cubicBezTo>
                  <a:cubicBezTo>
                    <a:pt x="1" y="3728"/>
                    <a:pt x="977" y="4803"/>
                    <a:pt x="2180" y="4803"/>
                  </a:cubicBezTo>
                  <a:cubicBezTo>
                    <a:pt x="3384" y="4803"/>
                    <a:pt x="4360" y="3728"/>
                    <a:pt x="4360" y="2402"/>
                  </a:cubicBezTo>
                  <a:cubicBezTo>
                    <a:pt x="4360" y="1076"/>
                    <a:pt x="3384" y="1"/>
                    <a:pt x="2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26"/>
            <p:cNvSpPr/>
            <p:nvPr/>
          </p:nvSpPr>
          <p:spPr>
            <a:xfrm>
              <a:off x="3925200" y="4256775"/>
              <a:ext cx="930625" cy="260950"/>
            </a:xfrm>
            <a:custGeom>
              <a:avLst/>
              <a:gdLst/>
              <a:ahLst/>
              <a:cxnLst/>
              <a:rect l="l" t="t" r="r" b="b"/>
              <a:pathLst>
                <a:path w="37225" h="10438" extrusionOk="0">
                  <a:moveTo>
                    <a:pt x="8317" y="1"/>
                  </a:moveTo>
                  <a:lnTo>
                    <a:pt x="1" y="8267"/>
                  </a:lnTo>
                  <a:cubicBezTo>
                    <a:pt x="333" y="8634"/>
                    <a:pt x="581" y="9092"/>
                    <a:pt x="695" y="9616"/>
                  </a:cubicBezTo>
                  <a:cubicBezTo>
                    <a:pt x="755" y="9894"/>
                    <a:pt x="773" y="10169"/>
                    <a:pt x="755" y="10437"/>
                  </a:cubicBezTo>
                  <a:lnTo>
                    <a:pt x="9172" y="2072"/>
                  </a:lnTo>
                  <a:lnTo>
                    <a:pt x="36190" y="2072"/>
                  </a:lnTo>
                  <a:cubicBezTo>
                    <a:pt x="36761" y="2072"/>
                    <a:pt x="37225" y="1609"/>
                    <a:pt x="37225" y="1037"/>
                  </a:cubicBezTo>
                  <a:cubicBezTo>
                    <a:pt x="37225" y="464"/>
                    <a:pt x="36761" y="1"/>
                    <a:pt x="361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26"/>
            <p:cNvSpPr/>
            <p:nvPr/>
          </p:nvSpPr>
          <p:spPr>
            <a:xfrm>
              <a:off x="3235000" y="4551500"/>
              <a:ext cx="44325" cy="33600"/>
            </a:xfrm>
            <a:custGeom>
              <a:avLst/>
              <a:gdLst/>
              <a:ahLst/>
              <a:cxnLst/>
              <a:rect l="l" t="t" r="r" b="b"/>
              <a:pathLst>
                <a:path w="1773" h="1344" extrusionOk="0">
                  <a:moveTo>
                    <a:pt x="0" y="1"/>
                  </a:moveTo>
                  <a:lnTo>
                    <a:pt x="0" y="1343"/>
                  </a:lnTo>
                  <a:lnTo>
                    <a:pt x="1772" y="1343"/>
                  </a:lnTo>
                  <a:lnTo>
                    <a:pt x="1772" y="1"/>
                  </a:lnTo>
                  <a:close/>
                </a:path>
              </a:pathLst>
            </a:custGeom>
            <a:solidFill>
              <a:srgbClr val="B56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26"/>
            <p:cNvSpPr/>
            <p:nvPr/>
          </p:nvSpPr>
          <p:spPr>
            <a:xfrm>
              <a:off x="3235000" y="4442250"/>
              <a:ext cx="44325" cy="33575"/>
            </a:xfrm>
            <a:custGeom>
              <a:avLst/>
              <a:gdLst/>
              <a:ahLst/>
              <a:cxnLst/>
              <a:rect l="l" t="t" r="r" b="b"/>
              <a:pathLst>
                <a:path w="1773" h="1343" extrusionOk="0">
                  <a:moveTo>
                    <a:pt x="0" y="0"/>
                  </a:moveTo>
                  <a:lnTo>
                    <a:pt x="0" y="1342"/>
                  </a:lnTo>
                  <a:lnTo>
                    <a:pt x="1772" y="1342"/>
                  </a:lnTo>
                  <a:lnTo>
                    <a:pt x="1772" y="0"/>
                  </a:lnTo>
                  <a:close/>
                </a:path>
              </a:pathLst>
            </a:custGeom>
            <a:solidFill>
              <a:srgbClr val="B56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26"/>
            <p:cNvSpPr/>
            <p:nvPr/>
          </p:nvSpPr>
          <p:spPr>
            <a:xfrm>
              <a:off x="3216675" y="4442250"/>
              <a:ext cx="129600" cy="142850"/>
            </a:xfrm>
            <a:custGeom>
              <a:avLst/>
              <a:gdLst/>
              <a:ahLst/>
              <a:cxnLst/>
              <a:rect l="l" t="t" r="r" b="b"/>
              <a:pathLst>
                <a:path w="5184" h="5714" extrusionOk="0">
                  <a:moveTo>
                    <a:pt x="2592" y="0"/>
                  </a:moveTo>
                  <a:cubicBezTo>
                    <a:pt x="1161" y="0"/>
                    <a:pt x="1" y="1279"/>
                    <a:pt x="1" y="2857"/>
                  </a:cubicBezTo>
                  <a:cubicBezTo>
                    <a:pt x="1" y="4434"/>
                    <a:pt x="1161" y="5713"/>
                    <a:pt x="2592" y="5713"/>
                  </a:cubicBezTo>
                  <a:cubicBezTo>
                    <a:pt x="4025" y="5713"/>
                    <a:pt x="5184" y="4434"/>
                    <a:pt x="5184" y="2857"/>
                  </a:cubicBezTo>
                  <a:cubicBezTo>
                    <a:pt x="5184" y="1279"/>
                    <a:pt x="4025" y="0"/>
                    <a:pt x="25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6"/>
            <p:cNvSpPr/>
            <p:nvPr/>
          </p:nvSpPr>
          <p:spPr>
            <a:xfrm>
              <a:off x="2124250" y="4551500"/>
              <a:ext cx="44325" cy="33600"/>
            </a:xfrm>
            <a:custGeom>
              <a:avLst/>
              <a:gdLst/>
              <a:ahLst/>
              <a:cxnLst/>
              <a:rect l="l" t="t" r="r" b="b"/>
              <a:pathLst>
                <a:path w="1773" h="1344" extrusionOk="0">
                  <a:moveTo>
                    <a:pt x="0" y="1"/>
                  </a:moveTo>
                  <a:lnTo>
                    <a:pt x="0" y="1343"/>
                  </a:lnTo>
                  <a:lnTo>
                    <a:pt x="1772" y="1343"/>
                  </a:lnTo>
                  <a:lnTo>
                    <a:pt x="1772" y="1"/>
                  </a:lnTo>
                  <a:close/>
                </a:path>
              </a:pathLst>
            </a:custGeom>
            <a:solidFill>
              <a:srgbClr val="B56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6"/>
            <p:cNvSpPr/>
            <p:nvPr/>
          </p:nvSpPr>
          <p:spPr>
            <a:xfrm>
              <a:off x="2124250" y="4442250"/>
              <a:ext cx="44325" cy="33575"/>
            </a:xfrm>
            <a:custGeom>
              <a:avLst/>
              <a:gdLst/>
              <a:ahLst/>
              <a:cxnLst/>
              <a:rect l="l" t="t" r="r" b="b"/>
              <a:pathLst>
                <a:path w="1773" h="1343" extrusionOk="0">
                  <a:moveTo>
                    <a:pt x="0" y="0"/>
                  </a:moveTo>
                  <a:lnTo>
                    <a:pt x="0" y="1342"/>
                  </a:lnTo>
                  <a:lnTo>
                    <a:pt x="1772" y="1342"/>
                  </a:lnTo>
                  <a:lnTo>
                    <a:pt x="1772" y="0"/>
                  </a:lnTo>
                  <a:close/>
                </a:path>
              </a:pathLst>
            </a:custGeom>
            <a:solidFill>
              <a:srgbClr val="B56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6"/>
            <p:cNvSpPr/>
            <p:nvPr/>
          </p:nvSpPr>
          <p:spPr>
            <a:xfrm>
              <a:off x="2105925" y="4442250"/>
              <a:ext cx="129600" cy="142850"/>
            </a:xfrm>
            <a:custGeom>
              <a:avLst/>
              <a:gdLst/>
              <a:ahLst/>
              <a:cxnLst/>
              <a:rect l="l" t="t" r="r" b="b"/>
              <a:pathLst>
                <a:path w="5184" h="5714" extrusionOk="0">
                  <a:moveTo>
                    <a:pt x="2592" y="0"/>
                  </a:moveTo>
                  <a:cubicBezTo>
                    <a:pt x="1161" y="0"/>
                    <a:pt x="1" y="1279"/>
                    <a:pt x="1" y="2857"/>
                  </a:cubicBezTo>
                  <a:cubicBezTo>
                    <a:pt x="1" y="4434"/>
                    <a:pt x="1161" y="5713"/>
                    <a:pt x="2592" y="5713"/>
                  </a:cubicBezTo>
                  <a:cubicBezTo>
                    <a:pt x="4024" y="5713"/>
                    <a:pt x="5184" y="4434"/>
                    <a:pt x="5184" y="2857"/>
                  </a:cubicBezTo>
                  <a:cubicBezTo>
                    <a:pt x="5184" y="1279"/>
                    <a:pt x="4024" y="0"/>
                    <a:pt x="25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6"/>
            <p:cNvSpPr/>
            <p:nvPr/>
          </p:nvSpPr>
          <p:spPr>
            <a:xfrm>
              <a:off x="1984075" y="4482575"/>
              <a:ext cx="1902825" cy="62175"/>
            </a:xfrm>
            <a:custGeom>
              <a:avLst/>
              <a:gdLst/>
              <a:ahLst/>
              <a:cxnLst/>
              <a:rect l="l" t="t" r="r" b="b"/>
              <a:pathLst>
                <a:path w="76113" h="2487" extrusionOk="0">
                  <a:moveTo>
                    <a:pt x="1242" y="1"/>
                  </a:moveTo>
                  <a:cubicBezTo>
                    <a:pt x="557" y="1"/>
                    <a:pt x="0" y="558"/>
                    <a:pt x="0" y="1244"/>
                  </a:cubicBezTo>
                  <a:cubicBezTo>
                    <a:pt x="0" y="1929"/>
                    <a:pt x="557" y="2486"/>
                    <a:pt x="1242" y="2486"/>
                  </a:cubicBezTo>
                  <a:lnTo>
                    <a:pt x="74870" y="2486"/>
                  </a:lnTo>
                  <a:cubicBezTo>
                    <a:pt x="75556" y="2486"/>
                    <a:pt x="76113" y="1929"/>
                    <a:pt x="76113" y="1244"/>
                  </a:cubicBezTo>
                  <a:cubicBezTo>
                    <a:pt x="76113" y="558"/>
                    <a:pt x="75556" y="1"/>
                    <a:pt x="748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26"/>
            <p:cNvSpPr/>
            <p:nvPr/>
          </p:nvSpPr>
          <p:spPr>
            <a:xfrm>
              <a:off x="1984250" y="4486100"/>
              <a:ext cx="1902650" cy="62175"/>
            </a:xfrm>
            <a:custGeom>
              <a:avLst/>
              <a:gdLst/>
              <a:ahLst/>
              <a:cxnLst/>
              <a:rect l="l" t="t" r="r" b="b"/>
              <a:pathLst>
                <a:path w="76106" h="2487" extrusionOk="0">
                  <a:moveTo>
                    <a:pt x="74405" y="0"/>
                  </a:moveTo>
                  <a:cubicBezTo>
                    <a:pt x="74406" y="27"/>
                    <a:pt x="74414" y="53"/>
                    <a:pt x="74414" y="80"/>
                  </a:cubicBezTo>
                  <a:cubicBezTo>
                    <a:pt x="74414" y="767"/>
                    <a:pt x="73857" y="1323"/>
                    <a:pt x="73170" y="1323"/>
                  </a:cubicBezTo>
                  <a:lnTo>
                    <a:pt x="1" y="1323"/>
                  </a:lnTo>
                  <a:cubicBezTo>
                    <a:pt x="42" y="1972"/>
                    <a:pt x="577" y="2487"/>
                    <a:pt x="1235" y="2487"/>
                  </a:cubicBezTo>
                  <a:lnTo>
                    <a:pt x="74863" y="2487"/>
                  </a:lnTo>
                  <a:cubicBezTo>
                    <a:pt x="75549" y="2487"/>
                    <a:pt x="76106" y="1930"/>
                    <a:pt x="76106" y="1244"/>
                  </a:cubicBezTo>
                  <a:cubicBezTo>
                    <a:pt x="76106" y="557"/>
                    <a:pt x="75549" y="0"/>
                    <a:pt x="748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6"/>
            <p:cNvSpPr/>
            <p:nvPr/>
          </p:nvSpPr>
          <p:spPr>
            <a:xfrm>
              <a:off x="4128675" y="4140425"/>
              <a:ext cx="37275" cy="28225"/>
            </a:xfrm>
            <a:custGeom>
              <a:avLst/>
              <a:gdLst/>
              <a:ahLst/>
              <a:cxnLst/>
              <a:rect l="l" t="t" r="r" b="b"/>
              <a:pathLst>
                <a:path w="1491" h="1129" extrusionOk="0">
                  <a:moveTo>
                    <a:pt x="1" y="0"/>
                  </a:moveTo>
                  <a:lnTo>
                    <a:pt x="1" y="1128"/>
                  </a:lnTo>
                  <a:lnTo>
                    <a:pt x="1491" y="1128"/>
                  </a:lnTo>
                  <a:lnTo>
                    <a:pt x="1491" y="0"/>
                  </a:lnTo>
                  <a:close/>
                </a:path>
              </a:pathLst>
            </a:custGeom>
            <a:solidFill>
              <a:srgbClr val="B56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6"/>
            <p:cNvSpPr/>
            <p:nvPr/>
          </p:nvSpPr>
          <p:spPr>
            <a:xfrm>
              <a:off x="4128675" y="4048525"/>
              <a:ext cx="37275" cy="28250"/>
            </a:xfrm>
            <a:custGeom>
              <a:avLst/>
              <a:gdLst/>
              <a:ahLst/>
              <a:cxnLst/>
              <a:rect l="l" t="t" r="r" b="b"/>
              <a:pathLst>
                <a:path w="1491" h="1130" extrusionOk="0">
                  <a:moveTo>
                    <a:pt x="1" y="1"/>
                  </a:moveTo>
                  <a:lnTo>
                    <a:pt x="1" y="1129"/>
                  </a:lnTo>
                  <a:lnTo>
                    <a:pt x="1491" y="1129"/>
                  </a:lnTo>
                  <a:lnTo>
                    <a:pt x="1491" y="1"/>
                  </a:lnTo>
                  <a:close/>
                </a:path>
              </a:pathLst>
            </a:custGeom>
            <a:solidFill>
              <a:srgbClr val="B56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6"/>
            <p:cNvSpPr/>
            <p:nvPr/>
          </p:nvSpPr>
          <p:spPr>
            <a:xfrm>
              <a:off x="4113275" y="4048525"/>
              <a:ext cx="109000" cy="120125"/>
            </a:xfrm>
            <a:custGeom>
              <a:avLst/>
              <a:gdLst/>
              <a:ahLst/>
              <a:cxnLst/>
              <a:rect l="l" t="t" r="r" b="b"/>
              <a:pathLst>
                <a:path w="4360" h="4805" extrusionOk="0">
                  <a:moveTo>
                    <a:pt x="2180" y="1"/>
                  </a:moveTo>
                  <a:cubicBezTo>
                    <a:pt x="977" y="1"/>
                    <a:pt x="1" y="1076"/>
                    <a:pt x="1" y="2403"/>
                  </a:cubicBezTo>
                  <a:cubicBezTo>
                    <a:pt x="1" y="3729"/>
                    <a:pt x="977" y="4804"/>
                    <a:pt x="2180" y="4804"/>
                  </a:cubicBezTo>
                  <a:cubicBezTo>
                    <a:pt x="3384" y="4804"/>
                    <a:pt x="4360" y="3729"/>
                    <a:pt x="4360" y="2403"/>
                  </a:cubicBezTo>
                  <a:cubicBezTo>
                    <a:pt x="4360" y="1076"/>
                    <a:pt x="3384" y="1"/>
                    <a:pt x="21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26"/>
            <p:cNvSpPr/>
            <p:nvPr/>
          </p:nvSpPr>
          <p:spPr>
            <a:xfrm>
              <a:off x="4130425" y="4085675"/>
              <a:ext cx="861300" cy="41450"/>
            </a:xfrm>
            <a:custGeom>
              <a:avLst/>
              <a:gdLst/>
              <a:ahLst/>
              <a:cxnLst/>
              <a:rect l="l" t="t" r="r" b="b"/>
              <a:pathLst>
                <a:path w="34452" h="1658" extrusionOk="0">
                  <a:moveTo>
                    <a:pt x="828" y="0"/>
                  </a:moveTo>
                  <a:cubicBezTo>
                    <a:pt x="371" y="0"/>
                    <a:pt x="0" y="371"/>
                    <a:pt x="0" y="829"/>
                  </a:cubicBezTo>
                  <a:cubicBezTo>
                    <a:pt x="0" y="1287"/>
                    <a:pt x="371" y="1657"/>
                    <a:pt x="828" y="1657"/>
                  </a:cubicBezTo>
                  <a:lnTo>
                    <a:pt x="33623" y="1657"/>
                  </a:lnTo>
                  <a:cubicBezTo>
                    <a:pt x="34079" y="1657"/>
                    <a:pt x="34451" y="1287"/>
                    <a:pt x="34451" y="829"/>
                  </a:cubicBezTo>
                  <a:cubicBezTo>
                    <a:pt x="34451" y="371"/>
                    <a:pt x="34079" y="0"/>
                    <a:pt x="336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26"/>
            <p:cNvSpPr/>
            <p:nvPr/>
          </p:nvSpPr>
          <p:spPr>
            <a:xfrm>
              <a:off x="4929525" y="4085675"/>
              <a:ext cx="62200" cy="41450"/>
            </a:xfrm>
            <a:custGeom>
              <a:avLst/>
              <a:gdLst/>
              <a:ahLst/>
              <a:cxnLst/>
              <a:rect l="l" t="t" r="r" b="b"/>
              <a:pathLst>
                <a:path w="2488" h="1658" extrusionOk="0">
                  <a:moveTo>
                    <a:pt x="132" y="0"/>
                  </a:moveTo>
                  <a:cubicBezTo>
                    <a:pt x="48" y="328"/>
                    <a:pt x="1" y="691"/>
                    <a:pt x="1" y="1075"/>
                  </a:cubicBezTo>
                  <a:cubicBezTo>
                    <a:pt x="1" y="1276"/>
                    <a:pt x="15" y="1470"/>
                    <a:pt x="39" y="1657"/>
                  </a:cubicBezTo>
                  <a:lnTo>
                    <a:pt x="1659" y="1657"/>
                  </a:lnTo>
                  <a:cubicBezTo>
                    <a:pt x="2115" y="1657"/>
                    <a:pt x="2487" y="1287"/>
                    <a:pt x="2487" y="829"/>
                  </a:cubicBezTo>
                  <a:cubicBezTo>
                    <a:pt x="2487" y="371"/>
                    <a:pt x="2115" y="0"/>
                    <a:pt x="16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26"/>
            <p:cNvSpPr/>
            <p:nvPr/>
          </p:nvSpPr>
          <p:spPr>
            <a:xfrm>
              <a:off x="3712575" y="3981650"/>
              <a:ext cx="446950" cy="214250"/>
            </a:xfrm>
            <a:custGeom>
              <a:avLst/>
              <a:gdLst/>
              <a:ahLst/>
              <a:cxnLst/>
              <a:rect l="l" t="t" r="r" b="b"/>
              <a:pathLst>
                <a:path w="17878" h="8570" extrusionOk="0">
                  <a:moveTo>
                    <a:pt x="829" y="0"/>
                  </a:moveTo>
                  <a:cubicBezTo>
                    <a:pt x="371" y="0"/>
                    <a:pt x="0" y="371"/>
                    <a:pt x="0" y="829"/>
                  </a:cubicBezTo>
                  <a:cubicBezTo>
                    <a:pt x="0" y="1286"/>
                    <a:pt x="371" y="1657"/>
                    <a:pt x="829" y="1657"/>
                  </a:cubicBezTo>
                  <a:lnTo>
                    <a:pt x="1886" y="1657"/>
                  </a:lnTo>
                  <a:cubicBezTo>
                    <a:pt x="2246" y="1657"/>
                    <a:pt x="2539" y="1949"/>
                    <a:pt x="2539" y="2310"/>
                  </a:cubicBezTo>
                  <a:lnTo>
                    <a:pt x="2539" y="6224"/>
                  </a:lnTo>
                  <a:cubicBezTo>
                    <a:pt x="2539" y="7516"/>
                    <a:pt x="3590" y="8569"/>
                    <a:pt x="4883" y="8569"/>
                  </a:cubicBezTo>
                  <a:lnTo>
                    <a:pt x="17049" y="8569"/>
                  </a:lnTo>
                  <a:cubicBezTo>
                    <a:pt x="17507" y="8569"/>
                    <a:pt x="17878" y="8197"/>
                    <a:pt x="17878" y="7741"/>
                  </a:cubicBezTo>
                  <a:cubicBezTo>
                    <a:pt x="17878" y="7283"/>
                    <a:pt x="17507" y="6911"/>
                    <a:pt x="17049" y="6911"/>
                  </a:cubicBezTo>
                  <a:lnTo>
                    <a:pt x="4883" y="6911"/>
                  </a:lnTo>
                  <a:cubicBezTo>
                    <a:pt x="4504" y="6911"/>
                    <a:pt x="4195" y="6602"/>
                    <a:pt x="4195" y="6224"/>
                  </a:cubicBezTo>
                  <a:lnTo>
                    <a:pt x="4195" y="2310"/>
                  </a:lnTo>
                  <a:cubicBezTo>
                    <a:pt x="4195" y="1037"/>
                    <a:pt x="3160" y="0"/>
                    <a:pt x="18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26"/>
            <p:cNvSpPr/>
            <p:nvPr/>
          </p:nvSpPr>
          <p:spPr>
            <a:xfrm>
              <a:off x="3712575" y="3981650"/>
              <a:ext cx="68875" cy="45875"/>
            </a:xfrm>
            <a:custGeom>
              <a:avLst/>
              <a:gdLst/>
              <a:ahLst/>
              <a:cxnLst/>
              <a:rect l="l" t="t" r="r" b="b"/>
              <a:pathLst>
                <a:path w="2755" h="1835" extrusionOk="0">
                  <a:moveTo>
                    <a:pt x="829" y="0"/>
                  </a:moveTo>
                  <a:cubicBezTo>
                    <a:pt x="371" y="0"/>
                    <a:pt x="0" y="371"/>
                    <a:pt x="0" y="829"/>
                  </a:cubicBezTo>
                  <a:cubicBezTo>
                    <a:pt x="0" y="1286"/>
                    <a:pt x="371" y="1657"/>
                    <a:pt x="829" y="1657"/>
                  </a:cubicBezTo>
                  <a:lnTo>
                    <a:pt x="1886" y="1657"/>
                  </a:lnTo>
                  <a:cubicBezTo>
                    <a:pt x="2059" y="1657"/>
                    <a:pt x="2214" y="1725"/>
                    <a:pt x="2330" y="1834"/>
                  </a:cubicBezTo>
                  <a:cubicBezTo>
                    <a:pt x="2435" y="1244"/>
                    <a:pt x="2577" y="685"/>
                    <a:pt x="2754" y="170"/>
                  </a:cubicBezTo>
                  <a:cubicBezTo>
                    <a:pt x="2485" y="61"/>
                    <a:pt x="2193" y="0"/>
                    <a:pt x="18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26"/>
            <p:cNvSpPr/>
            <p:nvPr/>
          </p:nvSpPr>
          <p:spPr>
            <a:xfrm>
              <a:off x="4072450" y="4154400"/>
              <a:ext cx="87075" cy="41500"/>
            </a:xfrm>
            <a:custGeom>
              <a:avLst/>
              <a:gdLst/>
              <a:ahLst/>
              <a:cxnLst/>
              <a:rect l="l" t="t" r="r" b="b"/>
              <a:pathLst>
                <a:path w="3483" h="1660" extrusionOk="0">
                  <a:moveTo>
                    <a:pt x="1" y="1"/>
                  </a:moveTo>
                  <a:cubicBezTo>
                    <a:pt x="89" y="563"/>
                    <a:pt x="148" y="1117"/>
                    <a:pt x="184" y="1659"/>
                  </a:cubicBezTo>
                  <a:lnTo>
                    <a:pt x="2654" y="1659"/>
                  </a:lnTo>
                  <a:cubicBezTo>
                    <a:pt x="3112" y="1659"/>
                    <a:pt x="3483" y="1287"/>
                    <a:pt x="3483" y="831"/>
                  </a:cubicBezTo>
                  <a:cubicBezTo>
                    <a:pt x="3483" y="373"/>
                    <a:pt x="3112" y="1"/>
                    <a:pt x="26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26"/>
            <p:cNvSpPr/>
            <p:nvPr/>
          </p:nvSpPr>
          <p:spPr>
            <a:xfrm>
              <a:off x="4127750" y="4076850"/>
              <a:ext cx="41500" cy="221300"/>
            </a:xfrm>
            <a:custGeom>
              <a:avLst/>
              <a:gdLst/>
              <a:ahLst/>
              <a:cxnLst/>
              <a:rect l="l" t="t" r="r" b="b"/>
              <a:pathLst>
                <a:path w="1660" h="8852" extrusionOk="0">
                  <a:moveTo>
                    <a:pt x="829" y="0"/>
                  </a:moveTo>
                  <a:cubicBezTo>
                    <a:pt x="371" y="0"/>
                    <a:pt x="1" y="371"/>
                    <a:pt x="1" y="829"/>
                  </a:cubicBezTo>
                  <a:lnTo>
                    <a:pt x="1" y="8023"/>
                  </a:lnTo>
                  <a:cubicBezTo>
                    <a:pt x="1" y="8479"/>
                    <a:pt x="371" y="8851"/>
                    <a:pt x="829" y="8851"/>
                  </a:cubicBezTo>
                  <a:cubicBezTo>
                    <a:pt x="1287" y="8851"/>
                    <a:pt x="1659" y="8479"/>
                    <a:pt x="1659" y="8023"/>
                  </a:cubicBezTo>
                  <a:lnTo>
                    <a:pt x="1659" y="829"/>
                  </a:lnTo>
                  <a:cubicBezTo>
                    <a:pt x="1659" y="371"/>
                    <a:pt x="1287" y="0"/>
                    <a:pt x="8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6"/>
            <p:cNvSpPr/>
            <p:nvPr/>
          </p:nvSpPr>
          <p:spPr>
            <a:xfrm>
              <a:off x="5246325" y="3581000"/>
              <a:ext cx="88775" cy="97850"/>
            </a:xfrm>
            <a:custGeom>
              <a:avLst/>
              <a:gdLst/>
              <a:ahLst/>
              <a:cxnLst/>
              <a:rect l="l" t="t" r="r" b="b"/>
              <a:pathLst>
                <a:path w="3551" h="3914" extrusionOk="0">
                  <a:moveTo>
                    <a:pt x="1776" y="0"/>
                  </a:moveTo>
                  <a:cubicBezTo>
                    <a:pt x="795" y="0"/>
                    <a:pt x="1" y="876"/>
                    <a:pt x="1" y="1957"/>
                  </a:cubicBezTo>
                  <a:cubicBezTo>
                    <a:pt x="1" y="3036"/>
                    <a:pt x="795" y="3914"/>
                    <a:pt x="1776" y="3914"/>
                  </a:cubicBezTo>
                  <a:cubicBezTo>
                    <a:pt x="2756" y="3914"/>
                    <a:pt x="3551" y="3036"/>
                    <a:pt x="3551" y="1957"/>
                  </a:cubicBezTo>
                  <a:cubicBezTo>
                    <a:pt x="3551" y="876"/>
                    <a:pt x="2756" y="0"/>
                    <a:pt x="1776" y="0"/>
                  </a:cubicBez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6"/>
            <p:cNvSpPr/>
            <p:nvPr/>
          </p:nvSpPr>
          <p:spPr>
            <a:xfrm>
              <a:off x="5260000" y="3614800"/>
              <a:ext cx="300000" cy="528300"/>
            </a:xfrm>
            <a:custGeom>
              <a:avLst/>
              <a:gdLst/>
              <a:ahLst/>
              <a:cxnLst/>
              <a:rect l="l" t="t" r="r" b="b"/>
              <a:pathLst>
                <a:path w="12000" h="21132" extrusionOk="0">
                  <a:moveTo>
                    <a:pt x="710" y="1"/>
                  </a:moveTo>
                  <a:cubicBezTo>
                    <a:pt x="611" y="1"/>
                    <a:pt x="511" y="24"/>
                    <a:pt x="418" y="73"/>
                  </a:cubicBezTo>
                  <a:cubicBezTo>
                    <a:pt x="115" y="234"/>
                    <a:pt x="0" y="611"/>
                    <a:pt x="161" y="914"/>
                  </a:cubicBezTo>
                  <a:lnTo>
                    <a:pt x="10740" y="20802"/>
                  </a:lnTo>
                  <a:cubicBezTo>
                    <a:pt x="10852" y="21012"/>
                    <a:pt x="11068" y="21132"/>
                    <a:pt x="11289" y="21132"/>
                  </a:cubicBezTo>
                  <a:cubicBezTo>
                    <a:pt x="11388" y="21132"/>
                    <a:pt x="11488" y="21108"/>
                    <a:pt x="11581" y="21059"/>
                  </a:cubicBezTo>
                  <a:cubicBezTo>
                    <a:pt x="11884" y="20897"/>
                    <a:pt x="11999" y="20522"/>
                    <a:pt x="11837" y="20217"/>
                  </a:cubicBezTo>
                  <a:lnTo>
                    <a:pt x="1258" y="330"/>
                  </a:lnTo>
                  <a:cubicBezTo>
                    <a:pt x="1148" y="120"/>
                    <a:pt x="933" y="1"/>
                    <a:pt x="7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26"/>
            <p:cNvSpPr/>
            <p:nvPr/>
          </p:nvSpPr>
          <p:spPr>
            <a:xfrm>
              <a:off x="5306200" y="3695450"/>
              <a:ext cx="183075" cy="346350"/>
            </a:xfrm>
            <a:custGeom>
              <a:avLst/>
              <a:gdLst/>
              <a:ahLst/>
              <a:cxnLst/>
              <a:rect l="l" t="t" r="r" b="b"/>
              <a:pathLst>
                <a:path w="7323" h="13854" extrusionOk="0">
                  <a:moveTo>
                    <a:pt x="952" y="0"/>
                  </a:moveTo>
                  <a:cubicBezTo>
                    <a:pt x="618" y="223"/>
                    <a:pt x="299" y="512"/>
                    <a:pt x="1" y="861"/>
                  </a:cubicBezTo>
                  <a:lnTo>
                    <a:pt x="6912" y="13854"/>
                  </a:lnTo>
                  <a:cubicBezTo>
                    <a:pt x="7081" y="13263"/>
                    <a:pt x="7219" y="12634"/>
                    <a:pt x="7322" y="11977"/>
                  </a:cubicBezTo>
                  <a:lnTo>
                    <a:pt x="95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6"/>
            <p:cNvSpPr/>
            <p:nvPr/>
          </p:nvSpPr>
          <p:spPr>
            <a:xfrm>
              <a:off x="5813400" y="3069800"/>
              <a:ext cx="244425" cy="1037600"/>
            </a:xfrm>
            <a:custGeom>
              <a:avLst/>
              <a:gdLst/>
              <a:ahLst/>
              <a:cxnLst/>
              <a:rect l="l" t="t" r="r" b="b"/>
              <a:pathLst>
                <a:path w="9777" h="41504" extrusionOk="0">
                  <a:moveTo>
                    <a:pt x="207" y="0"/>
                  </a:moveTo>
                  <a:cubicBezTo>
                    <a:pt x="93" y="0"/>
                    <a:pt x="0" y="93"/>
                    <a:pt x="0" y="207"/>
                  </a:cubicBezTo>
                  <a:cubicBezTo>
                    <a:pt x="0" y="322"/>
                    <a:pt x="93" y="414"/>
                    <a:pt x="207" y="414"/>
                  </a:cubicBezTo>
                  <a:cubicBezTo>
                    <a:pt x="5256" y="414"/>
                    <a:pt x="9362" y="9538"/>
                    <a:pt x="9362" y="20751"/>
                  </a:cubicBezTo>
                  <a:cubicBezTo>
                    <a:pt x="9362" y="31966"/>
                    <a:pt x="5256" y="41089"/>
                    <a:pt x="207" y="41089"/>
                  </a:cubicBezTo>
                  <a:cubicBezTo>
                    <a:pt x="93" y="41089"/>
                    <a:pt x="0" y="41182"/>
                    <a:pt x="0" y="41295"/>
                  </a:cubicBezTo>
                  <a:cubicBezTo>
                    <a:pt x="0" y="41411"/>
                    <a:pt x="93" y="41504"/>
                    <a:pt x="207" y="41504"/>
                  </a:cubicBezTo>
                  <a:cubicBezTo>
                    <a:pt x="5484" y="41504"/>
                    <a:pt x="9777" y="32194"/>
                    <a:pt x="9777" y="20751"/>
                  </a:cubicBezTo>
                  <a:cubicBezTo>
                    <a:pt x="9777" y="9309"/>
                    <a:pt x="5484" y="0"/>
                    <a:pt x="2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6"/>
            <p:cNvSpPr/>
            <p:nvPr/>
          </p:nvSpPr>
          <p:spPr>
            <a:xfrm>
              <a:off x="5869800" y="3397975"/>
              <a:ext cx="285125" cy="382175"/>
            </a:xfrm>
            <a:custGeom>
              <a:avLst/>
              <a:gdLst/>
              <a:ahLst/>
              <a:cxnLst/>
              <a:rect l="l" t="t" r="r" b="b"/>
              <a:pathLst>
                <a:path w="11405" h="15287" extrusionOk="0">
                  <a:moveTo>
                    <a:pt x="5703" y="0"/>
                  </a:moveTo>
                  <a:cubicBezTo>
                    <a:pt x="4190" y="0"/>
                    <a:pt x="2740" y="805"/>
                    <a:pt x="1671" y="2239"/>
                  </a:cubicBezTo>
                  <a:cubicBezTo>
                    <a:pt x="602" y="3673"/>
                    <a:pt x="1" y="5616"/>
                    <a:pt x="1" y="7643"/>
                  </a:cubicBezTo>
                  <a:cubicBezTo>
                    <a:pt x="1" y="9671"/>
                    <a:pt x="602" y="11614"/>
                    <a:pt x="1671" y="13048"/>
                  </a:cubicBezTo>
                  <a:cubicBezTo>
                    <a:pt x="2740" y="14480"/>
                    <a:pt x="4190" y="15286"/>
                    <a:pt x="5703" y="15286"/>
                  </a:cubicBezTo>
                  <a:cubicBezTo>
                    <a:pt x="7215" y="15286"/>
                    <a:pt x="8665" y="14480"/>
                    <a:pt x="9734" y="13048"/>
                  </a:cubicBezTo>
                  <a:cubicBezTo>
                    <a:pt x="10804" y="11614"/>
                    <a:pt x="11405" y="9671"/>
                    <a:pt x="11405" y="7643"/>
                  </a:cubicBezTo>
                  <a:cubicBezTo>
                    <a:pt x="11405" y="5616"/>
                    <a:pt x="10804" y="3673"/>
                    <a:pt x="9734" y="2239"/>
                  </a:cubicBezTo>
                  <a:cubicBezTo>
                    <a:pt x="8665" y="805"/>
                    <a:pt x="7215" y="0"/>
                    <a:pt x="57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6"/>
            <p:cNvSpPr/>
            <p:nvPr/>
          </p:nvSpPr>
          <p:spPr>
            <a:xfrm>
              <a:off x="5900700" y="3420500"/>
              <a:ext cx="251525" cy="337100"/>
            </a:xfrm>
            <a:custGeom>
              <a:avLst/>
              <a:gdLst/>
              <a:ahLst/>
              <a:cxnLst/>
              <a:rect l="l" t="t" r="r" b="b"/>
              <a:pathLst>
                <a:path w="10061" h="13484" extrusionOk="0">
                  <a:moveTo>
                    <a:pt x="5031" y="0"/>
                  </a:moveTo>
                  <a:cubicBezTo>
                    <a:pt x="2252" y="0"/>
                    <a:pt x="1" y="3018"/>
                    <a:pt x="1" y="6742"/>
                  </a:cubicBezTo>
                  <a:cubicBezTo>
                    <a:pt x="1" y="10465"/>
                    <a:pt x="2252" y="13483"/>
                    <a:pt x="5031" y="13483"/>
                  </a:cubicBezTo>
                  <a:cubicBezTo>
                    <a:pt x="7809" y="13483"/>
                    <a:pt x="10061" y="10465"/>
                    <a:pt x="10061" y="6742"/>
                  </a:cubicBezTo>
                  <a:cubicBezTo>
                    <a:pt x="10061" y="3018"/>
                    <a:pt x="7809" y="0"/>
                    <a:pt x="50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26"/>
            <p:cNvSpPr/>
            <p:nvPr/>
          </p:nvSpPr>
          <p:spPr>
            <a:xfrm>
              <a:off x="3785300" y="4440900"/>
              <a:ext cx="129600" cy="142850"/>
            </a:xfrm>
            <a:custGeom>
              <a:avLst/>
              <a:gdLst/>
              <a:ahLst/>
              <a:cxnLst/>
              <a:rect l="l" t="t" r="r" b="b"/>
              <a:pathLst>
                <a:path w="5184" h="5714" extrusionOk="0">
                  <a:moveTo>
                    <a:pt x="2592" y="1"/>
                  </a:moveTo>
                  <a:cubicBezTo>
                    <a:pt x="1161" y="1"/>
                    <a:pt x="0" y="1280"/>
                    <a:pt x="0" y="2858"/>
                  </a:cubicBezTo>
                  <a:cubicBezTo>
                    <a:pt x="0" y="4435"/>
                    <a:pt x="1161" y="5714"/>
                    <a:pt x="2592" y="5714"/>
                  </a:cubicBezTo>
                  <a:cubicBezTo>
                    <a:pt x="4022" y="5714"/>
                    <a:pt x="5183" y="4435"/>
                    <a:pt x="5183" y="2858"/>
                  </a:cubicBezTo>
                  <a:cubicBezTo>
                    <a:pt x="5183" y="1280"/>
                    <a:pt x="4022" y="1"/>
                    <a:pt x="25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6"/>
            <p:cNvSpPr/>
            <p:nvPr/>
          </p:nvSpPr>
          <p:spPr>
            <a:xfrm>
              <a:off x="3165100" y="4442250"/>
              <a:ext cx="129600" cy="142850"/>
            </a:xfrm>
            <a:custGeom>
              <a:avLst/>
              <a:gdLst/>
              <a:ahLst/>
              <a:cxnLst/>
              <a:rect l="l" t="t" r="r" b="b"/>
              <a:pathLst>
                <a:path w="5184" h="5714" extrusionOk="0">
                  <a:moveTo>
                    <a:pt x="2592" y="0"/>
                  </a:moveTo>
                  <a:cubicBezTo>
                    <a:pt x="1162" y="0"/>
                    <a:pt x="1" y="1279"/>
                    <a:pt x="1" y="2857"/>
                  </a:cubicBezTo>
                  <a:cubicBezTo>
                    <a:pt x="1" y="4434"/>
                    <a:pt x="1162" y="5713"/>
                    <a:pt x="2592" y="5713"/>
                  </a:cubicBezTo>
                  <a:cubicBezTo>
                    <a:pt x="4025" y="5713"/>
                    <a:pt x="5184" y="4434"/>
                    <a:pt x="5184" y="2857"/>
                  </a:cubicBezTo>
                  <a:cubicBezTo>
                    <a:pt x="5184" y="1279"/>
                    <a:pt x="4025" y="0"/>
                    <a:pt x="25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6"/>
            <p:cNvSpPr/>
            <p:nvPr/>
          </p:nvSpPr>
          <p:spPr>
            <a:xfrm>
              <a:off x="3184675" y="4473975"/>
              <a:ext cx="71975" cy="79375"/>
            </a:xfrm>
            <a:custGeom>
              <a:avLst/>
              <a:gdLst/>
              <a:ahLst/>
              <a:cxnLst/>
              <a:rect l="l" t="t" r="r" b="b"/>
              <a:pathLst>
                <a:path w="2879" h="3175" extrusionOk="0">
                  <a:moveTo>
                    <a:pt x="1440" y="1"/>
                  </a:moveTo>
                  <a:cubicBezTo>
                    <a:pt x="644" y="1"/>
                    <a:pt x="1" y="711"/>
                    <a:pt x="1" y="1588"/>
                  </a:cubicBezTo>
                  <a:cubicBezTo>
                    <a:pt x="1" y="2464"/>
                    <a:pt x="644" y="3174"/>
                    <a:pt x="1440" y="3174"/>
                  </a:cubicBezTo>
                  <a:cubicBezTo>
                    <a:pt x="2235" y="3174"/>
                    <a:pt x="2878" y="2464"/>
                    <a:pt x="2878" y="1588"/>
                  </a:cubicBezTo>
                  <a:cubicBezTo>
                    <a:pt x="2878" y="711"/>
                    <a:pt x="2235" y="1"/>
                    <a:pt x="144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6"/>
            <p:cNvSpPr/>
            <p:nvPr/>
          </p:nvSpPr>
          <p:spPr>
            <a:xfrm>
              <a:off x="2054350" y="4442250"/>
              <a:ext cx="129600" cy="142850"/>
            </a:xfrm>
            <a:custGeom>
              <a:avLst/>
              <a:gdLst/>
              <a:ahLst/>
              <a:cxnLst/>
              <a:rect l="l" t="t" r="r" b="b"/>
              <a:pathLst>
                <a:path w="5184" h="5714" extrusionOk="0">
                  <a:moveTo>
                    <a:pt x="2592" y="0"/>
                  </a:moveTo>
                  <a:cubicBezTo>
                    <a:pt x="1161" y="0"/>
                    <a:pt x="1" y="1279"/>
                    <a:pt x="1" y="2857"/>
                  </a:cubicBezTo>
                  <a:cubicBezTo>
                    <a:pt x="1" y="4434"/>
                    <a:pt x="1161" y="5713"/>
                    <a:pt x="2592" y="5713"/>
                  </a:cubicBezTo>
                  <a:cubicBezTo>
                    <a:pt x="4025" y="5713"/>
                    <a:pt x="5184" y="4434"/>
                    <a:pt x="5184" y="2857"/>
                  </a:cubicBezTo>
                  <a:cubicBezTo>
                    <a:pt x="5184" y="1279"/>
                    <a:pt x="4025" y="0"/>
                    <a:pt x="25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6"/>
            <p:cNvSpPr/>
            <p:nvPr/>
          </p:nvSpPr>
          <p:spPr>
            <a:xfrm>
              <a:off x="4069950" y="4227500"/>
              <a:ext cx="108950" cy="120075"/>
            </a:xfrm>
            <a:custGeom>
              <a:avLst/>
              <a:gdLst/>
              <a:ahLst/>
              <a:cxnLst/>
              <a:rect l="l" t="t" r="r" b="b"/>
              <a:pathLst>
                <a:path w="4358" h="4803" extrusionOk="0">
                  <a:moveTo>
                    <a:pt x="2180" y="1"/>
                  </a:moveTo>
                  <a:cubicBezTo>
                    <a:pt x="976" y="1"/>
                    <a:pt x="0" y="1076"/>
                    <a:pt x="0" y="2402"/>
                  </a:cubicBezTo>
                  <a:cubicBezTo>
                    <a:pt x="0" y="3728"/>
                    <a:pt x="976" y="4803"/>
                    <a:pt x="2180" y="4803"/>
                  </a:cubicBezTo>
                  <a:cubicBezTo>
                    <a:pt x="3383" y="4803"/>
                    <a:pt x="4358" y="3728"/>
                    <a:pt x="4358" y="2402"/>
                  </a:cubicBezTo>
                  <a:cubicBezTo>
                    <a:pt x="4358" y="1076"/>
                    <a:pt x="3383" y="1"/>
                    <a:pt x="21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26"/>
            <p:cNvSpPr/>
            <p:nvPr/>
          </p:nvSpPr>
          <p:spPr>
            <a:xfrm>
              <a:off x="4069950" y="4048525"/>
              <a:ext cx="108950" cy="120125"/>
            </a:xfrm>
            <a:custGeom>
              <a:avLst/>
              <a:gdLst/>
              <a:ahLst/>
              <a:cxnLst/>
              <a:rect l="l" t="t" r="r" b="b"/>
              <a:pathLst>
                <a:path w="4358" h="4805" extrusionOk="0">
                  <a:moveTo>
                    <a:pt x="2180" y="1"/>
                  </a:moveTo>
                  <a:cubicBezTo>
                    <a:pt x="976" y="1"/>
                    <a:pt x="0" y="1076"/>
                    <a:pt x="0" y="2403"/>
                  </a:cubicBezTo>
                  <a:cubicBezTo>
                    <a:pt x="0" y="3729"/>
                    <a:pt x="976" y="4804"/>
                    <a:pt x="2180" y="4804"/>
                  </a:cubicBezTo>
                  <a:cubicBezTo>
                    <a:pt x="3383" y="4804"/>
                    <a:pt x="4358" y="3729"/>
                    <a:pt x="4358" y="2403"/>
                  </a:cubicBezTo>
                  <a:cubicBezTo>
                    <a:pt x="4358" y="1076"/>
                    <a:pt x="3383" y="1"/>
                    <a:pt x="21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6"/>
            <p:cNvSpPr/>
            <p:nvPr/>
          </p:nvSpPr>
          <p:spPr>
            <a:xfrm>
              <a:off x="1582275" y="2821100"/>
              <a:ext cx="932700" cy="111100"/>
            </a:xfrm>
            <a:custGeom>
              <a:avLst/>
              <a:gdLst/>
              <a:ahLst/>
              <a:cxnLst/>
              <a:rect l="l" t="t" r="r" b="b"/>
              <a:pathLst>
                <a:path w="37308" h="4444" extrusionOk="0">
                  <a:moveTo>
                    <a:pt x="1" y="0"/>
                  </a:moveTo>
                  <a:lnTo>
                    <a:pt x="1" y="2186"/>
                  </a:lnTo>
                  <a:lnTo>
                    <a:pt x="562" y="2186"/>
                  </a:lnTo>
                  <a:cubicBezTo>
                    <a:pt x="1387" y="2186"/>
                    <a:pt x="2056" y="3196"/>
                    <a:pt x="2056" y="4443"/>
                  </a:cubicBezTo>
                  <a:lnTo>
                    <a:pt x="35793" y="4443"/>
                  </a:lnTo>
                  <a:cubicBezTo>
                    <a:pt x="36630" y="4443"/>
                    <a:pt x="37308" y="3764"/>
                    <a:pt x="37308" y="2927"/>
                  </a:cubicBezTo>
                  <a:lnTo>
                    <a:pt x="37308" y="1515"/>
                  </a:lnTo>
                  <a:cubicBezTo>
                    <a:pt x="37308" y="678"/>
                    <a:pt x="36630" y="0"/>
                    <a:pt x="357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26"/>
            <p:cNvSpPr/>
            <p:nvPr/>
          </p:nvSpPr>
          <p:spPr>
            <a:xfrm>
              <a:off x="1887475" y="2821100"/>
              <a:ext cx="251000" cy="111100"/>
            </a:xfrm>
            <a:custGeom>
              <a:avLst/>
              <a:gdLst/>
              <a:ahLst/>
              <a:cxnLst/>
              <a:rect l="l" t="t" r="r" b="b"/>
              <a:pathLst>
                <a:path w="10040" h="4444" extrusionOk="0">
                  <a:moveTo>
                    <a:pt x="0" y="0"/>
                  </a:moveTo>
                  <a:lnTo>
                    <a:pt x="645" y="4443"/>
                  </a:lnTo>
                  <a:lnTo>
                    <a:pt x="10040" y="4443"/>
                  </a:lnTo>
                  <a:lnTo>
                    <a:pt x="9394"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26"/>
            <p:cNvSpPr/>
            <p:nvPr/>
          </p:nvSpPr>
          <p:spPr>
            <a:xfrm>
              <a:off x="2514375" y="3509350"/>
              <a:ext cx="30050" cy="33100"/>
            </a:xfrm>
            <a:custGeom>
              <a:avLst/>
              <a:gdLst/>
              <a:ahLst/>
              <a:cxnLst/>
              <a:rect l="l" t="t" r="r" b="b"/>
              <a:pathLst>
                <a:path w="1202" h="1324" extrusionOk="0">
                  <a:moveTo>
                    <a:pt x="601" y="0"/>
                  </a:moveTo>
                  <a:cubicBezTo>
                    <a:pt x="269" y="0"/>
                    <a:pt x="0" y="296"/>
                    <a:pt x="0" y="662"/>
                  </a:cubicBezTo>
                  <a:cubicBezTo>
                    <a:pt x="0" y="1027"/>
                    <a:pt x="269" y="1323"/>
                    <a:pt x="601" y="1323"/>
                  </a:cubicBezTo>
                  <a:cubicBezTo>
                    <a:pt x="933" y="1323"/>
                    <a:pt x="1202" y="1027"/>
                    <a:pt x="1202" y="662"/>
                  </a:cubicBezTo>
                  <a:cubicBezTo>
                    <a:pt x="1202" y="296"/>
                    <a:pt x="933" y="0"/>
                    <a:pt x="6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26"/>
            <p:cNvSpPr/>
            <p:nvPr/>
          </p:nvSpPr>
          <p:spPr>
            <a:xfrm>
              <a:off x="2514375" y="3587800"/>
              <a:ext cx="30050" cy="33100"/>
            </a:xfrm>
            <a:custGeom>
              <a:avLst/>
              <a:gdLst/>
              <a:ahLst/>
              <a:cxnLst/>
              <a:rect l="l" t="t" r="r" b="b"/>
              <a:pathLst>
                <a:path w="1202" h="1324" extrusionOk="0">
                  <a:moveTo>
                    <a:pt x="601" y="0"/>
                  </a:moveTo>
                  <a:cubicBezTo>
                    <a:pt x="269" y="0"/>
                    <a:pt x="0" y="297"/>
                    <a:pt x="0" y="662"/>
                  </a:cubicBezTo>
                  <a:cubicBezTo>
                    <a:pt x="0" y="1028"/>
                    <a:pt x="269" y="1323"/>
                    <a:pt x="601" y="1323"/>
                  </a:cubicBezTo>
                  <a:cubicBezTo>
                    <a:pt x="933" y="1323"/>
                    <a:pt x="1202" y="1028"/>
                    <a:pt x="1202" y="662"/>
                  </a:cubicBezTo>
                  <a:cubicBezTo>
                    <a:pt x="1202" y="297"/>
                    <a:pt x="933" y="0"/>
                    <a:pt x="60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26"/>
            <p:cNvSpPr/>
            <p:nvPr/>
          </p:nvSpPr>
          <p:spPr>
            <a:xfrm>
              <a:off x="4965675" y="4023500"/>
              <a:ext cx="190425" cy="179875"/>
            </a:xfrm>
            <a:custGeom>
              <a:avLst/>
              <a:gdLst/>
              <a:ahLst/>
              <a:cxnLst/>
              <a:rect l="l" t="t" r="r" b="b"/>
              <a:pathLst>
                <a:path w="7617" h="7195" extrusionOk="0">
                  <a:moveTo>
                    <a:pt x="92" y="1"/>
                  </a:moveTo>
                  <a:cubicBezTo>
                    <a:pt x="41" y="1"/>
                    <a:pt x="0" y="42"/>
                    <a:pt x="0" y="91"/>
                  </a:cubicBezTo>
                  <a:lnTo>
                    <a:pt x="0" y="7195"/>
                  </a:lnTo>
                  <a:lnTo>
                    <a:pt x="7617" y="7195"/>
                  </a:lnTo>
                  <a:lnTo>
                    <a:pt x="7617" y="91"/>
                  </a:lnTo>
                  <a:cubicBezTo>
                    <a:pt x="7617" y="42"/>
                    <a:pt x="7577" y="1"/>
                    <a:pt x="7526" y="1"/>
                  </a:cubicBezTo>
                  <a:close/>
                </a:path>
              </a:pathLst>
            </a:custGeom>
            <a:solidFill>
              <a:srgbClr val="EFBC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26"/>
            <p:cNvSpPr/>
            <p:nvPr/>
          </p:nvSpPr>
          <p:spPr>
            <a:xfrm>
              <a:off x="4965675" y="4123150"/>
              <a:ext cx="190425" cy="89900"/>
            </a:xfrm>
            <a:custGeom>
              <a:avLst/>
              <a:gdLst/>
              <a:ahLst/>
              <a:cxnLst/>
              <a:rect l="l" t="t" r="r" b="b"/>
              <a:pathLst>
                <a:path w="7617" h="3596" extrusionOk="0">
                  <a:moveTo>
                    <a:pt x="0" y="0"/>
                  </a:moveTo>
                  <a:lnTo>
                    <a:pt x="0" y="3596"/>
                  </a:lnTo>
                  <a:lnTo>
                    <a:pt x="7617" y="3596"/>
                  </a:lnTo>
                  <a:lnTo>
                    <a:pt x="761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26"/>
            <p:cNvSpPr/>
            <p:nvPr/>
          </p:nvSpPr>
          <p:spPr>
            <a:xfrm>
              <a:off x="4976750" y="4023500"/>
              <a:ext cx="179350" cy="179875"/>
            </a:xfrm>
            <a:custGeom>
              <a:avLst/>
              <a:gdLst/>
              <a:ahLst/>
              <a:cxnLst/>
              <a:rect l="l" t="t" r="r" b="b"/>
              <a:pathLst>
                <a:path w="7174" h="7195" extrusionOk="0">
                  <a:moveTo>
                    <a:pt x="933" y="1"/>
                  </a:moveTo>
                  <a:cubicBezTo>
                    <a:pt x="572" y="1"/>
                    <a:pt x="245" y="144"/>
                    <a:pt x="0" y="371"/>
                  </a:cubicBezTo>
                  <a:lnTo>
                    <a:pt x="3261" y="371"/>
                  </a:lnTo>
                  <a:cubicBezTo>
                    <a:pt x="4019" y="371"/>
                    <a:pt x="4635" y="987"/>
                    <a:pt x="4635" y="1746"/>
                  </a:cubicBezTo>
                  <a:lnTo>
                    <a:pt x="4635" y="7195"/>
                  </a:lnTo>
                  <a:lnTo>
                    <a:pt x="7174" y="7195"/>
                  </a:lnTo>
                  <a:lnTo>
                    <a:pt x="7174" y="1375"/>
                  </a:lnTo>
                  <a:cubicBezTo>
                    <a:pt x="7174" y="616"/>
                    <a:pt x="6558" y="1"/>
                    <a:pt x="57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26"/>
            <p:cNvSpPr/>
            <p:nvPr/>
          </p:nvSpPr>
          <p:spPr>
            <a:xfrm>
              <a:off x="4792125" y="4143525"/>
              <a:ext cx="251925" cy="354700"/>
            </a:xfrm>
            <a:custGeom>
              <a:avLst/>
              <a:gdLst/>
              <a:ahLst/>
              <a:cxnLst/>
              <a:rect l="l" t="t" r="r" b="b"/>
              <a:pathLst>
                <a:path w="10077" h="14188" extrusionOk="0">
                  <a:moveTo>
                    <a:pt x="6010" y="414"/>
                  </a:moveTo>
                  <a:cubicBezTo>
                    <a:pt x="8025" y="414"/>
                    <a:pt x="9662" y="2053"/>
                    <a:pt x="9662" y="4065"/>
                  </a:cubicBezTo>
                  <a:lnTo>
                    <a:pt x="9662" y="10122"/>
                  </a:lnTo>
                  <a:cubicBezTo>
                    <a:pt x="9662" y="12135"/>
                    <a:pt x="8025" y="13774"/>
                    <a:pt x="6010" y="13774"/>
                  </a:cubicBezTo>
                  <a:lnTo>
                    <a:pt x="4066" y="13774"/>
                  </a:lnTo>
                  <a:cubicBezTo>
                    <a:pt x="2053" y="13774"/>
                    <a:pt x="414" y="12135"/>
                    <a:pt x="414" y="10122"/>
                  </a:cubicBezTo>
                  <a:lnTo>
                    <a:pt x="414" y="4065"/>
                  </a:lnTo>
                  <a:cubicBezTo>
                    <a:pt x="414" y="2053"/>
                    <a:pt x="2053" y="414"/>
                    <a:pt x="4066" y="414"/>
                  </a:cubicBezTo>
                  <a:close/>
                  <a:moveTo>
                    <a:pt x="4066" y="0"/>
                  </a:moveTo>
                  <a:cubicBezTo>
                    <a:pt x="1824" y="0"/>
                    <a:pt x="1" y="1824"/>
                    <a:pt x="1" y="4065"/>
                  </a:cubicBezTo>
                  <a:lnTo>
                    <a:pt x="1" y="10122"/>
                  </a:lnTo>
                  <a:cubicBezTo>
                    <a:pt x="1" y="12364"/>
                    <a:pt x="1824" y="14188"/>
                    <a:pt x="4066" y="14188"/>
                  </a:cubicBezTo>
                  <a:lnTo>
                    <a:pt x="6010" y="14188"/>
                  </a:lnTo>
                  <a:cubicBezTo>
                    <a:pt x="8253" y="14188"/>
                    <a:pt x="10077" y="12364"/>
                    <a:pt x="10077" y="10122"/>
                  </a:cubicBezTo>
                  <a:lnTo>
                    <a:pt x="10077" y="4065"/>
                  </a:lnTo>
                  <a:cubicBezTo>
                    <a:pt x="10077" y="1824"/>
                    <a:pt x="8253" y="0"/>
                    <a:pt x="60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6"/>
            <p:cNvSpPr/>
            <p:nvPr/>
          </p:nvSpPr>
          <p:spPr>
            <a:xfrm>
              <a:off x="4800850" y="4148675"/>
              <a:ext cx="406825" cy="344375"/>
            </a:xfrm>
            <a:custGeom>
              <a:avLst/>
              <a:gdLst/>
              <a:ahLst/>
              <a:cxnLst/>
              <a:rect l="l" t="t" r="r" b="b"/>
              <a:pathLst>
                <a:path w="16273" h="13775" extrusionOk="0">
                  <a:moveTo>
                    <a:pt x="253" y="1"/>
                  </a:moveTo>
                  <a:cubicBezTo>
                    <a:pt x="114" y="1"/>
                    <a:pt x="0" y="115"/>
                    <a:pt x="0" y="255"/>
                  </a:cubicBezTo>
                  <a:lnTo>
                    <a:pt x="0" y="13521"/>
                  </a:lnTo>
                  <a:cubicBezTo>
                    <a:pt x="0" y="13661"/>
                    <a:pt x="114" y="13775"/>
                    <a:pt x="253" y="13775"/>
                  </a:cubicBezTo>
                  <a:lnTo>
                    <a:pt x="16020" y="13775"/>
                  </a:lnTo>
                  <a:cubicBezTo>
                    <a:pt x="16159" y="13775"/>
                    <a:pt x="16272" y="13661"/>
                    <a:pt x="16272" y="13521"/>
                  </a:cubicBezTo>
                  <a:lnTo>
                    <a:pt x="16272" y="255"/>
                  </a:lnTo>
                  <a:cubicBezTo>
                    <a:pt x="16272" y="115"/>
                    <a:pt x="16159" y="1"/>
                    <a:pt x="160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6"/>
            <p:cNvSpPr/>
            <p:nvPr/>
          </p:nvSpPr>
          <p:spPr>
            <a:xfrm>
              <a:off x="4800850" y="4148675"/>
              <a:ext cx="312950" cy="221425"/>
            </a:xfrm>
            <a:custGeom>
              <a:avLst/>
              <a:gdLst/>
              <a:ahLst/>
              <a:cxnLst/>
              <a:rect l="l" t="t" r="r" b="b"/>
              <a:pathLst>
                <a:path w="12518" h="8857" extrusionOk="0">
                  <a:moveTo>
                    <a:pt x="3858" y="1"/>
                  </a:moveTo>
                  <a:cubicBezTo>
                    <a:pt x="1728" y="1"/>
                    <a:pt x="0" y="1729"/>
                    <a:pt x="0" y="3859"/>
                  </a:cubicBezTo>
                  <a:lnTo>
                    <a:pt x="0" y="8856"/>
                  </a:lnTo>
                  <a:lnTo>
                    <a:pt x="8659" y="8856"/>
                  </a:lnTo>
                  <a:cubicBezTo>
                    <a:pt x="10790" y="8856"/>
                    <a:pt x="12517" y="7129"/>
                    <a:pt x="12517" y="4998"/>
                  </a:cubicBezTo>
                  <a:lnTo>
                    <a:pt x="1251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26"/>
            <p:cNvSpPr/>
            <p:nvPr/>
          </p:nvSpPr>
          <p:spPr>
            <a:xfrm>
              <a:off x="4797300" y="4367300"/>
              <a:ext cx="199250" cy="13275"/>
            </a:xfrm>
            <a:custGeom>
              <a:avLst/>
              <a:gdLst/>
              <a:ahLst/>
              <a:cxnLst/>
              <a:rect l="l" t="t" r="r" b="b"/>
              <a:pathLst>
                <a:path w="7970" h="531" extrusionOk="0">
                  <a:moveTo>
                    <a:pt x="0" y="1"/>
                  </a:moveTo>
                  <a:lnTo>
                    <a:pt x="0" y="531"/>
                  </a:lnTo>
                  <a:lnTo>
                    <a:pt x="7970" y="531"/>
                  </a:lnTo>
                  <a:lnTo>
                    <a:pt x="797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26"/>
            <p:cNvSpPr/>
            <p:nvPr/>
          </p:nvSpPr>
          <p:spPr>
            <a:xfrm>
              <a:off x="4808400" y="4344200"/>
              <a:ext cx="9400" cy="14550"/>
            </a:xfrm>
            <a:custGeom>
              <a:avLst/>
              <a:gdLst/>
              <a:ahLst/>
              <a:cxnLst/>
              <a:rect l="l" t="t" r="r" b="b"/>
              <a:pathLst>
                <a:path w="376" h="582" extrusionOk="0">
                  <a:moveTo>
                    <a:pt x="188" y="0"/>
                  </a:moveTo>
                  <a:cubicBezTo>
                    <a:pt x="85" y="0"/>
                    <a:pt x="1" y="130"/>
                    <a:pt x="1" y="291"/>
                  </a:cubicBezTo>
                  <a:cubicBezTo>
                    <a:pt x="1" y="451"/>
                    <a:pt x="85" y="582"/>
                    <a:pt x="188" y="582"/>
                  </a:cubicBezTo>
                  <a:cubicBezTo>
                    <a:pt x="292" y="582"/>
                    <a:pt x="376" y="451"/>
                    <a:pt x="376" y="291"/>
                  </a:cubicBezTo>
                  <a:cubicBezTo>
                    <a:pt x="376" y="130"/>
                    <a:pt x="292" y="0"/>
                    <a:pt x="188" y="0"/>
                  </a:cubicBezTo>
                  <a:close/>
                </a:path>
              </a:pathLst>
            </a:custGeom>
            <a:solidFill>
              <a:srgbClr val="D388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6"/>
            <p:cNvSpPr/>
            <p:nvPr/>
          </p:nvSpPr>
          <p:spPr>
            <a:xfrm>
              <a:off x="4863075" y="4344200"/>
              <a:ext cx="9400" cy="14550"/>
            </a:xfrm>
            <a:custGeom>
              <a:avLst/>
              <a:gdLst/>
              <a:ahLst/>
              <a:cxnLst/>
              <a:rect l="l" t="t" r="r" b="b"/>
              <a:pathLst>
                <a:path w="376" h="582" extrusionOk="0">
                  <a:moveTo>
                    <a:pt x="188" y="0"/>
                  </a:moveTo>
                  <a:cubicBezTo>
                    <a:pt x="85" y="0"/>
                    <a:pt x="1" y="130"/>
                    <a:pt x="1" y="291"/>
                  </a:cubicBezTo>
                  <a:cubicBezTo>
                    <a:pt x="1" y="451"/>
                    <a:pt x="85" y="582"/>
                    <a:pt x="188" y="582"/>
                  </a:cubicBezTo>
                  <a:cubicBezTo>
                    <a:pt x="292" y="582"/>
                    <a:pt x="376" y="451"/>
                    <a:pt x="376" y="291"/>
                  </a:cubicBezTo>
                  <a:cubicBezTo>
                    <a:pt x="376" y="130"/>
                    <a:pt x="292" y="0"/>
                    <a:pt x="188" y="0"/>
                  </a:cubicBezTo>
                  <a:close/>
                </a:path>
              </a:pathLst>
            </a:custGeom>
            <a:solidFill>
              <a:srgbClr val="D388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6"/>
            <p:cNvSpPr/>
            <p:nvPr/>
          </p:nvSpPr>
          <p:spPr>
            <a:xfrm>
              <a:off x="4917775" y="4344200"/>
              <a:ext cx="9375" cy="14550"/>
            </a:xfrm>
            <a:custGeom>
              <a:avLst/>
              <a:gdLst/>
              <a:ahLst/>
              <a:cxnLst/>
              <a:rect l="l" t="t" r="r" b="b"/>
              <a:pathLst>
                <a:path w="375" h="582" extrusionOk="0">
                  <a:moveTo>
                    <a:pt x="187" y="0"/>
                  </a:moveTo>
                  <a:cubicBezTo>
                    <a:pt x="84" y="0"/>
                    <a:pt x="1" y="130"/>
                    <a:pt x="1" y="291"/>
                  </a:cubicBezTo>
                  <a:cubicBezTo>
                    <a:pt x="1" y="451"/>
                    <a:pt x="84" y="582"/>
                    <a:pt x="187" y="582"/>
                  </a:cubicBezTo>
                  <a:cubicBezTo>
                    <a:pt x="290" y="582"/>
                    <a:pt x="375" y="451"/>
                    <a:pt x="375" y="291"/>
                  </a:cubicBezTo>
                  <a:cubicBezTo>
                    <a:pt x="375" y="130"/>
                    <a:pt x="290" y="0"/>
                    <a:pt x="187" y="0"/>
                  </a:cubicBezTo>
                  <a:close/>
                </a:path>
              </a:pathLst>
            </a:custGeom>
            <a:solidFill>
              <a:srgbClr val="D388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26"/>
            <p:cNvSpPr/>
            <p:nvPr/>
          </p:nvSpPr>
          <p:spPr>
            <a:xfrm>
              <a:off x="4972450" y="4344200"/>
              <a:ext cx="9375" cy="14550"/>
            </a:xfrm>
            <a:custGeom>
              <a:avLst/>
              <a:gdLst/>
              <a:ahLst/>
              <a:cxnLst/>
              <a:rect l="l" t="t" r="r" b="b"/>
              <a:pathLst>
                <a:path w="375" h="582" extrusionOk="0">
                  <a:moveTo>
                    <a:pt x="188" y="0"/>
                  </a:moveTo>
                  <a:cubicBezTo>
                    <a:pt x="85" y="0"/>
                    <a:pt x="1" y="130"/>
                    <a:pt x="1" y="291"/>
                  </a:cubicBezTo>
                  <a:cubicBezTo>
                    <a:pt x="1" y="451"/>
                    <a:pt x="85" y="582"/>
                    <a:pt x="188" y="582"/>
                  </a:cubicBezTo>
                  <a:cubicBezTo>
                    <a:pt x="292" y="582"/>
                    <a:pt x="374" y="451"/>
                    <a:pt x="374" y="291"/>
                  </a:cubicBezTo>
                  <a:cubicBezTo>
                    <a:pt x="374" y="130"/>
                    <a:pt x="292" y="0"/>
                    <a:pt x="188" y="0"/>
                  </a:cubicBezTo>
                  <a:close/>
                </a:path>
              </a:pathLst>
            </a:custGeom>
            <a:solidFill>
              <a:srgbClr val="D388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26"/>
            <p:cNvSpPr/>
            <p:nvPr/>
          </p:nvSpPr>
          <p:spPr>
            <a:xfrm>
              <a:off x="4808400" y="4298350"/>
              <a:ext cx="9400" cy="14550"/>
            </a:xfrm>
            <a:custGeom>
              <a:avLst/>
              <a:gdLst/>
              <a:ahLst/>
              <a:cxnLst/>
              <a:rect l="l" t="t" r="r" b="b"/>
              <a:pathLst>
                <a:path w="376" h="582" extrusionOk="0">
                  <a:moveTo>
                    <a:pt x="188" y="0"/>
                  </a:moveTo>
                  <a:cubicBezTo>
                    <a:pt x="85" y="0"/>
                    <a:pt x="1" y="130"/>
                    <a:pt x="1" y="291"/>
                  </a:cubicBezTo>
                  <a:cubicBezTo>
                    <a:pt x="1" y="452"/>
                    <a:pt x="85" y="582"/>
                    <a:pt x="188" y="582"/>
                  </a:cubicBezTo>
                  <a:cubicBezTo>
                    <a:pt x="292" y="582"/>
                    <a:pt x="376" y="452"/>
                    <a:pt x="376" y="291"/>
                  </a:cubicBezTo>
                  <a:cubicBezTo>
                    <a:pt x="376" y="130"/>
                    <a:pt x="292" y="0"/>
                    <a:pt x="188" y="0"/>
                  </a:cubicBezTo>
                  <a:close/>
                </a:path>
              </a:pathLst>
            </a:custGeom>
            <a:solidFill>
              <a:srgbClr val="D388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26"/>
            <p:cNvSpPr/>
            <p:nvPr/>
          </p:nvSpPr>
          <p:spPr>
            <a:xfrm>
              <a:off x="4972450" y="4298350"/>
              <a:ext cx="9375" cy="14550"/>
            </a:xfrm>
            <a:custGeom>
              <a:avLst/>
              <a:gdLst/>
              <a:ahLst/>
              <a:cxnLst/>
              <a:rect l="l" t="t" r="r" b="b"/>
              <a:pathLst>
                <a:path w="375" h="582" extrusionOk="0">
                  <a:moveTo>
                    <a:pt x="188" y="0"/>
                  </a:moveTo>
                  <a:cubicBezTo>
                    <a:pt x="85" y="0"/>
                    <a:pt x="1" y="130"/>
                    <a:pt x="1" y="291"/>
                  </a:cubicBezTo>
                  <a:cubicBezTo>
                    <a:pt x="1" y="452"/>
                    <a:pt x="85" y="582"/>
                    <a:pt x="188" y="582"/>
                  </a:cubicBezTo>
                  <a:cubicBezTo>
                    <a:pt x="292" y="582"/>
                    <a:pt x="374" y="452"/>
                    <a:pt x="374" y="291"/>
                  </a:cubicBezTo>
                  <a:cubicBezTo>
                    <a:pt x="374" y="130"/>
                    <a:pt x="292" y="0"/>
                    <a:pt x="188" y="0"/>
                  </a:cubicBezTo>
                  <a:close/>
                </a:path>
              </a:pathLst>
            </a:custGeom>
            <a:solidFill>
              <a:srgbClr val="D388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26"/>
            <p:cNvSpPr/>
            <p:nvPr/>
          </p:nvSpPr>
          <p:spPr>
            <a:xfrm>
              <a:off x="4808400" y="4252500"/>
              <a:ext cx="9400" cy="14550"/>
            </a:xfrm>
            <a:custGeom>
              <a:avLst/>
              <a:gdLst/>
              <a:ahLst/>
              <a:cxnLst/>
              <a:rect l="l" t="t" r="r" b="b"/>
              <a:pathLst>
                <a:path w="376" h="582" extrusionOk="0">
                  <a:moveTo>
                    <a:pt x="188" y="0"/>
                  </a:moveTo>
                  <a:cubicBezTo>
                    <a:pt x="85" y="0"/>
                    <a:pt x="1" y="130"/>
                    <a:pt x="1" y="291"/>
                  </a:cubicBezTo>
                  <a:cubicBezTo>
                    <a:pt x="1" y="452"/>
                    <a:pt x="85" y="582"/>
                    <a:pt x="188" y="582"/>
                  </a:cubicBezTo>
                  <a:cubicBezTo>
                    <a:pt x="292" y="582"/>
                    <a:pt x="376" y="452"/>
                    <a:pt x="376" y="291"/>
                  </a:cubicBezTo>
                  <a:cubicBezTo>
                    <a:pt x="376" y="130"/>
                    <a:pt x="292" y="0"/>
                    <a:pt x="188" y="0"/>
                  </a:cubicBezTo>
                  <a:close/>
                </a:path>
              </a:pathLst>
            </a:custGeom>
            <a:solidFill>
              <a:srgbClr val="D388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26"/>
            <p:cNvSpPr/>
            <p:nvPr/>
          </p:nvSpPr>
          <p:spPr>
            <a:xfrm>
              <a:off x="4972450" y="4252500"/>
              <a:ext cx="9375" cy="14550"/>
            </a:xfrm>
            <a:custGeom>
              <a:avLst/>
              <a:gdLst/>
              <a:ahLst/>
              <a:cxnLst/>
              <a:rect l="l" t="t" r="r" b="b"/>
              <a:pathLst>
                <a:path w="375" h="582" extrusionOk="0">
                  <a:moveTo>
                    <a:pt x="188" y="0"/>
                  </a:moveTo>
                  <a:cubicBezTo>
                    <a:pt x="85" y="0"/>
                    <a:pt x="1" y="130"/>
                    <a:pt x="1" y="291"/>
                  </a:cubicBezTo>
                  <a:cubicBezTo>
                    <a:pt x="1" y="452"/>
                    <a:pt x="85" y="582"/>
                    <a:pt x="188" y="582"/>
                  </a:cubicBezTo>
                  <a:cubicBezTo>
                    <a:pt x="292" y="582"/>
                    <a:pt x="374" y="452"/>
                    <a:pt x="374" y="291"/>
                  </a:cubicBezTo>
                  <a:cubicBezTo>
                    <a:pt x="374" y="130"/>
                    <a:pt x="292" y="0"/>
                    <a:pt x="188" y="0"/>
                  </a:cubicBezTo>
                  <a:close/>
                </a:path>
              </a:pathLst>
            </a:custGeom>
            <a:solidFill>
              <a:srgbClr val="D388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26"/>
            <p:cNvSpPr/>
            <p:nvPr/>
          </p:nvSpPr>
          <p:spPr>
            <a:xfrm>
              <a:off x="4812825" y="4206650"/>
              <a:ext cx="11600" cy="14575"/>
            </a:xfrm>
            <a:custGeom>
              <a:avLst/>
              <a:gdLst/>
              <a:ahLst/>
              <a:cxnLst/>
              <a:rect l="l" t="t" r="r" b="b"/>
              <a:pathLst>
                <a:path w="464" h="583" extrusionOk="0">
                  <a:moveTo>
                    <a:pt x="312" y="0"/>
                  </a:moveTo>
                  <a:cubicBezTo>
                    <a:pt x="209" y="0"/>
                    <a:pt x="90" y="130"/>
                    <a:pt x="45" y="291"/>
                  </a:cubicBezTo>
                  <a:cubicBezTo>
                    <a:pt x="1" y="452"/>
                    <a:pt x="48" y="582"/>
                    <a:pt x="152" y="582"/>
                  </a:cubicBezTo>
                  <a:cubicBezTo>
                    <a:pt x="255" y="582"/>
                    <a:pt x="375" y="452"/>
                    <a:pt x="419" y="291"/>
                  </a:cubicBezTo>
                  <a:cubicBezTo>
                    <a:pt x="463" y="130"/>
                    <a:pt x="416" y="0"/>
                    <a:pt x="312" y="0"/>
                  </a:cubicBezTo>
                  <a:close/>
                </a:path>
              </a:pathLst>
            </a:custGeom>
            <a:solidFill>
              <a:srgbClr val="D388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26"/>
            <p:cNvSpPr/>
            <p:nvPr/>
          </p:nvSpPr>
          <p:spPr>
            <a:xfrm>
              <a:off x="4976900" y="4206650"/>
              <a:ext cx="11575" cy="14575"/>
            </a:xfrm>
            <a:custGeom>
              <a:avLst/>
              <a:gdLst/>
              <a:ahLst/>
              <a:cxnLst/>
              <a:rect l="l" t="t" r="r" b="b"/>
              <a:pathLst>
                <a:path w="463" h="583" extrusionOk="0">
                  <a:moveTo>
                    <a:pt x="312" y="0"/>
                  </a:moveTo>
                  <a:cubicBezTo>
                    <a:pt x="208" y="0"/>
                    <a:pt x="89" y="130"/>
                    <a:pt x="44" y="291"/>
                  </a:cubicBezTo>
                  <a:cubicBezTo>
                    <a:pt x="0" y="452"/>
                    <a:pt x="47" y="582"/>
                    <a:pt x="151" y="582"/>
                  </a:cubicBezTo>
                  <a:cubicBezTo>
                    <a:pt x="254" y="582"/>
                    <a:pt x="374" y="452"/>
                    <a:pt x="418" y="291"/>
                  </a:cubicBezTo>
                  <a:cubicBezTo>
                    <a:pt x="462" y="130"/>
                    <a:pt x="415" y="0"/>
                    <a:pt x="312" y="0"/>
                  </a:cubicBezTo>
                  <a:close/>
                </a:path>
              </a:pathLst>
            </a:custGeom>
            <a:solidFill>
              <a:srgbClr val="D388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26"/>
            <p:cNvSpPr/>
            <p:nvPr/>
          </p:nvSpPr>
          <p:spPr>
            <a:xfrm>
              <a:off x="4840450" y="4168300"/>
              <a:ext cx="15450" cy="8625"/>
            </a:xfrm>
            <a:custGeom>
              <a:avLst/>
              <a:gdLst/>
              <a:ahLst/>
              <a:cxnLst/>
              <a:rect l="l" t="t" r="r" b="b"/>
              <a:pathLst>
                <a:path w="618" h="345" extrusionOk="0">
                  <a:moveTo>
                    <a:pt x="517" y="0"/>
                  </a:moveTo>
                  <a:cubicBezTo>
                    <a:pt x="418" y="0"/>
                    <a:pt x="244" y="78"/>
                    <a:pt x="129" y="173"/>
                  </a:cubicBezTo>
                  <a:cubicBezTo>
                    <a:pt x="14" y="267"/>
                    <a:pt x="0" y="344"/>
                    <a:pt x="99" y="344"/>
                  </a:cubicBezTo>
                  <a:cubicBezTo>
                    <a:pt x="200" y="344"/>
                    <a:pt x="374" y="267"/>
                    <a:pt x="489" y="173"/>
                  </a:cubicBezTo>
                  <a:cubicBezTo>
                    <a:pt x="604" y="78"/>
                    <a:pt x="618" y="0"/>
                    <a:pt x="517" y="0"/>
                  </a:cubicBezTo>
                  <a:close/>
                </a:path>
              </a:pathLst>
            </a:custGeom>
            <a:solidFill>
              <a:srgbClr val="D388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6"/>
            <p:cNvSpPr/>
            <p:nvPr/>
          </p:nvSpPr>
          <p:spPr>
            <a:xfrm>
              <a:off x="4998450" y="4168300"/>
              <a:ext cx="15425" cy="8625"/>
            </a:xfrm>
            <a:custGeom>
              <a:avLst/>
              <a:gdLst/>
              <a:ahLst/>
              <a:cxnLst/>
              <a:rect l="l" t="t" r="r" b="b"/>
              <a:pathLst>
                <a:path w="617" h="345" extrusionOk="0">
                  <a:moveTo>
                    <a:pt x="517" y="0"/>
                  </a:moveTo>
                  <a:cubicBezTo>
                    <a:pt x="418" y="0"/>
                    <a:pt x="244" y="78"/>
                    <a:pt x="129" y="173"/>
                  </a:cubicBezTo>
                  <a:cubicBezTo>
                    <a:pt x="12" y="267"/>
                    <a:pt x="0" y="344"/>
                    <a:pt x="99" y="344"/>
                  </a:cubicBezTo>
                  <a:cubicBezTo>
                    <a:pt x="198" y="344"/>
                    <a:pt x="372" y="267"/>
                    <a:pt x="489" y="173"/>
                  </a:cubicBezTo>
                  <a:cubicBezTo>
                    <a:pt x="604" y="78"/>
                    <a:pt x="616" y="0"/>
                    <a:pt x="517" y="0"/>
                  </a:cubicBezTo>
                  <a:close/>
                </a:path>
              </a:pathLst>
            </a:custGeom>
            <a:solidFill>
              <a:srgbClr val="D388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6"/>
            <p:cNvSpPr/>
            <p:nvPr/>
          </p:nvSpPr>
          <p:spPr>
            <a:xfrm>
              <a:off x="4807925" y="4392450"/>
              <a:ext cx="10500" cy="13775"/>
            </a:xfrm>
            <a:custGeom>
              <a:avLst/>
              <a:gdLst/>
              <a:ahLst/>
              <a:cxnLst/>
              <a:rect l="l" t="t" r="r" b="b"/>
              <a:pathLst>
                <a:path w="420" h="551" extrusionOk="0">
                  <a:moveTo>
                    <a:pt x="173" y="0"/>
                  </a:moveTo>
                  <a:cubicBezTo>
                    <a:pt x="68" y="0"/>
                    <a:pt x="1" y="123"/>
                    <a:pt x="21" y="275"/>
                  </a:cubicBezTo>
                  <a:cubicBezTo>
                    <a:pt x="42" y="427"/>
                    <a:pt x="142" y="551"/>
                    <a:pt x="247" y="551"/>
                  </a:cubicBezTo>
                  <a:cubicBezTo>
                    <a:pt x="352" y="551"/>
                    <a:pt x="420" y="427"/>
                    <a:pt x="399" y="275"/>
                  </a:cubicBezTo>
                  <a:cubicBezTo>
                    <a:pt x="379" y="123"/>
                    <a:pt x="277" y="0"/>
                    <a:pt x="173" y="0"/>
                  </a:cubicBezTo>
                  <a:close/>
                </a:path>
              </a:pathLst>
            </a:custGeom>
            <a:solidFill>
              <a:srgbClr val="B56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26"/>
            <p:cNvSpPr/>
            <p:nvPr/>
          </p:nvSpPr>
          <p:spPr>
            <a:xfrm>
              <a:off x="4973425" y="4392450"/>
              <a:ext cx="10475" cy="13775"/>
            </a:xfrm>
            <a:custGeom>
              <a:avLst/>
              <a:gdLst/>
              <a:ahLst/>
              <a:cxnLst/>
              <a:rect l="l" t="t" r="r" b="b"/>
              <a:pathLst>
                <a:path w="419" h="551" extrusionOk="0">
                  <a:moveTo>
                    <a:pt x="173" y="0"/>
                  </a:moveTo>
                  <a:cubicBezTo>
                    <a:pt x="68" y="0"/>
                    <a:pt x="0" y="123"/>
                    <a:pt x="21" y="275"/>
                  </a:cubicBezTo>
                  <a:cubicBezTo>
                    <a:pt x="42" y="427"/>
                    <a:pt x="142" y="551"/>
                    <a:pt x="247" y="551"/>
                  </a:cubicBezTo>
                  <a:cubicBezTo>
                    <a:pt x="352" y="551"/>
                    <a:pt x="418" y="427"/>
                    <a:pt x="399" y="275"/>
                  </a:cubicBezTo>
                  <a:cubicBezTo>
                    <a:pt x="378" y="123"/>
                    <a:pt x="276" y="0"/>
                    <a:pt x="173" y="0"/>
                  </a:cubicBezTo>
                  <a:close/>
                </a:path>
              </a:pathLst>
            </a:custGeom>
            <a:solidFill>
              <a:srgbClr val="B56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26"/>
            <p:cNvSpPr/>
            <p:nvPr/>
          </p:nvSpPr>
          <p:spPr>
            <a:xfrm>
              <a:off x="4818250" y="4435825"/>
              <a:ext cx="12725" cy="13775"/>
            </a:xfrm>
            <a:custGeom>
              <a:avLst/>
              <a:gdLst/>
              <a:ahLst/>
              <a:cxnLst/>
              <a:rect l="l" t="t" r="r" b="b"/>
              <a:pathLst>
                <a:path w="509" h="551" extrusionOk="0">
                  <a:moveTo>
                    <a:pt x="137" y="0"/>
                  </a:moveTo>
                  <a:cubicBezTo>
                    <a:pt x="32" y="0"/>
                    <a:pt x="1" y="124"/>
                    <a:pt x="66" y="276"/>
                  </a:cubicBezTo>
                  <a:cubicBezTo>
                    <a:pt x="131" y="428"/>
                    <a:pt x="268" y="551"/>
                    <a:pt x="373" y="551"/>
                  </a:cubicBezTo>
                  <a:cubicBezTo>
                    <a:pt x="476" y="551"/>
                    <a:pt x="509" y="428"/>
                    <a:pt x="444" y="276"/>
                  </a:cubicBezTo>
                  <a:cubicBezTo>
                    <a:pt x="378" y="124"/>
                    <a:pt x="240" y="0"/>
                    <a:pt x="137" y="0"/>
                  </a:cubicBezTo>
                  <a:close/>
                </a:path>
              </a:pathLst>
            </a:custGeom>
            <a:solidFill>
              <a:srgbClr val="B56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26"/>
            <p:cNvSpPr/>
            <p:nvPr/>
          </p:nvSpPr>
          <p:spPr>
            <a:xfrm>
              <a:off x="4983750" y="4435825"/>
              <a:ext cx="12725" cy="13775"/>
            </a:xfrm>
            <a:custGeom>
              <a:avLst/>
              <a:gdLst/>
              <a:ahLst/>
              <a:cxnLst/>
              <a:rect l="l" t="t" r="r" b="b"/>
              <a:pathLst>
                <a:path w="509" h="551" extrusionOk="0">
                  <a:moveTo>
                    <a:pt x="137" y="0"/>
                  </a:moveTo>
                  <a:cubicBezTo>
                    <a:pt x="32" y="0"/>
                    <a:pt x="1" y="124"/>
                    <a:pt x="66" y="276"/>
                  </a:cubicBezTo>
                  <a:cubicBezTo>
                    <a:pt x="131" y="428"/>
                    <a:pt x="268" y="551"/>
                    <a:pt x="373" y="551"/>
                  </a:cubicBezTo>
                  <a:cubicBezTo>
                    <a:pt x="476" y="551"/>
                    <a:pt x="509" y="428"/>
                    <a:pt x="442" y="276"/>
                  </a:cubicBezTo>
                  <a:cubicBezTo>
                    <a:pt x="377" y="124"/>
                    <a:pt x="240" y="0"/>
                    <a:pt x="137" y="0"/>
                  </a:cubicBezTo>
                  <a:close/>
                </a:path>
              </a:pathLst>
            </a:custGeom>
            <a:solidFill>
              <a:srgbClr val="B56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26"/>
            <p:cNvSpPr/>
            <p:nvPr/>
          </p:nvSpPr>
          <p:spPr>
            <a:xfrm>
              <a:off x="4851375" y="4477750"/>
              <a:ext cx="16675" cy="8150"/>
            </a:xfrm>
            <a:custGeom>
              <a:avLst/>
              <a:gdLst/>
              <a:ahLst/>
              <a:cxnLst/>
              <a:rect l="l" t="t" r="r" b="b"/>
              <a:pathLst>
                <a:path w="667" h="326" extrusionOk="0">
                  <a:moveTo>
                    <a:pt x="101" y="1"/>
                  </a:moveTo>
                  <a:cubicBezTo>
                    <a:pt x="1" y="1"/>
                    <a:pt x="23" y="73"/>
                    <a:pt x="151" y="163"/>
                  </a:cubicBezTo>
                  <a:cubicBezTo>
                    <a:pt x="280" y="253"/>
                    <a:pt x="466" y="325"/>
                    <a:pt x="566" y="325"/>
                  </a:cubicBezTo>
                  <a:cubicBezTo>
                    <a:pt x="666" y="325"/>
                    <a:pt x="643" y="253"/>
                    <a:pt x="514" y="163"/>
                  </a:cubicBezTo>
                  <a:cubicBezTo>
                    <a:pt x="386" y="73"/>
                    <a:pt x="201" y="1"/>
                    <a:pt x="101" y="1"/>
                  </a:cubicBezTo>
                  <a:close/>
                </a:path>
              </a:pathLst>
            </a:custGeom>
            <a:solidFill>
              <a:srgbClr val="B56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26"/>
            <p:cNvSpPr/>
            <p:nvPr/>
          </p:nvSpPr>
          <p:spPr>
            <a:xfrm>
              <a:off x="5010750" y="4477750"/>
              <a:ext cx="16675" cy="8150"/>
            </a:xfrm>
            <a:custGeom>
              <a:avLst/>
              <a:gdLst/>
              <a:ahLst/>
              <a:cxnLst/>
              <a:rect l="l" t="t" r="r" b="b"/>
              <a:pathLst>
                <a:path w="667" h="326" extrusionOk="0">
                  <a:moveTo>
                    <a:pt x="101" y="1"/>
                  </a:moveTo>
                  <a:cubicBezTo>
                    <a:pt x="0" y="1"/>
                    <a:pt x="22" y="73"/>
                    <a:pt x="152" y="163"/>
                  </a:cubicBezTo>
                  <a:cubicBezTo>
                    <a:pt x="281" y="253"/>
                    <a:pt x="465" y="325"/>
                    <a:pt x="566" y="325"/>
                  </a:cubicBezTo>
                  <a:cubicBezTo>
                    <a:pt x="666" y="325"/>
                    <a:pt x="644" y="253"/>
                    <a:pt x="515" y="163"/>
                  </a:cubicBezTo>
                  <a:cubicBezTo>
                    <a:pt x="387" y="73"/>
                    <a:pt x="201" y="1"/>
                    <a:pt x="101" y="1"/>
                  </a:cubicBezTo>
                  <a:close/>
                </a:path>
              </a:pathLst>
            </a:custGeom>
            <a:solidFill>
              <a:srgbClr val="B56B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26"/>
            <p:cNvSpPr/>
            <p:nvPr/>
          </p:nvSpPr>
          <p:spPr>
            <a:xfrm>
              <a:off x="4998300" y="4148675"/>
              <a:ext cx="241575" cy="344375"/>
            </a:xfrm>
            <a:custGeom>
              <a:avLst/>
              <a:gdLst/>
              <a:ahLst/>
              <a:cxnLst/>
              <a:rect l="l" t="t" r="r" b="b"/>
              <a:pathLst>
                <a:path w="9663" h="13775" extrusionOk="0">
                  <a:moveTo>
                    <a:pt x="254" y="1"/>
                  </a:moveTo>
                  <a:cubicBezTo>
                    <a:pt x="114" y="1"/>
                    <a:pt x="0" y="115"/>
                    <a:pt x="0" y="255"/>
                  </a:cubicBezTo>
                  <a:lnTo>
                    <a:pt x="0" y="13521"/>
                  </a:lnTo>
                  <a:cubicBezTo>
                    <a:pt x="0" y="13661"/>
                    <a:pt x="114" y="13775"/>
                    <a:pt x="254" y="13775"/>
                  </a:cubicBezTo>
                  <a:lnTo>
                    <a:pt x="9408" y="13775"/>
                  </a:lnTo>
                  <a:cubicBezTo>
                    <a:pt x="9548" y="13775"/>
                    <a:pt x="9662" y="13661"/>
                    <a:pt x="9662" y="13521"/>
                  </a:cubicBezTo>
                  <a:lnTo>
                    <a:pt x="9662" y="255"/>
                  </a:lnTo>
                  <a:cubicBezTo>
                    <a:pt x="9662" y="115"/>
                    <a:pt x="9548" y="1"/>
                    <a:pt x="94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26"/>
            <p:cNvSpPr/>
            <p:nvPr/>
          </p:nvSpPr>
          <p:spPr>
            <a:xfrm>
              <a:off x="4998300" y="4148675"/>
              <a:ext cx="241575" cy="222700"/>
            </a:xfrm>
            <a:custGeom>
              <a:avLst/>
              <a:gdLst/>
              <a:ahLst/>
              <a:cxnLst/>
              <a:rect l="l" t="t" r="r" b="b"/>
              <a:pathLst>
                <a:path w="9663" h="8908" extrusionOk="0">
                  <a:moveTo>
                    <a:pt x="3859" y="1"/>
                  </a:moveTo>
                  <a:cubicBezTo>
                    <a:pt x="1728" y="1"/>
                    <a:pt x="0" y="1729"/>
                    <a:pt x="0" y="3859"/>
                  </a:cubicBezTo>
                  <a:lnTo>
                    <a:pt x="0" y="8908"/>
                  </a:lnTo>
                  <a:cubicBezTo>
                    <a:pt x="1067" y="5764"/>
                    <a:pt x="3763" y="3527"/>
                    <a:pt x="6929" y="3527"/>
                  </a:cubicBezTo>
                  <a:cubicBezTo>
                    <a:pt x="7896" y="3527"/>
                    <a:pt x="8816" y="3741"/>
                    <a:pt x="9662" y="4119"/>
                  </a:cubicBezTo>
                  <a:lnTo>
                    <a:pt x="9662" y="3859"/>
                  </a:lnTo>
                  <a:cubicBezTo>
                    <a:pt x="9662" y="1729"/>
                    <a:pt x="7934" y="1"/>
                    <a:pt x="5804" y="1"/>
                  </a:cubicBez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26"/>
            <p:cNvSpPr/>
            <p:nvPr/>
          </p:nvSpPr>
          <p:spPr>
            <a:xfrm>
              <a:off x="4993125" y="4143525"/>
              <a:ext cx="251900" cy="354700"/>
            </a:xfrm>
            <a:custGeom>
              <a:avLst/>
              <a:gdLst/>
              <a:ahLst/>
              <a:cxnLst/>
              <a:rect l="l" t="t" r="r" b="b"/>
              <a:pathLst>
                <a:path w="10076" h="14188" extrusionOk="0">
                  <a:moveTo>
                    <a:pt x="6011" y="414"/>
                  </a:moveTo>
                  <a:cubicBezTo>
                    <a:pt x="8023" y="414"/>
                    <a:pt x="9662" y="2053"/>
                    <a:pt x="9662" y="4065"/>
                  </a:cubicBezTo>
                  <a:lnTo>
                    <a:pt x="9662" y="10122"/>
                  </a:lnTo>
                  <a:cubicBezTo>
                    <a:pt x="9662" y="12135"/>
                    <a:pt x="8023" y="13774"/>
                    <a:pt x="6011" y="13774"/>
                  </a:cubicBezTo>
                  <a:lnTo>
                    <a:pt x="4066" y="13774"/>
                  </a:lnTo>
                  <a:cubicBezTo>
                    <a:pt x="2052" y="13774"/>
                    <a:pt x="414" y="12135"/>
                    <a:pt x="414" y="10122"/>
                  </a:cubicBezTo>
                  <a:lnTo>
                    <a:pt x="414" y="4065"/>
                  </a:lnTo>
                  <a:cubicBezTo>
                    <a:pt x="414" y="2053"/>
                    <a:pt x="2052" y="414"/>
                    <a:pt x="4066" y="414"/>
                  </a:cubicBezTo>
                  <a:close/>
                  <a:moveTo>
                    <a:pt x="4066" y="0"/>
                  </a:moveTo>
                  <a:cubicBezTo>
                    <a:pt x="1824" y="0"/>
                    <a:pt x="1" y="1824"/>
                    <a:pt x="1" y="4065"/>
                  </a:cubicBezTo>
                  <a:lnTo>
                    <a:pt x="1" y="10122"/>
                  </a:lnTo>
                  <a:cubicBezTo>
                    <a:pt x="1" y="12364"/>
                    <a:pt x="1824" y="14188"/>
                    <a:pt x="4066" y="14188"/>
                  </a:cubicBezTo>
                  <a:lnTo>
                    <a:pt x="6011" y="14188"/>
                  </a:lnTo>
                  <a:cubicBezTo>
                    <a:pt x="8252" y="14188"/>
                    <a:pt x="10076" y="12364"/>
                    <a:pt x="10076" y="10122"/>
                  </a:cubicBezTo>
                  <a:lnTo>
                    <a:pt x="10076" y="4065"/>
                  </a:lnTo>
                  <a:cubicBezTo>
                    <a:pt x="10076" y="1824"/>
                    <a:pt x="8252" y="0"/>
                    <a:pt x="60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26"/>
            <p:cNvSpPr/>
            <p:nvPr/>
          </p:nvSpPr>
          <p:spPr>
            <a:xfrm>
              <a:off x="5107600" y="4355425"/>
              <a:ext cx="168575" cy="312100"/>
            </a:xfrm>
            <a:custGeom>
              <a:avLst/>
              <a:gdLst/>
              <a:ahLst/>
              <a:cxnLst/>
              <a:rect l="l" t="t" r="r" b="b"/>
              <a:pathLst>
                <a:path w="6743" h="12484" extrusionOk="0">
                  <a:moveTo>
                    <a:pt x="3336" y="0"/>
                  </a:moveTo>
                  <a:cubicBezTo>
                    <a:pt x="1327" y="2301"/>
                    <a:pt x="1" y="6230"/>
                    <a:pt x="1" y="10692"/>
                  </a:cubicBezTo>
                  <a:cubicBezTo>
                    <a:pt x="1" y="11301"/>
                    <a:pt x="27" y="11897"/>
                    <a:pt x="75" y="12483"/>
                  </a:cubicBezTo>
                  <a:lnTo>
                    <a:pt x="2972" y="12483"/>
                  </a:lnTo>
                  <a:cubicBezTo>
                    <a:pt x="2923" y="11899"/>
                    <a:pt x="2896" y="11301"/>
                    <a:pt x="2896" y="10692"/>
                  </a:cubicBezTo>
                  <a:cubicBezTo>
                    <a:pt x="2896" y="5898"/>
                    <a:pt x="4482" y="1793"/>
                    <a:pt x="67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26"/>
            <p:cNvSpPr/>
            <p:nvPr/>
          </p:nvSpPr>
          <p:spPr>
            <a:xfrm>
              <a:off x="5124375" y="4355425"/>
              <a:ext cx="168575" cy="312100"/>
            </a:xfrm>
            <a:custGeom>
              <a:avLst/>
              <a:gdLst/>
              <a:ahLst/>
              <a:cxnLst/>
              <a:rect l="l" t="t" r="r" b="b"/>
              <a:pathLst>
                <a:path w="6743" h="12484" extrusionOk="0">
                  <a:moveTo>
                    <a:pt x="3336" y="0"/>
                  </a:moveTo>
                  <a:cubicBezTo>
                    <a:pt x="1325" y="2301"/>
                    <a:pt x="0" y="6230"/>
                    <a:pt x="0" y="10692"/>
                  </a:cubicBezTo>
                  <a:cubicBezTo>
                    <a:pt x="0" y="11301"/>
                    <a:pt x="27" y="11897"/>
                    <a:pt x="74" y="12483"/>
                  </a:cubicBezTo>
                  <a:lnTo>
                    <a:pt x="2971" y="12483"/>
                  </a:lnTo>
                  <a:cubicBezTo>
                    <a:pt x="2921" y="11899"/>
                    <a:pt x="2896" y="11301"/>
                    <a:pt x="2896" y="10692"/>
                  </a:cubicBezTo>
                  <a:cubicBezTo>
                    <a:pt x="2896" y="5898"/>
                    <a:pt x="4482" y="1793"/>
                    <a:pt x="67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26"/>
            <p:cNvSpPr/>
            <p:nvPr/>
          </p:nvSpPr>
          <p:spPr>
            <a:xfrm>
              <a:off x="5184250" y="4355425"/>
              <a:ext cx="122800" cy="21175"/>
            </a:xfrm>
            <a:custGeom>
              <a:avLst/>
              <a:gdLst/>
              <a:ahLst/>
              <a:cxnLst/>
              <a:rect l="l" t="t" r="r" b="b"/>
              <a:pathLst>
                <a:path w="4912" h="847" extrusionOk="0">
                  <a:moveTo>
                    <a:pt x="332" y="0"/>
                  </a:moveTo>
                  <a:cubicBezTo>
                    <a:pt x="99" y="0"/>
                    <a:pt x="0" y="189"/>
                    <a:pt x="111" y="424"/>
                  </a:cubicBezTo>
                  <a:cubicBezTo>
                    <a:pt x="222" y="657"/>
                    <a:pt x="501" y="846"/>
                    <a:pt x="734" y="846"/>
                  </a:cubicBezTo>
                  <a:lnTo>
                    <a:pt x="4578" y="846"/>
                  </a:lnTo>
                  <a:cubicBezTo>
                    <a:pt x="4811" y="846"/>
                    <a:pt x="4911" y="657"/>
                    <a:pt x="4801" y="424"/>
                  </a:cubicBezTo>
                  <a:cubicBezTo>
                    <a:pt x="4690" y="189"/>
                    <a:pt x="4411" y="0"/>
                    <a:pt x="41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26"/>
            <p:cNvSpPr/>
            <p:nvPr/>
          </p:nvSpPr>
          <p:spPr>
            <a:xfrm>
              <a:off x="5194325" y="4341300"/>
              <a:ext cx="355775" cy="480925"/>
            </a:xfrm>
            <a:custGeom>
              <a:avLst/>
              <a:gdLst/>
              <a:ahLst/>
              <a:cxnLst/>
              <a:rect l="l" t="t" r="r" b="b"/>
              <a:pathLst>
                <a:path w="14231" h="19237" extrusionOk="0">
                  <a:moveTo>
                    <a:pt x="6938" y="899"/>
                  </a:moveTo>
                  <a:cubicBezTo>
                    <a:pt x="10056" y="1176"/>
                    <a:pt x="12527" y="4973"/>
                    <a:pt x="12527" y="9618"/>
                  </a:cubicBezTo>
                  <a:cubicBezTo>
                    <a:pt x="12527" y="14265"/>
                    <a:pt x="10056" y="18061"/>
                    <a:pt x="6938" y="18339"/>
                  </a:cubicBezTo>
                  <a:cubicBezTo>
                    <a:pt x="3819" y="18061"/>
                    <a:pt x="1347" y="14265"/>
                    <a:pt x="1347" y="9618"/>
                  </a:cubicBezTo>
                  <a:cubicBezTo>
                    <a:pt x="1347" y="4973"/>
                    <a:pt x="3819" y="1176"/>
                    <a:pt x="6938" y="899"/>
                  </a:cubicBezTo>
                  <a:close/>
                  <a:moveTo>
                    <a:pt x="6750" y="1"/>
                  </a:moveTo>
                  <a:cubicBezTo>
                    <a:pt x="3023" y="1"/>
                    <a:pt x="0" y="4307"/>
                    <a:pt x="0" y="9618"/>
                  </a:cubicBezTo>
                  <a:cubicBezTo>
                    <a:pt x="0" y="14931"/>
                    <a:pt x="3023" y="19237"/>
                    <a:pt x="6750" y="19237"/>
                  </a:cubicBezTo>
                  <a:cubicBezTo>
                    <a:pt x="6766" y="19237"/>
                    <a:pt x="6781" y="19235"/>
                    <a:pt x="6796" y="19234"/>
                  </a:cubicBezTo>
                  <a:cubicBezTo>
                    <a:pt x="6811" y="19235"/>
                    <a:pt x="6827" y="19237"/>
                    <a:pt x="6842" y="19237"/>
                  </a:cubicBezTo>
                  <a:cubicBezTo>
                    <a:pt x="6856" y="19237"/>
                    <a:pt x="6871" y="19235"/>
                    <a:pt x="6887" y="19234"/>
                  </a:cubicBezTo>
                  <a:cubicBezTo>
                    <a:pt x="6902" y="19235"/>
                    <a:pt x="6917" y="19237"/>
                    <a:pt x="6933" y="19237"/>
                  </a:cubicBezTo>
                  <a:cubicBezTo>
                    <a:pt x="6948" y="19237"/>
                    <a:pt x="6963" y="19235"/>
                    <a:pt x="6979" y="19234"/>
                  </a:cubicBezTo>
                  <a:cubicBezTo>
                    <a:pt x="6994" y="19235"/>
                    <a:pt x="7008" y="19237"/>
                    <a:pt x="7025" y="19237"/>
                  </a:cubicBezTo>
                  <a:cubicBezTo>
                    <a:pt x="7039" y="19237"/>
                    <a:pt x="7054" y="19235"/>
                    <a:pt x="7069" y="19234"/>
                  </a:cubicBezTo>
                  <a:cubicBezTo>
                    <a:pt x="7085" y="19235"/>
                    <a:pt x="7100" y="19237"/>
                    <a:pt x="7115" y="19237"/>
                  </a:cubicBezTo>
                  <a:cubicBezTo>
                    <a:pt x="7131" y="19237"/>
                    <a:pt x="7146" y="19235"/>
                    <a:pt x="7160" y="19234"/>
                  </a:cubicBezTo>
                  <a:cubicBezTo>
                    <a:pt x="7177" y="19235"/>
                    <a:pt x="7191" y="19237"/>
                    <a:pt x="7206" y="19237"/>
                  </a:cubicBezTo>
                  <a:cubicBezTo>
                    <a:pt x="7221" y="19237"/>
                    <a:pt x="7237" y="19235"/>
                    <a:pt x="7252" y="19234"/>
                  </a:cubicBezTo>
                  <a:cubicBezTo>
                    <a:pt x="7267" y="19235"/>
                    <a:pt x="7282" y="19237"/>
                    <a:pt x="7298" y="19237"/>
                  </a:cubicBezTo>
                  <a:cubicBezTo>
                    <a:pt x="7313" y="19237"/>
                    <a:pt x="7327" y="19235"/>
                    <a:pt x="7344" y="19234"/>
                  </a:cubicBezTo>
                  <a:cubicBezTo>
                    <a:pt x="7358" y="19235"/>
                    <a:pt x="7373" y="19237"/>
                    <a:pt x="7389" y="19237"/>
                  </a:cubicBezTo>
                  <a:cubicBezTo>
                    <a:pt x="7404" y="19237"/>
                    <a:pt x="7419" y="19235"/>
                    <a:pt x="7435" y="19234"/>
                  </a:cubicBezTo>
                  <a:cubicBezTo>
                    <a:pt x="7450" y="19235"/>
                    <a:pt x="7465" y="19237"/>
                    <a:pt x="7479" y="19237"/>
                  </a:cubicBezTo>
                  <a:cubicBezTo>
                    <a:pt x="11208" y="19237"/>
                    <a:pt x="14231" y="14931"/>
                    <a:pt x="14231" y="9618"/>
                  </a:cubicBezTo>
                  <a:cubicBezTo>
                    <a:pt x="14231" y="4307"/>
                    <a:pt x="11208" y="1"/>
                    <a:pt x="7479" y="1"/>
                  </a:cubicBezTo>
                  <a:cubicBezTo>
                    <a:pt x="7465" y="1"/>
                    <a:pt x="7450" y="2"/>
                    <a:pt x="7435" y="2"/>
                  </a:cubicBezTo>
                  <a:cubicBezTo>
                    <a:pt x="7419" y="2"/>
                    <a:pt x="7404" y="1"/>
                    <a:pt x="7389" y="1"/>
                  </a:cubicBezTo>
                  <a:cubicBezTo>
                    <a:pt x="7373" y="1"/>
                    <a:pt x="7358" y="2"/>
                    <a:pt x="7344" y="2"/>
                  </a:cubicBezTo>
                  <a:cubicBezTo>
                    <a:pt x="7327" y="2"/>
                    <a:pt x="7313" y="1"/>
                    <a:pt x="7298" y="1"/>
                  </a:cubicBezTo>
                  <a:cubicBezTo>
                    <a:pt x="7282" y="1"/>
                    <a:pt x="7267" y="2"/>
                    <a:pt x="7252" y="2"/>
                  </a:cubicBezTo>
                  <a:cubicBezTo>
                    <a:pt x="7237" y="2"/>
                    <a:pt x="7221" y="1"/>
                    <a:pt x="7206" y="1"/>
                  </a:cubicBezTo>
                  <a:cubicBezTo>
                    <a:pt x="7191" y="1"/>
                    <a:pt x="7177" y="2"/>
                    <a:pt x="7160" y="2"/>
                  </a:cubicBezTo>
                  <a:cubicBezTo>
                    <a:pt x="7146" y="2"/>
                    <a:pt x="7131" y="1"/>
                    <a:pt x="7115" y="1"/>
                  </a:cubicBezTo>
                  <a:cubicBezTo>
                    <a:pt x="7100" y="1"/>
                    <a:pt x="7085" y="2"/>
                    <a:pt x="7069" y="2"/>
                  </a:cubicBezTo>
                  <a:cubicBezTo>
                    <a:pt x="7054" y="2"/>
                    <a:pt x="7039" y="1"/>
                    <a:pt x="7025" y="1"/>
                  </a:cubicBezTo>
                  <a:cubicBezTo>
                    <a:pt x="7008" y="1"/>
                    <a:pt x="6994" y="2"/>
                    <a:pt x="6979" y="2"/>
                  </a:cubicBezTo>
                  <a:cubicBezTo>
                    <a:pt x="6963" y="2"/>
                    <a:pt x="6948" y="1"/>
                    <a:pt x="6933" y="1"/>
                  </a:cubicBezTo>
                  <a:cubicBezTo>
                    <a:pt x="6917" y="1"/>
                    <a:pt x="6902" y="2"/>
                    <a:pt x="6887" y="2"/>
                  </a:cubicBezTo>
                  <a:cubicBezTo>
                    <a:pt x="6871" y="2"/>
                    <a:pt x="6856" y="1"/>
                    <a:pt x="6842" y="1"/>
                  </a:cubicBezTo>
                  <a:cubicBezTo>
                    <a:pt x="6827" y="1"/>
                    <a:pt x="6811" y="2"/>
                    <a:pt x="6796" y="2"/>
                  </a:cubicBezTo>
                  <a:cubicBezTo>
                    <a:pt x="6781" y="2"/>
                    <a:pt x="6766" y="1"/>
                    <a:pt x="67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26"/>
            <p:cNvSpPr/>
            <p:nvPr/>
          </p:nvSpPr>
          <p:spPr>
            <a:xfrm>
              <a:off x="5335300" y="4522050"/>
              <a:ext cx="79200" cy="119450"/>
            </a:xfrm>
            <a:custGeom>
              <a:avLst/>
              <a:gdLst/>
              <a:ahLst/>
              <a:cxnLst/>
              <a:rect l="l" t="t" r="r" b="b"/>
              <a:pathLst>
                <a:path w="3168" h="4778" extrusionOk="0">
                  <a:moveTo>
                    <a:pt x="1584" y="0"/>
                  </a:moveTo>
                  <a:cubicBezTo>
                    <a:pt x="709" y="0"/>
                    <a:pt x="1" y="1070"/>
                    <a:pt x="1" y="2388"/>
                  </a:cubicBezTo>
                  <a:cubicBezTo>
                    <a:pt x="1" y="3708"/>
                    <a:pt x="709" y="4777"/>
                    <a:pt x="1584" y="4777"/>
                  </a:cubicBezTo>
                  <a:cubicBezTo>
                    <a:pt x="2459" y="4777"/>
                    <a:pt x="3168" y="3708"/>
                    <a:pt x="3168" y="2388"/>
                  </a:cubicBezTo>
                  <a:cubicBezTo>
                    <a:pt x="3168" y="1070"/>
                    <a:pt x="2459" y="0"/>
                    <a:pt x="15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26"/>
            <p:cNvSpPr/>
            <p:nvPr/>
          </p:nvSpPr>
          <p:spPr>
            <a:xfrm>
              <a:off x="5231350" y="4365650"/>
              <a:ext cx="285075" cy="434550"/>
            </a:xfrm>
            <a:custGeom>
              <a:avLst/>
              <a:gdLst/>
              <a:ahLst/>
              <a:cxnLst/>
              <a:rect l="l" t="t" r="r" b="b"/>
              <a:pathLst>
                <a:path w="11403" h="17382" extrusionOk="0">
                  <a:moveTo>
                    <a:pt x="5622" y="858"/>
                  </a:moveTo>
                  <a:cubicBezTo>
                    <a:pt x="8416" y="858"/>
                    <a:pt x="10681" y="4365"/>
                    <a:pt x="10681" y="8691"/>
                  </a:cubicBezTo>
                  <a:cubicBezTo>
                    <a:pt x="10681" y="13016"/>
                    <a:pt x="8416" y="16523"/>
                    <a:pt x="5622" y="16523"/>
                  </a:cubicBezTo>
                  <a:cubicBezTo>
                    <a:pt x="2827" y="16523"/>
                    <a:pt x="562" y="13016"/>
                    <a:pt x="562" y="8691"/>
                  </a:cubicBezTo>
                  <a:cubicBezTo>
                    <a:pt x="562" y="4365"/>
                    <a:pt x="2827" y="858"/>
                    <a:pt x="5622" y="858"/>
                  </a:cubicBezTo>
                  <a:close/>
                  <a:moveTo>
                    <a:pt x="5702" y="0"/>
                  </a:moveTo>
                  <a:cubicBezTo>
                    <a:pt x="2553" y="0"/>
                    <a:pt x="0" y="3891"/>
                    <a:pt x="0" y="8691"/>
                  </a:cubicBezTo>
                  <a:cubicBezTo>
                    <a:pt x="0" y="13490"/>
                    <a:pt x="2553" y="17381"/>
                    <a:pt x="5702" y="17381"/>
                  </a:cubicBezTo>
                  <a:cubicBezTo>
                    <a:pt x="8850" y="17381"/>
                    <a:pt x="11403" y="13490"/>
                    <a:pt x="11403" y="8691"/>
                  </a:cubicBezTo>
                  <a:cubicBezTo>
                    <a:pt x="11403" y="3891"/>
                    <a:pt x="8850" y="0"/>
                    <a:pt x="5702" y="0"/>
                  </a:cubicBezTo>
                  <a:close/>
                </a:path>
              </a:pathLst>
            </a:custGeom>
            <a:solidFill>
              <a:srgbClr val="4238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26"/>
            <p:cNvSpPr/>
            <p:nvPr/>
          </p:nvSpPr>
          <p:spPr>
            <a:xfrm>
              <a:off x="5225250" y="4365650"/>
              <a:ext cx="285100" cy="434550"/>
            </a:xfrm>
            <a:custGeom>
              <a:avLst/>
              <a:gdLst/>
              <a:ahLst/>
              <a:cxnLst/>
              <a:rect l="l" t="t" r="r" b="b"/>
              <a:pathLst>
                <a:path w="11404" h="17382" extrusionOk="0">
                  <a:moveTo>
                    <a:pt x="5621" y="858"/>
                  </a:moveTo>
                  <a:cubicBezTo>
                    <a:pt x="8416" y="858"/>
                    <a:pt x="10681" y="4365"/>
                    <a:pt x="10681" y="8691"/>
                  </a:cubicBezTo>
                  <a:cubicBezTo>
                    <a:pt x="10681" y="13016"/>
                    <a:pt x="8416" y="16523"/>
                    <a:pt x="5621" y="16523"/>
                  </a:cubicBezTo>
                  <a:cubicBezTo>
                    <a:pt x="2827" y="16523"/>
                    <a:pt x="562" y="13016"/>
                    <a:pt x="562" y="8691"/>
                  </a:cubicBezTo>
                  <a:cubicBezTo>
                    <a:pt x="562" y="4365"/>
                    <a:pt x="2827" y="858"/>
                    <a:pt x="5621" y="858"/>
                  </a:cubicBezTo>
                  <a:close/>
                  <a:moveTo>
                    <a:pt x="5702" y="0"/>
                  </a:moveTo>
                  <a:cubicBezTo>
                    <a:pt x="2552" y="0"/>
                    <a:pt x="1" y="3891"/>
                    <a:pt x="1" y="8691"/>
                  </a:cubicBezTo>
                  <a:cubicBezTo>
                    <a:pt x="1" y="13490"/>
                    <a:pt x="2552" y="17381"/>
                    <a:pt x="5702" y="17381"/>
                  </a:cubicBezTo>
                  <a:cubicBezTo>
                    <a:pt x="8850" y="17381"/>
                    <a:pt x="11403" y="13490"/>
                    <a:pt x="11403" y="8691"/>
                  </a:cubicBezTo>
                  <a:cubicBezTo>
                    <a:pt x="11403" y="3891"/>
                    <a:pt x="8850" y="0"/>
                    <a:pt x="57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26"/>
            <p:cNvSpPr/>
            <p:nvPr/>
          </p:nvSpPr>
          <p:spPr>
            <a:xfrm>
              <a:off x="5285125" y="4397375"/>
              <a:ext cx="143050" cy="370375"/>
            </a:xfrm>
            <a:custGeom>
              <a:avLst/>
              <a:gdLst/>
              <a:ahLst/>
              <a:cxnLst/>
              <a:rect l="l" t="t" r="r" b="b"/>
              <a:pathLst>
                <a:path w="5722" h="14815" extrusionOk="0">
                  <a:moveTo>
                    <a:pt x="5234" y="1"/>
                  </a:moveTo>
                  <a:cubicBezTo>
                    <a:pt x="5049" y="1"/>
                    <a:pt x="4877" y="111"/>
                    <a:pt x="4819" y="280"/>
                  </a:cubicBezTo>
                  <a:lnTo>
                    <a:pt x="72" y="14303"/>
                  </a:lnTo>
                  <a:cubicBezTo>
                    <a:pt x="1" y="14512"/>
                    <a:pt x="129" y="14732"/>
                    <a:pt x="360" y="14797"/>
                  </a:cubicBezTo>
                  <a:cubicBezTo>
                    <a:pt x="401" y="14808"/>
                    <a:pt x="445" y="14814"/>
                    <a:pt x="487" y="14814"/>
                  </a:cubicBezTo>
                  <a:cubicBezTo>
                    <a:pt x="673" y="14814"/>
                    <a:pt x="844" y="14705"/>
                    <a:pt x="902" y="14535"/>
                  </a:cubicBezTo>
                  <a:lnTo>
                    <a:pt x="5650" y="512"/>
                  </a:lnTo>
                  <a:cubicBezTo>
                    <a:pt x="5721" y="304"/>
                    <a:pt x="5593" y="82"/>
                    <a:pt x="5362" y="19"/>
                  </a:cubicBezTo>
                  <a:cubicBezTo>
                    <a:pt x="5320" y="7"/>
                    <a:pt x="5277" y="1"/>
                    <a:pt x="52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26"/>
            <p:cNvSpPr/>
            <p:nvPr/>
          </p:nvSpPr>
          <p:spPr>
            <a:xfrm>
              <a:off x="5236925" y="4489475"/>
              <a:ext cx="263450" cy="201300"/>
            </a:xfrm>
            <a:custGeom>
              <a:avLst/>
              <a:gdLst/>
              <a:ahLst/>
              <a:cxnLst/>
              <a:rect l="l" t="t" r="r" b="b"/>
              <a:pathLst>
                <a:path w="10538" h="8052" extrusionOk="0">
                  <a:moveTo>
                    <a:pt x="489" y="0"/>
                  </a:moveTo>
                  <a:cubicBezTo>
                    <a:pt x="364" y="0"/>
                    <a:pt x="241" y="48"/>
                    <a:pt x="154" y="141"/>
                  </a:cubicBezTo>
                  <a:cubicBezTo>
                    <a:pt x="0" y="308"/>
                    <a:pt x="25" y="558"/>
                    <a:pt x="209" y="697"/>
                  </a:cubicBezTo>
                  <a:lnTo>
                    <a:pt x="9771" y="7960"/>
                  </a:lnTo>
                  <a:cubicBezTo>
                    <a:pt x="9852" y="8022"/>
                    <a:pt x="9951" y="8052"/>
                    <a:pt x="10050" y="8052"/>
                  </a:cubicBezTo>
                  <a:cubicBezTo>
                    <a:pt x="10174" y="8052"/>
                    <a:pt x="10297" y="8004"/>
                    <a:pt x="10384" y="7910"/>
                  </a:cubicBezTo>
                  <a:cubicBezTo>
                    <a:pt x="10538" y="7743"/>
                    <a:pt x="10514" y="7495"/>
                    <a:pt x="10329" y="7355"/>
                  </a:cubicBezTo>
                  <a:lnTo>
                    <a:pt x="767" y="91"/>
                  </a:lnTo>
                  <a:cubicBezTo>
                    <a:pt x="685" y="30"/>
                    <a:pt x="587" y="0"/>
                    <a:pt x="4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26"/>
            <p:cNvSpPr/>
            <p:nvPr/>
          </p:nvSpPr>
          <p:spPr>
            <a:xfrm>
              <a:off x="5231600" y="4503900"/>
              <a:ext cx="277625" cy="143175"/>
            </a:xfrm>
            <a:custGeom>
              <a:avLst/>
              <a:gdLst/>
              <a:ahLst/>
              <a:cxnLst/>
              <a:rect l="l" t="t" r="r" b="b"/>
              <a:pathLst>
                <a:path w="11105" h="5727" extrusionOk="0">
                  <a:moveTo>
                    <a:pt x="10607" y="0"/>
                  </a:moveTo>
                  <a:cubicBezTo>
                    <a:pt x="10538" y="0"/>
                    <a:pt x="10467" y="15"/>
                    <a:pt x="10402" y="47"/>
                  </a:cubicBezTo>
                  <a:lnTo>
                    <a:pt x="292" y="4985"/>
                  </a:lnTo>
                  <a:cubicBezTo>
                    <a:pt x="79" y="5088"/>
                    <a:pt x="1" y="5328"/>
                    <a:pt x="114" y="5520"/>
                  </a:cubicBezTo>
                  <a:cubicBezTo>
                    <a:pt x="193" y="5651"/>
                    <a:pt x="342" y="5726"/>
                    <a:pt x="497" y="5726"/>
                  </a:cubicBezTo>
                  <a:cubicBezTo>
                    <a:pt x="566" y="5726"/>
                    <a:pt x="637" y="5712"/>
                    <a:pt x="704" y="5679"/>
                  </a:cubicBezTo>
                  <a:lnTo>
                    <a:pt x="10814" y="743"/>
                  </a:lnTo>
                  <a:cubicBezTo>
                    <a:pt x="11025" y="639"/>
                    <a:pt x="11105" y="400"/>
                    <a:pt x="10991" y="208"/>
                  </a:cubicBezTo>
                  <a:cubicBezTo>
                    <a:pt x="10912" y="76"/>
                    <a:pt x="10762" y="0"/>
                    <a:pt x="106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6"/>
            <p:cNvSpPr/>
            <p:nvPr/>
          </p:nvSpPr>
          <p:spPr>
            <a:xfrm>
              <a:off x="5305150" y="4386600"/>
              <a:ext cx="109875" cy="413275"/>
            </a:xfrm>
            <a:custGeom>
              <a:avLst/>
              <a:gdLst/>
              <a:ahLst/>
              <a:cxnLst/>
              <a:rect l="l" t="t" r="r" b="b"/>
              <a:pathLst>
                <a:path w="4395" h="16531" extrusionOk="0">
                  <a:moveTo>
                    <a:pt x="475" y="0"/>
                  </a:moveTo>
                  <a:cubicBezTo>
                    <a:pt x="446" y="0"/>
                    <a:pt x="417" y="3"/>
                    <a:pt x="389" y="8"/>
                  </a:cubicBezTo>
                  <a:cubicBezTo>
                    <a:pt x="154" y="51"/>
                    <a:pt x="0" y="258"/>
                    <a:pt x="47" y="472"/>
                  </a:cubicBezTo>
                  <a:lnTo>
                    <a:pt x="3495" y="16211"/>
                  </a:lnTo>
                  <a:cubicBezTo>
                    <a:pt x="3535" y="16399"/>
                    <a:pt x="3717" y="16530"/>
                    <a:pt x="3921" y="16530"/>
                  </a:cubicBezTo>
                  <a:cubicBezTo>
                    <a:pt x="3949" y="16530"/>
                    <a:pt x="3977" y="16527"/>
                    <a:pt x="4006" y="16521"/>
                  </a:cubicBezTo>
                  <a:cubicBezTo>
                    <a:pt x="4241" y="16480"/>
                    <a:pt x="4395" y="16272"/>
                    <a:pt x="4347" y="16058"/>
                  </a:cubicBezTo>
                  <a:lnTo>
                    <a:pt x="899" y="318"/>
                  </a:lnTo>
                  <a:cubicBezTo>
                    <a:pt x="859" y="130"/>
                    <a:pt x="678" y="0"/>
                    <a:pt x="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6"/>
            <p:cNvSpPr/>
            <p:nvPr/>
          </p:nvSpPr>
          <p:spPr>
            <a:xfrm>
              <a:off x="5214700" y="4365650"/>
              <a:ext cx="285075" cy="434550"/>
            </a:xfrm>
            <a:custGeom>
              <a:avLst/>
              <a:gdLst/>
              <a:ahLst/>
              <a:cxnLst/>
              <a:rect l="l" t="t" r="r" b="b"/>
              <a:pathLst>
                <a:path w="11403" h="17382" extrusionOk="0">
                  <a:moveTo>
                    <a:pt x="5622" y="858"/>
                  </a:moveTo>
                  <a:cubicBezTo>
                    <a:pt x="8416" y="858"/>
                    <a:pt x="10681" y="4365"/>
                    <a:pt x="10681" y="8691"/>
                  </a:cubicBezTo>
                  <a:cubicBezTo>
                    <a:pt x="10681" y="13016"/>
                    <a:pt x="8416" y="16523"/>
                    <a:pt x="5622" y="16523"/>
                  </a:cubicBezTo>
                  <a:cubicBezTo>
                    <a:pt x="2828" y="16523"/>
                    <a:pt x="563" y="13016"/>
                    <a:pt x="563" y="8691"/>
                  </a:cubicBezTo>
                  <a:cubicBezTo>
                    <a:pt x="563" y="4365"/>
                    <a:pt x="2828" y="858"/>
                    <a:pt x="5622" y="858"/>
                  </a:cubicBezTo>
                  <a:close/>
                  <a:moveTo>
                    <a:pt x="5702" y="0"/>
                  </a:moveTo>
                  <a:cubicBezTo>
                    <a:pt x="2554" y="0"/>
                    <a:pt x="0" y="3891"/>
                    <a:pt x="0" y="8691"/>
                  </a:cubicBezTo>
                  <a:cubicBezTo>
                    <a:pt x="0" y="13490"/>
                    <a:pt x="2554" y="17381"/>
                    <a:pt x="5702" y="17381"/>
                  </a:cubicBezTo>
                  <a:cubicBezTo>
                    <a:pt x="8851" y="17381"/>
                    <a:pt x="11403" y="13490"/>
                    <a:pt x="11403" y="8691"/>
                  </a:cubicBezTo>
                  <a:cubicBezTo>
                    <a:pt x="11403" y="3891"/>
                    <a:pt x="8851" y="0"/>
                    <a:pt x="57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6"/>
            <p:cNvSpPr/>
            <p:nvPr/>
          </p:nvSpPr>
          <p:spPr>
            <a:xfrm>
              <a:off x="5192100" y="4341300"/>
              <a:ext cx="328400" cy="480925"/>
            </a:xfrm>
            <a:custGeom>
              <a:avLst/>
              <a:gdLst/>
              <a:ahLst/>
              <a:cxnLst/>
              <a:rect l="l" t="t" r="r" b="b"/>
              <a:pathLst>
                <a:path w="13136" h="19237" extrusionOk="0">
                  <a:moveTo>
                    <a:pt x="6395" y="881"/>
                  </a:moveTo>
                  <a:cubicBezTo>
                    <a:pt x="9594" y="881"/>
                    <a:pt x="12189" y="4793"/>
                    <a:pt x="12189" y="9618"/>
                  </a:cubicBezTo>
                  <a:cubicBezTo>
                    <a:pt x="12189" y="14445"/>
                    <a:pt x="9594" y="18357"/>
                    <a:pt x="6395" y="18357"/>
                  </a:cubicBezTo>
                  <a:cubicBezTo>
                    <a:pt x="3195" y="18357"/>
                    <a:pt x="602" y="14445"/>
                    <a:pt x="602" y="9618"/>
                  </a:cubicBezTo>
                  <a:cubicBezTo>
                    <a:pt x="602" y="4793"/>
                    <a:pt x="3195" y="881"/>
                    <a:pt x="6395" y="881"/>
                  </a:cubicBezTo>
                  <a:close/>
                  <a:moveTo>
                    <a:pt x="6569" y="1"/>
                  </a:moveTo>
                  <a:cubicBezTo>
                    <a:pt x="2941" y="1"/>
                    <a:pt x="1" y="4307"/>
                    <a:pt x="1" y="9618"/>
                  </a:cubicBezTo>
                  <a:cubicBezTo>
                    <a:pt x="1" y="14931"/>
                    <a:pt x="2941" y="19237"/>
                    <a:pt x="6569" y="19237"/>
                  </a:cubicBezTo>
                  <a:cubicBezTo>
                    <a:pt x="10195" y="19237"/>
                    <a:pt x="13135" y="14931"/>
                    <a:pt x="13135" y="9618"/>
                  </a:cubicBezTo>
                  <a:cubicBezTo>
                    <a:pt x="13135" y="4307"/>
                    <a:pt x="10195" y="1"/>
                    <a:pt x="65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26"/>
            <p:cNvSpPr/>
            <p:nvPr/>
          </p:nvSpPr>
          <p:spPr>
            <a:xfrm>
              <a:off x="5312375" y="4522050"/>
              <a:ext cx="79200" cy="119450"/>
            </a:xfrm>
            <a:custGeom>
              <a:avLst/>
              <a:gdLst/>
              <a:ahLst/>
              <a:cxnLst/>
              <a:rect l="l" t="t" r="r" b="b"/>
              <a:pathLst>
                <a:path w="3168" h="4778" extrusionOk="0">
                  <a:moveTo>
                    <a:pt x="1584" y="0"/>
                  </a:moveTo>
                  <a:cubicBezTo>
                    <a:pt x="709" y="0"/>
                    <a:pt x="1" y="1070"/>
                    <a:pt x="1" y="2388"/>
                  </a:cubicBezTo>
                  <a:cubicBezTo>
                    <a:pt x="1" y="3708"/>
                    <a:pt x="709" y="4777"/>
                    <a:pt x="1584" y="4777"/>
                  </a:cubicBezTo>
                  <a:cubicBezTo>
                    <a:pt x="2459" y="4777"/>
                    <a:pt x="3168" y="3708"/>
                    <a:pt x="3168" y="2388"/>
                  </a:cubicBezTo>
                  <a:cubicBezTo>
                    <a:pt x="3168" y="1070"/>
                    <a:pt x="2459" y="0"/>
                    <a:pt x="15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26"/>
            <p:cNvSpPr/>
            <p:nvPr/>
          </p:nvSpPr>
          <p:spPr>
            <a:xfrm>
              <a:off x="5328700" y="4546675"/>
              <a:ext cx="46525" cy="70200"/>
            </a:xfrm>
            <a:custGeom>
              <a:avLst/>
              <a:gdLst/>
              <a:ahLst/>
              <a:cxnLst/>
              <a:rect l="l" t="t" r="r" b="b"/>
              <a:pathLst>
                <a:path w="1861" h="2808" extrusionOk="0">
                  <a:moveTo>
                    <a:pt x="931" y="0"/>
                  </a:moveTo>
                  <a:cubicBezTo>
                    <a:pt x="417" y="0"/>
                    <a:pt x="0" y="629"/>
                    <a:pt x="0" y="1403"/>
                  </a:cubicBezTo>
                  <a:cubicBezTo>
                    <a:pt x="0" y="2178"/>
                    <a:pt x="417" y="2807"/>
                    <a:pt x="931" y="2807"/>
                  </a:cubicBezTo>
                  <a:cubicBezTo>
                    <a:pt x="1444" y="2807"/>
                    <a:pt x="1861" y="2178"/>
                    <a:pt x="1861" y="1403"/>
                  </a:cubicBezTo>
                  <a:cubicBezTo>
                    <a:pt x="1861" y="629"/>
                    <a:pt x="1444" y="0"/>
                    <a:pt x="9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26"/>
            <p:cNvSpPr/>
            <p:nvPr/>
          </p:nvSpPr>
          <p:spPr>
            <a:xfrm>
              <a:off x="5335525" y="4556975"/>
              <a:ext cx="32925" cy="49600"/>
            </a:xfrm>
            <a:custGeom>
              <a:avLst/>
              <a:gdLst/>
              <a:ahLst/>
              <a:cxnLst/>
              <a:rect l="l" t="t" r="r" b="b"/>
              <a:pathLst>
                <a:path w="1317" h="1984" extrusionOk="0">
                  <a:moveTo>
                    <a:pt x="658" y="0"/>
                  </a:moveTo>
                  <a:cubicBezTo>
                    <a:pt x="294" y="0"/>
                    <a:pt x="0" y="443"/>
                    <a:pt x="0" y="991"/>
                  </a:cubicBezTo>
                  <a:cubicBezTo>
                    <a:pt x="0" y="1539"/>
                    <a:pt x="294" y="1983"/>
                    <a:pt x="658" y="1983"/>
                  </a:cubicBezTo>
                  <a:cubicBezTo>
                    <a:pt x="1021" y="1983"/>
                    <a:pt x="1316" y="1539"/>
                    <a:pt x="1316" y="991"/>
                  </a:cubicBezTo>
                  <a:cubicBezTo>
                    <a:pt x="1316" y="443"/>
                    <a:pt x="1021" y="0"/>
                    <a:pt x="6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6"/>
            <p:cNvSpPr/>
            <p:nvPr/>
          </p:nvSpPr>
          <p:spPr>
            <a:xfrm>
              <a:off x="1571950" y="2810725"/>
              <a:ext cx="953400" cy="131800"/>
            </a:xfrm>
            <a:custGeom>
              <a:avLst/>
              <a:gdLst/>
              <a:ahLst/>
              <a:cxnLst/>
              <a:rect l="l" t="t" r="r" b="b"/>
              <a:pathLst>
                <a:path w="38136" h="5272" extrusionOk="0">
                  <a:moveTo>
                    <a:pt x="36206" y="829"/>
                  </a:moveTo>
                  <a:cubicBezTo>
                    <a:pt x="36813" y="829"/>
                    <a:pt x="37307" y="1323"/>
                    <a:pt x="37307" y="1930"/>
                  </a:cubicBezTo>
                  <a:lnTo>
                    <a:pt x="37307" y="3342"/>
                  </a:lnTo>
                  <a:cubicBezTo>
                    <a:pt x="37307" y="3949"/>
                    <a:pt x="36813" y="4443"/>
                    <a:pt x="36206" y="4443"/>
                  </a:cubicBezTo>
                  <a:lnTo>
                    <a:pt x="2861" y="4443"/>
                  </a:lnTo>
                  <a:cubicBezTo>
                    <a:pt x="2723" y="3149"/>
                    <a:pt x="1944" y="2187"/>
                    <a:pt x="975" y="2187"/>
                  </a:cubicBezTo>
                  <a:lnTo>
                    <a:pt x="829" y="2187"/>
                  </a:lnTo>
                  <a:lnTo>
                    <a:pt x="829" y="829"/>
                  </a:lnTo>
                  <a:close/>
                  <a:moveTo>
                    <a:pt x="0" y="0"/>
                  </a:moveTo>
                  <a:lnTo>
                    <a:pt x="0" y="3016"/>
                  </a:lnTo>
                  <a:lnTo>
                    <a:pt x="975" y="3016"/>
                  </a:lnTo>
                  <a:cubicBezTo>
                    <a:pt x="1560" y="3016"/>
                    <a:pt x="2054" y="3859"/>
                    <a:pt x="2054" y="4858"/>
                  </a:cubicBezTo>
                  <a:lnTo>
                    <a:pt x="2054" y="5272"/>
                  </a:lnTo>
                  <a:lnTo>
                    <a:pt x="36206" y="5272"/>
                  </a:lnTo>
                  <a:cubicBezTo>
                    <a:pt x="37269" y="5272"/>
                    <a:pt x="38136" y="4407"/>
                    <a:pt x="38136" y="3342"/>
                  </a:cubicBezTo>
                  <a:lnTo>
                    <a:pt x="38136" y="1930"/>
                  </a:lnTo>
                  <a:cubicBezTo>
                    <a:pt x="38136" y="866"/>
                    <a:pt x="37269" y="0"/>
                    <a:pt x="36206" y="0"/>
                  </a:cubicBezTo>
                  <a:close/>
                </a:path>
              </a:pathLst>
            </a:custGeom>
            <a:solidFill>
              <a:srgbClr val="D8A4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26"/>
            <p:cNvSpPr/>
            <p:nvPr/>
          </p:nvSpPr>
          <p:spPr>
            <a:xfrm>
              <a:off x="4630100" y="3483125"/>
              <a:ext cx="88800" cy="97875"/>
            </a:xfrm>
            <a:custGeom>
              <a:avLst/>
              <a:gdLst/>
              <a:ahLst/>
              <a:cxnLst/>
              <a:rect l="l" t="t" r="r" b="b"/>
              <a:pathLst>
                <a:path w="3552" h="3915" extrusionOk="0">
                  <a:moveTo>
                    <a:pt x="1777" y="1"/>
                  </a:moveTo>
                  <a:cubicBezTo>
                    <a:pt x="797" y="1"/>
                    <a:pt x="1" y="877"/>
                    <a:pt x="1" y="1957"/>
                  </a:cubicBezTo>
                  <a:cubicBezTo>
                    <a:pt x="1" y="3038"/>
                    <a:pt x="797" y="3914"/>
                    <a:pt x="1777" y="3914"/>
                  </a:cubicBezTo>
                  <a:cubicBezTo>
                    <a:pt x="2758" y="3914"/>
                    <a:pt x="3552" y="3038"/>
                    <a:pt x="3552" y="1957"/>
                  </a:cubicBezTo>
                  <a:cubicBezTo>
                    <a:pt x="3552" y="877"/>
                    <a:pt x="2758" y="1"/>
                    <a:pt x="1777" y="1"/>
                  </a:cubicBez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26"/>
            <p:cNvSpPr/>
            <p:nvPr/>
          </p:nvSpPr>
          <p:spPr>
            <a:xfrm>
              <a:off x="4610275" y="3483125"/>
              <a:ext cx="88800" cy="97875"/>
            </a:xfrm>
            <a:custGeom>
              <a:avLst/>
              <a:gdLst/>
              <a:ahLst/>
              <a:cxnLst/>
              <a:rect l="l" t="t" r="r" b="b"/>
              <a:pathLst>
                <a:path w="3552" h="3915" extrusionOk="0">
                  <a:moveTo>
                    <a:pt x="1776" y="1"/>
                  </a:moveTo>
                  <a:cubicBezTo>
                    <a:pt x="795" y="1"/>
                    <a:pt x="1" y="877"/>
                    <a:pt x="1" y="1957"/>
                  </a:cubicBezTo>
                  <a:cubicBezTo>
                    <a:pt x="1" y="3038"/>
                    <a:pt x="795" y="3914"/>
                    <a:pt x="1776" y="3914"/>
                  </a:cubicBezTo>
                  <a:cubicBezTo>
                    <a:pt x="2758" y="3914"/>
                    <a:pt x="3552" y="3038"/>
                    <a:pt x="3552" y="1957"/>
                  </a:cubicBezTo>
                  <a:cubicBezTo>
                    <a:pt x="3552" y="877"/>
                    <a:pt x="2758" y="1"/>
                    <a:pt x="17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26"/>
            <p:cNvSpPr/>
            <p:nvPr/>
          </p:nvSpPr>
          <p:spPr>
            <a:xfrm>
              <a:off x="4616075" y="3501200"/>
              <a:ext cx="56075" cy="61725"/>
            </a:xfrm>
            <a:custGeom>
              <a:avLst/>
              <a:gdLst/>
              <a:ahLst/>
              <a:cxnLst/>
              <a:rect l="l" t="t" r="r" b="b"/>
              <a:pathLst>
                <a:path w="2243" h="2469" extrusionOk="0">
                  <a:moveTo>
                    <a:pt x="1121" y="0"/>
                  </a:moveTo>
                  <a:cubicBezTo>
                    <a:pt x="503" y="0"/>
                    <a:pt x="1" y="552"/>
                    <a:pt x="1" y="1234"/>
                  </a:cubicBezTo>
                  <a:cubicBezTo>
                    <a:pt x="1" y="1917"/>
                    <a:pt x="503" y="2469"/>
                    <a:pt x="1121" y="2469"/>
                  </a:cubicBezTo>
                  <a:cubicBezTo>
                    <a:pt x="1740" y="2469"/>
                    <a:pt x="2242" y="1917"/>
                    <a:pt x="2242" y="1234"/>
                  </a:cubicBezTo>
                  <a:cubicBezTo>
                    <a:pt x="2242" y="552"/>
                    <a:pt x="1740" y="0"/>
                    <a:pt x="11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26"/>
            <p:cNvSpPr/>
            <p:nvPr/>
          </p:nvSpPr>
          <p:spPr>
            <a:xfrm>
              <a:off x="4620775" y="3510225"/>
              <a:ext cx="39625" cy="43675"/>
            </a:xfrm>
            <a:custGeom>
              <a:avLst/>
              <a:gdLst/>
              <a:ahLst/>
              <a:cxnLst/>
              <a:rect l="l" t="t" r="r" b="b"/>
              <a:pathLst>
                <a:path w="1585" h="1747" extrusionOk="0">
                  <a:moveTo>
                    <a:pt x="792" y="1"/>
                  </a:moveTo>
                  <a:cubicBezTo>
                    <a:pt x="354" y="1"/>
                    <a:pt x="0" y="391"/>
                    <a:pt x="0" y="873"/>
                  </a:cubicBezTo>
                  <a:cubicBezTo>
                    <a:pt x="0" y="1355"/>
                    <a:pt x="354" y="1746"/>
                    <a:pt x="792" y="1746"/>
                  </a:cubicBezTo>
                  <a:cubicBezTo>
                    <a:pt x="1230" y="1746"/>
                    <a:pt x="1584" y="1356"/>
                    <a:pt x="1584" y="873"/>
                  </a:cubicBezTo>
                  <a:cubicBezTo>
                    <a:pt x="1584" y="391"/>
                    <a:pt x="1230" y="1"/>
                    <a:pt x="7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26"/>
            <p:cNvSpPr/>
            <p:nvPr/>
          </p:nvSpPr>
          <p:spPr>
            <a:xfrm>
              <a:off x="5226475" y="3581000"/>
              <a:ext cx="88800" cy="97850"/>
            </a:xfrm>
            <a:custGeom>
              <a:avLst/>
              <a:gdLst/>
              <a:ahLst/>
              <a:cxnLst/>
              <a:rect l="l" t="t" r="r" b="b"/>
              <a:pathLst>
                <a:path w="3552" h="3914" extrusionOk="0">
                  <a:moveTo>
                    <a:pt x="1777" y="0"/>
                  </a:moveTo>
                  <a:cubicBezTo>
                    <a:pt x="796" y="0"/>
                    <a:pt x="0" y="876"/>
                    <a:pt x="0" y="1957"/>
                  </a:cubicBezTo>
                  <a:cubicBezTo>
                    <a:pt x="0" y="3036"/>
                    <a:pt x="796" y="3914"/>
                    <a:pt x="1777" y="3914"/>
                  </a:cubicBezTo>
                  <a:cubicBezTo>
                    <a:pt x="2757" y="3914"/>
                    <a:pt x="3552" y="3036"/>
                    <a:pt x="3552" y="1957"/>
                  </a:cubicBezTo>
                  <a:cubicBezTo>
                    <a:pt x="3552" y="876"/>
                    <a:pt x="2757" y="0"/>
                    <a:pt x="17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26"/>
            <p:cNvSpPr/>
            <p:nvPr/>
          </p:nvSpPr>
          <p:spPr>
            <a:xfrm>
              <a:off x="5232275" y="3599025"/>
              <a:ext cx="56050" cy="61775"/>
            </a:xfrm>
            <a:custGeom>
              <a:avLst/>
              <a:gdLst/>
              <a:ahLst/>
              <a:cxnLst/>
              <a:rect l="l" t="t" r="r" b="b"/>
              <a:pathLst>
                <a:path w="2242" h="2471" extrusionOk="0">
                  <a:moveTo>
                    <a:pt x="1121" y="0"/>
                  </a:moveTo>
                  <a:cubicBezTo>
                    <a:pt x="502" y="0"/>
                    <a:pt x="0" y="554"/>
                    <a:pt x="0" y="1236"/>
                  </a:cubicBezTo>
                  <a:cubicBezTo>
                    <a:pt x="0" y="1917"/>
                    <a:pt x="502" y="2470"/>
                    <a:pt x="1121" y="2470"/>
                  </a:cubicBezTo>
                  <a:cubicBezTo>
                    <a:pt x="1740" y="2470"/>
                    <a:pt x="2242" y="1917"/>
                    <a:pt x="2242" y="1236"/>
                  </a:cubicBezTo>
                  <a:cubicBezTo>
                    <a:pt x="2242" y="554"/>
                    <a:pt x="1740" y="0"/>
                    <a:pt x="11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26"/>
            <p:cNvSpPr/>
            <p:nvPr/>
          </p:nvSpPr>
          <p:spPr>
            <a:xfrm>
              <a:off x="5236950" y="3608050"/>
              <a:ext cx="39650" cy="43700"/>
            </a:xfrm>
            <a:custGeom>
              <a:avLst/>
              <a:gdLst/>
              <a:ahLst/>
              <a:cxnLst/>
              <a:rect l="l" t="t" r="r" b="b"/>
              <a:pathLst>
                <a:path w="1586" h="1748" extrusionOk="0">
                  <a:moveTo>
                    <a:pt x="794" y="1"/>
                  </a:moveTo>
                  <a:cubicBezTo>
                    <a:pt x="355" y="1"/>
                    <a:pt x="1" y="392"/>
                    <a:pt x="1" y="875"/>
                  </a:cubicBezTo>
                  <a:cubicBezTo>
                    <a:pt x="1" y="1356"/>
                    <a:pt x="355" y="1748"/>
                    <a:pt x="794" y="1748"/>
                  </a:cubicBezTo>
                  <a:cubicBezTo>
                    <a:pt x="1231" y="1748"/>
                    <a:pt x="1585" y="1356"/>
                    <a:pt x="1585" y="875"/>
                  </a:cubicBezTo>
                  <a:cubicBezTo>
                    <a:pt x="1585" y="392"/>
                    <a:pt x="1231" y="1"/>
                    <a:pt x="7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26"/>
            <p:cNvSpPr/>
            <p:nvPr/>
          </p:nvSpPr>
          <p:spPr>
            <a:xfrm>
              <a:off x="6125100" y="4315150"/>
              <a:ext cx="315800" cy="379425"/>
            </a:xfrm>
            <a:custGeom>
              <a:avLst/>
              <a:gdLst/>
              <a:ahLst/>
              <a:cxnLst/>
              <a:rect l="l" t="t" r="r" b="b"/>
              <a:pathLst>
                <a:path w="12632" h="15177" extrusionOk="0">
                  <a:moveTo>
                    <a:pt x="1325" y="0"/>
                  </a:moveTo>
                  <a:cubicBezTo>
                    <a:pt x="519" y="0"/>
                    <a:pt x="1" y="856"/>
                    <a:pt x="380" y="1568"/>
                  </a:cubicBezTo>
                  <a:cubicBezTo>
                    <a:pt x="2143" y="4877"/>
                    <a:pt x="6157" y="12441"/>
                    <a:pt x="7272" y="14599"/>
                  </a:cubicBezTo>
                  <a:cubicBezTo>
                    <a:pt x="7455" y="14954"/>
                    <a:pt x="7821" y="15177"/>
                    <a:pt x="8221" y="15177"/>
                  </a:cubicBezTo>
                  <a:lnTo>
                    <a:pt x="11228" y="15177"/>
                  </a:lnTo>
                  <a:cubicBezTo>
                    <a:pt x="12114" y="15177"/>
                    <a:pt x="12632" y="14179"/>
                    <a:pt x="12122" y="13454"/>
                  </a:cubicBezTo>
                  <a:lnTo>
                    <a:pt x="3360" y="973"/>
                  </a:lnTo>
                  <a:cubicBezTo>
                    <a:pt x="2932" y="363"/>
                    <a:pt x="2232" y="0"/>
                    <a:pt x="14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26"/>
            <p:cNvSpPr/>
            <p:nvPr/>
          </p:nvSpPr>
          <p:spPr>
            <a:xfrm>
              <a:off x="5990300" y="4315150"/>
              <a:ext cx="231300" cy="379425"/>
            </a:xfrm>
            <a:custGeom>
              <a:avLst/>
              <a:gdLst/>
              <a:ahLst/>
              <a:cxnLst/>
              <a:rect l="l" t="t" r="r" b="b"/>
              <a:pathLst>
                <a:path w="9252" h="15177" extrusionOk="0">
                  <a:moveTo>
                    <a:pt x="1221" y="0"/>
                  </a:moveTo>
                  <a:cubicBezTo>
                    <a:pt x="514" y="0"/>
                    <a:pt x="0" y="672"/>
                    <a:pt x="191" y="1353"/>
                  </a:cubicBezTo>
                  <a:cubicBezTo>
                    <a:pt x="1047" y="4440"/>
                    <a:pt x="3110" y="11921"/>
                    <a:pt x="3761" y="14384"/>
                  </a:cubicBezTo>
                  <a:cubicBezTo>
                    <a:pt x="3885" y="14852"/>
                    <a:pt x="4309" y="15177"/>
                    <a:pt x="4795" y="15177"/>
                  </a:cubicBezTo>
                  <a:lnTo>
                    <a:pt x="7952" y="15177"/>
                  </a:lnTo>
                  <a:cubicBezTo>
                    <a:pt x="8733" y="15177"/>
                    <a:pt x="9251" y="14366"/>
                    <a:pt x="8922" y="13657"/>
                  </a:cubicBezTo>
                  <a:cubicBezTo>
                    <a:pt x="7407" y="10398"/>
                    <a:pt x="3940" y="2860"/>
                    <a:pt x="2936" y="628"/>
                  </a:cubicBezTo>
                  <a:cubicBezTo>
                    <a:pt x="2763" y="244"/>
                    <a:pt x="2382" y="0"/>
                    <a:pt x="19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26"/>
            <p:cNvSpPr/>
            <p:nvPr/>
          </p:nvSpPr>
          <p:spPr>
            <a:xfrm>
              <a:off x="5843475" y="4315150"/>
              <a:ext cx="159475" cy="379425"/>
            </a:xfrm>
            <a:custGeom>
              <a:avLst/>
              <a:gdLst/>
              <a:ahLst/>
              <a:cxnLst/>
              <a:rect l="l" t="t" r="r" b="b"/>
              <a:pathLst>
                <a:path w="6379" h="15177" extrusionOk="0">
                  <a:moveTo>
                    <a:pt x="1111" y="0"/>
                  </a:moveTo>
                  <a:cubicBezTo>
                    <a:pt x="491" y="0"/>
                    <a:pt x="1" y="526"/>
                    <a:pt x="45" y="1146"/>
                  </a:cubicBezTo>
                  <a:cubicBezTo>
                    <a:pt x="252" y="4013"/>
                    <a:pt x="773" y="11457"/>
                    <a:pt x="937" y="14173"/>
                  </a:cubicBezTo>
                  <a:cubicBezTo>
                    <a:pt x="971" y="14737"/>
                    <a:pt x="1437" y="15177"/>
                    <a:pt x="2003" y="15177"/>
                  </a:cubicBezTo>
                  <a:lnTo>
                    <a:pt x="5193" y="15177"/>
                  </a:lnTo>
                  <a:cubicBezTo>
                    <a:pt x="5870" y="15177"/>
                    <a:pt x="6378" y="14555"/>
                    <a:pt x="6239" y="13891"/>
                  </a:cubicBezTo>
                  <a:cubicBezTo>
                    <a:pt x="5603" y="10868"/>
                    <a:pt x="4073" y="3404"/>
                    <a:pt x="3571" y="859"/>
                  </a:cubicBezTo>
                  <a:cubicBezTo>
                    <a:pt x="3472" y="357"/>
                    <a:pt x="3034" y="0"/>
                    <a:pt x="25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26"/>
            <p:cNvSpPr/>
            <p:nvPr/>
          </p:nvSpPr>
          <p:spPr>
            <a:xfrm>
              <a:off x="5666475" y="4315150"/>
              <a:ext cx="118775" cy="379425"/>
            </a:xfrm>
            <a:custGeom>
              <a:avLst/>
              <a:gdLst/>
              <a:ahLst/>
              <a:cxnLst/>
              <a:rect l="l" t="t" r="r" b="b"/>
              <a:pathLst>
                <a:path w="4751" h="15177" extrusionOk="0">
                  <a:moveTo>
                    <a:pt x="1768" y="0"/>
                  </a:moveTo>
                  <a:cubicBezTo>
                    <a:pt x="792" y="0"/>
                    <a:pt x="0" y="790"/>
                    <a:pt x="0" y="1766"/>
                  </a:cubicBezTo>
                  <a:lnTo>
                    <a:pt x="0" y="13620"/>
                  </a:lnTo>
                  <a:cubicBezTo>
                    <a:pt x="0" y="14480"/>
                    <a:pt x="697" y="15177"/>
                    <a:pt x="1557" y="15177"/>
                  </a:cubicBezTo>
                  <a:lnTo>
                    <a:pt x="3239" y="15177"/>
                  </a:lnTo>
                  <a:cubicBezTo>
                    <a:pt x="4067" y="15177"/>
                    <a:pt x="4737" y="14505"/>
                    <a:pt x="4733" y="13676"/>
                  </a:cubicBezTo>
                  <a:cubicBezTo>
                    <a:pt x="4723" y="10771"/>
                    <a:pt x="4727" y="4414"/>
                    <a:pt x="4745" y="1503"/>
                  </a:cubicBezTo>
                  <a:cubicBezTo>
                    <a:pt x="4751" y="673"/>
                    <a:pt x="4079" y="0"/>
                    <a:pt x="32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26"/>
            <p:cNvSpPr/>
            <p:nvPr/>
          </p:nvSpPr>
          <p:spPr>
            <a:xfrm>
              <a:off x="5425850" y="4125750"/>
              <a:ext cx="809300" cy="140200"/>
            </a:xfrm>
            <a:custGeom>
              <a:avLst/>
              <a:gdLst/>
              <a:ahLst/>
              <a:cxnLst/>
              <a:rect l="l" t="t" r="r" b="b"/>
              <a:pathLst>
                <a:path w="32372" h="5608" extrusionOk="0">
                  <a:moveTo>
                    <a:pt x="92" y="1"/>
                  </a:moveTo>
                  <a:cubicBezTo>
                    <a:pt x="41" y="1"/>
                    <a:pt x="1" y="42"/>
                    <a:pt x="1" y="93"/>
                  </a:cubicBezTo>
                  <a:lnTo>
                    <a:pt x="1" y="5516"/>
                  </a:lnTo>
                  <a:cubicBezTo>
                    <a:pt x="1" y="5566"/>
                    <a:pt x="41" y="5608"/>
                    <a:pt x="92" y="5608"/>
                  </a:cubicBezTo>
                  <a:lnTo>
                    <a:pt x="32280" y="5608"/>
                  </a:lnTo>
                  <a:cubicBezTo>
                    <a:pt x="32330" y="5608"/>
                    <a:pt x="32371" y="5566"/>
                    <a:pt x="32371" y="5516"/>
                  </a:cubicBezTo>
                  <a:lnTo>
                    <a:pt x="32371" y="93"/>
                  </a:lnTo>
                  <a:cubicBezTo>
                    <a:pt x="32371" y="42"/>
                    <a:pt x="32330" y="1"/>
                    <a:pt x="322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26"/>
            <p:cNvSpPr/>
            <p:nvPr/>
          </p:nvSpPr>
          <p:spPr>
            <a:xfrm>
              <a:off x="5699575" y="4125750"/>
              <a:ext cx="535575" cy="140200"/>
            </a:xfrm>
            <a:custGeom>
              <a:avLst/>
              <a:gdLst/>
              <a:ahLst/>
              <a:cxnLst/>
              <a:rect l="l" t="t" r="r" b="b"/>
              <a:pathLst>
                <a:path w="21423" h="5608" extrusionOk="0">
                  <a:moveTo>
                    <a:pt x="1" y="1"/>
                  </a:moveTo>
                  <a:cubicBezTo>
                    <a:pt x="770" y="1"/>
                    <a:pt x="1393" y="624"/>
                    <a:pt x="1393" y="1393"/>
                  </a:cubicBezTo>
                  <a:lnTo>
                    <a:pt x="1393" y="4217"/>
                  </a:lnTo>
                  <a:cubicBezTo>
                    <a:pt x="1393" y="4985"/>
                    <a:pt x="770" y="5608"/>
                    <a:pt x="1" y="5608"/>
                  </a:cubicBezTo>
                  <a:lnTo>
                    <a:pt x="20030" y="5608"/>
                  </a:lnTo>
                  <a:cubicBezTo>
                    <a:pt x="20799" y="5608"/>
                    <a:pt x="21422" y="4985"/>
                    <a:pt x="21422" y="4217"/>
                  </a:cubicBezTo>
                  <a:lnTo>
                    <a:pt x="21422" y="1393"/>
                  </a:lnTo>
                  <a:cubicBezTo>
                    <a:pt x="21422" y="624"/>
                    <a:pt x="20799" y="1"/>
                    <a:pt x="20030" y="1"/>
                  </a:cubicBez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6"/>
            <p:cNvSpPr/>
            <p:nvPr/>
          </p:nvSpPr>
          <p:spPr>
            <a:xfrm>
              <a:off x="6012950" y="4125750"/>
              <a:ext cx="222200" cy="125075"/>
            </a:xfrm>
            <a:custGeom>
              <a:avLst/>
              <a:gdLst/>
              <a:ahLst/>
              <a:cxnLst/>
              <a:rect l="l" t="t" r="r" b="b"/>
              <a:pathLst>
                <a:path w="8888" h="5003" extrusionOk="0">
                  <a:moveTo>
                    <a:pt x="35" y="1"/>
                  </a:moveTo>
                  <a:cubicBezTo>
                    <a:pt x="14" y="118"/>
                    <a:pt x="1" y="236"/>
                    <a:pt x="1" y="354"/>
                  </a:cubicBezTo>
                  <a:cubicBezTo>
                    <a:pt x="1" y="2595"/>
                    <a:pt x="3676" y="4477"/>
                    <a:pt x="8642" y="5002"/>
                  </a:cubicBezTo>
                  <a:cubicBezTo>
                    <a:pt x="8796" y="4779"/>
                    <a:pt x="8887" y="4509"/>
                    <a:pt x="8887" y="4217"/>
                  </a:cubicBezTo>
                  <a:lnTo>
                    <a:pt x="8887" y="1393"/>
                  </a:lnTo>
                  <a:cubicBezTo>
                    <a:pt x="8887" y="624"/>
                    <a:pt x="8264" y="1"/>
                    <a:pt x="7495" y="1"/>
                  </a:cubicBez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6"/>
            <p:cNvSpPr/>
            <p:nvPr/>
          </p:nvSpPr>
          <p:spPr>
            <a:xfrm>
              <a:off x="5444350" y="4144300"/>
              <a:ext cx="15000" cy="15000"/>
            </a:xfrm>
            <a:custGeom>
              <a:avLst/>
              <a:gdLst/>
              <a:ahLst/>
              <a:cxnLst/>
              <a:rect l="l" t="t" r="r" b="b"/>
              <a:pathLst>
                <a:path w="600" h="600" extrusionOk="0">
                  <a:moveTo>
                    <a:pt x="300" y="0"/>
                  </a:moveTo>
                  <a:cubicBezTo>
                    <a:pt x="135" y="0"/>
                    <a:pt x="1" y="135"/>
                    <a:pt x="1" y="300"/>
                  </a:cubicBezTo>
                  <a:cubicBezTo>
                    <a:pt x="1" y="465"/>
                    <a:pt x="135" y="600"/>
                    <a:pt x="300" y="600"/>
                  </a:cubicBezTo>
                  <a:cubicBezTo>
                    <a:pt x="466" y="600"/>
                    <a:pt x="600" y="465"/>
                    <a:pt x="600" y="300"/>
                  </a:cubicBezTo>
                  <a:cubicBezTo>
                    <a:pt x="600" y="135"/>
                    <a:pt x="466" y="0"/>
                    <a:pt x="3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6"/>
            <p:cNvSpPr/>
            <p:nvPr/>
          </p:nvSpPr>
          <p:spPr>
            <a:xfrm>
              <a:off x="5444350" y="4233325"/>
              <a:ext cx="15000" cy="15025"/>
            </a:xfrm>
            <a:custGeom>
              <a:avLst/>
              <a:gdLst/>
              <a:ahLst/>
              <a:cxnLst/>
              <a:rect l="l" t="t" r="r" b="b"/>
              <a:pathLst>
                <a:path w="600" h="601" extrusionOk="0">
                  <a:moveTo>
                    <a:pt x="300" y="1"/>
                  </a:moveTo>
                  <a:cubicBezTo>
                    <a:pt x="135" y="1"/>
                    <a:pt x="1" y="134"/>
                    <a:pt x="1" y="301"/>
                  </a:cubicBezTo>
                  <a:cubicBezTo>
                    <a:pt x="1" y="466"/>
                    <a:pt x="135" y="600"/>
                    <a:pt x="300" y="600"/>
                  </a:cubicBezTo>
                  <a:cubicBezTo>
                    <a:pt x="466" y="600"/>
                    <a:pt x="600" y="466"/>
                    <a:pt x="600" y="301"/>
                  </a:cubicBezTo>
                  <a:cubicBezTo>
                    <a:pt x="600" y="134"/>
                    <a:pt x="466" y="1"/>
                    <a:pt x="3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26"/>
            <p:cNvSpPr/>
            <p:nvPr/>
          </p:nvSpPr>
          <p:spPr>
            <a:xfrm>
              <a:off x="5502075" y="4144300"/>
              <a:ext cx="15025" cy="15000"/>
            </a:xfrm>
            <a:custGeom>
              <a:avLst/>
              <a:gdLst/>
              <a:ahLst/>
              <a:cxnLst/>
              <a:rect l="l" t="t" r="r" b="b"/>
              <a:pathLst>
                <a:path w="601" h="600" extrusionOk="0">
                  <a:moveTo>
                    <a:pt x="301" y="0"/>
                  </a:moveTo>
                  <a:cubicBezTo>
                    <a:pt x="135" y="0"/>
                    <a:pt x="1" y="135"/>
                    <a:pt x="1" y="300"/>
                  </a:cubicBezTo>
                  <a:cubicBezTo>
                    <a:pt x="1" y="465"/>
                    <a:pt x="135" y="600"/>
                    <a:pt x="301" y="600"/>
                  </a:cubicBezTo>
                  <a:cubicBezTo>
                    <a:pt x="466" y="600"/>
                    <a:pt x="600" y="465"/>
                    <a:pt x="600" y="300"/>
                  </a:cubicBezTo>
                  <a:cubicBezTo>
                    <a:pt x="600" y="135"/>
                    <a:pt x="466"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26"/>
            <p:cNvSpPr/>
            <p:nvPr/>
          </p:nvSpPr>
          <p:spPr>
            <a:xfrm>
              <a:off x="5502075" y="4233325"/>
              <a:ext cx="15025" cy="15025"/>
            </a:xfrm>
            <a:custGeom>
              <a:avLst/>
              <a:gdLst/>
              <a:ahLst/>
              <a:cxnLst/>
              <a:rect l="l" t="t" r="r" b="b"/>
              <a:pathLst>
                <a:path w="601" h="601" extrusionOk="0">
                  <a:moveTo>
                    <a:pt x="301" y="1"/>
                  </a:moveTo>
                  <a:cubicBezTo>
                    <a:pt x="135" y="1"/>
                    <a:pt x="1" y="134"/>
                    <a:pt x="1" y="301"/>
                  </a:cubicBezTo>
                  <a:cubicBezTo>
                    <a:pt x="1" y="466"/>
                    <a:pt x="135" y="600"/>
                    <a:pt x="301" y="600"/>
                  </a:cubicBezTo>
                  <a:cubicBezTo>
                    <a:pt x="466" y="600"/>
                    <a:pt x="600" y="466"/>
                    <a:pt x="600" y="301"/>
                  </a:cubicBezTo>
                  <a:cubicBezTo>
                    <a:pt x="600" y="134"/>
                    <a:pt x="466" y="1"/>
                    <a:pt x="3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26"/>
            <p:cNvSpPr/>
            <p:nvPr/>
          </p:nvSpPr>
          <p:spPr>
            <a:xfrm>
              <a:off x="5559850" y="4144300"/>
              <a:ext cx="14975" cy="15000"/>
            </a:xfrm>
            <a:custGeom>
              <a:avLst/>
              <a:gdLst/>
              <a:ahLst/>
              <a:cxnLst/>
              <a:rect l="l" t="t" r="r" b="b"/>
              <a:pathLst>
                <a:path w="599" h="600" extrusionOk="0">
                  <a:moveTo>
                    <a:pt x="299" y="0"/>
                  </a:moveTo>
                  <a:cubicBezTo>
                    <a:pt x="134" y="0"/>
                    <a:pt x="1" y="135"/>
                    <a:pt x="1" y="300"/>
                  </a:cubicBezTo>
                  <a:cubicBezTo>
                    <a:pt x="1" y="465"/>
                    <a:pt x="134" y="600"/>
                    <a:pt x="299" y="600"/>
                  </a:cubicBezTo>
                  <a:cubicBezTo>
                    <a:pt x="466" y="600"/>
                    <a:pt x="599" y="465"/>
                    <a:pt x="599" y="300"/>
                  </a:cubicBezTo>
                  <a:cubicBezTo>
                    <a:pt x="599" y="135"/>
                    <a:pt x="466" y="0"/>
                    <a:pt x="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6"/>
            <p:cNvSpPr/>
            <p:nvPr/>
          </p:nvSpPr>
          <p:spPr>
            <a:xfrm>
              <a:off x="5559850" y="4233325"/>
              <a:ext cx="14975" cy="15025"/>
            </a:xfrm>
            <a:custGeom>
              <a:avLst/>
              <a:gdLst/>
              <a:ahLst/>
              <a:cxnLst/>
              <a:rect l="l" t="t" r="r" b="b"/>
              <a:pathLst>
                <a:path w="599" h="601" extrusionOk="0">
                  <a:moveTo>
                    <a:pt x="299" y="1"/>
                  </a:moveTo>
                  <a:cubicBezTo>
                    <a:pt x="134" y="1"/>
                    <a:pt x="1" y="134"/>
                    <a:pt x="1" y="301"/>
                  </a:cubicBezTo>
                  <a:cubicBezTo>
                    <a:pt x="1" y="466"/>
                    <a:pt x="134" y="600"/>
                    <a:pt x="299" y="600"/>
                  </a:cubicBezTo>
                  <a:cubicBezTo>
                    <a:pt x="466" y="600"/>
                    <a:pt x="599" y="466"/>
                    <a:pt x="599" y="301"/>
                  </a:cubicBezTo>
                  <a:cubicBezTo>
                    <a:pt x="599" y="134"/>
                    <a:pt x="466" y="1"/>
                    <a:pt x="2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26"/>
            <p:cNvSpPr/>
            <p:nvPr/>
          </p:nvSpPr>
          <p:spPr>
            <a:xfrm>
              <a:off x="5617600" y="4144300"/>
              <a:ext cx="15000" cy="15000"/>
            </a:xfrm>
            <a:custGeom>
              <a:avLst/>
              <a:gdLst/>
              <a:ahLst/>
              <a:cxnLst/>
              <a:rect l="l" t="t" r="r" b="b"/>
              <a:pathLst>
                <a:path w="600" h="600" extrusionOk="0">
                  <a:moveTo>
                    <a:pt x="300" y="0"/>
                  </a:moveTo>
                  <a:cubicBezTo>
                    <a:pt x="135" y="0"/>
                    <a:pt x="0" y="135"/>
                    <a:pt x="0" y="300"/>
                  </a:cubicBezTo>
                  <a:cubicBezTo>
                    <a:pt x="0" y="465"/>
                    <a:pt x="135" y="600"/>
                    <a:pt x="300" y="600"/>
                  </a:cubicBezTo>
                  <a:cubicBezTo>
                    <a:pt x="465" y="600"/>
                    <a:pt x="600" y="465"/>
                    <a:pt x="600" y="300"/>
                  </a:cubicBezTo>
                  <a:cubicBezTo>
                    <a:pt x="600" y="135"/>
                    <a:pt x="465" y="0"/>
                    <a:pt x="3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26"/>
            <p:cNvSpPr/>
            <p:nvPr/>
          </p:nvSpPr>
          <p:spPr>
            <a:xfrm>
              <a:off x="5617600" y="4233325"/>
              <a:ext cx="15000" cy="15025"/>
            </a:xfrm>
            <a:custGeom>
              <a:avLst/>
              <a:gdLst/>
              <a:ahLst/>
              <a:cxnLst/>
              <a:rect l="l" t="t" r="r" b="b"/>
              <a:pathLst>
                <a:path w="600" h="601" extrusionOk="0">
                  <a:moveTo>
                    <a:pt x="300" y="1"/>
                  </a:moveTo>
                  <a:cubicBezTo>
                    <a:pt x="135" y="1"/>
                    <a:pt x="0" y="134"/>
                    <a:pt x="0" y="301"/>
                  </a:cubicBezTo>
                  <a:cubicBezTo>
                    <a:pt x="0" y="466"/>
                    <a:pt x="135" y="600"/>
                    <a:pt x="300" y="600"/>
                  </a:cubicBezTo>
                  <a:cubicBezTo>
                    <a:pt x="465" y="600"/>
                    <a:pt x="600" y="466"/>
                    <a:pt x="600" y="301"/>
                  </a:cubicBezTo>
                  <a:cubicBezTo>
                    <a:pt x="600" y="134"/>
                    <a:pt x="465" y="1"/>
                    <a:pt x="3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6"/>
            <p:cNvSpPr/>
            <p:nvPr/>
          </p:nvSpPr>
          <p:spPr>
            <a:xfrm>
              <a:off x="5675325" y="4144300"/>
              <a:ext cx="15025" cy="15000"/>
            </a:xfrm>
            <a:custGeom>
              <a:avLst/>
              <a:gdLst/>
              <a:ahLst/>
              <a:cxnLst/>
              <a:rect l="l" t="t" r="r" b="b"/>
              <a:pathLst>
                <a:path w="601" h="600" extrusionOk="0">
                  <a:moveTo>
                    <a:pt x="300" y="0"/>
                  </a:moveTo>
                  <a:cubicBezTo>
                    <a:pt x="135" y="0"/>
                    <a:pt x="1" y="135"/>
                    <a:pt x="1" y="300"/>
                  </a:cubicBezTo>
                  <a:cubicBezTo>
                    <a:pt x="1" y="465"/>
                    <a:pt x="135" y="600"/>
                    <a:pt x="300" y="600"/>
                  </a:cubicBezTo>
                  <a:cubicBezTo>
                    <a:pt x="466" y="600"/>
                    <a:pt x="600" y="465"/>
                    <a:pt x="600" y="300"/>
                  </a:cubicBezTo>
                  <a:cubicBezTo>
                    <a:pt x="600" y="135"/>
                    <a:pt x="466" y="0"/>
                    <a:pt x="3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26"/>
            <p:cNvSpPr/>
            <p:nvPr/>
          </p:nvSpPr>
          <p:spPr>
            <a:xfrm>
              <a:off x="5675325" y="4233325"/>
              <a:ext cx="15025" cy="15025"/>
            </a:xfrm>
            <a:custGeom>
              <a:avLst/>
              <a:gdLst/>
              <a:ahLst/>
              <a:cxnLst/>
              <a:rect l="l" t="t" r="r" b="b"/>
              <a:pathLst>
                <a:path w="601" h="601" extrusionOk="0">
                  <a:moveTo>
                    <a:pt x="300" y="1"/>
                  </a:moveTo>
                  <a:cubicBezTo>
                    <a:pt x="135" y="1"/>
                    <a:pt x="1" y="134"/>
                    <a:pt x="1" y="301"/>
                  </a:cubicBezTo>
                  <a:cubicBezTo>
                    <a:pt x="1" y="466"/>
                    <a:pt x="135" y="600"/>
                    <a:pt x="300" y="600"/>
                  </a:cubicBezTo>
                  <a:cubicBezTo>
                    <a:pt x="466" y="600"/>
                    <a:pt x="600" y="466"/>
                    <a:pt x="600" y="301"/>
                  </a:cubicBezTo>
                  <a:cubicBezTo>
                    <a:pt x="600" y="134"/>
                    <a:pt x="466" y="1"/>
                    <a:pt x="3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26"/>
            <p:cNvSpPr/>
            <p:nvPr/>
          </p:nvSpPr>
          <p:spPr>
            <a:xfrm>
              <a:off x="5733075" y="4144300"/>
              <a:ext cx="15000" cy="15000"/>
            </a:xfrm>
            <a:custGeom>
              <a:avLst/>
              <a:gdLst/>
              <a:ahLst/>
              <a:cxnLst/>
              <a:rect l="l" t="t" r="r" b="b"/>
              <a:pathLst>
                <a:path w="600" h="600" extrusionOk="0">
                  <a:moveTo>
                    <a:pt x="300" y="0"/>
                  </a:moveTo>
                  <a:cubicBezTo>
                    <a:pt x="135" y="0"/>
                    <a:pt x="0" y="135"/>
                    <a:pt x="0" y="300"/>
                  </a:cubicBezTo>
                  <a:cubicBezTo>
                    <a:pt x="0" y="465"/>
                    <a:pt x="135" y="600"/>
                    <a:pt x="300" y="600"/>
                  </a:cubicBezTo>
                  <a:cubicBezTo>
                    <a:pt x="465" y="600"/>
                    <a:pt x="600" y="465"/>
                    <a:pt x="600" y="300"/>
                  </a:cubicBezTo>
                  <a:cubicBezTo>
                    <a:pt x="600" y="135"/>
                    <a:pt x="465" y="0"/>
                    <a:pt x="3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6"/>
            <p:cNvSpPr/>
            <p:nvPr/>
          </p:nvSpPr>
          <p:spPr>
            <a:xfrm>
              <a:off x="5733075" y="4233325"/>
              <a:ext cx="15000" cy="15025"/>
            </a:xfrm>
            <a:custGeom>
              <a:avLst/>
              <a:gdLst/>
              <a:ahLst/>
              <a:cxnLst/>
              <a:rect l="l" t="t" r="r" b="b"/>
              <a:pathLst>
                <a:path w="600" h="601" extrusionOk="0">
                  <a:moveTo>
                    <a:pt x="300" y="1"/>
                  </a:moveTo>
                  <a:cubicBezTo>
                    <a:pt x="135" y="1"/>
                    <a:pt x="0" y="134"/>
                    <a:pt x="0" y="301"/>
                  </a:cubicBezTo>
                  <a:cubicBezTo>
                    <a:pt x="0" y="466"/>
                    <a:pt x="135" y="600"/>
                    <a:pt x="300" y="600"/>
                  </a:cubicBezTo>
                  <a:cubicBezTo>
                    <a:pt x="465" y="600"/>
                    <a:pt x="600" y="466"/>
                    <a:pt x="600" y="301"/>
                  </a:cubicBezTo>
                  <a:cubicBezTo>
                    <a:pt x="600" y="134"/>
                    <a:pt x="465" y="1"/>
                    <a:pt x="3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6"/>
            <p:cNvSpPr/>
            <p:nvPr/>
          </p:nvSpPr>
          <p:spPr>
            <a:xfrm>
              <a:off x="5790800" y="4144300"/>
              <a:ext cx="15025" cy="15000"/>
            </a:xfrm>
            <a:custGeom>
              <a:avLst/>
              <a:gdLst/>
              <a:ahLst/>
              <a:cxnLst/>
              <a:rect l="l" t="t" r="r" b="b"/>
              <a:pathLst>
                <a:path w="601" h="600" extrusionOk="0">
                  <a:moveTo>
                    <a:pt x="300" y="0"/>
                  </a:moveTo>
                  <a:cubicBezTo>
                    <a:pt x="135" y="0"/>
                    <a:pt x="1" y="135"/>
                    <a:pt x="1" y="300"/>
                  </a:cubicBezTo>
                  <a:cubicBezTo>
                    <a:pt x="1" y="465"/>
                    <a:pt x="135" y="600"/>
                    <a:pt x="300" y="600"/>
                  </a:cubicBezTo>
                  <a:cubicBezTo>
                    <a:pt x="466" y="600"/>
                    <a:pt x="600" y="465"/>
                    <a:pt x="600" y="300"/>
                  </a:cubicBezTo>
                  <a:cubicBezTo>
                    <a:pt x="600" y="135"/>
                    <a:pt x="466" y="0"/>
                    <a:pt x="3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26"/>
            <p:cNvSpPr/>
            <p:nvPr/>
          </p:nvSpPr>
          <p:spPr>
            <a:xfrm>
              <a:off x="5790800" y="4233325"/>
              <a:ext cx="15025" cy="15025"/>
            </a:xfrm>
            <a:custGeom>
              <a:avLst/>
              <a:gdLst/>
              <a:ahLst/>
              <a:cxnLst/>
              <a:rect l="l" t="t" r="r" b="b"/>
              <a:pathLst>
                <a:path w="601" h="601" extrusionOk="0">
                  <a:moveTo>
                    <a:pt x="300" y="1"/>
                  </a:moveTo>
                  <a:cubicBezTo>
                    <a:pt x="135" y="1"/>
                    <a:pt x="1" y="134"/>
                    <a:pt x="1" y="301"/>
                  </a:cubicBezTo>
                  <a:cubicBezTo>
                    <a:pt x="1" y="466"/>
                    <a:pt x="135" y="600"/>
                    <a:pt x="300" y="600"/>
                  </a:cubicBezTo>
                  <a:cubicBezTo>
                    <a:pt x="466" y="600"/>
                    <a:pt x="600" y="466"/>
                    <a:pt x="600" y="301"/>
                  </a:cubicBezTo>
                  <a:cubicBezTo>
                    <a:pt x="600" y="134"/>
                    <a:pt x="466" y="1"/>
                    <a:pt x="3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6"/>
            <p:cNvSpPr/>
            <p:nvPr/>
          </p:nvSpPr>
          <p:spPr>
            <a:xfrm>
              <a:off x="5848550" y="4144300"/>
              <a:ext cx="15000" cy="15000"/>
            </a:xfrm>
            <a:custGeom>
              <a:avLst/>
              <a:gdLst/>
              <a:ahLst/>
              <a:cxnLst/>
              <a:rect l="l" t="t" r="r" b="b"/>
              <a:pathLst>
                <a:path w="600" h="600" extrusionOk="0">
                  <a:moveTo>
                    <a:pt x="300" y="0"/>
                  </a:moveTo>
                  <a:cubicBezTo>
                    <a:pt x="134" y="0"/>
                    <a:pt x="0" y="135"/>
                    <a:pt x="0" y="300"/>
                  </a:cubicBezTo>
                  <a:cubicBezTo>
                    <a:pt x="0" y="465"/>
                    <a:pt x="134" y="600"/>
                    <a:pt x="300" y="600"/>
                  </a:cubicBezTo>
                  <a:cubicBezTo>
                    <a:pt x="465" y="600"/>
                    <a:pt x="600" y="465"/>
                    <a:pt x="600" y="300"/>
                  </a:cubicBezTo>
                  <a:cubicBezTo>
                    <a:pt x="600" y="135"/>
                    <a:pt x="465" y="0"/>
                    <a:pt x="3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6"/>
            <p:cNvSpPr/>
            <p:nvPr/>
          </p:nvSpPr>
          <p:spPr>
            <a:xfrm>
              <a:off x="5848550" y="4233325"/>
              <a:ext cx="15000" cy="15025"/>
            </a:xfrm>
            <a:custGeom>
              <a:avLst/>
              <a:gdLst/>
              <a:ahLst/>
              <a:cxnLst/>
              <a:rect l="l" t="t" r="r" b="b"/>
              <a:pathLst>
                <a:path w="600" h="601" extrusionOk="0">
                  <a:moveTo>
                    <a:pt x="300" y="1"/>
                  </a:moveTo>
                  <a:cubicBezTo>
                    <a:pt x="134" y="1"/>
                    <a:pt x="0" y="134"/>
                    <a:pt x="0" y="301"/>
                  </a:cubicBezTo>
                  <a:cubicBezTo>
                    <a:pt x="0" y="466"/>
                    <a:pt x="134" y="600"/>
                    <a:pt x="300" y="600"/>
                  </a:cubicBezTo>
                  <a:cubicBezTo>
                    <a:pt x="465" y="600"/>
                    <a:pt x="600" y="466"/>
                    <a:pt x="600" y="301"/>
                  </a:cubicBezTo>
                  <a:cubicBezTo>
                    <a:pt x="600" y="134"/>
                    <a:pt x="465" y="1"/>
                    <a:pt x="3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26"/>
            <p:cNvSpPr/>
            <p:nvPr/>
          </p:nvSpPr>
          <p:spPr>
            <a:xfrm>
              <a:off x="5906275" y="4144300"/>
              <a:ext cx="15000" cy="15000"/>
            </a:xfrm>
            <a:custGeom>
              <a:avLst/>
              <a:gdLst/>
              <a:ahLst/>
              <a:cxnLst/>
              <a:rect l="l" t="t" r="r" b="b"/>
              <a:pathLst>
                <a:path w="600" h="600" extrusionOk="0">
                  <a:moveTo>
                    <a:pt x="300" y="0"/>
                  </a:moveTo>
                  <a:cubicBezTo>
                    <a:pt x="135" y="0"/>
                    <a:pt x="0" y="135"/>
                    <a:pt x="0" y="300"/>
                  </a:cubicBezTo>
                  <a:cubicBezTo>
                    <a:pt x="0" y="465"/>
                    <a:pt x="135" y="600"/>
                    <a:pt x="300" y="600"/>
                  </a:cubicBezTo>
                  <a:cubicBezTo>
                    <a:pt x="466" y="600"/>
                    <a:pt x="600" y="465"/>
                    <a:pt x="600" y="300"/>
                  </a:cubicBezTo>
                  <a:cubicBezTo>
                    <a:pt x="600" y="135"/>
                    <a:pt x="466" y="0"/>
                    <a:pt x="3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26"/>
            <p:cNvSpPr/>
            <p:nvPr/>
          </p:nvSpPr>
          <p:spPr>
            <a:xfrm>
              <a:off x="5906275" y="4233325"/>
              <a:ext cx="15000" cy="15025"/>
            </a:xfrm>
            <a:custGeom>
              <a:avLst/>
              <a:gdLst/>
              <a:ahLst/>
              <a:cxnLst/>
              <a:rect l="l" t="t" r="r" b="b"/>
              <a:pathLst>
                <a:path w="600" h="601" extrusionOk="0">
                  <a:moveTo>
                    <a:pt x="300" y="1"/>
                  </a:moveTo>
                  <a:cubicBezTo>
                    <a:pt x="135" y="1"/>
                    <a:pt x="0" y="134"/>
                    <a:pt x="0" y="301"/>
                  </a:cubicBezTo>
                  <a:cubicBezTo>
                    <a:pt x="0" y="466"/>
                    <a:pt x="135" y="600"/>
                    <a:pt x="300" y="600"/>
                  </a:cubicBezTo>
                  <a:cubicBezTo>
                    <a:pt x="466" y="600"/>
                    <a:pt x="600" y="466"/>
                    <a:pt x="600" y="301"/>
                  </a:cubicBezTo>
                  <a:cubicBezTo>
                    <a:pt x="600" y="134"/>
                    <a:pt x="466" y="1"/>
                    <a:pt x="3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6"/>
            <p:cNvSpPr/>
            <p:nvPr/>
          </p:nvSpPr>
          <p:spPr>
            <a:xfrm>
              <a:off x="5964050" y="4144300"/>
              <a:ext cx="15000" cy="15000"/>
            </a:xfrm>
            <a:custGeom>
              <a:avLst/>
              <a:gdLst/>
              <a:ahLst/>
              <a:cxnLst/>
              <a:rect l="l" t="t" r="r" b="b"/>
              <a:pathLst>
                <a:path w="600" h="600" extrusionOk="0">
                  <a:moveTo>
                    <a:pt x="300" y="0"/>
                  </a:moveTo>
                  <a:cubicBezTo>
                    <a:pt x="133" y="0"/>
                    <a:pt x="0" y="135"/>
                    <a:pt x="0" y="300"/>
                  </a:cubicBezTo>
                  <a:cubicBezTo>
                    <a:pt x="0" y="465"/>
                    <a:pt x="133" y="600"/>
                    <a:pt x="300" y="600"/>
                  </a:cubicBezTo>
                  <a:cubicBezTo>
                    <a:pt x="466" y="600"/>
                    <a:pt x="600" y="465"/>
                    <a:pt x="600" y="300"/>
                  </a:cubicBezTo>
                  <a:cubicBezTo>
                    <a:pt x="600" y="135"/>
                    <a:pt x="466" y="0"/>
                    <a:pt x="3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6"/>
            <p:cNvSpPr/>
            <p:nvPr/>
          </p:nvSpPr>
          <p:spPr>
            <a:xfrm>
              <a:off x="5964050" y="4233325"/>
              <a:ext cx="15000" cy="15025"/>
            </a:xfrm>
            <a:custGeom>
              <a:avLst/>
              <a:gdLst/>
              <a:ahLst/>
              <a:cxnLst/>
              <a:rect l="l" t="t" r="r" b="b"/>
              <a:pathLst>
                <a:path w="600" h="601" extrusionOk="0">
                  <a:moveTo>
                    <a:pt x="300" y="1"/>
                  </a:moveTo>
                  <a:cubicBezTo>
                    <a:pt x="133" y="1"/>
                    <a:pt x="0" y="134"/>
                    <a:pt x="0" y="301"/>
                  </a:cubicBezTo>
                  <a:cubicBezTo>
                    <a:pt x="0" y="466"/>
                    <a:pt x="133" y="600"/>
                    <a:pt x="300" y="600"/>
                  </a:cubicBezTo>
                  <a:cubicBezTo>
                    <a:pt x="466" y="600"/>
                    <a:pt x="600" y="466"/>
                    <a:pt x="600" y="301"/>
                  </a:cubicBezTo>
                  <a:cubicBezTo>
                    <a:pt x="600" y="134"/>
                    <a:pt x="466" y="1"/>
                    <a:pt x="3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26"/>
            <p:cNvSpPr/>
            <p:nvPr/>
          </p:nvSpPr>
          <p:spPr>
            <a:xfrm>
              <a:off x="6021775" y="4144300"/>
              <a:ext cx="15025" cy="15000"/>
            </a:xfrm>
            <a:custGeom>
              <a:avLst/>
              <a:gdLst/>
              <a:ahLst/>
              <a:cxnLst/>
              <a:rect l="l" t="t" r="r" b="b"/>
              <a:pathLst>
                <a:path w="601" h="600" extrusionOk="0">
                  <a:moveTo>
                    <a:pt x="301" y="0"/>
                  </a:moveTo>
                  <a:cubicBezTo>
                    <a:pt x="135" y="0"/>
                    <a:pt x="1" y="135"/>
                    <a:pt x="1" y="300"/>
                  </a:cubicBezTo>
                  <a:cubicBezTo>
                    <a:pt x="1" y="465"/>
                    <a:pt x="135" y="600"/>
                    <a:pt x="301" y="600"/>
                  </a:cubicBezTo>
                  <a:cubicBezTo>
                    <a:pt x="466" y="600"/>
                    <a:pt x="600" y="465"/>
                    <a:pt x="600" y="300"/>
                  </a:cubicBezTo>
                  <a:cubicBezTo>
                    <a:pt x="600" y="135"/>
                    <a:pt x="466" y="0"/>
                    <a:pt x="3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6"/>
            <p:cNvSpPr/>
            <p:nvPr/>
          </p:nvSpPr>
          <p:spPr>
            <a:xfrm>
              <a:off x="6021775" y="4233325"/>
              <a:ext cx="15025" cy="15025"/>
            </a:xfrm>
            <a:custGeom>
              <a:avLst/>
              <a:gdLst/>
              <a:ahLst/>
              <a:cxnLst/>
              <a:rect l="l" t="t" r="r" b="b"/>
              <a:pathLst>
                <a:path w="601" h="601" extrusionOk="0">
                  <a:moveTo>
                    <a:pt x="301" y="1"/>
                  </a:moveTo>
                  <a:cubicBezTo>
                    <a:pt x="135" y="1"/>
                    <a:pt x="1" y="134"/>
                    <a:pt x="1" y="301"/>
                  </a:cubicBezTo>
                  <a:cubicBezTo>
                    <a:pt x="1" y="466"/>
                    <a:pt x="135" y="600"/>
                    <a:pt x="301" y="600"/>
                  </a:cubicBezTo>
                  <a:cubicBezTo>
                    <a:pt x="466" y="600"/>
                    <a:pt x="600" y="466"/>
                    <a:pt x="600" y="301"/>
                  </a:cubicBezTo>
                  <a:cubicBezTo>
                    <a:pt x="600" y="134"/>
                    <a:pt x="466" y="1"/>
                    <a:pt x="3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6"/>
            <p:cNvSpPr/>
            <p:nvPr/>
          </p:nvSpPr>
          <p:spPr>
            <a:xfrm>
              <a:off x="6079525" y="4144300"/>
              <a:ext cx="15000" cy="15000"/>
            </a:xfrm>
            <a:custGeom>
              <a:avLst/>
              <a:gdLst/>
              <a:ahLst/>
              <a:cxnLst/>
              <a:rect l="l" t="t" r="r" b="b"/>
              <a:pathLst>
                <a:path w="600" h="600" extrusionOk="0">
                  <a:moveTo>
                    <a:pt x="300" y="0"/>
                  </a:moveTo>
                  <a:cubicBezTo>
                    <a:pt x="135" y="0"/>
                    <a:pt x="0" y="135"/>
                    <a:pt x="0" y="300"/>
                  </a:cubicBezTo>
                  <a:cubicBezTo>
                    <a:pt x="0" y="465"/>
                    <a:pt x="135" y="600"/>
                    <a:pt x="300" y="600"/>
                  </a:cubicBezTo>
                  <a:cubicBezTo>
                    <a:pt x="465" y="600"/>
                    <a:pt x="600" y="465"/>
                    <a:pt x="600" y="300"/>
                  </a:cubicBezTo>
                  <a:cubicBezTo>
                    <a:pt x="600" y="135"/>
                    <a:pt x="465" y="0"/>
                    <a:pt x="3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26"/>
            <p:cNvSpPr/>
            <p:nvPr/>
          </p:nvSpPr>
          <p:spPr>
            <a:xfrm>
              <a:off x="6079525" y="4233325"/>
              <a:ext cx="15000" cy="15025"/>
            </a:xfrm>
            <a:custGeom>
              <a:avLst/>
              <a:gdLst/>
              <a:ahLst/>
              <a:cxnLst/>
              <a:rect l="l" t="t" r="r" b="b"/>
              <a:pathLst>
                <a:path w="600" h="601" extrusionOk="0">
                  <a:moveTo>
                    <a:pt x="300" y="1"/>
                  </a:moveTo>
                  <a:cubicBezTo>
                    <a:pt x="135" y="1"/>
                    <a:pt x="0" y="134"/>
                    <a:pt x="0" y="301"/>
                  </a:cubicBezTo>
                  <a:cubicBezTo>
                    <a:pt x="0" y="466"/>
                    <a:pt x="135" y="600"/>
                    <a:pt x="300" y="600"/>
                  </a:cubicBezTo>
                  <a:cubicBezTo>
                    <a:pt x="465" y="600"/>
                    <a:pt x="600" y="466"/>
                    <a:pt x="600" y="301"/>
                  </a:cubicBezTo>
                  <a:cubicBezTo>
                    <a:pt x="600" y="134"/>
                    <a:pt x="465" y="1"/>
                    <a:pt x="3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26"/>
            <p:cNvSpPr/>
            <p:nvPr/>
          </p:nvSpPr>
          <p:spPr>
            <a:xfrm>
              <a:off x="6137250" y="4144300"/>
              <a:ext cx="15025" cy="15000"/>
            </a:xfrm>
            <a:custGeom>
              <a:avLst/>
              <a:gdLst/>
              <a:ahLst/>
              <a:cxnLst/>
              <a:rect l="l" t="t" r="r" b="b"/>
              <a:pathLst>
                <a:path w="601" h="600" extrusionOk="0">
                  <a:moveTo>
                    <a:pt x="300" y="0"/>
                  </a:moveTo>
                  <a:cubicBezTo>
                    <a:pt x="135" y="0"/>
                    <a:pt x="1" y="135"/>
                    <a:pt x="1" y="300"/>
                  </a:cubicBezTo>
                  <a:cubicBezTo>
                    <a:pt x="1" y="465"/>
                    <a:pt x="135" y="600"/>
                    <a:pt x="300" y="600"/>
                  </a:cubicBezTo>
                  <a:cubicBezTo>
                    <a:pt x="466" y="600"/>
                    <a:pt x="600" y="465"/>
                    <a:pt x="600" y="300"/>
                  </a:cubicBezTo>
                  <a:cubicBezTo>
                    <a:pt x="600" y="135"/>
                    <a:pt x="466" y="0"/>
                    <a:pt x="3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6"/>
            <p:cNvSpPr/>
            <p:nvPr/>
          </p:nvSpPr>
          <p:spPr>
            <a:xfrm>
              <a:off x="6137250" y="4233325"/>
              <a:ext cx="15025" cy="15025"/>
            </a:xfrm>
            <a:custGeom>
              <a:avLst/>
              <a:gdLst/>
              <a:ahLst/>
              <a:cxnLst/>
              <a:rect l="l" t="t" r="r" b="b"/>
              <a:pathLst>
                <a:path w="601" h="601" extrusionOk="0">
                  <a:moveTo>
                    <a:pt x="300" y="1"/>
                  </a:moveTo>
                  <a:cubicBezTo>
                    <a:pt x="135" y="1"/>
                    <a:pt x="1" y="134"/>
                    <a:pt x="1" y="301"/>
                  </a:cubicBezTo>
                  <a:cubicBezTo>
                    <a:pt x="1" y="466"/>
                    <a:pt x="135" y="600"/>
                    <a:pt x="300" y="600"/>
                  </a:cubicBezTo>
                  <a:cubicBezTo>
                    <a:pt x="466" y="600"/>
                    <a:pt x="600" y="466"/>
                    <a:pt x="600" y="301"/>
                  </a:cubicBezTo>
                  <a:cubicBezTo>
                    <a:pt x="600" y="134"/>
                    <a:pt x="466" y="1"/>
                    <a:pt x="3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26"/>
            <p:cNvSpPr/>
            <p:nvPr/>
          </p:nvSpPr>
          <p:spPr>
            <a:xfrm>
              <a:off x="6195000" y="4144300"/>
              <a:ext cx="15000" cy="15000"/>
            </a:xfrm>
            <a:custGeom>
              <a:avLst/>
              <a:gdLst/>
              <a:ahLst/>
              <a:cxnLst/>
              <a:rect l="l" t="t" r="r" b="b"/>
              <a:pathLst>
                <a:path w="600" h="600" extrusionOk="0">
                  <a:moveTo>
                    <a:pt x="300" y="0"/>
                  </a:moveTo>
                  <a:cubicBezTo>
                    <a:pt x="135" y="0"/>
                    <a:pt x="0" y="135"/>
                    <a:pt x="0" y="300"/>
                  </a:cubicBezTo>
                  <a:cubicBezTo>
                    <a:pt x="0" y="465"/>
                    <a:pt x="135" y="600"/>
                    <a:pt x="300" y="600"/>
                  </a:cubicBezTo>
                  <a:cubicBezTo>
                    <a:pt x="465" y="600"/>
                    <a:pt x="600" y="465"/>
                    <a:pt x="600" y="300"/>
                  </a:cubicBezTo>
                  <a:cubicBezTo>
                    <a:pt x="600" y="135"/>
                    <a:pt x="465" y="0"/>
                    <a:pt x="3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26"/>
            <p:cNvSpPr/>
            <p:nvPr/>
          </p:nvSpPr>
          <p:spPr>
            <a:xfrm>
              <a:off x="6195000" y="4233325"/>
              <a:ext cx="15000" cy="15025"/>
            </a:xfrm>
            <a:custGeom>
              <a:avLst/>
              <a:gdLst/>
              <a:ahLst/>
              <a:cxnLst/>
              <a:rect l="l" t="t" r="r" b="b"/>
              <a:pathLst>
                <a:path w="600" h="601" extrusionOk="0">
                  <a:moveTo>
                    <a:pt x="300" y="1"/>
                  </a:moveTo>
                  <a:cubicBezTo>
                    <a:pt x="135" y="1"/>
                    <a:pt x="0" y="134"/>
                    <a:pt x="0" y="301"/>
                  </a:cubicBezTo>
                  <a:cubicBezTo>
                    <a:pt x="0" y="466"/>
                    <a:pt x="135" y="600"/>
                    <a:pt x="300" y="600"/>
                  </a:cubicBezTo>
                  <a:cubicBezTo>
                    <a:pt x="465" y="600"/>
                    <a:pt x="600" y="466"/>
                    <a:pt x="600" y="301"/>
                  </a:cubicBezTo>
                  <a:cubicBezTo>
                    <a:pt x="600" y="134"/>
                    <a:pt x="465" y="1"/>
                    <a:pt x="3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26"/>
            <p:cNvSpPr/>
            <p:nvPr/>
          </p:nvSpPr>
          <p:spPr>
            <a:xfrm>
              <a:off x="5782200" y="2840500"/>
              <a:ext cx="93900" cy="151675"/>
            </a:xfrm>
            <a:custGeom>
              <a:avLst/>
              <a:gdLst/>
              <a:ahLst/>
              <a:cxnLst/>
              <a:rect l="l" t="t" r="r" b="b"/>
              <a:pathLst>
                <a:path w="3756" h="6067" extrusionOk="0">
                  <a:moveTo>
                    <a:pt x="1879" y="1"/>
                  </a:moveTo>
                  <a:cubicBezTo>
                    <a:pt x="842" y="1"/>
                    <a:pt x="1" y="1359"/>
                    <a:pt x="1" y="3034"/>
                  </a:cubicBezTo>
                  <a:cubicBezTo>
                    <a:pt x="1" y="4708"/>
                    <a:pt x="842" y="6067"/>
                    <a:pt x="1879" y="6067"/>
                  </a:cubicBezTo>
                  <a:cubicBezTo>
                    <a:pt x="2915" y="6067"/>
                    <a:pt x="3756" y="4708"/>
                    <a:pt x="3756" y="3034"/>
                  </a:cubicBezTo>
                  <a:cubicBezTo>
                    <a:pt x="3756" y="1359"/>
                    <a:pt x="2915" y="1"/>
                    <a:pt x="18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26"/>
            <p:cNvSpPr/>
            <p:nvPr/>
          </p:nvSpPr>
          <p:spPr>
            <a:xfrm>
              <a:off x="5599700" y="2818875"/>
              <a:ext cx="135600" cy="194950"/>
            </a:xfrm>
            <a:custGeom>
              <a:avLst/>
              <a:gdLst/>
              <a:ahLst/>
              <a:cxnLst/>
              <a:rect l="l" t="t" r="r" b="b"/>
              <a:pathLst>
                <a:path w="5424" h="7798" extrusionOk="0">
                  <a:moveTo>
                    <a:pt x="4524" y="581"/>
                  </a:moveTo>
                  <a:cubicBezTo>
                    <a:pt x="4798" y="581"/>
                    <a:pt x="5019" y="804"/>
                    <a:pt x="5019" y="1077"/>
                  </a:cubicBezTo>
                  <a:lnTo>
                    <a:pt x="5019" y="6721"/>
                  </a:lnTo>
                  <a:cubicBezTo>
                    <a:pt x="5019" y="6994"/>
                    <a:pt x="4798" y="7215"/>
                    <a:pt x="4524" y="7215"/>
                  </a:cubicBezTo>
                  <a:lnTo>
                    <a:pt x="899" y="7215"/>
                  </a:lnTo>
                  <a:cubicBezTo>
                    <a:pt x="626" y="7215"/>
                    <a:pt x="405" y="6994"/>
                    <a:pt x="405" y="6721"/>
                  </a:cubicBezTo>
                  <a:lnTo>
                    <a:pt x="405" y="1077"/>
                  </a:lnTo>
                  <a:cubicBezTo>
                    <a:pt x="405" y="804"/>
                    <a:pt x="626" y="581"/>
                    <a:pt x="899" y="581"/>
                  </a:cubicBezTo>
                  <a:close/>
                  <a:moveTo>
                    <a:pt x="582" y="1"/>
                  </a:moveTo>
                  <a:cubicBezTo>
                    <a:pt x="260" y="1"/>
                    <a:pt x="0" y="261"/>
                    <a:pt x="0" y="582"/>
                  </a:cubicBezTo>
                  <a:lnTo>
                    <a:pt x="0" y="7215"/>
                  </a:lnTo>
                  <a:cubicBezTo>
                    <a:pt x="0" y="7537"/>
                    <a:pt x="260" y="7797"/>
                    <a:pt x="582" y="7797"/>
                  </a:cubicBezTo>
                  <a:lnTo>
                    <a:pt x="4842" y="7797"/>
                  </a:lnTo>
                  <a:cubicBezTo>
                    <a:pt x="5162" y="7797"/>
                    <a:pt x="5424" y="7537"/>
                    <a:pt x="5424" y="7215"/>
                  </a:cubicBezTo>
                  <a:lnTo>
                    <a:pt x="5424" y="582"/>
                  </a:lnTo>
                  <a:cubicBezTo>
                    <a:pt x="5424" y="261"/>
                    <a:pt x="5162" y="1"/>
                    <a:pt x="48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26"/>
            <p:cNvSpPr/>
            <p:nvPr/>
          </p:nvSpPr>
          <p:spPr>
            <a:xfrm>
              <a:off x="4094375" y="4263150"/>
              <a:ext cx="44225" cy="48775"/>
            </a:xfrm>
            <a:custGeom>
              <a:avLst/>
              <a:gdLst/>
              <a:ahLst/>
              <a:cxnLst/>
              <a:rect l="l" t="t" r="r" b="b"/>
              <a:pathLst>
                <a:path w="1769" h="1951" extrusionOk="0">
                  <a:moveTo>
                    <a:pt x="885" y="1"/>
                  </a:moveTo>
                  <a:cubicBezTo>
                    <a:pt x="397" y="1"/>
                    <a:pt x="1" y="438"/>
                    <a:pt x="1" y="976"/>
                  </a:cubicBezTo>
                  <a:cubicBezTo>
                    <a:pt x="1" y="1514"/>
                    <a:pt x="397" y="1950"/>
                    <a:pt x="885" y="1950"/>
                  </a:cubicBezTo>
                  <a:cubicBezTo>
                    <a:pt x="1373" y="1950"/>
                    <a:pt x="1768" y="1514"/>
                    <a:pt x="1768" y="976"/>
                  </a:cubicBezTo>
                  <a:cubicBezTo>
                    <a:pt x="1768" y="438"/>
                    <a:pt x="1373" y="1"/>
                    <a:pt x="8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26"/>
            <p:cNvSpPr/>
            <p:nvPr/>
          </p:nvSpPr>
          <p:spPr>
            <a:xfrm>
              <a:off x="3816850" y="4475675"/>
              <a:ext cx="66475" cy="73300"/>
            </a:xfrm>
            <a:custGeom>
              <a:avLst/>
              <a:gdLst/>
              <a:ahLst/>
              <a:cxnLst/>
              <a:rect l="l" t="t" r="r" b="b"/>
              <a:pathLst>
                <a:path w="2659" h="2932" extrusionOk="0">
                  <a:moveTo>
                    <a:pt x="1330" y="1"/>
                  </a:moveTo>
                  <a:cubicBezTo>
                    <a:pt x="596" y="1"/>
                    <a:pt x="1" y="658"/>
                    <a:pt x="1" y="1467"/>
                  </a:cubicBezTo>
                  <a:cubicBezTo>
                    <a:pt x="1" y="2276"/>
                    <a:pt x="596" y="2932"/>
                    <a:pt x="1330" y="2932"/>
                  </a:cubicBezTo>
                  <a:cubicBezTo>
                    <a:pt x="2064" y="2932"/>
                    <a:pt x="2659" y="2276"/>
                    <a:pt x="2659" y="1467"/>
                  </a:cubicBezTo>
                  <a:cubicBezTo>
                    <a:pt x="2659" y="658"/>
                    <a:pt x="2064" y="1"/>
                    <a:pt x="13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26"/>
            <p:cNvSpPr/>
            <p:nvPr/>
          </p:nvSpPr>
          <p:spPr>
            <a:xfrm>
              <a:off x="4085225" y="4075600"/>
              <a:ext cx="59875" cy="65975"/>
            </a:xfrm>
            <a:custGeom>
              <a:avLst/>
              <a:gdLst/>
              <a:ahLst/>
              <a:cxnLst/>
              <a:rect l="l" t="t" r="r" b="b"/>
              <a:pathLst>
                <a:path w="2395" h="2639" extrusionOk="0">
                  <a:moveTo>
                    <a:pt x="1198" y="0"/>
                  </a:moveTo>
                  <a:cubicBezTo>
                    <a:pt x="537" y="0"/>
                    <a:pt x="1" y="591"/>
                    <a:pt x="1" y="1320"/>
                  </a:cubicBezTo>
                  <a:cubicBezTo>
                    <a:pt x="1" y="2048"/>
                    <a:pt x="537" y="2639"/>
                    <a:pt x="1198" y="2639"/>
                  </a:cubicBezTo>
                  <a:cubicBezTo>
                    <a:pt x="1860" y="2639"/>
                    <a:pt x="2394" y="2048"/>
                    <a:pt x="2394" y="1320"/>
                  </a:cubicBezTo>
                  <a:cubicBezTo>
                    <a:pt x="2394" y="591"/>
                    <a:pt x="1860" y="0"/>
                    <a:pt x="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6"/>
            <p:cNvSpPr/>
            <p:nvPr/>
          </p:nvSpPr>
          <p:spPr>
            <a:xfrm>
              <a:off x="5551525" y="2761725"/>
              <a:ext cx="226300" cy="44525"/>
            </a:xfrm>
            <a:custGeom>
              <a:avLst/>
              <a:gdLst/>
              <a:ahLst/>
              <a:cxnLst/>
              <a:rect l="l" t="t" r="r" b="b"/>
              <a:pathLst>
                <a:path w="9052" h="1781" extrusionOk="0">
                  <a:moveTo>
                    <a:pt x="25" y="1"/>
                  </a:moveTo>
                  <a:cubicBezTo>
                    <a:pt x="12" y="1"/>
                    <a:pt x="0" y="11"/>
                    <a:pt x="0" y="24"/>
                  </a:cubicBezTo>
                  <a:lnTo>
                    <a:pt x="0" y="1755"/>
                  </a:lnTo>
                  <a:cubicBezTo>
                    <a:pt x="0" y="1770"/>
                    <a:pt x="12" y="1780"/>
                    <a:pt x="25" y="1780"/>
                  </a:cubicBezTo>
                  <a:lnTo>
                    <a:pt x="9027" y="1780"/>
                  </a:lnTo>
                  <a:cubicBezTo>
                    <a:pt x="9040" y="1780"/>
                    <a:pt x="9052" y="1770"/>
                    <a:pt x="9052" y="1755"/>
                  </a:cubicBezTo>
                  <a:lnTo>
                    <a:pt x="9052" y="24"/>
                  </a:lnTo>
                  <a:cubicBezTo>
                    <a:pt x="9052" y="11"/>
                    <a:pt x="9040" y="1"/>
                    <a:pt x="90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26"/>
            <p:cNvSpPr/>
            <p:nvPr/>
          </p:nvSpPr>
          <p:spPr>
            <a:xfrm>
              <a:off x="5580950" y="2761725"/>
              <a:ext cx="125900" cy="44525"/>
            </a:xfrm>
            <a:custGeom>
              <a:avLst/>
              <a:gdLst/>
              <a:ahLst/>
              <a:cxnLst/>
              <a:rect l="l" t="t" r="r" b="b"/>
              <a:pathLst>
                <a:path w="5036" h="1781" extrusionOk="0">
                  <a:moveTo>
                    <a:pt x="821" y="1"/>
                  </a:moveTo>
                  <a:cubicBezTo>
                    <a:pt x="673" y="1"/>
                    <a:pt x="515" y="119"/>
                    <a:pt x="465" y="267"/>
                  </a:cubicBezTo>
                  <a:lnTo>
                    <a:pt x="50" y="1514"/>
                  </a:lnTo>
                  <a:cubicBezTo>
                    <a:pt x="0" y="1661"/>
                    <a:pt x="80" y="1780"/>
                    <a:pt x="227" y="1780"/>
                  </a:cubicBezTo>
                  <a:lnTo>
                    <a:pt x="4214" y="1780"/>
                  </a:lnTo>
                  <a:cubicBezTo>
                    <a:pt x="4362" y="1780"/>
                    <a:pt x="4520" y="1661"/>
                    <a:pt x="4570" y="1514"/>
                  </a:cubicBezTo>
                  <a:lnTo>
                    <a:pt x="4985" y="267"/>
                  </a:lnTo>
                  <a:cubicBezTo>
                    <a:pt x="5035" y="119"/>
                    <a:pt x="4956" y="1"/>
                    <a:pt x="4808" y="1"/>
                  </a:cubicBez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26"/>
            <p:cNvSpPr/>
            <p:nvPr/>
          </p:nvSpPr>
          <p:spPr>
            <a:xfrm>
              <a:off x="5740050" y="2761150"/>
              <a:ext cx="188425" cy="45500"/>
            </a:xfrm>
            <a:custGeom>
              <a:avLst/>
              <a:gdLst/>
              <a:ahLst/>
              <a:cxnLst/>
              <a:rect l="l" t="t" r="r" b="b"/>
              <a:pathLst>
                <a:path w="7537" h="1820" extrusionOk="0">
                  <a:moveTo>
                    <a:pt x="33" y="0"/>
                  </a:moveTo>
                  <a:cubicBezTo>
                    <a:pt x="21" y="0"/>
                    <a:pt x="11" y="9"/>
                    <a:pt x="11" y="22"/>
                  </a:cubicBezTo>
                  <a:lnTo>
                    <a:pt x="2" y="1757"/>
                  </a:lnTo>
                  <a:cubicBezTo>
                    <a:pt x="0" y="1769"/>
                    <a:pt x="11" y="1780"/>
                    <a:pt x="24" y="1780"/>
                  </a:cubicBezTo>
                  <a:lnTo>
                    <a:pt x="7504" y="1819"/>
                  </a:lnTo>
                  <a:cubicBezTo>
                    <a:pt x="7516" y="1819"/>
                    <a:pt x="7527" y="1809"/>
                    <a:pt x="7527" y="1796"/>
                  </a:cubicBezTo>
                  <a:lnTo>
                    <a:pt x="7537" y="62"/>
                  </a:lnTo>
                  <a:cubicBezTo>
                    <a:pt x="7537" y="49"/>
                    <a:pt x="7527" y="39"/>
                    <a:pt x="7513" y="39"/>
                  </a:cubicBezTo>
                  <a:lnTo>
                    <a:pt x="3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26"/>
            <p:cNvSpPr/>
            <p:nvPr/>
          </p:nvSpPr>
          <p:spPr>
            <a:xfrm>
              <a:off x="5786900" y="2856875"/>
              <a:ext cx="73625" cy="118950"/>
            </a:xfrm>
            <a:custGeom>
              <a:avLst/>
              <a:gdLst/>
              <a:ahLst/>
              <a:cxnLst/>
              <a:rect l="l" t="t" r="r" b="b"/>
              <a:pathLst>
                <a:path w="2945" h="4758" extrusionOk="0">
                  <a:moveTo>
                    <a:pt x="1472" y="0"/>
                  </a:moveTo>
                  <a:cubicBezTo>
                    <a:pt x="659" y="0"/>
                    <a:pt x="0" y="1065"/>
                    <a:pt x="0" y="2379"/>
                  </a:cubicBezTo>
                  <a:cubicBezTo>
                    <a:pt x="0" y="3692"/>
                    <a:pt x="659" y="4758"/>
                    <a:pt x="1472" y="4758"/>
                  </a:cubicBezTo>
                  <a:cubicBezTo>
                    <a:pt x="2286" y="4758"/>
                    <a:pt x="2944" y="3692"/>
                    <a:pt x="2944" y="2379"/>
                  </a:cubicBezTo>
                  <a:cubicBezTo>
                    <a:pt x="2944" y="1065"/>
                    <a:pt x="2286" y="0"/>
                    <a:pt x="14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26"/>
            <p:cNvSpPr/>
            <p:nvPr/>
          </p:nvSpPr>
          <p:spPr>
            <a:xfrm>
              <a:off x="5813350" y="2888950"/>
              <a:ext cx="33925" cy="54800"/>
            </a:xfrm>
            <a:custGeom>
              <a:avLst/>
              <a:gdLst/>
              <a:ahLst/>
              <a:cxnLst/>
              <a:rect l="l" t="t" r="r" b="b"/>
              <a:pathLst>
                <a:path w="1357" h="2192" extrusionOk="0">
                  <a:moveTo>
                    <a:pt x="679" y="0"/>
                  </a:moveTo>
                  <a:cubicBezTo>
                    <a:pt x="305" y="0"/>
                    <a:pt x="1" y="491"/>
                    <a:pt x="1" y="1096"/>
                  </a:cubicBezTo>
                  <a:cubicBezTo>
                    <a:pt x="1" y="1701"/>
                    <a:pt x="305" y="2192"/>
                    <a:pt x="679" y="2192"/>
                  </a:cubicBezTo>
                  <a:cubicBezTo>
                    <a:pt x="1054" y="2192"/>
                    <a:pt x="1356" y="1701"/>
                    <a:pt x="1356" y="1096"/>
                  </a:cubicBezTo>
                  <a:cubicBezTo>
                    <a:pt x="1356" y="491"/>
                    <a:pt x="1054" y="0"/>
                    <a:pt x="67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4" name="Google Shape;734;p26"/>
          <p:cNvSpPr/>
          <p:nvPr/>
        </p:nvSpPr>
        <p:spPr>
          <a:xfrm>
            <a:off x="-146000" y="4871400"/>
            <a:ext cx="9437475" cy="152650"/>
          </a:xfrm>
          <a:custGeom>
            <a:avLst/>
            <a:gdLst/>
            <a:ahLst/>
            <a:cxnLst/>
            <a:rect l="l" t="t" r="r" b="b"/>
            <a:pathLst>
              <a:path w="377499" h="6106" extrusionOk="0">
                <a:moveTo>
                  <a:pt x="531" y="531"/>
                </a:moveTo>
                <a:lnTo>
                  <a:pt x="377499" y="0"/>
                </a:lnTo>
                <a:lnTo>
                  <a:pt x="376968" y="6106"/>
                </a:lnTo>
                <a:lnTo>
                  <a:pt x="0" y="1858"/>
                </a:lnTo>
                <a:close/>
              </a:path>
            </a:pathLst>
          </a:custGeom>
          <a:solidFill>
            <a:schemeClr val="dk2"/>
          </a:solidFill>
          <a:ln>
            <a:noFill/>
          </a:ln>
        </p:spPr>
      </p:sp>
      <p:sp>
        <p:nvSpPr>
          <p:cNvPr id="5" name="TextBox 4">
            <a:extLst>
              <a:ext uri="{FF2B5EF4-FFF2-40B4-BE49-F238E27FC236}">
                <a16:creationId xmlns:a16="http://schemas.microsoft.com/office/drawing/2014/main" id="{83E232E6-E6DA-EC99-959A-6D5B4D5DC520}"/>
              </a:ext>
            </a:extLst>
          </p:cNvPr>
          <p:cNvSpPr txBox="1"/>
          <p:nvPr/>
        </p:nvSpPr>
        <p:spPr>
          <a:xfrm>
            <a:off x="458420" y="359297"/>
            <a:ext cx="8216027" cy="1824923"/>
          </a:xfrm>
          <a:prstGeom prst="rect">
            <a:avLst/>
          </a:prstGeom>
          <a:noFill/>
        </p:spPr>
        <p:txBody>
          <a:bodyPr wrap="square">
            <a:spAutoFit/>
          </a:bodyPr>
          <a:lstStyle/>
          <a:p>
            <a:pPr algn="ctr">
              <a:lnSpc>
                <a:spcPct val="150000"/>
              </a:lnSpc>
            </a:pPr>
            <a:r>
              <a:rPr lang="en-US" sz="4000" b="1">
                <a:latin typeface="+mj-lt"/>
              </a:rPr>
              <a:t>NHIỆT LIỆT CHÀO MỪNG </a:t>
            </a:r>
          </a:p>
          <a:p>
            <a:pPr algn="ctr">
              <a:lnSpc>
                <a:spcPct val="150000"/>
              </a:lnSpc>
            </a:pPr>
            <a:r>
              <a:rPr lang="en-US" sz="4000" b="1">
                <a:latin typeface="+mj-lt"/>
              </a:rPr>
              <a:t>CÁC EM ĐẾN VỚI BÀI HỌC MỚI!</a:t>
            </a:r>
            <a:endParaRPr lang="en-US" sz="4000" b="1"/>
          </a:p>
        </p:txBody>
      </p:sp>
      <p:sp>
        <p:nvSpPr>
          <p:cNvPr id="2" name="TextBox 1">
            <a:extLst>
              <a:ext uri="{FF2B5EF4-FFF2-40B4-BE49-F238E27FC236}">
                <a16:creationId xmlns:a16="http://schemas.microsoft.com/office/drawing/2014/main" id="{81661E4D-CE2B-44C6-A91B-82C64EBC3B9E}"/>
              </a:ext>
            </a:extLst>
          </p:cNvPr>
          <p:cNvSpPr txBox="1"/>
          <p:nvPr/>
        </p:nvSpPr>
        <p:spPr>
          <a:xfrm>
            <a:off x="1646292" y="2267707"/>
            <a:ext cx="6923039" cy="523220"/>
          </a:xfrm>
          <a:prstGeom prst="rect">
            <a:avLst/>
          </a:prstGeom>
          <a:noFill/>
        </p:spPr>
        <p:txBody>
          <a:bodyPr wrap="square" rtlCol="0">
            <a:spAutoFit/>
          </a:bodyPr>
          <a:lstStyle/>
          <a:p>
            <a:r>
              <a:rPr lang="en-US" sz="2800" dirty="0">
                <a:solidFill>
                  <a:srgbClr val="FF0000"/>
                </a:solidFill>
              </a:rPr>
              <a:t>GV: NGUYỄN THỊ PH</a:t>
            </a:r>
            <a:r>
              <a:rPr lang="vi-VN" sz="2800" dirty="0">
                <a:solidFill>
                  <a:srgbClr val="FF0000"/>
                </a:solidFill>
              </a:rPr>
              <a:t>Ư</a:t>
            </a:r>
            <a:r>
              <a:rPr lang="en-US" sz="2800" dirty="0">
                <a:solidFill>
                  <a:srgbClr val="FF0000"/>
                </a:solidFill>
              </a:rPr>
              <a:t>ƠNG THANH</a:t>
            </a:r>
          </a:p>
        </p:txBody>
      </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43"/>
        <p:cNvGrpSpPr/>
        <p:nvPr/>
      </p:nvGrpSpPr>
      <p:grpSpPr>
        <a:xfrm>
          <a:off x="0" y="0"/>
          <a:ext cx="0" cy="0"/>
          <a:chOff x="0" y="0"/>
          <a:chExt cx="0" cy="0"/>
        </a:xfrm>
      </p:grpSpPr>
      <p:sp>
        <p:nvSpPr>
          <p:cNvPr id="1165" name="Google Shape;1165;p29"/>
          <p:cNvSpPr/>
          <p:nvPr/>
        </p:nvSpPr>
        <p:spPr>
          <a:xfrm flipH="1">
            <a:off x="7041900" y="157325"/>
            <a:ext cx="2534875" cy="666275"/>
          </a:xfrm>
          <a:custGeom>
            <a:avLst/>
            <a:gdLst/>
            <a:ahLst/>
            <a:cxnLst/>
            <a:rect l="l" t="t" r="r" b="b"/>
            <a:pathLst>
              <a:path w="112175" h="26651" extrusionOk="0">
                <a:moveTo>
                  <a:pt x="5032" y="24291"/>
                </a:moveTo>
                <a:cubicBezTo>
                  <a:pt x="17686" y="24026"/>
                  <a:pt x="72860" y="25308"/>
                  <a:pt x="83612" y="24025"/>
                </a:cubicBezTo>
                <a:cubicBezTo>
                  <a:pt x="94364" y="22742"/>
                  <a:pt x="64852" y="18362"/>
                  <a:pt x="69542" y="16592"/>
                </a:cubicBezTo>
                <a:cubicBezTo>
                  <a:pt x="74232" y="14822"/>
                  <a:pt x="116618" y="14379"/>
                  <a:pt x="111751" y="13406"/>
                </a:cubicBezTo>
                <a:cubicBezTo>
                  <a:pt x="106884" y="12433"/>
                  <a:pt x="56003" y="12964"/>
                  <a:pt x="40340" y="10752"/>
                </a:cubicBezTo>
                <a:cubicBezTo>
                  <a:pt x="24677" y="8540"/>
                  <a:pt x="24014" y="664"/>
                  <a:pt x="17775" y="133"/>
                </a:cubicBezTo>
                <a:cubicBezTo>
                  <a:pt x="11536" y="-398"/>
                  <a:pt x="4589" y="3319"/>
                  <a:pt x="2908" y="7566"/>
                </a:cubicBezTo>
                <a:cubicBezTo>
                  <a:pt x="1227" y="11814"/>
                  <a:pt x="7333" y="22831"/>
                  <a:pt x="7687" y="25618"/>
                </a:cubicBezTo>
                <a:cubicBezTo>
                  <a:pt x="8041" y="28406"/>
                  <a:pt x="-7622" y="24557"/>
                  <a:pt x="5032" y="24291"/>
                </a:cubicBezTo>
                <a:close/>
              </a:path>
            </a:pathLst>
          </a:custGeom>
          <a:solidFill>
            <a:srgbClr val="FFFFFF">
              <a:alpha val="70440"/>
            </a:srgbClr>
          </a:solidFill>
          <a:ln>
            <a:noFill/>
          </a:ln>
        </p:spPr>
      </p:sp>
      <p:sp>
        <p:nvSpPr>
          <p:cNvPr id="8" name="Arrow: Pentagon 7">
            <a:extLst>
              <a:ext uri="{FF2B5EF4-FFF2-40B4-BE49-F238E27FC236}">
                <a16:creationId xmlns:a16="http://schemas.microsoft.com/office/drawing/2014/main" id="{FE6A0EAC-9224-0344-05A1-9C35502A0A9A}"/>
              </a:ext>
            </a:extLst>
          </p:cNvPr>
          <p:cNvSpPr/>
          <p:nvPr/>
        </p:nvSpPr>
        <p:spPr>
          <a:xfrm>
            <a:off x="0" y="356929"/>
            <a:ext cx="4869180" cy="595571"/>
          </a:xfrm>
          <a:custGeom>
            <a:avLst/>
            <a:gdLst>
              <a:gd name="connsiteX0" fmla="*/ 0 w 4869180"/>
              <a:gd name="connsiteY0" fmla="*/ 0 h 595571"/>
              <a:gd name="connsiteX1" fmla="*/ 698770 w 4869180"/>
              <a:gd name="connsiteY1" fmla="*/ 0 h 595571"/>
              <a:gd name="connsiteX2" fmla="*/ 1214685 w 4869180"/>
              <a:gd name="connsiteY2" fmla="*/ 0 h 595571"/>
              <a:gd name="connsiteX3" fmla="*/ 1959169 w 4869180"/>
              <a:gd name="connsiteY3" fmla="*/ 0 h 595571"/>
              <a:gd name="connsiteX4" fmla="*/ 2520798 w 4869180"/>
              <a:gd name="connsiteY4" fmla="*/ 0 h 595571"/>
              <a:gd name="connsiteX5" fmla="*/ 3128140 w 4869180"/>
              <a:gd name="connsiteY5" fmla="*/ 0 h 595571"/>
              <a:gd name="connsiteX6" fmla="*/ 3826911 w 4869180"/>
              <a:gd name="connsiteY6" fmla="*/ 0 h 595571"/>
              <a:gd name="connsiteX7" fmla="*/ 4571395 w 4869180"/>
              <a:gd name="connsiteY7" fmla="*/ 0 h 595571"/>
              <a:gd name="connsiteX8" fmla="*/ 4869180 w 4869180"/>
              <a:gd name="connsiteY8" fmla="*/ 297786 h 595571"/>
              <a:gd name="connsiteX9" fmla="*/ 4571395 w 4869180"/>
              <a:gd name="connsiteY9" fmla="*/ 595571 h 595571"/>
              <a:gd name="connsiteX10" fmla="*/ 4009766 w 4869180"/>
              <a:gd name="connsiteY10" fmla="*/ 595571 h 595571"/>
              <a:gd name="connsiteX11" fmla="*/ 3310996 w 4869180"/>
              <a:gd name="connsiteY11" fmla="*/ 595571 h 595571"/>
              <a:gd name="connsiteX12" fmla="*/ 2795082 w 4869180"/>
              <a:gd name="connsiteY12" fmla="*/ 595571 h 595571"/>
              <a:gd name="connsiteX13" fmla="*/ 2187739 w 4869180"/>
              <a:gd name="connsiteY13" fmla="*/ 595571 h 595571"/>
              <a:gd name="connsiteX14" fmla="*/ 1534683 w 4869180"/>
              <a:gd name="connsiteY14" fmla="*/ 595571 h 595571"/>
              <a:gd name="connsiteX15" fmla="*/ 835912 w 4869180"/>
              <a:gd name="connsiteY15" fmla="*/ 595571 h 595571"/>
              <a:gd name="connsiteX16" fmla="*/ 0 w 4869180"/>
              <a:gd name="connsiteY16" fmla="*/ 595571 h 595571"/>
              <a:gd name="connsiteX17" fmla="*/ 0 w 4869180"/>
              <a:gd name="connsiteY17" fmla="*/ 0 h 595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869180" h="595571" fill="none" extrusionOk="0">
                <a:moveTo>
                  <a:pt x="0" y="0"/>
                </a:moveTo>
                <a:cubicBezTo>
                  <a:pt x="220897" y="-34833"/>
                  <a:pt x="498332" y="-34503"/>
                  <a:pt x="698770" y="0"/>
                </a:cubicBezTo>
                <a:cubicBezTo>
                  <a:pt x="899208" y="34503"/>
                  <a:pt x="1089578" y="-21586"/>
                  <a:pt x="1214685" y="0"/>
                </a:cubicBezTo>
                <a:cubicBezTo>
                  <a:pt x="1339793" y="21586"/>
                  <a:pt x="1738195" y="1930"/>
                  <a:pt x="1959169" y="0"/>
                </a:cubicBezTo>
                <a:cubicBezTo>
                  <a:pt x="2180143" y="-1930"/>
                  <a:pt x="2331872" y="-12608"/>
                  <a:pt x="2520798" y="0"/>
                </a:cubicBezTo>
                <a:cubicBezTo>
                  <a:pt x="2709724" y="12608"/>
                  <a:pt x="2929200" y="-7175"/>
                  <a:pt x="3128140" y="0"/>
                </a:cubicBezTo>
                <a:cubicBezTo>
                  <a:pt x="3327080" y="7175"/>
                  <a:pt x="3643990" y="26595"/>
                  <a:pt x="3826911" y="0"/>
                </a:cubicBezTo>
                <a:cubicBezTo>
                  <a:pt x="4009832" y="-26595"/>
                  <a:pt x="4282773" y="36485"/>
                  <a:pt x="4571395" y="0"/>
                </a:cubicBezTo>
                <a:cubicBezTo>
                  <a:pt x="4715519" y="152363"/>
                  <a:pt x="4760932" y="181660"/>
                  <a:pt x="4869180" y="297786"/>
                </a:cubicBezTo>
                <a:cubicBezTo>
                  <a:pt x="4779834" y="401703"/>
                  <a:pt x="4690177" y="485511"/>
                  <a:pt x="4571395" y="595571"/>
                </a:cubicBezTo>
                <a:cubicBezTo>
                  <a:pt x="4392397" y="589228"/>
                  <a:pt x="4222150" y="596593"/>
                  <a:pt x="4009766" y="595571"/>
                </a:cubicBezTo>
                <a:cubicBezTo>
                  <a:pt x="3797382" y="594549"/>
                  <a:pt x="3454926" y="605275"/>
                  <a:pt x="3310996" y="595571"/>
                </a:cubicBezTo>
                <a:cubicBezTo>
                  <a:pt x="3167066" y="585868"/>
                  <a:pt x="3014563" y="583305"/>
                  <a:pt x="2795082" y="595571"/>
                </a:cubicBezTo>
                <a:cubicBezTo>
                  <a:pt x="2575601" y="607837"/>
                  <a:pt x="2467203" y="575299"/>
                  <a:pt x="2187739" y="595571"/>
                </a:cubicBezTo>
                <a:cubicBezTo>
                  <a:pt x="1908275" y="615843"/>
                  <a:pt x="1734213" y="611800"/>
                  <a:pt x="1534683" y="595571"/>
                </a:cubicBezTo>
                <a:cubicBezTo>
                  <a:pt x="1335153" y="579342"/>
                  <a:pt x="982822" y="620666"/>
                  <a:pt x="835912" y="595571"/>
                </a:cubicBezTo>
                <a:cubicBezTo>
                  <a:pt x="689002" y="570476"/>
                  <a:pt x="310818" y="576663"/>
                  <a:pt x="0" y="595571"/>
                </a:cubicBezTo>
                <a:cubicBezTo>
                  <a:pt x="-13560" y="322781"/>
                  <a:pt x="-2132" y="260558"/>
                  <a:pt x="0" y="0"/>
                </a:cubicBezTo>
                <a:close/>
              </a:path>
              <a:path w="4869180" h="595571" stroke="0" extrusionOk="0">
                <a:moveTo>
                  <a:pt x="0" y="0"/>
                </a:moveTo>
                <a:cubicBezTo>
                  <a:pt x="166316" y="-3066"/>
                  <a:pt x="432006" y="10607"/>
                  <a:pt x="561629" y="0"/>
                </a:cubicBezTo>
                <a:cubicBezTo>
                  <a:pt x="691252" y="-10607"/>
                  <a:pt x="822525" y="-25421"/>
                  <a:pt x="1077543" y="0"/>
                </a:cubicBezTo>
                <a:cubicBezTo>
                  <a:pt x="1332561" y="25421"/>
                  <a:pt x="1413737" y="-3796"/>
                  <a:pt x="1639172" y="0"/>
                </a:cubicBezTo>
                <a:cubicBezTo>
                  <a:pt x="1864607" y="3796"/>
                  <a:pt x="2011184" y="-13773"/>
                  <a:pt x="2155086" y="0"/>
                </a:cubicBezTo>
                <a:cubicBezTo>
                  <a:pt x="2298988" y="13773"/>
                  <a:pt x="2532356" y="26539"/>
                  <a:pt x="2899571" y="0"/>
                </a:cubicBezTo>
                <a:cubicBezTo>
                  <a:pt x="3266787" y="-26539"/>
                  <a:pt x="3185603" y="-22860"/>
                  <a:pt x="3415485" y="0"/>
                </a:cubicBezTo>
                <a:cubicBezTo>
                  <a:pt x="3645367" y="22860"/>
                  <a:pt x="4228177" y="-2274"/>
                  <a:pt x="4571395" y="0"/>
                </a:cubicBezTo>
                <a:cubicBezTo>
                  <a:pt x="4724251" y="129766"/>
                  <a:pt x="4767366" y="201957"/>
                  <a:pt x="4869180" y="297786"/>
                </a:cubicBezTo>
                <a:cubicBezTo>
                  <a:pt x="4797627" y="358811"/>
                  <a:pt x="4692110" y="478139"/>
                  <a:pt x="4571395" y="595571"/>
                </a:cubicBezTo>
                <a:cubicBezTo>
                  <a:pt x="4338958" y="570224"/>
                  <a:pt x="4123539" y="578646"/>
                  <a:pt x="3964053" y="595571"/>
                </a:cubicBezTo>
                <a:cubicBezTo>
                  <a:pt x="3804567" y="612496"/>
                  <a:pt x="3478433" y="572132"/>
                  <a:pt x="3265282" y="595571"/>
                </a:cubicBezTo>
                <a:cubicBezTo>
                  <a:pt x="3052131" y="619010"/>
                  <a:pt x="2924295" y="571581"/>
                  <a:pt x="2612226" y="595571"/>
                </a:cubicBezTo>
                <a:cubicBezTo>
                  <a:pt x="2300157" y="619561"/>
                  <a:pt x="2155501" y="605234"/>
                  <a:pt x="1867741" y="595571"/>
                </a:cubicBezTo>
                <a:cubicBezTo>
                  <a:pt x="1579982" y="585908"/>
                  <a:pt x="1406329" y="563617"/>
                  <a:pt x="1168971" y="595571"/>
                </a:cubicBezTo>
                <a:cubicBezTo>
                  <a:pt x="931613" y="627526"/>
                  <a:pt x="447659" y="630849"/>
                  <a:pt x="0" y="595571"/>
                </a:cubicBezTo>
                <a:cubicBezTo>
                  <a:pt x="3317" y="369944"/>
                  <a:pt x="-25071" y="158823"/>
                  <a:pt x="0" y="0"/>
                </a:cubicBezTo>
                <a:close/>
              </a:path>
            </a:pathLst>
          </a:custGeom>
          <a:solidFill>
            <a:schemeClr val="accent1"/>
          </a:solidFill>
          <a:ln>
            <a:solidFill>
              <a:srgbClr val="755842"/>
            </a:solidFill>
            <a:extLst>
              <a:ext uri="{C807C97D-BFC1-408E-A445-0C87EB9F89A2}">
                <ask:lineSketchStyleProps xmlns="" xmlns:ask="http://schemas.microsoft.com/office/drawing/2018/sketchyshapes" sd="2137997389">
                  <a:prstGeom prst="homePlat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FF"/>
                </a:solidFill>
              </a:rPr>
              <a:t>Quan sát Hình 1.1, 1.2, tìm hiểu về:</a:t>
            </a:r>
          </a:p>
        </p:txBody>
      </p:sp>
      <p:sp>
        <p:nvSpPr>
          <p:cNvPr id="9" name="Arrow: Pentagon 8">
            <a:extLst>
              <a:ext uri="{FF2B5EF4-FFF2-40B4-BE49-F238E27FC236}">
                <a16:creationId xmlns:a16="http://schemas.microsoft.com/office/drawing/2014/main" id="{1729541A-D638-F5A0-54E7-EF2C48FD588C}"/>
              </a:ext>
            </a:extLst>
          </p:cNvPr>
          <p:cNvSpPr/>
          <p:nvPr/>
        </p:nvSpPr>
        <p:spPr>
          <a:xfrm>
            <a:off x="0" y="3443227"/>
            <a:ext cx="4244340" cy="595571"/>
          </a:xfrm>
          <a:custGeom>
            <a:avLst/>
            <a:gdLst>
              <a:gd name="connsiteX0" fmla="*/ 0 w 4244340"/>
              <a:gd name="connsiteY0" fmla="*/ 0 h 595571"/>
              <a:gd name="connsiteX1" fmla="*/ 539363 w 4244340"/>
              <a:gd name="connsiteY1" fmla="*/ 0 h 595571"/>
              <a:gd name="connsiteX2" fmla="*/ 1197122 w 4244340"/>
              <a:gd name="connsiteY2" fmla="*/ 0 h 595571"/>
              <a:gd name="connsiteX3" fmla="*/ 1736484 w 4244340"/>
              <a:gd name="connsiteY3" fmla="*/ 0 h 595571"/>
              <a:gd name="connsiteX4" fmla="*/ 2473174 w 4244340"/>
              <a:gd name="connsiteY4" fmla="*/ 0 h 595571"/>
              <a:gd name="connsiteX5" fmla="*/ 3052003 w 4244340"/>
              <a:gd name="connsiteY5" fmla="*/ 0 h 595571"/>
              <a:gd name="connsiteX6" fmla="*/ 3946555 w 4244340"/>
              <a:gd name="connsiteY6" fmla="*/ 0 h 595571"/>
              <a:gd name="connsiteX7" fmla="*/ 4244340 w 4244340"/>
              <a:gd name="connsiteY7" fmla="*/ 297786 h 595571"/>
              <a:gd name="connsiteX8" fmla="*/ 3946555 w 4244340"/>
              <a:gd name="connsiteY8" fmla="*/ 595571 h 595571"/>
              <a:gd name="connsiteX9" fmla="*/ 3288796 w 4244340"/>
              <a:gd name="connsiteY9" fmla="*/ 595571 h 595571"/>
              <a:gd name="connsiteX10" fmla="*/ 2670502 w 4244340"/>
              <a:gd name="connsiteY10" fmla="*/ 595571 h 595571"/>
              <a:gd name="connsiteX11" fmla="*/ 2052209 w 4244340"/>
              <a:gd name="connsiteY11" fmla="*/ 595571 h 595571"/>
              <a:gd name="connsiteX12" fmla="*/ 1354984 w 4244340"/>
              <a:gd name="connsiteY12" fmla="*/ 595571 h 595571"/>
              <a:gd name="connsiteX13" fmla="*/ 815621 w 4244340"/>
              <a:gd name="connsiteY13" fmla="*/ 595571 h 595571"/>
              <a:gd name="connsiteX14" fmla="*/ 0 w 4244340"/>
              <a:gd name="connsiteY14" fmla="*/ 595571 h 595571"/>
              <a:gd name="connsiteX15" fmla="*/ 0 w 4244340"/>
              <a:gd name="connsiteY15" fmla="*/ 0 h 595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44340" h="595571" fill="none" extrusionOk="0">
                <a:moveTo>
                  <a:pt x="0" y="0"/>
                </a:moveTo>
                <a:cubicBezTo>
                  <a:pt x="225971" y="20789"/>
                  <a:pt x="370523" y="12562"/>
                  <a:pt x="539363" y="0"/>
                </a:cubicBezTo>
                <a:cubicBezTo>
                  <a:pt x="708203" y="-12562"/>
                  <a:pt x="881628" y="-9160"/>
                  <a:pt x="1197122" y="0"/>
                </a:cubicBezTo>
                <a:cubicBezTo>
                  <a:pt x="1512616" y="9160"/>
                  <a:pt x="1503351" y="11641"/>
                  <a:pt x="1736484" y="0"/>
                </a:cubicBezTo>
                <a:cubicBezTo>
                  <a:pt x="1969617" y="-11641"/>
                  <a:pt x="2199529" y="26703"/>
                  <a:pt x="2473174" y="0"/>
                </a:cubicBezTo>
                <a:cubicBezTo>
                  <a:pt x="2746819" y="-26703"/>
                  <a:pt x="2898747" y="7751"/>
                  <a:pt x="3052003" y="0"/>
                </a:cubicBezTo>
                <a:cubicBezTo>
                  <a:pt x="3205259" y="-7751"/>
                  <a:pt x="3602364" y="33383"/>
                  <a:pt x="3946555" y="0"/>
                </a:cubicBezTo>
                <a:cubicBezTo>
                  <a:pt x="4064344" y="103042"/>
                  <a:pt x="4107107" y="160677"/>
                  <a:pt x="4244340" y="297786"/>
                </a:cubicBezTo>
                <a:cubicBezTo>
                  <a:pt x="4119960" y="440417"/>
                  <a:pt x="4093934" y="458919"/>
                  <a:pt x="3946555" y="595571"/>
                </a:cubicBezTo>
                <a:cubicBezTo>
                  <a:pt x="3639900" y="618121"/>
                  <a:pt x="3588117" y="614734"/>
                  <a:pt x="3288796" y="595571"/>
                </a:cubicBezTo>
                <a:cubicBezTo>
                  <a:pt x="2989475" y="576408"/>
                  <a:pt x="2979294" y="580319"/>
                  <a:pt x="2670502" y="595571"/>
                </a:cubicBezTo>
                <a:cubicBezTo>
                  <a:pt x="2361710" y="610823"/>
                  <a:pt x="2254852" y="620314"/>
                  <a:pt x="2052209" y="595571"/>
                </a:cubicBezTo>
                <a:cubicBezTo>
                  <a:pt x="1849566" y="570828"/>
                  <a:pt x="1629985" y="568072"/>
                  <a:pt x="1354984" y="595571"/>
                </a:cubicBezTo>
                <a:cubicBezTo>
                  <a:pt x="1079984" y="623070"/>
                  <a:pt x="1058689" y="574048"/>
                  <a:pt x="815621" y="595571"/>
                </a:cubicBezTo>
                <a:cubicBezTo>
                  <a:pt x="572553" y="617094"/>
                  <a:pt x="373120" y="603195"/>
                  <a:pt x="0" y="595571"/>
                </a:cubicBezTo>
                <a:cubicBezTo>
                  <a:pt x="28117" y="312765"/>
                  <a:pt x="2579" y="213188"/>
                  <a:pt x="0" y="0"/>
                </a:cubicBezTo>
                <a:close/>
              </a:path>
              <a:path w="4244340" h="595571" stroke="0" extrusionOk="0">
                <a:moveTo>
                  <a:pt x="0" y="0"/>
                </a:moveTo>
                <a:cubicBezTo>
                  <a:pt x="135858" y="-4770"/>
                  <a:pt x="377954" y="23006"/>
                  <a:pt x="578828" y="0"/>
                </a:cubicBezTo>
                <a:cubicBezTo>
                  <a:pt x="779702" y="-23006"/>
                  <a:pt x="890656" y="-15270"/>
                  <a:pt x="1118191" y="0"/>
                </a:cubicBezTo>
                <a:cubicBezTo>
                  <a:pt x="1345726" y="15270"/>
                  <a:pt x="1561225" y="6888"/>
                  <a:pt x="1697019" y="0"/>
                </a:cubicBezTo>
                <a:cubicBezTo>
                  <a:pt x="1832813" y="-6888"/>
                  <a:pt x="1991639" y="5236"/>
                  <a:pt x="2236381" y="0"/>
                </a:cubicBezTo>
                <a:cubicBezTo>
                  <a:pt x="2481123" y="-5236"/>
                  <a:pt x="2695855" y="7996"/>
                  <a:pt x="2973071" y="0"/>
                </a:cubicBezTo>
                <a:cubicBezTo>
                  <a:pt x="3250287" y="-7996"/>
                  <a:pt x="3479486" y="-12054"/>
                  <a:pt x="3946555" y="0"/>
                </a:cubicBezTo>
                <a:cubicBezTo>
                  <a:pt x="4104276" y="137571"/>
                  <a:pt x="4114643" y="139034"/>
                  <a:pt x="4244340" y="297786"/>
                </a:cubicBezTo>
                <a:cubicBezTo>
                  <a:pt x="4126539" y="407710"/>
                  <a:pt x="4020526" y="536227"/>
                  <a:pt x="3946555" y="595571"/>
                </a:cubicBezTo>
                <a:cubicBezTo>
                  <a:pt x="3800636" y="614781"/>
                  <a:pt x="3565094" y="613991"/>
                  <a:pt x="3249330" y="595571"/>
                </a:cubicBezTo>
                <a:cubicBezTo>
                  <a:pt x="2933567" y="577151"/>
                  <a:pt x="2853945" y="603114"/>
                  <a:pt x="2670502" y="595571"/>
                </a:cubicBezTo>
                <a:cubicBezTo>
                  <a:pt x="2487059" y="588028"/>
                  <a:pt x="2219468" y="576508"/>
                  <a:pt x="1973278" y="595571"/>
                </a:cubicBezTo>
                <a:cubicBezTo>
                  <a:pt x="1727088" y="614634"/>
                  <a:pt x="1574948" y="592232"/>
                  <a:pt x="1315518" y="595571"/>
                </a:cubicBezTo>
                <a:cubicBezTo>
                  <a:pt x="1056088" y="598910"/>
                  <a:pt x="881315" y="575898"/>
                  <a:pt x="578828" y="595571"/>
                </a:cubicBezTo>
                <a:cubicBezTo>
                  <a:pt x="276341" y="615245"/>
                  <a:pt x="222984" y="575907"/>
                  <a:pt x="0" y="595571"/>
                </a:cubicBezTo>
                <a:cubicBezTo>
                  <a:pt x="20419" y="464882"/>
                  <a:pt x="-23665" y="289801"/>
                  <a:pt x="0" y="0"/>
                </a:cubicBezTo>
                <a:close/>
              </a:path>
            </a:pathLst>
          </a:custGeom>
          <a:solidFill>
            <a:schemeClr val="accent1"/>
          </a:solidFill>
          <a:ln>
            <a:solidFill>
              <a:srgbClr val="755842"/>
            </a:solidFill>
            <a:extLst>
              <a:ext uri="{C807C97D-BFC1-408E-A445-0C87EB9F89A2}">
                <ask:lineSketchStyleProps xmlns="" xmlns:ask="http://schemas.microsoft.com/office/drawing/2018/sketchyshapes" sd="2137997389">
                  <a:prstGeom prst="homePlate">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FFFFFF"/>
                </a:solidFill>
              </a:rPr>
              <a:t>Quan sát Hình 1.3 tìm hiểu về:</a:t>
            </a:r>
          </a:p>
        </p:txBody>
      </p:sp>
      <p:sp>
        <p:nvSpPr>
          <p:cNvPr id="3" name="TextBox 2">
            <a:extLst>
              <a:ext uri="{FF2B5EF4-FFF2-40B4-BE49-F238E27FC236}">
                <a16:creationId xmlns:a16="http://schemas.microsoft.com/office/drawing/2014/main" id="{6B4B0BD0-DE7E-CC22-5CB9-5988E2CD5B5D}"/>
              </a:ext>
            </a:extLst>
          </p:cNvPr>
          <p:cNvSpPr txBox="1"/>
          <p:nvPr/>
        </p:nvSpPr>
        <p:spPr>
          <a:xfrm>
            <a:off x="524897" y="1066528"/>
            <a:ext cx="6047011" cy="2262671"/>
          </a:xfrm>
          <a:prstGeom prst="rect">
            <a:avLst/>
          </a:prstGeom>
          <a:noFill/>
        </p:spPr>
        <p:txBody>
          <a:bodyPr wrap="square">
            <a:spAutoFit/>
          </a:bodyPr>
          <a:lstStyle/>
          <a:p>
            <a:pPr marL="285750" lvl="0" indent="-285750" algn="just">
              <a:lnSpc>
                <a:spcPct val="150000"/>
              </a:lnSpc>
              <a:buFont typeface="Arial" panose="020B0604020202020204" pitchFamily="34" charset="0"/>
              <a:buChar char="•"/>
            </a:pPr>
            <a:r>
              <a:rPr lang="vi-VN" sz="1600">
                <a:solidFill>
                  <a:srgbClr val="000000"/>
                </a:solidFill>
                <a:effectLst/>
                <a:latin typeface="+mn-lt"/>
                <a:ea typeface="Noto Sans Symbols"/>
                <a:cs typeface="Noto Sans Symbols"/>
              </a:rPr>
              <a:t>Sự khác biệt giữa việc kéo sợi bằng tay và máy kéo sợi Gien-ni. Máy kéo sợ</a:t>
            </a:r>
            <a:r>
              <a:rPr lang="vi-VN" sz="1600">
                <a:effectLst/>
                <a:latin typeface="+mn-lt"/>
                <a:ea typeface="Noto Sans Symbols"/>
                <a:cs typeface="Noto Sans Symbols"/>
              </a:rPr>
              <a:t>i</a:t>
            </a:r>
            <a:r>
              <a:rPr lang="vi-VN" sz="1600">
                <a:solidFill>
                  <a:srgbClr val="000000"/>
                </a:solidFill>
                <a:effectLst/>
                <a:latin typeface="+mn-lt"/>
                <a:ea typeface="Noto Sans Symbols"/>
                <a:cs typeface="Noto Sans Symbols"/>
              </a:rPr>
              <a:t> Gien-ni có cải tiến gì quan trọng so với kéo sợi bằng tay?</a:t>
            </a:r>
            <a:endParaRPr lang="en-US" sz="1600">
              <a:effectLst/>
              <a:latin typeface="+mn-lt"/>
              <a:ea typeface="Noto Sans Symbols"/>
              <a:cs typeface="Noto Sans Symbols"/>
            </a:endParaRPr>
          </a:p>
          <a:p>
            <a:pPr marL="285750" lvl="0" indent="-285750" algn="just">
              <a:lnSpc>
                <a:spcPct val="150000"/>
              </a:lnSpc>
              <a:buFont typeface="Arial" panose="020B0604020202020204" pitchFamily="34" charset="0"/>
              <a:buChar char="•"/>
            </a:pPr>
            <a:r>
              <a:rPr lang="vi-VN" sz="1600">
                <a:solidFill>
                  <a:srgbClr val="000000"/>
                </a:solidFill>
                <a:effectLst/>
                <a:latin typeface="+mn-lt"/>
                <a:ea typeface="Noto Sans Symbols"/>
                <a:cs typeface="Noto Sans Symbols"/>
              </a:rPr>
              <a:t>Sự khác biệt giữa máy kéo sợ</a:t>
            </a:r>
            <a:r>
              <a:rPr lang="vi-VN" sz="1600">
                <a:effectLst/>
                <a:latin typeface="+mn-lt"/>
                <a:ea typeface="Noto Sans Symbols"/>
                <a:cs typeface="Noto Sans Symbols"/>
              </a:rPr>
              <a:t>i</a:t>
            </a:r>
            <a:r>
              <a:rPr lang="vi-VN" sz="1600">
                <a:solidFill>
                  <a:srgbClr val="000000"/>
                </a:solidFill>
                <a:effectLst/>
                <a:latin typeface="+mn-lt"/>
                <a:ea typeface="Noto Sans Symbols"/>
                <a:cs typeface="Noto Sans Symbols"/>
              </a:rPr>
              <a:t> Gien-ni và máy dệt Ét-mơn Các-rai – người đã sử dụng động cơ hơi nước trong vận hành máy dệt.</a:t>
            </a:r>
            <a:endParaRPr lang="en-US" sz="1600">
              <a:effectLst/>
              <a:latin typeface="+mn-lt"/>
              <a:ea typeface="Noto Sans Symbols"/>
              <a:cs typeface="Noto Sans Symbols"/>
            </a:endParaRPr>
          </a:p>
        </p:txBody>
      </p:sp>
      <p:pic>
        <p:nvPicPr>
          <p:cNvPr id="4" name="Picture 3" descr="A close-up of a machine&#10;&#10;Description automatically generated with low confidence">
            <a:extLst>
              <a:ext uri="{FF2B5EF4-FFF2-40B4-BE49-F238E27FC236}">
                <a16:creationId xmlns:a16="http://schemas.microsoft.com/office/drawing/2014/main" id="{012C4C3A-06B3-830C-4ABA-B071CEEDAE6C}"/>
              </a:ext>
            </a:extLst>
          </p:cNvPr>
          <p:cNvPicPr>
            <a:picLocks noChangeAspect="1"/>
          </p:cNvPicPr>
          <p:nvPr/>
        </p:nvPicPr>
        <p:blipFill>
          <a:blip r:embed="rId3"/>
          <a:stretch>
            <a:fillRect/>
          </a:stretch>
        </p:blipFill>
        <p:spPr>
          <a:xfrm>
            <a:off x="6662796" y="330953"/>
            <a:ext cx="2154427" cy="2814427"/>
          </a:xfrm>
          <a:prstGeom prst="rect">
            <a:avLst/>
          </a:prstGeom>
        </p:spPr>
      </p:pic>
      <p:sp>
        <p:nvSpPr>
          <p:cNvPr id="6" name="TextBox 5">
            <a:extLst>
              <a:ext uri="{FF2B5EF4-FFF2-40B4-BE49-F238E27FC236}">
                <a16:creationId xmlns:a16="http://schemas.microsoft.com/office/drawing/2014/main" id="{9116E7C1-2D38-26CA-92BE-ECBE42EBD226}"/>
              </a:ext>
            </a:extLst>
          </p:cNvPr>
          <p:cNvSpPr txBox="1"/>
          <p:nvPr/>
        </p:nvSpPr>
        <p:spPr>
          <a:xfrm>
            <a:off x="4330814" y="3333499"/>
            <a:ext cx="3978523" cy="1154675"/>
          </a:xfrm>
          <a:prstGeom prst="rect">
            <a:avLst/>
          </a:prstGeom>
          <a:noFill/>
        </p:spPr>
        <p:txBody>
          <a:bodyPr wrap="square">
            <a:spAutoFit/>
          </a:bodyPr>
          <a:lstStyle/>
          <a:p>
            <a:pPr marL="285750" indent="-285750" algn="just">
              <a:lnSpc>
                <a:spcPct val="150000"/>
              </a:lnSpc>
              <a:spcBef>
                <a:spcPts val="100"/>
              </a:spcBef>
              <a:spcAft>
                <a:spcPts val="100"/>
              </a:spcAft>
              <a:buFont typeface="Arial" panose="020B0604020202020204" pitchFamily="34" charset="0"/>
              <a:buChar char="•"/>
            </a:pPr>
            <a:r>
              <a:rPr lang="vi-VN" sz="1600">
                <a:solidFill>
                  <a:srgbClr val="000000"/>
                </a:solidFill>
                <a:effectLst/>
                <a:latin typeface="+mn-lt"/>
                <a:ea typeface="Calibri" panose="020F0502020204030204" pitchFamily="34" charset="0"/>
              </a:rPr>
              <a:t>Máy gặt cơ khí của C.M.Cô-mic và các máy móc khác…khác với cách thức lao động truyền thống như thế nào?</a:t>
            </a:r>
            <a:endParaRPr lang="en-US">
              <a:effectLst/>
              <a:latin typeface="+mn-lt"/>
              <a:ea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par>
                          <p:cTn id="21" fill="hold">
                            <p:stCondLst>
                              <p:cond delay="500"/>
                            </p:stCondLst>
                            <p:childTnLst>
                              <p:par>
                                <p:cTn id="22" presetID="16" presetClass="entr" presetSubtype="21" fill="hold" grpId="0"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3"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BE4E9"/>
        </a:solidFill>
        <a:effectLst/>
      </p:bgPr>
    </p:bg>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id="{E0392013-119D-77F6-0609-43DBB661E4E3}"/>
              </a:ext>
            </a:extLst>
          </p:cNvPr>
          <p:cNvPicPr>
            <a:picLocks noChangeAspect="1"/>
          </p:cNvPicPr>
          <p:nvPr/>
        </p:nvPicPr>
        <p:blipFill rotWithShape="1">
          <a:blip r:embed="rId2"/>
          <a:srcRect l="4306" t="8402" r="4167" b="19877"/>
          <a:stretch/>
        </p:blipFill>
        <p:spPr>
          <a:xfrm>
            <a:off x="128660" y="1166391"/>
            <a:ext cx="8886675" cy="3708400"/>
          </a:xfrm>
          <a:prstGeom prst="rect">
            <a:avLst/>
          </a:prstGeom>
        </p:spPr>
      </p:pic>
      <p:sp>
        <p:nvSpPr>
          <p:cNvPr id="55" name="TextBox 54">
            <a:extLst>
              <a:ext uri="{FF2B5EF4-FFF2-40B4-BE49-F238E27FC236}">
                <a16:creationId xmlns:a16="http://schemas.microsoft.com/office/drawing/2014/main" id="{764D2481-DCAB-B757-3842-8E522C6D1D23}"/>
              </a:ext>
            </a:extLst>
          </p:cNvPr>
          <p:cNvSpPr txBox="1"/>
          <p:nvPr/>
        </p:nvSpPr>
        <p:spPr>
          <a:xfrm>
            <a:off x="1549398" y="268709"/>
            <a:ext cx="6045201" cy="897682"/>
          </a:xfrm>
          <a:prstGeom prst="rect">
            <a:avLst/>
          </a:prstGeom>
          <a:noFill/>
        </p:spPr>
        <p:txBody>
          <a:bodyPr wrap="square">
            <a:spAutoFit/>
          </a:bodyPr>
          <a:lstStyle/>
          <a:p>
            <a:pPr algn="ctr">
              <a:lnSpc>
                <a:spcPct val="150000"/>
              </a:lnSpc>
              <a:spcBef>
                <a:spcPts val="100"/>
              </a:spcBef>
              <a:spcAft>
                <a:spcPts val="100"/>
              </a:spcAft>
            </a:pPr>
            <a:r>
              <a:rPr lang="vi-VN" sz="1800" b="1">
                <a:solidFill>
                  <a:srgbClr val="C00000"/>
                </a:solidFill>
                <a:effectLst/>
                <a:latin typeface="+mn-lt"/>
                <a:ea typeface="Times New Roman" panose="02020603050405020304" pitchFamily="18" charset="0"/>
              </a:rPr>
              <a:t>SƠ ĐỒ TƯ DUY VỀ NHỮNG THÀNH TỰU TIÊU BIỂU</a:t>
            </a:r>
            <a:endParaRPr lang="en-US" sz="1800">
              <a:solidFill>
                <a:srgbClr val="C00000"/>
              </a:solidFill>
              <a:effectLst/>
              <a:latin typeface="+mn-lt"/>
              <a:ea typeface="Calibri" panose="020F0502020204030204" pitchFamily="34" charset="0"/>
            </a:endParaRPr>
          </a:p>
          <a:p>
            <a:pPr algn="ctr">
              <a:lnSpc>
                <a:spcPct val="150000"/>
              </a:lnSpc>
              <a:spcBef>
                <a:spcPts val="100"/>
              </a:spcBef>
              <a:spcAft>
                <a:spcPts val="100"/>
              </a:spcAft>
            </a:pPr>
            <a:r>
              <a:rPr lang="vi-VN" sz="1800" b="1">
                <a:solidFill>
                  <a:srgbClr val="C00000"/>
                </a:solidFill>
                <a:effectLst/>
                <a:latin typeface="+mn-lt"/>
                <a:ea typeface="Times New Roman" panose="02020603050405020304" pitchFamily="18" charset="0"/>
              </a:rPr>
              <a:t>TRONG CÁCH MẠNG CÔNG NGHIỆP</a:t>
            </a:r>
            <a:endParaRPr lang="en-US" sz="1800">
              <a:solidFill>
                <a:srgbClr val="C00000"/>
              </a:solidFill>
              <a:effectLst/>
              <a:latin typeface="+mn-lt"/>
              <a:ea typeface="Calibri" panose="020F0502020204030204" pitchFamily="34" charset="0"/>
            </a:endParaRPr>
          </a:p>
        </p:txBody>
      </p:sp>
    </p:spTree>
    <p:extLst>
      <p:ext uri="{BB962C8B-B14F-4D97-AF65-F5344CB8AC3E}">
        <p14:creationId xmlns:p14="http://schemas.microsoft.com/office/powerpoint/2010/main" val="363359051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BE4E9"/>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7833AA1-D1E8-238D-0205-7BAD03C985E0}"/>
              </a:ext>
            </a:extLst>
          </p:cNvPr>
          <p:cNvSpPr/>
          <p:nvPr/>
        </p:nvSpPr>
        <p:spPr>
          <a:xfrm>
            <a:off x="7591425" y="-11896"/>
            <a:ext cx="2209800" cy="5167291"/>
          </a:xfrm>
          <a:prstGeom prst="rect">
            <a:avLst/>
          </a:prstGeom>
          <a:solidFill>
            <a:srgbClr val="DBE4E9"/>
          </a:solidFill>
          <a:ln>
            <a:solidFill>
              <a:srgbClr val="DBE4E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diagram of a company&#10;&#10;Description automatically generated">
            <a:extLst>
              <a:ext uri="{FF2B5EF4-FFF2-40B4-BE49-F238E27FC236}">
                <a16:creationId xmlns:a16="http://schemas.microsoft.com/office/drawing/2014/main" id="{FA41E8B6-34B3-957F-EF2B-F7F11F269D00}"/>
              </a:ext>
            </a:extLst>
          </p:cNvPr>
          <p:cNvPicPr>
            <a:picLocks noChangeAspect="1"/>
          </p:cNvPicPr>
          <p:nvPr/>
        </p:nvPicPr>
        <p:blipFill rotWithShape="1">
          <a:blip r:embed="rId2"/>
          <a:srcRect l="3125" t="6063" r="3333" b="15805"/>
          <a:stretch/>
        </p:blipFill>
        <p:spPr>
          <a:xfrm>
            <a:off x="-3686175" y="0"/>
            <a:ext cx="12677775" cy="5548291"/>
          </a:xfrm>
          <a:prstGeom prst="rect">
            <a:avLst/>
          </a:prstGeom>
        </p:spPr>
      </p:pic>
      <p:sp>
        <p:nvSpPr>
          <p:cNvPr id="4" name="Rectangle 3">
            <a:extLst>
              <a:ext uri="{FF2B5EF4-FFF2-40B4-BE49-F238E27FC236}">
                <a16:creationId xmlns:a16="http://schemas.microsoft.com/office/drawing/2014/main" id="{C9CA9D51-FC17-2849-E420-160514253447}"/>
              </a:ext>
            </a:extLst>
          </p:cNvPr>
          <p:cNvSpPr/>
          <p:nvPr/>
        </p:nvSpPr>
        <p:spPr>
          <a:xfrm>
            <a:off x="-933450" y="0"/>
            <a:ext cx="2209800" cy="5167291"/>
          </a:xfrm>
          <a:prstGeom prst="rect">
            <a:avLst/>
          </a:prstGeom>
          <a:solidFill>
            <a:srgbClr val="DBE4E9"/>
          </a:solidFill>
          <a:ln>
            <a:solidFill>
              <a:srgbClr val="DBE4E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4893910"/>
      </p:ext>
    </p:extLst>
  </p:cSld>
  <p:clrMapOvr>
    <a:masterClrMapping/>
  </p:clrMapOvr>
  <p:transition spd="slow">
    <p:cove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BE4E9"/>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DA1B966-697C-B78E-023F-10394A94ADD1}"/>
              </a:ext>
            </a:extLst>
          </p:cNvPr>
          <p:cNvSpPr/>
          <p:nvPr/>
        </p:nvSpPr>
        <p:spPr>
          <a:xfrm>
            <a:off x="-933450" y="0"/>
            <a:ext cx="2209800" cy="5167291"/>
          </a:xfrm>
          <a:prstGeom prst="rect">
            <a:avLst/>
          </a:prstGeom>
          <a:solidFill>
            <a:srgbClr val="DBE4E9"/>
          </a:solidFill>
          <a:ln>
            <a:solidFill>
              <a:srgbClr val="DBE4E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diagram of a company&#10;&#10;Description automatically generated">
            <a:extLst>
              <a:ext uri="{FF2B5EF4-FFF2-40B4-BE49-F238E27FC236}">
                <a16:creationId xmlns:a16="http://schemas.microsoft.com/office/drawing/2014/main" id="{FA41E8B6-34B3-957F-EF2B-F7F11F269D00}"/>
              </a:ext>
            </a:extLst>
          </p:cNvPr>
          <p:cNvPicPr>
            <a:picLocks noChangeAspect="1"/>
          </p:cNvPicPr>
          <p:nvPr/>
        </p:nvPicPr>
        <p:blipFill rotWithShape="1">
          <a:blip r:embed="rId2"/>
          <a:srcRect l="3125" t="6063" r="3333" b="15805"/>
          <a:stretch/>
        </p:blipFill>
        <p:spPr>
          <a:xfrm>
            <a:off x="0" y="-429877"/>
            <a:ext cx="12756859" cy="5582902"/>
          </a:xfrm>
          <a:prstGeom prst="rect">
            <a:avLst/>
          </a:prstGeom>
        </p:spPr>
      </p:pic>
      <p:sp>
        <p:nvSpPr>
          <p:cNvPr id="2" name="Rectangle 1">
            <a:extLst>
              <a:ext uri="{FF2B5EF4-FFF2-40B4-BE49-F238E27FC236}">
                <a16:creationId xmlns:a16="http://schemas.microsoft.com/office/drawing/2014/main" id="{E55E63EA-A962-2306-1956-1EC2106D521B}"/>
              </a:ext>
            </a:extLst>
          </p:cNvPr>
          <p:cNvSpPr/>
          <p:nvPr/>
        </p:nvSpPr>
        <p:spPr>
          <a:xfrm>
            <a:off x="7591425" y="-11896"/>
            <a:ext cx="2209800" cy="5167291"/>
          </a:xfrm>
          <a:prstGeom prst="rect">
            <a:avLst/>
          </a:prstGeom>
          <a:solidFill>
            <a:srgbClr val="DBE4E9"/>
          </a:solidFill>
          <a:ln>
            <a:solidFill>
              <a:srgbClr val="DBE4E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6346276"/>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BE4E9"/>
        </a:solidFill>
        <a:effectLst/>
      </p:bgPr>
    </p:bg>
    <p:spTree>
      <p:nvGrpSpPr>
        <p:cNvPr id="1" name=""/>
        <p:cNvGrpSpPr/>
        <p:nvPr/>
      </p:nvGrpSpPr>
      <p:grpSpPr>
        <a:xfrm>
          <a:off x="0" y="0"/>
          <a:ext cx="0" cy="0"/>
          <a:chOff x="0" y="0"/>
          <a:chExt cx="0" cy="0"/>
        </a:xfrm>
      </p:grpSpPr>
      <p:sp>
        <p:nvSpPr>
          <p:cNvPr id="55" name="TextBox 54">
            <a:extLst>
              <a:ext uri="{FF2B5EF4-FFF2-40B4-BE49-F238E27FC236}">
                <a16:creationId xmlns:a16="http://schemas.microsoft.com/office/drawing/2014/main" id="{764D2481-DCAB-B757-3842-8E522C6D1D23}"/>
              </a:ext>
            </a:extLst>
          </p:cNvPr>
          <p:cNvSpPr txBox="1"/>
          <p:nvPr/>
        </p:nvSpPr>
        <p:spPr>
          <a:xfrm>
            <a:off x="1549398" y="268709"/>
            <a:ext cx="6045201" cy="897682"/>
          </a:xfrm>
          <a:prstGeom prst="rect">
            <a:avLst/>
          </a:prstGeom>
          <a:noFill/>
        </p:spPr>
        <p:txBody>
          <a:bodyPr wrap="square">
            <a:spAutoFit/>
          </a:bodyPr>
          <a:lstStyle/>
          <a:p>
            <a:pPr algn="ctr">
              <a:lnSpc>
                <a:spcPct val="150000"/>
              </a:lnSpc>
              <a:spcBef>
                <a:spcPts val="100"/>
              </a:spcBef>
              <a:spcAft>
                <a:spcPts val="100"/>
              </a:spcAft>
            </a:pPr>
            <a:r>
              <a:rPr lang="vi-VN" sz="1800" b="1">
                <a:solidFill>
                  <a:srgbClr val="C00000"/>
                </a:solidFill>
                <a:effectLst/>
                <a:latin typeface="+mn-lt"/>
                <a:ea typeface="Times New Roman" panose="02020603050405020304" pitchFamily="18" charset="0"/>
              </a:rPr>
              <a:t>SƠ ĐỒ TƯ DUY VỀ NHỮNG THÀNH TỰU TIÊU BIỂU</a:t>
            </a:r>
            <a:endParaRPr lang="en-US" sz="1800">
              <a:solidFill>
                <a:srgbClr val="C00000"/>
              </a:solidFill>
              <a:effectLst/>
              <a:latin typeface="+mn-lt"/>
              <a:ea typeface="Calibri" panose="020F0502020204030204" pitchFamily="34" charset="0"/>
            </a:endParaRPr>
          </a:p>
          <a:p>
            <a:pPr algn="ctr">
              <a:lnSpc>
                <a:spcPct val="150000"/>
              </a:lnSpc>
              <a:spcBef>
                <a:spcPts val="100"/>
              </a:spcBef>
              <a:spcAft>
                <a:spcPts val="100"/>
              </a:spcAft>
            </a:pPr>
            <a:r>
              <a:rPr lang="vi-VN" sz="1800" b="1">
                <a:solidFill>
                  <a:srgbClr val="C00000"/>
                </a:solidFill>
                <a:effectLst/>
                <a:latin typeface="+mn-lt"/>
                <a:ea typeface="Times New Roman" panose="02020603050405020304" pitchFamily="18" charset="0"/>
              </a:rPr>
              <a:t>TRONG CÁCH MẠNG CÔNG NGHIỆP</a:t>
            </a:r>
            <a:endParaRPr lang="en-US" sz="1800">
              <a:solidFill>
                <a:srgbClr val="C00000"/>
              </a:solidFill>
              <a:effectLst/>
              <a:latin typeface="+mn-lt"/>
              <a:ea typeface="Calibri" panose="020F0502020204030204" pitchFamily="34" charset="0"/>
            </a:endParaRPr>
          </a:p>
        </p:txBody>
      </p:sp>
      <p:pic>
        <p:nvPicPr>
          <p:cNvPr id="4" name="Picture 3" descr="A diagram of a company&#10;&#10;Description automatically generated">
            <a:extLst>
              <a:ext uri="{FF2B5EF4-FFF2-40B4-BE49-F238E27FC236}">
                <a16:creationId xmlns:a16="http://schemas.microsoft.com/office/drawing/2014/main" id="{D1C538BE-CDC3-7636-CAB6-7C71194D0C6A}"/>
              </a:ext>
            </a:extLst>
          </p:cNvPr>
          <p:cNvPicPr>
            <a:picLocks noChangeAspect="1"/>
          </p:cNvPicPr>
          <p:nvPr/>
        </p:nvPicPr>
        <p:blipFill rotWithShape="1">
          <a:blip r:embed="rId2"/>
          <a:srcRect l="3125" t="6063" r="3333" b="15805"/>
          <a:stretch/>
        </p:blipFill>
        <p:spPr>
          <a:xfrm>
            <a:off x="171450" y="1166391"/>
            <a:ext cx="8801099" cy="3851706"/>
          </a:xfrm>
          <a:prstGeom prst="rect">
            <a:avLst/>
          </a:prstGeom>
        </p:spPr>
      </p:pic>
    </p:spTree>
    <p:extLst>
      <p:ext uri="{BB962C8B-B14F-4D97-AF65-F5344CB8AC3E}">
        <p14:creationId xmlns:p14="http://schemas.microsoft.com/office/powerpoint/2010/main" val="395065859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11"/>
        <p:cNvGrpSpPr/>
        <p:nvPr/>
      </p:nvGrpSpPr>
      <p:grpSpPr>
        <a:xfrm>
          <a:off x="0" y="0"/>
          <a:ext cx="0" cy="0"/>
          <a:chOff x="0" y="0"/>
          <a:chExt cx="0" cy="0"/>
        </a:xfrm>
      </p:grpSpPr>
      <p:sp>
        <p:nvSpPr>
          <p:cNvPr id="1419" name="Google Shape;1419;p31"/>
          <p:cNvSpPr/>
          <p:nvPr/>
        </p:nvSpPr>
        <p:spPr>
          <a:xfrm flipH="1">
            <a:off x="-1057744" y="-71629"/>
            <a:ext cx="2938150" cy="689200"/>
          </a:xfrm>
          <a:custGeom>
            <a:avLst/>
            <a:gdLst/>
            <a:ahLst/>
            <a:cxnLst/>
            <a:rect l="l" t="t" r="r" b="b"/>
            <a:pathLst>
              <a:path w="117526" h="27568" extrusionOk="0">
                <a:moveTo>
                  <a:pt x="112661" y="25165"/>
                </a:moveTo>
                <a:cubicBezTo>
                  <a:pt x="102794" y="28528"/>
                  <a:pt x="63549" y="27687"/>
                  <a:pt x="53726" y="26492"/>
                </a:cubicBezTo>
                <a:cubicBezTo>
                  <a:pt x="43904" y="25297"/>
                  <a:pt x="62177" y="19634"/>
                  <a:pt x="53726" y="17997"/>
                </a:cubicBezTo>
                <a:cubicBezTo>
                  <a:pt x="45275" y="16360"/>
                  <a:pt x="9879" y="18085"/>
                  <a:pt x="3021" y="16669"/>
                </a:cubicBezTo>
                <a:cubicBezTo>
                  <a:pt x="-3837" y="15253"/>
                  <a:pt x="1959" y="10387"/>
                  <a:pt x="12578" y="9502"/>
                </a:cubicBezTo>
                <a:cubicBezTo>
                  <a:pt x="23197" y="8617"/>
                  <a:pt x="51691" y="12909"/>
                  <a:pt x="66734" y="11360"/>
                </a:cubicBezTo>
                <a:cubicBezTo>
                  <a:pt x="81777" y="9811"/>
                  <a:pt x="95139" y="1051"/>
                  <a:pt x="102838" y="210"/>
                </a:cubicBezTo>
                <a:cubicBezTo>
                  <a:pt x="110537" y="-631"/>
                  <a:pt x="111289" y="2157"/>
                  <a:pt x="112926" y="6316"/>
                </a:cubicBezTo>
                <a:cubicBezTo>
                  <a:pt x="114563" y="10475"/>
                  <a:pt x="122528" y="21802"/>
                  <a:pt x="112661" y="25165"/>
                </a:cubicBezTo>
                <a:close/>
              </a:path>
            </a:pathLst>
          </a:custGeom>
          <a:solidFill>
            <a:srgbClr val="FFFFFF">
              <a:alpha val="70440"/>
            </a:srgbClr>
          </a:solidFill>
          <a:ln>
            <a:noFill/>
          </a:ln>
        </p:spPr>
      </p:sp>
      <p:sp>
        <p:nvSpPr>
          <p:cNvPr id="1420" name="Google Shape;1420;p31"/>
          <p:cNvSpPr/>
          <p:nvPr/>
        </p:nvSpPr>
        <p:spPr>
          <a:xfrm>
            <a:off x="8528226" y="1040375"/>
            <a:ext cx="997010" cy="810425"/>
          </a:xfrm>
          <a:custGeom>
            <a:avLst/>
            <a:gdLst/>
            <a:ahLst/>
            <a:cxnLst/>
            <a:rect l="l" t="t" r="r" b="b"/>
            <a:pathLst>
              <a:path w="74501" h="32417" extrusionOk="0">
                <a:moveTo>
                  <a:pt x="67535" y="2117"/>
                </a:moveTo>
                <a:cubicBezTo>
                  <a:pt x="65279" y="-2396"/>
                  <a:pt x="58376" y="1587"/>
                  <a:pt x="56385" y="2914"/>
                </a:cubicBezTo>
                <a:cubicBezTo>
                  <a:pt x="54394" y="4241"/>
                  <a:pt x="54571" y="8842"/>
                  <a:pt x="55589" y="10081"/>
                </a:cubicBezTo>
                <a:cubicBezTo>
                  <a:pt x="56607" y="11320"/>
                  <a:pt x="61474" y="9374"/>
                  <a:pt x="62491" y="10347"/>
                </a:cubicBezTo>
                <a:cubicBezTo>
                  <a:pt x="63509" y="11321"/>
                  <a:pt x="66163" y="14860"/>
                  <a:pt x="61694" y="15922"/>
                </a:cubicBezTo>
                <a:cubicBezTo>
                  <a:pt x="57225" y="16984"/>
                  <a:pt x="39926" y="15612"/>
                  <a:pt x="35678" y="16718"/>
                </a:cubicBezTo>
                <a:cubicBezTo>
                  <a:pt x="31431" y="17824"/>
                  <a:pt x="40766" y="21363"/>
                  <a:pt x="36209" y="22558"/>
                </a:cubicBezTo>
                <a:cubicBezTo>
                  <a:pt x="31652" y="23753"/>
                  <a:pt x="13556" y="22603"/>
                  <a:pt x="8335" y="23886"/>
                </a:cubicBezTo>
                <a:cubicBezTo>
                  <a:pt x="3114" y="25169"/>
                  <a:pt x="-5381" y="29239"/>
                  <a:pt x="4884" y="30257"/>
                </a:cubicBezTo>
                <a:cubicBezTo>
                  <a:pt x="15149" y="31275"/>
                  <a:pt x="59482" y="34682"/>
                  <a:pt x="69924" y="29992"/>
                </a:cubicBezTo>
                <a:cubicBezTo>
                  <a:pt x="80366" y="25302"/>
                  <a:pt x="69792" y="6630"/>
                  <a:pt x="67535" y="2117"/>
                </a:cubicBezTo>
                <a:close/>
              </a:path>
            </a:pathLst>
          </a:custGeom>
          <a:solidFill>
            <a:srgbClr val="FFFFFF">
              <a:alpha val="70440"/>
            </a:srgbClr>
          </a:solidFill>
          <a:ln>
            <a:noFill/>
          </a:ln>
        </p:spPr>
      </p:sp>
      <p:grpSp>
        <p:nvGrpSpPr>
          <p:cNvPr id="14" name="Group 13">
            <a:extLst>
              <a:ext uri="{FF2B5EF4-FFF2-40B4-BE49-F238E27FC236}">
                <a16:creationId xmlns:a16="http://schemas.microsoft.com/office/drawing/2014/main" id="{DF8F0412-24A7-4B71-3BF1-77F0027632D5}"/>
              </a:ext>
            </a:extLst>
          </p:cNvPr>
          <p:cNvGrpSpPr/>
          <p:nvPr/>
        </p:nvGrpSpPr>
        <p:grpSpPr>
          <a:xfrm>
            <a:off x="5523432" y="2308000"/>
            <a:ext cx="3365078" cy="2639717"/>
            <a:chOff x="148502" y="605557"/>
            <a:chExt cx="3365078" cy="2639717"/>
          </a:xfrm>
        </p:grpSpPr>
        <p:pic>
          <p:nvPicPr>
            <p:cNvPr id="12" name="Picture 11">
              <a:extLst>
                <a:ext uri="{FF2B5EF4-FFF2-40B4-BE49-F238E27FC236}">
                  <a16:creationId xmlns:a16="http://schemas.microsoft.com/office/drawing/2014/main" id="{1FFF5AC8-C027-54D5-72A8-CBAAB894173F}"/>
                </a:ext>
              </a:extLst>
            </p:cNvPr>
            <p:cNvPicPr>
              <a:picLocks noChangeAspect="1"/>
            </p:cNvPicPr>
            <p:nvPr/>
          </p:nvPicPr>
          <p:blipFill>
            <a:blip r:embed="rId3"/>
            <a:srcRect/>
            <a:stretch/>
          </p:blipFill>
          <p:spPr>
            <a:xfrm>
              <a:off x="182494" y="605557"/>
              <a:ext cx="3297094" cy="2244221"/>
            </a:xfrm>
            <a:prstGeom prst="rect">
              <a:avLst/>
            </a:prstGeom>
          </p:spPr>
        </p:pic>
        <p:sp>
          <p:nvSpPr>
            <p:cNvPr id="11" name="TextBox 10">
              <a:extLst>
                <a:ext uri="{FF2B5EF4-FFF2-40B4-BE49-F238E27FC236}">
                  <a16:creationId xmlns:a16="http://schemas.microsoft.com/office/drawing/2014/main" id="{AC558548-5DEE-8B56-5EB4-F32688C580BA}"/>
                </a:ext>
              </a:extLst>
            </p:cNvPr>
            <p:cNvSpPr txBox="1"/>
            <p:nvPr/>
          </p:nvSpPr>
          <p:spPr>
            <a:xfrm>
              <a:off x="148502" y="2829263"/>
              <a:ext cx="3365078" cy="416011"/>
            </a:xfrm>
            <a:prstGeom prst="rect">
              <a:avLst/>
            </a:prstGeom>
            <a:noFill/>
          </p:spPr>
          <p:txBody>
            <a:bodyPr wrap="square">
              <a:spAutoFit/>
            </a:bodyPr>
            <a:lstStyle/>
            <a:p>
              <a:pPr algn="ctr" defTabSz="457223">
                <a:lnSpc>
                  <a:spcPct val="150000"/>
                </a:lnSpc>
                <a:buClrTx/>
                <a:defRPr/>
              </a:pPr>
              <a:r>
                <a:rPr lang="vi-VN" sz="1600" kern="1200">
                  <a:solidFill>
                    <a:prstClr val="black"/>
                  </a:solidFill>
                  <a:latin typeface="Arial" panose="020B0604020202020204" pitchFamily="34" charset="0"/>
                  <a:ea typeface="+mn-ea"/>
                  <a:cs typeface="Arial" panose="020B0604020202020204" pitchFamily="34" charset="0"/>
                </a:rPr>
                <a:t>Máy gặt cơ khí năm 1831.</a:t>
              </a:r>
            </a:p>
          </p:txBody>
        </p:sp>
      </p:grpSp>
      <p:grpSp>
        <p:nvGrpSpPr>
          <p:cNvPr id="15" name="Group 14">
            <a:extLst>
              <a:ext uri="{FF2B5EF4-FFF2-40B4-BE49-F238E27FC236}">
                <a16:creationId xmlns:a16="http://schemas.microsoft.com/office/drawing/2014/main" id="{61BF248A-9563-0641-ACFC-9E6315267D45}"/>
              </a:ext>
            </a:extLst>
          </p:cNvPr>
          <p:cNvGrpSpPr/>
          <p:nvPr/>
        </p:nvGrpSpPr>
        <p:grpSpPr>
          <a:xfrm>
            <a:off x="255490" y="272971"/>
            <a:ext cx="5092713" cy="2795530"/>
            <a:chOff x="3766016" y="1736140"/>
            <a:chExt cx="5092713" cy="2795530"/>
          </a:xfrm>
        </p:grpSpPr>
        <p:sp>
          <p:nvSpPr>
            <p:cNvPr id="3" name="TextBox 2">
              <a:extLst>
                <a:ext uri="{FF2B5EF4-FFF2-40B4-BE49-F238E27FC236}">
                  <a16:creationId xmlns:a16="http://schemas.microsoft.com/office/drawing/2014/main" id="{00B1355D-FC42-FE15-E67D-EF2DB6ADE660}"/>
                </a:ext>
              </a:extLst>
            </p:cNvPr>
            <p:cNvSpPr txBox="1"/>
            <p:nvPr/>
          </p:nvSpPr>
          <p:spPr>
            <a:xfrm>
              <a:off x="4587908" y="4109823"/>
              <a:ext cx="3763037" cy="421847"/>
            </a:xfrm>
            <a:prstGeom prst="rect">
              <a:avLst/>
            </a:prstGeom>
            <a:noFill/>
          </p:spPr>
          <p:txBody>
            <a:bodyPr wrap="square">
              <a:spAutoFit/>
            </a:bodyPr>
            <a:lstStyle/>
            <a:p>
              <a:pPr algn="ctr" defTabSz="457223">
                <a:lnSpc>
                  <a:spcPct val="150000"/>
                </a:lnSpc>
                <a:buClrTx/>
                <a:defRPr/>
              </a:pPr>
              <a:r>
                <a:rPr lang="en-US" sz="1600" kern="1200">
                  <a:solidFill>
                    <a:prstClr val="black"/>
                  </a:solidFill>
                  <a:latin typeface="Arial" panose="020B0604020202020204" pitchFamily="34" charset="0"/>
                  <a:ea typeface="+mn-ea"/>
                  <a:cs typeface="Arial" panose="020B0604020202020204" pitchFamily="34" charset="0"/>
                </a:rPr>
                <a:t>Giêm Oát phát minh ra máy hơi nước.</a:t>
              </a:r>
              <a:endParaRPr lang="en-US" sz="1600" kern="1200">
                <a:solidFill>
                  <a:prstClr val="black"/>
                </a:solidFill>
                <a:latin typeface="Calibri"/>
                <a:ea typeface="+mn-ea"/>
                <a:cs typeface="+mn-cs"/>
              </a:endParaRPr>
            </a:p>
          </p:txBody>
        </p:sp>
        <p:pic>
          <p:nvPicPr>
            <p:cNvPr id="4" name="Picture 3">
              <a:extLst>
                <a:ext uri="{FF2B5EF4-FFF2-40B4-BE49-F238E27FC236}">
                  <a16:creationId xmlns:a16="http://schemas.microsoft.com/office/drawing/2014/main" id="{95034A5F-1F67-EA0F-33CB-E069A91BFFCC}"/>
                </a:ext>
              </a:extLst>
            </p:cNvPr>
            <p:cNvPicPr>
              <a:picLocks noChangeAspect="1"/>
            </p:cNvPicPr>
            <p:nvPr/>
          </p:nvPicPr>
          <p:blipFill>
            <a:blip r:embed="rId4"/>
            <a:srcRect/>
            <a:stretch/>
          </p:blipFill>
          <p:spPr>
            <a:xfrm>
              <a:off x="3766016" y="1736140"/>
              <a:ext cx="2703411" cy="2366985"/>
            </a:xfrm>
            <a:prstGeom prst="rect">
              <a:avLst/>
            </a:prstGeom>
          </p:spPr>
        </p:pic>
        <p:pic>
          <p:nvPicPr>
            <p:cNvPr id="9" name="Picture 8">
              <a:extLst>
                <a:ext uri="{FF2B5EF4-FFF2-40B4-BE49-F238E27FC236}">
                  <a16:creationId xmlns:a16="http://schemas.microsoft.com/office/drawing/2014/main" id="{D86EE83F-0FEA-5761-9879-1BE39752EF6B}"/>
                </a:ext>
              </a:extLst>
            </p:cNvPr>
            <p:cNvPicPr>
              <a:picLocks noChangeAspect="1"/>
            </p:cNvPicPr>
            <p:nvPr/>
          </p:nvPicPr>
          <p:blipFill>
            <a:blip r:embed="rId5"/>
            <a:srcRect/>
            <a:stretch/>
          </p:blipFill>
          <p:spPr>
            <a:xfrm>
              <a:off x="6450045" y="1736140"/>
              <a:ext cx="2408684" cy="2366985"/>
            </a:xfrm>
            <a:prstGeom prst="rect">
              <a:avLst/>
            </a:prstGeom>
          </p:spPr>
        </p:pic>
      </p:grpSp>
      <p:sp>
        <p:nvSpPr>
          <p:cNvPr id="2" name="Rectangle: Rounded Corners 1">
            <a:extLst>
              <a:ext uri="{FF2B5EF4-FFF2-40B4-BE49-F238E27FC236}">
                <a16:creationId xmlns:a16="http://schemas.microsoft.com/office/drawing/2014/main" id="{DB3FDD44-5FE2-5472-35E6-69579D6CAA6A}"/>
              </a:ext>
            </a:extLst>
          </p:cNvPr>
          <p:cNvSpPr/>
          <p:nvPr/>
        </p:nvSpPr>
        <p:spPr>
          <a:xfrm>
            <a:off x="1013775" y="3593576"/>
            <a:ext cx="3210395" cy="958645"/>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FFFF"/>
                </a:solidFill>
                <a:latin typeface="Arial" panose="020B0604020202020204" pitchFamily="34" charset="0"/>
                <a:cs typeface="Arial" panose="020B0604020202020204" pitchFamily="34" charset="0"/>
              </a:rPr>
              <a:t>Nông nghiệp</a:t>
            </a:r>
          </a:p>
        </p:txBody>
      </p:sp>
    </p:spTree>
    <p:extLst>
      <p:ext uri="{BB962C8B-B14F-4D97-AF65-F5344CB8AC3E}">
        <p14:creationId xmlns:p14="http://schemas.microsoft.com/office/powerpoint/2010/main" val="29950062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11"/>
        <p:cNvGrpSpPr/>
        <p:nvPr/>
      </p:nvGrpSpPr>
      <p:grpSpPr>
        <a:xfrm>
          <a:off x="0" y="0"/>
          <a:ext cx="0" cy="0"/>
          <a:chOff x="0" y="0"/>
          <a:chExt cx="0" cy="0"/>
        </a:xfrm>
      </p:grpSpPr>
      <p:sp>
        <p:nvSpPr>
          <p:cNvPr id="1419" name="Google Shape;1419;p31"/>
          <p:cNvSpPr/>
          <p:nvPr/>
        </p:nvSpPr>
        <p:spPr>
          <a:xfrm flipH="1">
            <a:off x="-1057744" y="-71629"/>
            <a:ext cx="2938150" cy="689200"/>
          </a:xfrm>
          <a:custGeom>
            <a:avLst/>
            <a:gdLst/>
            <a:ahLst/>
            <a:cxnLst/>
            <a:rect l="l" t="t" r="r" b="b"/>
            <a:pathLst>
              <a:path w="117526" h="27568" extrusionOk="0">
                <a:moveTo>
                  <a:pt x="112661" y="25165"/>
                </a:moveTo>
                <a:cubicBezTo>
                  <a:pt x="102794" y="28528"/>
                  <a:pt x="63549" y="27687"/>
                  <a:pt x="53726" y="26492"/>
                </a:cubicBezTo>
                <a:cubicBezTo>
                  <a:pt x="43904" y="25297"/>
                  <a:pt x="62177" y="19634"/>
                  <a:pt x="53726" y="17997"/>
                </a:cubicBezTo>
                <a:cubicBezTo>
                  <a:pt x="45275" y="16360"/>
                  <a:pt x="9879" y="18085"/>
                  <a:pt x="3021" y="16669"/>
                </a:cubicBezTo>
                <a:cubicBezTo>
                  <a:pt x="-3837" y="15253"/>
                  <a:pt x="1959" y="10387"/>
                  <a:pt x="12578" y="9502"/>
                </a:cubicBezTo>
                <a:cubicBezTo>
                  <a:pt x="23197" y="8617"/>
                  <a:pt x="51691" y="12909"/>
                  <a:pt x="66734" y="11360"/>
                </a:cubicBezTo>
                <a:cubicBezTo>
                  <a:pt x="81777" y="9811"/>
                  <a:pt x="95139" y="1051"/>
                  <a:pt x="102838" y="210"/>
                </a:cubicBezTo>
                <a:cubicBezTo>
                  <a:pt x="110537" y="-631"/>
                  <a:pt x="111289" y="2157"/>
                  <a:pt x="112926" y="6316"/>
                </a:cubicBezTo>
                <a:cubicBezTo>
                  <a:pt x="114563" y="10475"/>
                  <a:pt x="122528" y="21802"/>
                  <a:pt x="112661" y="25165"/>
                </a:cubicBezTo>
                <a:close/>
              </a:path>
            </a:pathLst>
          </a:custGeom>
          <a:solidFill>
            <a:srgbClr val="FFFFFF">
              <a:alpha val="70440"/>
            </a:srgbClr>
          </a:solidFill>
          <a:ln>
            <a:noFill/>
          </a:ln>
        </p:spPr>
      </p:sp>
      <p:sp>
        <p:nvSpPr>
          <p:cNvPr id="1420" name="Google Shape;1420;p31"/>
          <p:cNvSpPr/>
          <p:nvPr/>
        </p:nvSpPr>
        <p:spPr>
          <a:xfrm>
            <a:off x="8528226" y="1040375"/>
            <a:ext cx="997010" cy="810425"/>
          </a:xfrm>
          <a:custGeom>
            <a:avLst/>
            <a:gdLst/>
            <a:ahLst/>
            <a:cxnLst/>
            <a:rect l="l" t="t" r="r" b="b"/>
            <a:pathLst>
              <a:path w="74501" h="32417" extrusionOk="0">
                <a:moveTo>
                  <a:pt x="67535" y="2117"/>
                </a:moveTo>
                <a:cubicBezTo>
                  <a:pt x="65279" y="-2396"/>
                  <a:pt x="58376" y="1587"/>
                  <a:pt x="56385" y="2914"/>
                </a:cubicBezTo>
                <a:cubicBezTo>
                  <a:pt x="54394" y="4241"/>
                  <a:pt x="54571" y="8842"/>
                  <a:pt x="55589" y="10081"/>
                </a:cubicBezTo>
                <a:cubicBezTo>
                  <a:pt x="56607" y="11320"/>
                  <a:pt x="61474" y="9374"/>
                  <a:pt x="62491" y="10347"/>
                </a:cubicBezTo>
                <a:cubicBezTo>
                  <a:pt x="63509" y="11321"/>
                  <a:pt x="66163" y="14860"/>
                  <a:pt x="61694" y="15922"/>
                </a:cubicBezTo>
                <a:cubicBezTo>
                  <a:pt x="57225" y="16984"/>
                  <a:pt x="39926" y="15612"/>
                  <a:pt x="35678" y="16718"/>
                </a:cubicBezTo>
                <a:cubicBezTo>
                  <a:pt x="31431" y="17824"/>
                  <a:pt x="40766" y="21363"/>
                  <a:pt x="36209" y="22558"/>
                </a:cubicBezTo>
                <a:cubicBezTo>
                  <a:pt x="31652" y="23753"/>
                  <a:pt x="13556" y="22603"/>
                  <a:pt x="8335" y="23886"/>
                </a:cubicBezTo>
                <a:cubicBezTo>
                  <a:pt x="3114" y="25169"/>
                  <a:pt x="-5381" y="29239"/>
                  <a:pt x="4884" y="30257"/>
                </a:cubicBezTo>
                <a:cubicBezTo>
                  <a:pt x="15149" y="31275"/>
                  <a:pt x="59482" y="34682"/>
                  <a:pt x="69924" y="29992"/>
                </a:cubicBezTo>
                <a:cubicBezTo>
                  <a:pt x="80366" y="25302"/>
                  <a:pt x="69792" y="6630"/>
                  <a:pt x="67535" y="2117"/>
                </a:cubicBezTo>
                <a:close/>
              </a:path>
            </a:pathLst>
          </a:custGeom>
          <a:solidFill>
            <a:srgbClr val="FFFFFF">
              <a:alpha val="70440"/>
            </a:srgbClr>
          </a:solidFill>
          <a:ln>
            <a:noFill/>
          </a:ln>
        </p:spPr>
      </p:sp>
      <p:grpSp>
        <p:nvGrpSpPr>
          <p:cNvPr id="14" name="Group 13">
            <a:extLst>
              <a:ext uri="{FF2B5EF4-FFF2-40B4-BE49-F238E27FC236}">
                <a16:creationId xmlns:a16="http://schemas.microsoft.com/office/drawing/2014/main" id="{DF8F0412-24A7-4B71-3BF1-77F0027632D5}"/>
              </a:ext>
            </a:extLst>
          </p:cNvPr>
          <p:cNvGrpSpPr/>
          <p:nvPr/>
        </p:nvGrpSpPr>
        <p:grpSpPr>
          <a:xfrm>
            <a:off x="232712" y="166743"/>
            <a:ext cx="4469943" cy="3158164"/>
            <a:chOff x="411330" y="572830"/>
            <a:chExt cx="4469943" cy="3158164"/>
          </a:xfrm>
        </p:grpSpPr>
        <p:pic>
          <p:nvPicPr>
            <p:cNvPr id="13" name="Picture 12" descr="A person in a green coat holding a paper&#10;&#10;Description automatically generated with low confidence">
              <a:extLst>
                <a:ext uri="{FF2B5EF4-FFF2-40B4-BE49-F238E27FC236}">
                  <a16:creationId xmlns:a16="http://schemas.microsoft.com/office/drawing/2014/main" id="{99C0B5CD-6AE6-4424-2B4A-EF184AAAAAD7}"/>
                </a:ext>
              </a:extLst>
            </p:cNvPr>
            <p:cNvPicPr>
              <a:picLocks noChangeAspect="1"/>
            </p:cNvPicPr>
            <p:nvPr/>
          </p:nvPicPr>
          <p:blipFill>
            <a:blip r:embed="rId3"/>
            <a:stretch>
              <a:fillRect/>
            </a:stretch>
          </p:blipFill>
          <p:spPr>
            <a:xfrm>
              <a:off x="2972415" y="572830"/>
              <a:ext cx="1908858" cy="2366985"/>
            </a:xfrm>
            <a:prstGeom prst="rect">
              <a:avLst/>
            </a:prstGeom>
          </p:spPr>
        </p:pic>
        <p:pic>
          <p:nvPicPr>
            <p:cNvPr id="12" name="Picture 11">
              <a:extLst>
                <a:ext uri="{FF2B5EF4-FFF2-40B4-BE49-F238E27FC236}">
                  <a16:creationId xmlns:a16="http://schemas.microsoft.com/office/drawing/2014/main" id="{1FFF5AC8-C027-54D5-72A8-CBAAB894173F}"/>
                </a:ext>
              </a:extLst>
            </p:cNvPr>
            <p:cNvPicPr>
              <a:picLocks noChangeAspect="1"/>
            </p:cNvPicPr>
            <p:nvPr/>
          </p:nvPicPr>
          <p:blipFill>
            <a:blip r:embed="rId4"/>
            <a:srcRect/>
            <a:stretch/>
          </p:blipFill>
          <p:spPr>
            <a:xfrm>
              <a:off x="411330" y="572832"/>
              <a:ext cx="2564309" cy="2366983"/>
            </a:xfrm>
            <a:prstGeom prst="rect">
              <a:avLst/>
            </a:prstGeom>
          </p:spPr>
        </p:pic>
        <p:sp>
          <p:nvSpPr>
            <p:cNvPr id="11" name="TextBox 10">
              <a:extLst>
                <a:ext uri="{FF2B5EF4-FFF2-40B4-BE49-F238E27FC236}">
                  <a16:creationId xmlns:a16="http://schemas.microsoft.com/office/drawing/2014/main" id="{AC558548-5DEE-8B56-5EB4-F32688C580BA}"/>
                </a:ext>
              </a:extLst>
            </p:cNvPr>
            <p:cNvSpPr txBox="1"/>
            <p:nvPr/>
          </p:nvSpPr>
          <p:spPr>
            <a:xfrm>
              <a:off x="909381" y="2939815"/>
              <a:ext cx="3365078" cy="791179"/>
            </a:xfrm>
            <a:prstGeom prst="rect">
              <a:avLst/>
            </a:prstGeom>
            <a:noFill/>
          </p:spPr>
          <p:txBody>
            <a:bodyPr wrap="square">
              <a:spAutoFit/>
            </a:bodyPr>
            <a:lstStyle/>
            <a:p>
              <a:pPr algn="ctr" defTabSz="457223">
                <a:lnSpc>
                  <a:spcPct val="150000"/>
                </a:lnSpc>
                <a:buClrTx/>
                <a:defRPr/>
              </a:pPr>
              <a:r>
                <a:rPr lang="en-US" sz="1600" kern="1200">
                  <a:solidFill>
                    <a:prstClr val="black"/>
                  </a:solidFill>
                  <a:latin typeface="Arial" panose="020B0604020202020204" pitchFamily="34" charset="0"/>
                  <a:ea typeface="+mn-ea"/>
                  <a:cs typeface="Arial" panose="020B0604020202020204" pitchFamily="34" charset="0"/>
                </a:rPr>
                <a:t>R. Ác-rai phát minh ra máy kéo sợi chạy bằng sức nước</a:t>
              </a:r>
              <a:endParaRPr lang="en-US" sz="1600" kern="1200">
                <a:solidFill>
                  <a:prstClr val="black"/>
                </a:solidFill>
                <a:latin typeface="Calibri"/>
                <a:ea typeface="+mn-ea"/>
                <a:cs typeface="+mn-cs"/>
              </a:endParaRPr>
            </a:p>
          </p:txBody>
        </p:sp>
      </p:grpSp>
      <p:sp>
        <p:nvSpPr>
          <p:cNvPr id="2" name="Rectangle: Rounded Corners 1">
            <a:extLst>
              <a:ext uri="{FF2B5EF4-FFF2-40B4-BE49-F238E27FC236}">
                <a16:creationId xmlns:a16="http://schemas.microsoft.com/office/drawing/2014/main" id="{E0FB1EAD-EC08-CA67-8E4B-54E0F99C0902}"/>
              </a:ext>
            </a:extLst>
          </p:cNvPr>
          <p:cNvSpPr/>
          <p:nvPr/>
        </p:nvSpPr>
        <p:spPr>
          <a:xfrm>
            <a:off x="1013775" y="3593576"/>
            <a:ext cx="3210395" cy="958645"/>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FFFF"/>
                </a:solidFill>
                <a:latin typeface="Arial" panose="020B0604020202020204" pitchFamily="34" charset="0"/>
                <a:cs typeface="Arial" panose="020B0604020202020204" pitchFamily="34" charset="0"/>
              </a:rPr>
              <a:t>Ngành dệt</a:t>
            </a:r>
          </a:p>
        </p:txBody>
      </p:sp>
      <p:grpSp>
        <p:nvGrpSpPr>
          <p:cNvPr id="5" name="Group 4">
            <a:extLst>
              <a:ext uri="{FF2B5EF4-FFF2-40B4-BE49-F238E27FC236}">
                <a16:creationId xmlns:a16="http://schemas.microsoft.com/office/drawing/2014/main" id="{058BDBA4-98E7-AC9A-A827-920464D0BF68}"/>
              </a:ext>
            </a:extLst>
          </p:cNvPr>
          <p:cNvGrpSpPr/>
          <p:nvPr/>
        </p:nvGrpSpPr>
        <p:grpSpPr>
          <a:xfrm>
            <a:off x="4777023" y="1788145"/>
            <a:ext cx="4134265" cy="3009112"/>
            <a:chOff x="198072" y="1334561"/>
            <a:chExt cx="4134265" cy="3009112"/>
          </a:xfrm>
        </p:grpSpPr>
        <p:grpSp>
          <p:nvGrpSpPr>
            <p:cNvPr id="6" name="Group 5">
              <a:extLst>
                <a:ext uri="{FF2B5EF4-FFF2-40B4-BE49-F238E27FC236}">
                  <a16:creationId xmlns:a16="http://schemas.microsoft.com/office/drawing/2014/main" id="{0AFCBC7C-B0F4-A5B5-413D-858C3688C005}"/>
                </a:ext>
              </a:extLst>
            </p:cNvPr>
            <p:cNvGrpSpPr/>
            <p:nvPr/>
          </p:nvGrpSpPr>
          <p:grpSpPr>
            <a:xfrm>
              <a:off x="198072" y="1334562"/>
              <a:ext cx="3668171" cy="3009111"/>
              <a:chOff x="50575" y="1756980"/>
              <a:chExt cx="3668171" cy="3009111"/>
            </a:xfrm>
          </p:grpSpPr>
          <p:sp>
            <p:nvSpPr>
              <p:cNvPr id="8" name="TextBox 7">
                <a:extLst>
                  <a:ext uri="{FF2B5EF4-FFF2-40B4-BE49-F238E27FC236}">
                    <a16:creationId xmlns:a16="http://schemas.microsoft.com/office/drawing/2014/main" id="{5ED82BDC-6668-512E-A00E-71B8E2706CD7}"/>
                  </a:ext>
                </a:extLst>
              </p:cNvPr>
              <p:cNvSpPr txBox="1"/>
              <p:nvPr/>
            </p:nvSpPr>
            <p:spPr>
              <a:xfrm>
                <a:off x="415353" y="4344244"/>
                <a:ext cx="3303393" cy="421847"/>
              </a:xfrm>
              <a:prstGeom prst="rect">
                <a:avLst/>
              </a:prstGeom>
              <a:noFill/>
            </p:spPr>
            <p:txBody>
              <a:bodyPr wrap="square">
                <a:spAutoFit/>
              </a:bodyPr>
              <a:lstStyle/>
              <a:p>
                <a:pPr algn="ctr" defTabSz="457223">
                  <a:lnSpc>
                    <a:spcPct val="150000"/>
                  </a:lnSpc>
                  <a:buClrTx/>
                  <a:defRPr/>
                </a:pPr>
                <a:r>
                  <a:rPr lang="en-US" sz="1600" kern="1200">
                    <a:solidFill>
                      <a:prstClr val="black"/>
                    </a:solidFill>
                    <a:latin typeface="Arial" panose="020B0604020202020204" pitchFamily="34" charset="0"/>
                    <a:ea typeface="+mn-ea"/>
                    <a:cs typeface="Arial" panose="020B0604020202020204" pitchFamily="34" charset="0"/>
                  </a:rPr>
                  <a:t>E.Các-rai phát minh ra máy dệt</a:t>
                </a:r>
                <a:endParaRPr lang="en-US" sz="1600" kern="1200">
                  <a:solidFill>
                    <a:prstClr val="black"/>
                  </a:solidFill>
                  <a:latin typeface="Calibri"/>
                  <a:ea typeface="+mn-ea"/>
                  <a:cs typeface="+mn-cs"/>
                </a:endParaRPr>
              </a:p>
            </p:txBody>
          </p:sp>
          <p:pic>
            <p:nvPicPr>
              <p:cNvPr id="10" name="Picture 9">
                <a:extLst>
                  <a:ext uri="{FF2B5EF4-FFF2-40B4-BE49-F238E27FC236}">
                    <a16:creationId xmlns:a16="http://schemas.microsoft.com/office/drawing/2014/main" id="{60CBAF12-652D-F826-9252-AAAF2795D1CA}"/>
                  </a:ext>
                </a:extLst>
              </p:cNvPr>
              <p:cNvPicPr>
                <a:picLocks noChangeAspect="1"/>
              </p:cNvPicPr>
              <p:nvPr/>
            </p:nvPicPr>
            <p:blipFill>
              <a:blip r:embed="rId5"/>
              <a:srcRect/>
              <a:stretch/>
            </p:blipFill>
            <p:spPr>
              <a:xfrm>
                <a:off x="50575" y="1756980"/>
                <a:ext cx="2108570" cy="2646257"/>
              </a:xfrm>
              <a:prstGeom prst="rect">
                <a:avLst/>
              </a:prstGeom>
            </p:spPr>
          </p:pic>
        </p:grpSp>
        <p:pic>
          <p:nvPicPr>
            <p:cNvPr id="7" name="Picture 6" descr="A close-up of a machine&#10;&#10;Description automatically generated with low confidence">
              <a:extLst>
                <a:ext uri="{FF2B5EF4-FFF2-40B4-BE49-F238E27FC236}">
                  <a16:creationId xmlns:a16="http://schemas.microsoft.com/office/drawing/2014/main" id="{31171BF9-482D-3618-ADE6-E91322896520}"/>
                </a:ext>
              </a:extLst>
            </p:cNvPr>
            <p:cNvPicPr>
              <a:picLocks noChangeAspect="1"/>
            </p:cNvPicPr>
            <p:nvPr/>
          </p:nvPicPr>
          <p:blipFill>
            <a:blip r:embed="rId6"/>
            <a:stretch>
              <a:fillRect/>
            </a:stretch>
          </p:blipFill>
          <p:spPr>
            <a:xfrm>
              <a:off x="2306642" y="1334561"/>
              <a:ext cx="2025695" cy="2646259"/>
            </a:xfrm>
            <a:prstGeom prst="rect">
              <a:avLst/>
            </a:prstGeom>
          </p:spPr>
        </p:pic>
      </p:grpSp>
    </p:spTree>
    <p:extLst>
      <p:ext uri="{BB962C8B-B14F-4D97-AF65-F5344CB8AC3E}">
        <p14:creationId xmlns:p14="http://schemas.microsoft.com/office/powerpoint/2010/main" val="42701167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additive="base">
                                        <p:cTn id="10" dur="500"/>
                                        <p:tgtEl>
                                          <p:spTgt spid="5"/>
                                        </p:tgtEl>
                                        <p:attrNameLst>
                                          <p:attrName>ppt_y</p:attrName>
                                        </p:attrNameLst>
                                      </p:cBhvr>
                                      <p:tavLst>
                                        <p:tav tm="0">
                                          <p:val>
                                            <p:strVal val="#ppt_y-#ppt_h*1.125000"/>
                                          </p:val>
                                        </p:tav>
                                        <p:tav tm="100000">
                                          <p:val>
                                            <p:strVal val="#ppt_y"/>
                                          </p:val>
                                        </p:tav>
                                      </p:tavLst>
                                    </p:anim>
                                    <p:animEffect transition="in" filter="wipe(down)">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11"/>
        <p:cNvGrpSpPr/>
        <p:nvPr/>
      </p:nvGrpSpPr>
      <p:grpSpPr>
        <a:xfrm>
          <a:off x="0" y="0"/>
          <a:ext cx="0" cy="0"/>
          <a:chOff x="0" y="0"/>
          <a:chExt cx="0" cy="0"/>
        </a:xfrm>
      </p:grpSpPr>
      <p:sp>
        <p:nvSpPr>
          <p:cNvPr id="1419" name="Google Shape;1419;p31"/>
          <p:cNvSpPr/>
          <p:nvPr/>
        </p:nvSpPr>
        <p:spPr>
          <a:xfrm flipH="1">
            <a:off x="-1057744" y="-71629"/>
            <a:ext cx="2938150" cy="689200"/>
          </a:xfrm>
          <a:custGeom>
            <a:avLst/>
            <a:gdLst/>
            <a:ahLst/>
            <a:cxnLst/>
            <a:rect l="l" t="t" r="r" b="b"/>
            <a:pathLst>
              <a:path w="117526" h="27568" extrusionOk="0">
                <a:moveTo>
                  <a:pt x="112661" y="25165"/>
                </a:moveTo>
                <a:cubicBezTo>
                  <a:pt x="102794" y="28528"/>
                  <a:pt x="63549" y="27687"/>
                  <a:pt x="53726" y="26492"/>
                </a:cubicBezTo>
                <a:cubicBezTo>
                  <a:pt x="43904" y="25297"/>
                  <a:pt x="62177" y="19634"/>
                  <a:pt x="53726" y="17997"/>
                </a:cubicBezTo>
                <a:cubicBezTo>
                  <a:pt x="45275" y="16360"/>
                  <a:pt x="9879" y="18085"/>
                  <a:pt x="3021" y="16669"/>
                </a:cubicBezTo>
                <a:cubicBezTo>
                  <a:pt x="-3837" y="15253"/>
                  <a:pt x="1959" y="10387"/>
                  <a:pt x="12578" y="9502"/>
                </a:cubicBezTo>
                <a:cubicBezTo>
                  <a:pt x="23197" y="8617"/>
                  <a:pt x="51691" y="12909"/>
                  <a:pt x="66734" y="11360"/>
                </a:cubicBezTo>
                <a:cubicBezTo>
                  <a:pt x="81777" y="9811"/>
                  <a:pt x="95139" y="1051"/>
                  <a:pt x="102838" y="210"/>
                </a:cubicBezTo>
                <a:cubicBezTo>
                  <a:pt x="110537" y="-631"/>
                  <a:pt x="111289" y="2157"/>
                  <a:pt x="112926" y="6316"/>
                </a:cubicBezTo>
                <a:cubicBezTo>
                  <a:pt x="114563" y="10475"/>
                  <a:pt x="122528" y="21802"/>
                  <a:pt x="112661" y="25165"/>
                </a:cubicBezTo>
                <a:close/>
              </a:path>
            </a:pathLst>
          </a:custGeom>
          <a:solidFill>
            <a:srgbClr val="FFFFFF">
              <a:alpha val="70440"/>
            </a:srgbClr>
          </a:solidFill>
          <a:ln>
            <a:noFill/>
          </a:ln>
        </p:spPr>
      </p:sp>
      <p:sp>
        <p:nvSpPr>
          <p:cNvPr id="1420" name="Google Shape;1420;p31"/>
          <p:cNvSpPr/>
          <p:nvPr/>
        </p:nvSpPr>
        <p:spPr>
          <a:xfrm>
            <a:off x="8528226" y="1040375"/>
            <a:ext cx="997010" cy="810425"/>
          </a:xfrm>
          <a:custGeom>
            <a:avLst/>
            <a:gdLst/>
            <a:ahLst/>
            <a:cxnLst/>
            <a:rect l="l" t="t" r="r" b="b"/>
            <a:pathLst>
              <a:path w="74501" h="32417" extrusionOk="0">
                <a:moveTo>
                  <a:pt x="67535" y="2117"/>
                </a:moveTo>
                <a:cubicBezTo>
                  <a:pt x="65279" y="-2396"/>
                  <a:pt x="58376" y="1587"/>
                  <a:pt x="56385" y="2914"/>
                </a:cubicBezTo>
                <a:cubicBezTo>
                  <a:pt x="54394" y="4241"/>
                  <a:pt x="54571" y="8842"/>
                  <a:pt x="55589" y="10081"/>
                </a:cubicBezTo>
                <a:cubicBezTo>
                  <a:pt x="56607" y="11320"/>
                  <a:pt x="61474" y="9374"/>
                  <a:pt x="62491" y="10347"/>
                </a:cubicBezTo>
                <a:cubicBezTo>
                  <a:pt x="63509" y="11321"/>
                  <a:pt x="66163" y="14860"/>
                  <a:pt x="61694" y="15922"/>
                </a:cubicBezTo>
                <a:cubicBezTo>
                  <a:pt x="57225" y="16984"/>
                  <a:pt x="39926" y="15612"/>
                  <a:pt x="35678" y="16718"/>
                </a:cubicBezTo>
                <a:cubicBezTo>
                  <a:pt x="31431" y="17824"/>
                  <a:pt x="40766" y="21363"/>
                  <a:pt x="36209" y="22558"/>
                </a:cubicBezTo>
                <a:cubicBezTo>
                  <a:pt x="31652" y="23753"/>
                  <a:pt x="13556" y="22603"/>
                  <a:pt x="8335" y="23886"/>
                </a:cubicBezTo>
                <a:cubicBezTo>
                  <a:pt x="3114" y="25169"/>
                  <a:pt x="-5381" y="29239"/>
                  <a:pt x="4884" y="30257"/>
                </a:cubicBezTo>
                <a:cubicBezTo>
                  <a:pt x="15149" y="31275"/>
                  <a:pt x="59482" y="34682"/>
                  <a:pt x="69924" y="29992"/>
                </a:cubicBezTo>
                <a:cubicBezTo>
                  <a:pt x="80366" y="25302"/>
                  <a:pt x="69792" y="6630"/>
                  <a:pt x="67535" y="2117"/>
                </a:cubicBezTo>
                <a:close/>
              </a:path>
            </a:pathLst>
          </a:custGeom>
          <a:solidFill>
            <a:srgbClr val="FFFFFF">
              <a:alpha val="70440"/>
            </a:srgbClr>
          </a:solidFill>
          <a:ln>
            <a:noFill/>
          </a:ln>
        </p:spPr>
      </p:sp>
      <p:grpSp>
        <p:nvGrpSpPr>
          <p:cNvPr id="5" name="Group 4">
            <a:extLst>
              <a:ext uri="{FF2B5EF4-FFF2-40B4-BE49-F238E27FC236}">
                <a16:creationId xmlns:a16="http://schemas.microsoft.com/office/drawing/2014/main" id="{C3ED2347-0956-BBF7-C96A-CE4B422AF14E}"/>
              </a:ext>
            </a:extLst>
          </p:cNvPr>
          <p:cNvGrpSpPr/>
          <p:nvPr/>
        </p:nvGrpSpPr>
        <p:grpSpPr>
          <a:xfrm>
            <a:off x="411331" y="322860"/>
            <a:ext cx="3720283" cy="2330055"/>
            <a:chOff x="166047" y="50868"/>
            <a:chExt cx="3720283" cy="2330055"/>
          </a:xfrm>
        </p:grpSpPr>
        <p:sp>
          <p:nvSpPr>
            <p:cNvPr id="6" name="TextBox 5">
              <a:extLst>
                <a:ext uri="{FF2B5EF4-FFF2-40B4-BE49-F238E27FC236}">
                  <a16:creationId xmlns:a16="http://schemas.microsoft.com/office/drawing/2014/main" id="{3A660215-BD16-A579-FF28-A43F09C9A643}"/>
                </a:ext>
              </a:extLst>
            </p:cNvPr>
            <p:cNvSpPr txBox="1"/>
            <p:nvPr/>
          </p:nvSpPr>
          <p:spPr>
            <a:xfrm>
              <a:off x="364255" y="1677076"/>
              <a:ext cx="3173696" cy="703847"/>
            </a:xfrm>
            <a:prstGeom prst="rect">
              <a:avLst/>
            </a:prstGeom>
            <a:noFill/>
          </p:spPr>
          <p:txBody>
            <a:bodyPr wrap="square">
              <a:spAutoFit/>
            </a:bodyPr>
            <a:lstStyle/>
            <a:p>
              <a:pPr algn="ctr" defTabSz="457223">
                <a:lnSpc>
                  <a:spcPct val="150000"/>
                </a:lnSpc>
                <a:buClrTx/>
                <a:defRPr/>
              </a:pPr>
              <a:r>
                <a:rPr lang="en-US" kern="1200">
                  <a:solidFill>
                    <a:prstClr val="black"/>
                  </a:solidFill>
                  <a:latin typeface="Arial" panose="020B0604020202020204" pitchFamily="34" charset="0"/>
                  <a:ea typeface="+mn-ea"/>
                  <a:cs typeface="Arial" panose="020B0604020202020204" pitchFamily="34" charset="0"/>
                </a:rPr>
                <a:t>Xti-phen-xơn chế tạo đầu máy xe lửa chạy bằng hơi nước.</a:t>
              </a:r>
              <a:endParaRPr lang="en-US" kern="1200">
                <a:solidFill>
                  <a:prstClr val="black"/>
                </a:solidFill>
                <a:latin typeface="Calibri"/>
                <a:ea typeface="+mn-ea"/>
                <a:cs typeface="+mn-cs"/>
              </a:endParaRPr>
            </a:p>
          </p:txBody>
        </p:sp>
        <p:pic>
          <p:nvPicPr>
            <p:cNvPr id="7" name="Picture 6">
              <a:extLst>
                <a:ext uri="{FF2B5EF4-FFF2-40B4-BE49-F238E27FC236}">
                  <a16:creationId xmlns:a16="http://schemas.microsoft.com/office/drawing/2014/main" id="{720BDBEE-7ADD-C870-4A20-02F5F1E02D3E}"/>
                </a:ext>
              </a:extLst>
            </p:cNvPr>
            <p:cNvPicPr>
              <a:picLocks noChangeAspect="1"/>
            </p:cNvPicPr>
            <p:nvPr/>
          </p:nvPicPr>
          <p:blipFill rotWithShape="1">
            <a:blip r:embed="rId3"/>
            <a:srcRect b="11785"/>
            <a:stretch/>
          </p:blipFill>
          <p:spPr>
            <a:xfrm>
              <a:off x="166047" y="51524"/>
              <a:ext cx="2542164" cy="1685364"/>
            </a:xfrm>
            <a:prstGeom prst="rect">
              <a:avLst/>
            </a:prstGeom>
          </p:spPr>
        </p:pic>
        <p:pic>
          <p:nvPicPr>
            <p:cNvPr id="8" name="Picture 7">
              <a:extLst>
                <a:ext uri="{FF2B5EF4-FFF2-40B4-BE49-F238E27FC236}">
                  <a16:creationId xmlns:a16="http://schemas.microsoft.com/office/drawing/2014/main" id="{0B3BAE91-37D4-E9CF-FF17-2296C39796C3}"/>
                </a:ext>
              </a:extLst>
            </p:cNvPr>
            <p:cNvPicPr>
              <a:picLocks noChangeAspect="1"/>
            </p:cNvPicPr>
            <p:nvPr/>
          </p:nvPicPr>
          <p:blipFill>
            <a:blip r:embed="rId4"/>
            <a:srcRect/>
            <a:stretch/>
          </p:blipFill>
          <p:spPr>
            <a:xfrm>
              <a:off x="2708211" y="50868"/>
              <a:ext cx="1178119" cy="1686676"/>
            </a:xfrm>
            <a:prstGeom prst="rect">
              <a:avLst/>
            </a:prstGeom>
          </p:spPr>
        </p:pic>
      </p:grpSp>
      <p:sp>
        <p:nvSpPr>
          <p:cNvPr id="2" name="Rectangle: Rounded Corners 1">
            <a:extLst>
              <a:ext uri="{FF2B5EF4-FFF2-40B4-BE49-F238E27FC236}">
                <a16:creationId xmlns:a16="http://schemas.microsoft.com/office/drawing/2014/main" id="{B1F51BE7-6A79-472C-4AED-61DDC6A6562F}"/>
              </a:ext>
            </a:extLst>
          </p:cNvPr>
          <p:cNvSpPr/>
          <p:nvPr/>
        </p:nvSpPr>
        <p:spPr>
          <a:xfrm>
            <a:off x="5259463" y="322860"/>
            <a:ext cx="3210395" cy="958645"/>
          </a:xfrm>
          <a:prstGeom prst="round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FFFFFF"/>
                </a:solidFill>
                <a:latin typeface="Arial" panose="020B0604020202020204" pitchFamily="34" charset="0"/>
                <a:cs typeface="Arial" panose="020B0604020202020204" pitchFamily="34" charset="0"/>
              </a:rPr>
              <a:t>Giao thông</a:t>
            </a:r>
          </a:p>
        </p:txBody>
      </p:sp>
      <p:grpSp>
        <p:nvGrpSpPr>
          <p:cNvPr id="3" name="Group 2">
            <a:extLst>
              <a:ext uri="{FF2B5EF4-FFF2-40B4-BE49-F238E27FC236}">
                <a16:creationId xmlns:a16="http://schemas.microsoft.com/office/drawing/2014/main" id="{3A6DA240-BE6A-EAC1-C4FC-3E044AAFC4D9}"/>
              </a:ext>
            </a:extLst>
          </p:cNvPr>
          <p:cNvGrpSpPr/>
          <p:nvPr/>
        </p:nvGrpSpPr>
        <p:grpSpPr>
          <a:xfrm>
            <a:off x="1594974" y="2704535"/>
            <a:ext cx="7328977" cy="2270897"/>
            <a:chOff x="907511" y="2870586"/>
            <a:chExt cx="7328977" cy="2270897"/>
          </a:xfrm>
        </p:grpSpPr>
        <p:pic>
          <p:nvPicPr>
            <p:cNvPr id="4" name="Picture 3" descr="A drawing of a train&#10;&#10;Description automatically generated with medium confidence">
              <a:extLst>
                <a:ext uri="{FF2B5EF4-FFF2-40B4-BE49-F238E27FC236}">
                  <a16:creationId xmlns:a16="http://schemas.microsoft.com/office/drawing/2014/main" id="{3064E444-A7C7-52AE-A81D-F5A11EE0F08B}"/>
                </a:ext>
              </a:extLst>
            </p:cNvPr>
            <p:cNvPicPr>
              <a:picLocks noChangeAspect="1"/>
            </p:cNvPicPr>
            <p:nvPr/>
          </p:nvPicPr>
          <p:blipFill rotWithShape="1">
            <a:blip r:embed="rId5"/>
            <a:srcRect b="23963"/>
            <a:stretch/>
          </p:blipFill>
          <p:spPr>
            <a:xfrm>
              <a:off x="907511" y="2870586"/>
              <a:ext cx="7328977" cy="1686675"/>
            </a:xfrm>
            <a:prstGeom prst="rect">
              <a:avLst/>
            </a:prstGeom>
          </p:spPr>
        </p:pic>
        <p:sp>
          <p:nvSpPr>
            <p:cNvPr id="9" name="TextBox 8">
              <a:extLst>
                <a:ext uri="{FF2B5EF4-FFF2-40B4-BE49-F238E27FC236}">
                  <a16:creationId xmlns:a16="http://schemas.microsoft.com/office/drawing/2014/main" id="{B738658A-EF2C-4E63-C69C-9F48BE250EE8}"/>
                </a:ext>
              </a:extLst>
            </p:cNvPr>
            <p:cNvSpPr txBox="1"/>
            <p:nvPr/>
          </p:nvSpPr>
          <p:spPr>
            <a:xfrm>
              <a:off x="2278543" y="4442766"/>
              <a:ext cx="4586911" cy="698717"/>
            </a:xfrm>
            <a:prstGeom prst="rect">
              <a:avLst/>
            </a:prstGeom>
            <a:noFill/>
          </p:spPr>
          <p:txBody>
            <a:bodyPr wrap="square">
              <a:spAutoFit/>
            </a:bodyPr>
            <a:lstStyle/>
            <a:p>
              <a:pPr algn="ctr">
                <a:lnSpc>
                  <a:spcPct val="150000"/>
                </a:lnSpc>
              </a:pPr>
              <a:r>
                <a:rPr lang="en-US">
                  <a:latin typeface="Arial" panose="020B0604020202020204" pitchFamily="34" charset="0"/>
                  <a:ea typeface="Calibri" panose="020F0502020204030204" pitchFamily="34" charset="0"/>
                  <a:cs typeface="Arial" panose="020B0604020202020204" pitchFamily="34" charset="0"/>
                </a:rPr>
                <a:t>Đoàn tàu hỏa đầu tiên chạy trên đường sắt nối hai thành phố Man-che-xtơ và Li-vơ-pun (tranh vẽ)</a:t>
              </a:r>
              <a:endParaRPr lang="en-US"/>
            </a:p>
          </p:txBody>
        </p:sp>
      </p:grpSp>
    </p:spTree>
    <p:extLst>
      <p:ext uri="{BB962C8B-B14F-4D97-AF65-F5344CB8AC3E}">
        <p14:creationId xmlns:p14="http://schemas.microsoft.com/office/powerpoint/2010/main" val="15797592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down)">
                                      <p:cBhvr>
                                        <p:cTn id="8" dur="500"/>
                                        <p:tgtEl>
                                          <p:spTgt spid="5"/>
                                        </p:tgtEl>
                                      </p:cBhvr>
                                    </p:animEffect>
                                  </p:childTnLst>
                                </p:cTn>
                              </p:par>
                              <p:par>
                                <p:cTn id="9" presetID="14" presetClass="entr" presetSubtype="1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586CE1A-F7C0-AD5C-A239-98489C82A1D0}"/>
              </a:ext>
            </a:extLst>
          </p:cNvPr>
          <p:cNvSpPr txBox="1"/>
          <p:nvPr/>
        </p:nvSpPr>
        <p:spPr>
          <a:xfrm>
            <a:off x="2466974" y="465205"/>
            <a:ext cx="4210052" cy="507831"/>
          </a:xfrm>
          <a:prstGeom prst="rect">
            <a:avLst/>
          </a:prstGeom>
          <a:noFill/>
        </p:spPr>
        <p:txBody>
          <a:bodyPr wrap="square">
            <a:spAutoFit/>
          </a:bodyPr>
          <a:lstStyle/>
          <a:p>
            <a:pPr algn="ctr" defTabSz="457200">
              <a:buClrTx/>
            </a:pPr>
            <a:r>
              <a:rPr lang="en-US" sz="2700" b="1" kern="1200">
                <a:solidFill>
                  <a:schemeClr val="bg2">
                    <a:lumMod val="75000"/>
                  </a:schemeClr>
                </a:solidFill>
                <a:latin typeface="Arial" panose="020B0604020202020204" pitchFamily="34" charset="0"/>
                <a:ea typeface="+mn-ea"/>
                <a:cs typeface="Arial" panose="020B0604020202020204" pitchFamily="34" charset="0"/>
              </a:rPr>
              <a:t>THẢO LUẬN NHÓM ĐÔI</a:t>
            </a:r>
            <a:endParaRPr lang="en-US" sz="2700" b="1" kern="1200">
              <a:solidFill>
                <a:schemeClr val="bg2">
                  <a:lumMod val="75000"/>
                </a:schemeClr>
              </a:solidFill>
              <a:latin typeface="Calibri"/>
              <a:ea typeface="+mn-ea"/>
              <a:cs typeface="+mn-cs"/>
            </a:endParaRPr>
          </a:p>
        </p:txBody>
      </p:sp>
      <p:pic>
        <p:nvPicPr>
          <p:cNvPr id="8" name="Picture 7">
            <a:extLst>
              <a:ext uri="{FF2B5EF4-FFF2-40B4-BE49-F238E27FC236}">
                <a16:creationId xmlns:a16="http://schemas.microsoft.com/office/drawing/2014/main" id="{572EA6AD-79D1-78C8-812F-41663321BED9}"/>
              </a:ext>
            </a:extLst>
          </p:cNvPr>
          <p:cNvPicPr>
            <a:picLocks noChangeAspect="1"/>
          </p:cNvPicPr>
          <p:nvPr/>
        </p:nvPicPr>
        <p:blipFill>
          <a:blip r:embed="rId2"/>
          <a:stretch>
            <a:fillRect/>
          </a:stretch>
        </p:blipFill>
        <p:spPr>
          <a:xfrm>
            <a:off x="6451270" y="973036"/>
            <a:ext cx="2350159" cy="2778209"/>
          </a:xfrm>
          <a:prstGeom prst="rect">
            <a:avLst/>
          </a:prstGeom>
        </p:spPr>
      </p:pic>
      <p:pic>
        <p:nvPicPr>
          <p:cNvPr id="9" name="Picture 19">
            <a:extLst>
              <a:ext uri="{FF2B5EF4-FFF2-40B4-BE49-F238E27FC236}">
                <a16:creationId xmlns:a16="http://schemas.microsoft.com/office/drawing/2014/main" id="{0B4317FF-B3BA-8055-8CE1-8A586D353F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9939867">
            <a:off x="601668" y="3219451"/>
            <a:ext cx="1598605" cy="903212"/>
          </a:xfrm>
          <a:prstGeom prst="rect">
            <a:avLst/>
          </a:prstGeom>
        </p:spPr>
      </p:pic>
      <p:sp>
        <p:nvSpPr>
          <p:cNvPr id="10" name="Speech Bubble: Rectangle with Corners Rounded 9">
            <a:extLst>
              <a:ext uri="{FF2B5EF4-FFF2-40B4-BE49-F238E27FC236}">
                <a16:creationId xmlns:a16="http://schemas.microsoft.com/office/drawing/2014/main" id="{FD8F6FD7-A55D-1462-B620-C07B15204ADC}"/>
              </a:ext>
            </a:extLst>
          </p:cNvPr>
          <p:cNvSpPr/>
          <p:nvPr/>
        </p:nvSpPr>
        <p:spPr>
          <a:xfrm>
            <a:off x="1590675" y="1314450"/>
            <a:ext cx="4048125" cy="1702832"/>
          </a:xfrm>
          <a:prstGeom prst="wedgeRoundRectCallout">
            <a:avLst>
              <a:gd name="adj1" fmla="val -36127"/>
              <a:gd name="adj2" fmla="val 75365"/>
              <a:gd name="adj3" fmla="val 16667"/>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800">
                <a:solidFill>
                  <a:srgbClr val="000000"/>
                </a:solidFill>
                <a:effectLst/>
                <a:latin typeface="+mn-lt"/>
                <a:ea typeface="Calibri" panose="020F0502020204030204" pitchFamily="34" charset="0"/>
              </a:rPr>
              <a:t>Tìm hiểu về tín hiệu SOS ngày nay</a:t>
            </a:r>
            <a:endParaRPr lang="en-US" sz="2800">
              <a:latin typeface="+mn-lt"/>
            </a:endParaRPr>
          </a:p>
        </p:txBody>
      </p:sp>
    </p:spTree>
    <p:extLst>
      <p:ext uri="{BB962C8B-B14F-4D97-AF65-F5344CB8AC3E}">
        <p14:creationId xmlns:p14="http://schemas.microsoft.com/office/powerpoint/2010/main" val="29028916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500" fill="hold"/>
                                        <p:tgtEl>
                                          <p:spTgt spid="8"/>
                                        </p:tgtEl>
                                        <p:attrNameLst>
                                          <p:attrName>ppt_w</p:attrName>
                                        </p:attrNameLst>
                                      </p:cBhvr>
                                      <p:tavLst>
                                        <p:tav tm="0">
                                          <p:val>
                                            <p:fltVal val="0"/>
                                          </p:val>
                                        </p:tav>
                                        <p:tav tm="100000">
                                          <p:val>
                                            <p:strVal val="#ppt_w"/>
                                          </p:val>
                                        </p:tav>
                                      </p:tavLst>
                                    </p:anim>
                                    <p:anim calcmode="lin" valueType="num">
                                      <p:cBhvr>
                                        <p:cTn id="17" dur="500" fill="hold"/>
                                        <p:tgtEl>
                                          <p:spTgt spid="8"/>
                                        </p:tgtEl>
                                        <p:attrNameLst>
                                          <p:attrName>ppt_h</p:attrName>
                                        </p:attrNameLst>
                                      </p:cBhvr>
                                      <p:tavLst>
                                        <p:tav tm="0">
                                          <p:val>
                                            <p:fltVal val="0"/>
                                          </p:val>
                                        </p:tav>
                                        <p:tav tm="100000">
                                          <p:val>
                                            <p:strVal val="#ppt_h"/>
                                          </p:val>
                                        </p:tav>
                                      </p:tavLst>
                                    </p:anim>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76"/>
        <p:cNvGrpSpPr/>
        <p:nvPr/>
      </p:nvGrpSpPr>
      <p:grpSpPr>
        <a:xfrm>
          <a:off x="0" y="0"/>
          <a:ext cx="0" cy="0"/>
          <a:chOff x="0" y="0"/>
          <a:chExt cx="0" cy="0"/>
        </a:xfrm>
      </p:grpSpPr>
      <p:sp>
        <p:nvSpPr>
          <p:cNvPr id="2216" name="Google Shape;2216;p36"/>
          <p:cNvSpPr/>
          <p:nvPr/>
        </p:nvSpPr>
        <p:spPr>
          <a:xfrm>
            <a:off x="6263237" y="153447"/>
            <a:ext cx="2658375" cy="546200"/>
          </a:xfrm>
          <a:custGeom>
            <a:avLst/>
            <a:gdLst/>
            <a:ahLst/>
            <a:cxnLst/>
            <a:rect l="l" t="t" r="r" b="b"/>
            <a:pathLst>
              <a:path w="106335" h="21848" extrusionOk="0">
                <a:moveTo>
                  <a:pt x="13084" y="21206"/>
                </a:moveTo>
                <a:cubicBezTo>
                  <a:pt x="24190" y="22445"/>
                  <a:pt x="59983" y="21560"/>
                  <a:pt x="69363" y="20675"/>
                </a:cubicBezTo>
                <a:cubicBezTo>
                  <a:pt x="78743" y="19790"/>
                  <a:pt x="64098" y="16737"/>
                  <a:pt x="69363" y="15896"/>
                </a:cubicBezTo>
                <a:cubicBezTo>
                  <a:pt x="74628" y="15055"/>
                  <a:pt x="95114" y="16516"/>
                  <a:pt x="100954" y="15631"/>
                </a:cubicBezTo>
                <a:cubicBezTo>
                  <a:pt x="106795" y="14746"/>
                  <a:pt x="107769" y="11605"/>
                  <a:pt x="104406" y="10587"/>
                </a:cubicBezTo>
                <a:cubicBezTo>
                  <a:pt x="101044" y="9569"/>
                  <a:pt x="86575" y="11029"/>
                  <a:pt x="80779" y="9525"/>
                </a:cubicBezTo>
                <a:cubicBezTo>
                  <a:pt x="74983" y="8021"/>
                  <a:pt x="78876" y="3065"/>
                  <a:pt x="69629" y="1561"/>
                </a:cubicBezTo>
                <a:cubicBezTo>
                  <a:pt x="60382" y="57"/>
                  <a:pt x="33171" y="-430"/>
                  <a:pt x="25295" y="499"/>
                </a:cubicBezTo>
                <a:cubicBezTo>
                  <a:pt x="17419" y="1428"/>
                  <a:pt x="17552" y="5720"/>
                  <a:pt x="22375" y="7136"/>
                </a:cubicBezTo>
                <a:cubicBezTo>
                  <a:pt x="27198" y="8552"/>
                  <a:pt x="49409" y="8021"/>
                  <a:pt x="54232" y="8994"/>
                </a:cubicBezTo>
                <a:cubicBezTo>
                  <a:pt x="59055" y="9967"/>
                  <a:pt x="59895" y="12268"/>
                  <a:pt x="51311" y="12976"/>
                </a:cubicBezTo>
                <a:cubicBezTo>
                  <a:pt x="42727" y="13684"/>
                  <a:pt x="9101" y="11869"/>
                  <a:pt x="2730" y="13241"/>
                </a:cubicBezTo>
                <a:cubicBezTo>
                  <a:pt x="-3641" y="14613"/>
                  <a:pt x="1979" y="19967"/>
                  <a:pt x="13084" y="21206"/>
                </a:cubicBezTo>
                <a:close/>
              </a:path>
            </a:pathLst>
          </a:custGeom>
          <a:solidFill>
            <a:srgbClr val="FFFFFF">
              <a:alpha val="70440"/>
            </a:srgbClr>
          </a:solidFill>
          <a:ln>
            <a:noFill/>
          </a:ln>
        </p:spPr>
      </p:sp>
      <p:sp>
        <p:nvSpPr>
          <p:cNvPr id="2217" name="Google Shape;2217;p36"/>
          <p:cNvSpPr/>
          <p:nvPr/>
        </p:nvSpPr>
        <p:spPr>
          <a:xfrm>
            <a:off x="5812746" y="605500"/>
            <a:ext cx="1408578" cy="230093"/>
          </a:xfrm>
          <a:custGeom>
            <a:avLst/>
            <a:gdLst/>
            <a:ahLst/>
            <a:cxnLst/>
            <a:rect l="l" t="t" r="r" b="b"/>
            <a:pathLst>
              <a:path w="84701" h="13836" extrusionOk="0">
                <a:moveTo>
                  <a:pt x="75172" y="1120"/>
                </a:moveTo>
                <a:cubicBezTo>
                  <a:pt x="68226" y="-650"/>
                  <a:pt x="45173" y="14"/>
                  <a:pt x="37740" y="1120"/>
                </a:cubicBezTo>
                <a:cubicBezTo>
                  <a:pt x="30307" y="2226"/>
                  <a:pt x="36502" y="6518"/>
                  <a:pt x="30573" y="7757"/>
                </a:cubicBezTo>
                <a:cubicBezTo>
                  <a:pt x="24644" y="8996"/>
                  <a:pt x="5486" y="7580"/>
                  <a:pt x="2167" y="8553"/>
                </a:cubicBezTo>
                <a:cubicBezTo>
                  <a:pt x="-1151" y="9526"/>
                  <a:pt x="-2213" y="13066"/>
                  <a:pt x="10662" y="13597"/>
                </a:cubicBezTo>
                <a:cubicBezTo>
                  <a:pt x="23537" y="14128"/>
                  <a:pt x="68667" y="13819"/>
                  <a:pt x="79419" y="11739"/>
                </a:cubicBezTo>
                <a:cubicBezTo>
                  <a:pt x="90171" y="9660"/>
                  <a:pt x="82119" y="2890"/>
                  <a:pt x="75172" y="1120"/>
                </a:cubicBezTo>
                <a:close/>
              </a:path>
            </a:pathLst>
          </a:custGeom>
          <a:solidFill>
            <a:srgbClr val="FFFFFF">
              <a:alpha val="70440"/>
            </a:srgbClr>
          </a:solidFill>
          <a:ln>
            <a:noFill/>
          </a:ln>
        </p:spPr>
      </p:sp>
      <p:sp>
        <p:nvSpPr>
          <p:cNvPr id="2218" name="Google Shape;2218;p36"/>
          <p:cNvSpPr/>
          <p:nvPr/>
        </p:nvSpPr>
        <p:spPr>
          <a:xfrm>
            <a:off x="8528226" y="1040375"/>
            <a:ext cx="997010" cy="810425"/>
          </a:xfrm>
          <a:custGeom>
            <a:avLst/>
            <a:gdLst/>
            <a:ahLst/>
            <a:cxnLst/>
            <a:rect l="l" t="t" r="r" b="b"/>
            <a:pathLst>
              <a:path w="74501" h="32417" extrusionOk="0">
                <a:moveTo>
                  <a:pt x="67535" y="2117"/>
                </a:moveTo>
                <a:cubicBezTo>
                  <a:pt x="65279" y="-2396"/>
                  <a:pt x="58376" y="1587"/>
                  <a:pt x="56385" y="2914"/>
                </a:cubicBezTo>
                <a:cubicBezTo>
                  <a:pt x="54394" y="4241"/>
                  <a:pt x="54571" y="8842"/>
                  <a:pt x="55589" y="10081"/>
                </a:cubicBezTo>
                <a:cubicBezTo>
                  <a:pt x="56607" y="11320"/>
                  <a:pt x="61474" y="9374"/>
                  <a:pt x="62491" y="10347"/>
                </a:cubicBezTo>
                <a:cubicBezTo>
                  <a:pt x="63509" y="11321"/>
                  <a:pt x="66163" y="14860"/>
                  <a:pt x="61694" y="15922"/>
                </a:cubicBezTo>
                <a:cubicBezTo>
                  <a:pt x="57225" y="16984"/>
                  <a:pt x="39926" y="15612"/>
                  <a:pt x="35678" y="16718"/>
                </a:cubicBezTo>
                <a:cubicBezTo>
                  <a:pt x="31431" y="17824"/>
                  <a:pt x="40766" y="21363"/>
                  <a:pt x="36209" y="22558"/>
                </a:cubicBezTo>
                <a:cubicBezTo>
                  <a:pt x="31652" y="23753"/>
                  <a:pt x="13556" y="22603"/>
                  <a:pt x="8335" y="23886"/>
                </a:cubicBezTo>
                <a:cubicBezTo>
                  <a:pt x="3114" y="25169"/>
                  <a:pt x="-5381" y="29239"/>
                  <a:pt x="4884" y="30257"/>
                </a:cubicBezTo>
                <a:cubicBezTo>
                  <a:pt x="15149" y="31275"/>
                  <a:pt x="59482" y="34682"/>
                  <a:pt x="69924" y="29992"/>
                </a:cubicBezTo>
                <a:cubicBezTo>
                  <a:pt x="80366" y="25302"/>
                  <a:pt x="69792" y="6630"/>
                  <a:pt x="67535" y="2117"/>
                </a:cubicBezTo>
                <a:close/>
              </a:path>
            </a:pathLst>
          </a:custGeom>
          <a:solidFill>
            <a:srgbClr val="FFFFFF">
              <a:alpha val="70440"/>
            </a:srgbClr>
          </a:solidFill>
          <a:ln>
            <a:noFill/>
          </a:ln>
        </p:spPr>
      </p:sp>
      <p:sp>
        <p:nvSpPr>
          <p:cNvPr id="3" name="TextBox 2">
            <a:extLst>
              <a:ext uri="{FF2B5EF4-FFF2-40B4-BE49-F238E27FC236}">
                <a16:creationId xmlns:a16="http://schemas.microsoft.com/office/drawing/2014/main" id="{AD1D9D04-40E1-A96E-3FAA-29EB1A2102F4}"/>
              </a:ext>
            </a:extLst>
          </p:cNvPr>
          <p:cNvSpPr txBox="1"/>
          <p:nvPr/>
        </p:nvSpPr>
        <p:spPr>
          <a:xfrm>
            <a:off x="360458" y="605500"/>
            <a:ext cx="4403564" cy="2343655"/>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a:solidFill>
                  <a:srgbClr val="000000"/>
                </a:solidFill>
                <a:effectLst/>
                <a:latin typeface="+mn-lt"/>
                <a:ea typeface="Calibri" panose="020F0502020204030204" pitchFamily="34" charset="0"/>
              </a:rPr>
              <a:t>Việc phát minh ra vô tuyến điện và mã Moóc-xơ của nhà khoa học Mỹ, Xa-muy-en Moóc-xơ (1791 - 1872) đã làm thay đ</a:t>
            </a:r>
            <a:r>
              <a:rPr lang="vi-VN" sz="2000">
                <a:effectLst/>
                <a:latin typeface="+mn-lt"/>
                <a:ea typeface="Calibri" panose="020F0502020204030204" pitchFamily="34" charset="0"/>
              </a:rPr>
              <a:t>ổ</a:t>
            </a:r>
            <a:r>
              <a:rPr lang="vi-VN" sz="2000">
                <a:solidFill>
                  <a:srgbClr val="000000"/>
                </a:solidFill>
                <a:effectLst/>
                <a:latin typeface="+mn-lt"/>
                <a:ea typeface="Calibri" panose="020F0502020204030204" pitchFamily="34" charset="0"/>
              </a:rPr>
              <a:t>i cách thức giao tiếp của nhân loại. </a:t>
            </a:r>
            <a:endParaRPr lang="en-US" sz="2000">
              <a:latin typeface="+mn-lt"/>
            </a:endParaRPr>
          </a:p>
        </p:txBody>
      </p:sp>
      <p:grpSp>
        <p:nvGrpSpPr>
          <p:cNvPr id="12" name="Group 11">
            <a:extLst>
              <a:ext uri="{FF2B5EF4-FFF2-40B4-BE49-F238E27FC236}">
                <a16:creationId xmlns:a16="http://schemas.microsoft.com/office/drawing/2014/main" id="{C917EB18-85BE-75F2-A187-B3CA63E97623}"/>
              </a:ext>
            </a:extLst>
          </p:cNvPr>
          <p:cNvGrpSpPr/>
          <p:nvPr/>
        </p:nvGrpSpPr>
        <p:grpSpPr>
          <a:xfrm>
            <a:off x="5037237" y="153447"/>
            <a:ext cx="3738706" cy="4878813"/>
            <a:chOff x="5065812" y="265238"/>
            <a:chExt cx="3738706" cy="4878813"/>
          </a:xfrm>
        </p:grpSpPr>
        <p:pic>
          <p:nvPicPr>
            <p:cNvPr id="7" name="Picture 6" descr="A person in a long coat&#10;&#10;Description automatically generated">
              <a:extLst>
                <a:ext uri="{FF2B5EF4-FFF2-40B4-BE49-F238E27FC236}">
                  <a16:creationId xmlns:a16="http://schemas.microsoft.com/office/drawing/2014/main" id="{71440158-24DA-C66C-89CF-F40A97DD6F61}"/>
                </a:ext>
              </a:extLst>
            </p:cNvPr>
            <p:cNvPicPr>
              <a:picLocks noChangeAspect="1"/>
            </p:cNvPicPr>
            <p:nvPr/>
          </p:nvPicPr>
          <p:blipFill>
            <a:blip r:embed="rId3"/>
            <a:stretch>
              <a:fillRect/>
            </a:stretch>
          </p:blipFill>
          <p:spPr>
            <a:xfrm>
              <a:off x="5065812" y="265238"/>
              <a:ext cx="3738706" cy="4355593"/>
            </a:xfrm>
            <a:prstGeom prst="rect">
              <a:avLst/>
            </a:prstGeom>
          </p:spPr>
        </p:pic>
        <p:sp>
          <p:nvSpPr>
            <p:cNvPr id="11" name="TextBox 10">
              <a:extLst>
                <a:ext uri="{FF2B5EF4-FFF2-40B4-BE49-F238E27FC236}">
                  <a16:creationId xmlns:a16="http://schemas.microsoft.com/office/drawing/2014/main" id="{9347742D-8FD7-6384-631F-E32B63DD8B1B}"/>
                </a:ext>
              </a:extLst>
            </p:cNvPr>
            <p:cNvSpPr txBox="1"/>
            <p:nvPr/>
          </p:nvSpPr>
          <p:spPr>
            <a:xfrm>
              <a:off x="5065812" y="4620831"/>
              <a:ext cx="3607594" cy="523220"/>
            </a:xfrm>
            <a:prstGeom prst="rect">
              <a:avLst/>
            </a:prstGeom>
            <a:noFill/>
          </p:spPr>
          <p:txBody>
            <a:bodyPr wrap="square">
              <a:spAutoFit/>
            </a:bodyPr>
            <a:lstStyle/>
            <a:p>
              <a:pPr algn="ctr"/>
              <a:r>
                <a:rPr lang="vi-VN" b="0" i="0">
                  <a:solidFill>
                    <a:srgbClr val="202122"/>
                  </a:solidFill>
                  <a:effectLst/>
                  <a:latin typeface="Arial" panose="020B0604020202020204" pitchFamily="34" charset="0"/>
                </a:rPr>
                <a:t>Moóc-xơ</a:t>
              </a:r>
              <a:r>
                <a:rPr lang="en-US" b="0" i="0">
                  <a:solidFill>
                    <a:srgbClr val="202122"/>
                  </a:solidFill>
                  <a:effectLst/>
                  <a:latin typeface="Arial" panose="020B0604020202020204" pitchFamily="34" charset="0"/>
                </a:rPr>
                <a:t> với máy ghi âm của mình được chụp năm 1857.</a:t>
              </a:r>
              <a:endParaRPr lang="en-US"/>
            </a:p>
          </p:txBody>
        </p:sp>
      </p:grpSp>
      <p:pic>
        <p:nvPicPr>
          <p:cNvPr id="14" name="Picture 13">
            <a:extLst>
              <a:ext uri="{FF2B5EF4-FFF2-40B4-BE49-F238E27FC236}">
                <a16:creationId xmlns:a16="http://schemas.microsoft.com/office/drawing/2014/main" id="{B6789C6D-FCDF-A427-4B45-B11FF66ED51B}"/>
              </a:ext>
            </a:extLst>
          </p:cNvPr>
          <p:cNvPicPr>
            <a:picLocks noChangeAspect="1"/>
          </p:cNvPicPr>
          <p:nvPr/>
        </p:nvPicPr>
        <p:blipFill>
          <a:blip r:embed="rId4"/>
          <a:stretch>
            <a:fillRect/>
          </a:stretch>
        </p:blipFill>
        <p:spPr>
          <a:xfrm>
            <a:off x="766619" y="3036972"/>
            <a:ext cx="3591242" cy="1415548"/>
          </a:xfrm>
          <a:prstGeom prst="rect">
            <a:avLst/>
          </a:prstGeom>
        </p:spPr>
      </p:pic>
    </p:spTree>
    <p:extLst>
      <p:ext uri="{BB962C8B-B14F-4D97-AF65-F5344CB8AC3E}">
        <p14:creationId xmlns:p14="http://schemas.microsoft.com/office/powerpoint/2010/main" val="249390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circle(i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0CEAD1-BFEA-46FC-AD38-AA8E4DAF8FFE}"/>
              </a:ext>
            </a:extLst>
          </p:cNvPr>
          <p:cNvSpPr txBox="1"/>
          <p:nvPr/>
        </p:nvSpPr>
        <p:spPr>
          <a:xfrm>
            <a:off x="950976" y="563270"/>
            <a:ext cx="6576365" cy="646331"/>
          </a:xfrm>
          <a:prstGeom prst="rect">
            <a:avLst/>
          </a:prstGeom>
          <a:noFill/>
        </p:spPr>
        <p:txBody>
          <a:bodyPr wrap="square" rtlCol="0">
            <a:spAutoFit/>
          </a:bodyPr>
          <a:lstStyle/>
          <a:p>
            <a:pPr algn="ctr"/>
            <a:r>
              <a:rPr lang="en-US" sz="3600" dirty="0">
                <a:solidFill>
                  <a:srgbClr val="FF0000"/>
                </a:solidFill>
              </a:rPr>
              <a:t>KIỂM TRA 15 PHÚT</a:t>
            </a:r>
          </a:p>
        </p:txBody>
      </p:sp>
      <p:sp>
        <p:nvSpPr>
          <p:cNvPr id="3" name="TextBox 2">
            <a:extLst>
              <a:ext uri="{FF2B5EF4-FFF2-40B4-BE49-F238E27FC236}">
                <a16:creationId xmlns:a16="http://schemas.microsoft.com/office/drawing/2014/main" id="{A7742897-DC8F-4E00-897D-E9E2F4895F92}"/>
              </a:ext>
            </a:extLst>
          </p:cNvPr>
          <p:cNvSpPr txBox="1"/>
          <p:nvPr/>
        </p:nvSpPr>
        <p:spPr>
          <a:xfrm>
            <a:off x="409651" y="1129134"/>
            <a:ext cx="8734349" cy="1815882"/>
          </a:xfrm>
          <a:prstGeom prst="rect">
            <a:avLst/>
          </a:prstGeom>
          <a:noFill/>
        </p:spPr>
        <p:txBody>
          <a:bodyPr wrap="square" rtlCol="0">
            <a:spAutoFit/>
          </a:bodyPr>
          <a:lstStyle/>
          <a:p>
            <a:r>
              <a:rPr lang="en-US" sz="2800" dirty="0">
                <a:solidFill>
                  <a:srgbClr val="FF0000"/>
                </a:solidFill>
              </a:rPr>
              <a:t>EM HÃY CHO BIẾT TÍNH CHẤT VÀ ĐẶC ĐIỂM CỦA CUỘC CÁCH MẠNG T</a:t>
            </a:r>
            <a:r>
              <a:rPr lang="vi-VN" sz="2800" dirty="0">
                <a:solidFill>
                  <a:srgbClr val="FF0000"/>
                </a:solidFill>
              </a:rPr>
              <a:t>Ư</a:t>
            </a:r>
            <a:r>
              <a:rPr lang="en-US" sz="2800" dirty="0">
                <a:solidFill>
                  <a:srgbClr val="FF0000"/>
                </a:solidFill>
              </a:rPr>
              <a:t> SẢN ANH, PHÁP VÀ CUỘC ĐẤU TRANH GIÀNH ĐỘC LẬP CỦA 13 THUỘC ĐỊA ANH Ở BẮC MỸ</a:t>
            </a:r>
          </a:p>
        </p:txBody>
      </p:sp>
    </p:spTree>
    <p:extLst>
      <p:ext uri="{BB962C8B-B14F-4D97-AF65-F5344CB8AC3E}">
        <p14:creationId xmlns:p14="http://schemas.microsoft.com/office/powerpoint/2010/main" val="1421877409"/>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76"/>
        <p:cNvGrpSpPr/>
        <p:nvPr/>
      </p:nvGrpSpPr>
      <p:grpSpPr>
        <a:xfrm>
          <a:off x="0" y="0"/>
          <a:ext cx="0" cy="0"/>
          <a:chOff x="0" y="0"/>
          <a:chExt cx="0" cy="0"/>
        </a:xfrm>
      </p:grpSpPr>
      <p:sp>
        <p:nvSpPr>
          <p:cNvPr id="2216" name="Google Shape;2216;p36"/>
          <p:cNvSpPr/>
          <p:nvPr/>
        </p:nvSpPr>
        <p:spPr>
          <a:xfrm>
            <a:off x="6263237" y="153447"/>
            <a:ext cx="2658375" cy="546200"/>
          </a:xfrm>
          <a:custGeom>
            <a:avLst/>
            <a:gdLst/>
            <a:ahLst/>
            <a:cxnLst/>
            <a:rect l="l" t="t" r="r" b="b"/>
            <a:pathLst>
              <a:path w="106335" h="21848" extrusionOk="0">
                <a:moveTo>
                  <a:pt x="13084" y="21206"/>
                </a:moveTo>
                <a:cubicBezTo>
                  <a:pt x="24190" y="22445"/>
                  <a:pt x="59983" y="21560"/>
                  <a:pt x="69363" y="20675"/>
                </a:cubicBezTo>
                <a:cubicBezTo>
                  <a:pt x="78743" y="19790"/>
                  <a:pt x="64098" y="16737"/>
                  <a:pt x="69363" y="15896"/>
                </a:cubicBezTo>
                <a:cubicBezTo>
                  <a:pt x="74628" y="15055"/>
                  <a:pt x="95114" y="16516"/>
                  <a:pt x="100954" y="15631"/>
                </a:cubicBezTo>
                <a:cubicBezTo>
                  <a:pt x="106795" y="14746"/>
                  <a:pt x="107769" y="11605"/>
                  <a:pt x="104406" y="10587"/>
                </a:cubicBezTo>
                <a:cubicBezTo>
                  <a:pt x="101044" y="9569"/>
                  <a:pt x="86575" y="11029"/>
                  <a:pt x="80779" y="9525"/>
                </a:cubicBezTo>
                <a:cubicBezTo>
                  <a:pt x="74983" y="8021"/>
                  <a:pt x="78876" y="3065"/>
                  <a:pt x="69629" y="1561"/>
                </a:cubicBezTo>
                <a:cubicBezTo>
                  <a:pt x="60382" y="57"/>
                  <a:pt x="33171" y="-430"/>
                  <a:pt x="25295" y="499"/>
                </a:cubicBezTo>
                <a:cubicBezTo>
                  <a:pt x="17419" y="1428"/>
                  <a:pt x="17552" y="5720"/>
                  <a:pt x="22375" y="7136"/>
                </a:cubicBezTo>
                <a:cubicBezTo>
                  <a:pt x="27198" y="8552"/>
                  <a:pt x="49409" y="8021"/>
                  <a:pt x="54232" y="8994"/>
                </a:cubicBezTo>
                <a:cubicBezTo>
                  <a:pt x="59055" y="9967"/>
                  <a:pt x="59895" y="12268"/>
                  <a:pt x="51311" y="12976"/>
                </a:cubicBezTo>
                <a:cubicBezTo>
                  <a:pt x="42727" y="13684"/>
                  <a:pt x="9101" y="11869"/>
                  <a:pt x="2730" y="13241"/>
                </a:cubicBezTo>
                <a:cubicBezTo>
                  <a:pt x="-3641" y="14613"/>
                  <a:pt x="1979" y="19967"/>
                  <a:pt x="13084" y="21206"/>
                </a:cubicBezTo>
                <a:close/>
              </a:path>
            </a:pathLst>
          </a:custGeom>
          <a:solidFill>
            <a:srgbClr val="FFFFFF">
              <a:alpha val="70440"/>
            </a:srgbClr>
          </a:solidFill>
          <a:ln>
            <a:noFill/>
          </a:ln>
        </p:spPr>
      </p:sp>
      <p:sp>
        <p:nvSpPr>
          <p:cNvPr id="2217" name="Google Shape;2217;p36"/>
          <p:cNvSpPr/>
          <p:nvPr/>
        </p:nvSpPr>
        <p:spPr>
          <a:xfrm>
            <a:off x="5812746" y="605500"/>
            <a:ext cx="1408578" cy="230093"/>
          </a:xfrm>
          <a:custGeom>
            <a:avLst/>
            <a:gdLst/>
            <a:ahLst/>
            <a:cxnLst/>
            <a:rect l="l" t="t" r="r" b="b"/>
            <a:pathLst>
              <a:path w="84701" h="13836" extrusionOk="0">
                <a:moveTo>
                  <a:pt x="75172" y="1120"/>
                </a:moveTo>
                <a:cubicBezTo>
                  <a:pt x="68226" y="-650"/>
                  <a:pt x="45173" y="14"/>
                  <a:pt x="37740" y="1120"/>
                </a:cubicBezTo>
                <a:cubicBezTo>
                  <a:pt x="30307" y="2226"/>
                  <a:pt x="36502" y="6518"/>
                  <a:pt x="30573" y="7757"/>
                </a:cubicBezTo>
                <a:cubicBezTo>
                  <a:pt x="24644" y="8996"/>
                  <a:pt x="5486" y="7580"/>
                  <a:pt x="2167" y="8553"/>
                </a:cubicBezTo>
                <a:cubicBezTo>
                  <a:pt x="-1151" y="9526"/>
                  <a:pt x="-2213" y="13066"/>
                  <a:pt x="10662" y="13597"/>
                </a:cubicBezTo>
                <a:cubicBezTo>
                  <a:pt x="23537" y="14128"/>
                  <a:pt x="68667" y="13819"/>
                  <a:pt x="79419" y="11739"/>
                </a:cubicBezTo>
                <a:cubicBezTo>
                  <a:pt x="90171" y="9660"/>
                  <a:pt x="82119" y="2890"/>
                  <a:pt x="75172" y="1120"/>
                </a:cubicBezTo>
                <a:close/>
              </a:path>
            </a:pathLst>
          </a:custGeom>
          <a:solidFill>
            <a:srgbClr val="FFFFFF">
              <a:alpha val="70440"/>
            </a:srgbClr>
          </a:solidFill>
          <a:ln>
            <a:noFill/>
          </a:ln>
        </p:spPr>
      </p:sp>
      <p:sp>
        <p:nvSpPr>
          <p:cNvPr id="2218" name="Google Shape;2218;p36"/>
          <p:cNvSpPr/>
          <p:nvPr/>
        </p:nvSpPr>
        <p:spPr>
          <a:xfrm>
            <a:off x="8528226" y="1040375"/>
            <a:ext cx="997010" cy="810425"/>
          </a:xfrm>
          <a:custGeom>
            <a:avLst/>
            <a:gdLst/>
            <a:ahLst/>
            <a:cxnLst/>
            <a:rect l="l" t="t" r="r" b="b"/>
            <a:pathLst>
              <a:path w="74501" h="32417" extrusionOk="0">
                <a:moveTo>
                  <a:pt x="67535" y="2117"/>
                </a:moveTo>
                <a:cubicBezTo>
                  <a:pt x="65279" y="-2396"/>
                  <a:pt x="58376" y="1587"/>
                  <a:pt x="56385" y="2914"/>
                </a:cubicBezTo>
                <a:cubicBezTo>
                  <a:pt x="54394" y="4241"/>
                  <a:pt x="54571" y="8842"/>
                  <a:pt x="55589" y="10081"/>
                </a:cubicBezTo>
                <a:cubicBezTo>
                  <a:pt x="56607" y="11320"/>
                  <a:pt x="61474" y="9374"/>
                  <a:pt x="62491" y="10347"/>
                </a:cubicBezTo>
                <a:cubicBezTo>
                  <a:pt x="63509" y="11321"/>
                  <a:pt x="66163" y="14860"/>
                  <a:pt x="61694" y="15922"/>
                </a:cubicBezTo>
                <a:cubicBezTo>
                  <a:pt x="57225" y="16984"/>
                  <a:pt x="39926" y="15612"/>
                  <a:pt x="35678" y="16718"/>
                </a:cubicBezTo>
                <a:cubicBezTo>
                  <a:pt x="31431" y="17824"/>
                  <a:pt x="40766" y="21363"/>
                  <a:pt x="36209" y="22558"/>
                </a:cubicBezTo>
                <a:cubicBezTo>
                  <a:pt x="31652" y="23753"/>
                  <a:pt x="13556" y="22603"/>
                  <a:pt x="8335" y="23886"/>
                </a:cubicBezTo>
                <a:cubicBezTo>
                  <a:pt x="3114" y="25169"/>
                  <a:pt x="-5381" y="29239"/>
                  <a:pt x="4884" y="30257"/>
                </a:cubicBezTo>
                <a:cubicBezTo>
                  <a:pt x="15149" y="31275"/>
                  <a:pt x="59482" y="34682"/>
                  <a:pt x="69924" y="29992"/>
                </a:cubicBezTo>
                <a:cubicBezTo>
                  <a:pt x="80366" y="25302"/>
                  <a:pt x="69792" y="6630"/>
                  <a:pt x="67535" y="2117"/>
                </a:cubicBezTo>
                <a:close/>
              </a:path>
            </a:pathLst>
          </a:custGeom>
          <a:solidFill>
            <a:srgbClr val="FFFFFF">
              <a:alpha val="70440"/>
            </a:srgbClr>
          </a:solidFill>
          <a:ln>
            <a:noFill/>
          </a:ln>
        </p:spPr>
      </p:sp>
      <p:sp>
        <p:nvSpPr>
          <p:cNvPr id="3" name="TextBox 2">
            <a:extLst>
              <a:ext uri="{FF2B5EF4-FFF2-40B4-BE49-F238E27FC236}">
                <a16:creationId xmlns:a16="http://schemas.microsoft.com/office/drawing/2014/main" id="{AD1D9D04-40E1-A96E-3FAA-29EB1A2102F4}"/>
              </a:ext>
            </a:extLst>
          </p:cNvPr>
          <p:cNvSpPr txBox="1"/>
          <p:nvPr/>
        </p:nvSpPr>
        <p:spPr>
          <a:xfrm>
            <a:off x="336765" y="605500"/>
            <a:ext cx="4378109" cy="3728649"/>
          </a:xfrm>
          <a:prstGeom prst="rect">
            <a:avLst/>
          </a:prstGeom>
          <a:noFill/>
        </p:spPr>
        <p:txBody>
          <a:bodyPr wrap="square">
            <a:spAutoFit/>
          </a:bodyPr>
          <a:lstStyle/>
          <a:p>
            <a:pPr marL="342900" indent="-342900" algn="just">
              <a:lnSpc>
                <a:spcPct val="150000"/>
              </a:lnSpc>
              <a:buFont typeface="Arial" panose="020B0604020202020204" pitchFamily="34" charset="0"/>
              <a:buChar char="•"/>
            </a:pPr>
            <a:r>
              <a:rPr lang="vi-VN" sz="2000">
                <a:solidFill>
                  <a:srgbClr val="000000"/>
                </a:solidFill>
                <a:effectLst/>
                <a:latin typeface="+mn-lt"/>
                <a:ea typeface="Calibri" panose="020F0502020204030204" pitchFamily="34" charset="0"/>
              </a:rPr>
              <a:t>SOS - tín hiệu cứu nạn được quốc tế công nhận đến tận ngày nay là sự ứng dụng phát minh của mã Moóc-xơ.</a:t>
            </a:r>
            <a:endParaRPr lang="en-US" sz="2000">
              <a:solidFill>
                <a:srgbClr val="000000"/>
              </a:solidFill>
              <a:effectLst/>
              <a:latin typeface="+mn-lt"/>
              <a:ea typeface="Calibri" panose="020F0502020204030204" pitchFamily="34" charset="0"/>
            </a:endParaRPr>
          </a:p>
          <a:p>
            <a:pPr marL="342900" indent="-342900" algn="just">
              <a:lnSpc>
                <a:spcPct val="150000"/>
              </a:lnSpc>
              <a:buFont typeface="Arial" panose="020B0604020202020204" pitchFamily="34" charset="0"/>
              <a:buChar char="•"/>
            </a:pPr>
            <a:r>
              <a:rPr lang="vi-VN" sz="2000">
                <a:solidFill>
                  <a:srgbClr val="000000"/>
                </a:solidFill>
                <a:effectLst/>
                <a:latin typeface="+mn-lt"/>
                <a:ea typeface="Calibri" panose="020F0502020204030204" pitchFamily="34" charset="0"/>
              </a:rPr>
              <a:t>Các chữ cái được chọn vì dễ truyền đi trong bảng mã Moóc-xơ</a:t>
            </a:r>
            <a:r>
              <a:rPr lang="en-US" sz="2000">
                <a:latin typeface="+mn-lt"/>
                <a:ea typeface="Calibri" panose="020F0502020204030204" pitchFamily="34" charset="0"/>
              </a:rPr>
              <a:t>: </a:t>
            </a:r>
            <a:r>
              <a:rPr lang="vi-VN" sz="2000">
                <a:solidFill>
                  <a:srgbClr val="000000"/>
                </a:solidFill>
                <a:effectLst/>
                <a:latin typeface="+mn-lt"/>
                <a:ea typeface="Calibri" panose="020F0502020204030204" pitchFamily="34" charset="0"/>
              </a:rPr>
              <a:t>“S”là ba dấu chấm và “O “là ba dấu gạch ngang.</a:t>
            </a:r>
          </a:p>
        </p:txBody>
      </p:sp>
      <p:grpSp>
        <p:nvGrpSpPr>
          <p:cNvPr id="12" name="Group 11">
            <a:extLst>
              <a:ext uri="{FF2B5EF4-FFF2-40B4-BE49-F238E27FC236}">
                <a16:creationId xmlns:a16="http://schemas.microsoft.com/office/drawing/2014/main" id="{C917EB18-85BE-75F2-A187-B3CA63E97623}"/>
              </a:ext>
            </a:extLst>
          </p:cNvPr>
          <p:cNvGrpSpPr/>
          <p:nvPr/>
        </p:nvGrpSpPr>
        <p:grpSpPr>
          <a:xfrm>
            <a:off x="5038499" y="350127"/>
            <a:ext cx="3607594" cy="4443246"/>
            <a:chOff x="5028974" y="265238"/>
            <a:chExt cx="3607594" cy="4443246"/>
          </a:xfrm>
        </p:grpSpPr>
        <p:pic>
          <p:nvPicPr>
            <p:cNvPr id="7" name="Picture 6">
              <a:extLst>
                <a:ext uri="{FF2B5EF4-FFF2-40B4-BE49-F238E27FC236}">
                  <a16:creationId xmlns:a16="http://schemas.microsoft.com/office/drawing/2014/main" id="{71440158-24DA-C66C-89CF-F40A97DD6F61}"/>
                </a:ext>
              </a:extLst>
            </p:cNvPr>
            <p:cNvPicPr>
              <a:picLocks noChangeAspect="1"/>
            </p:cNvPicPr>
            <p:nvPr/>
          </p:nvPicPr>
          <p:blipFill>
            <a:blip r:embed="rId5"/>
            <a:srcRect/>
            <a:stretch/>
          </p:blipFill>
          <p:spPr>
            <a:xfrm>
              <a:off x="5233761" y="265238"/>
              <a:ext cx="3402807" cy="4355593"/>
            </a:xfrm>
            <a:prstGeom prst="rect">
              <a:avLst/>
            </a:prstGeom>
          </p:spPr>
        </p:pic>
        <p:sp>
          <p:nvSpPr>
            <p:cNvPr id="11" name="TextBox 10">
              <a:extLst>
                <a:ext uri="{FF2B5EF4-FFF2-40B4-BE49-F238E27FC236}">
                  <a16:creationId xmlns:a16="http://schemas.microsoft.com/office/drawing/2014/main" id="{9347742D-8FD7-6384-631F-E32B63DD8B1B}"/>
                </a:ext>
              </a:extLst>
            </p:cNvPr>
            <p:cNvSpPr txBox="1"/>
            <p:nvPr/>
          </p:nvSpPr>
          <p:spPr>
            <a:xfrm>
              <a:off x="5028974" y="4400707"/>
              <a:ext cx="3607594" cy="307777"/>
            </a:xfrm>
            <a:prstGeom prst="rect">
              <a:avLst/>
            </a:prstGeom>
            <a:noFill/>
          </p:spPr>
          <p:txBody>
            <a:bodyPr wrap="square">
              <a:spAutoFit/>
            </a:bodyPr>
            <a:lstStyle/>
            <a:p>
              <a:pPr algn="ctr"/>
              <a:r>
                <a:rPr lang="en-US" b="0" i="0">
                  <a:solidFill>
                    <a:srgbClr val="202122"/>
                  </a:solidFill>
                  <a:effectLst/>
                  <a:latin typeface="Arial" panose="020B0604020202020204" pitchFamily="34" charset="0"/>
                </a:rPr>
                <a:t>Bảng mã </a:t>
              </a:r>
              <a:r>
                <a:rPr lang="vi-VN" b="0" i="0">
                  <a:solidFill>
                    <a:srgbClr val="202122"/>
                  </a:solidFill>
                  <a:effectLst/>
                  <a:latin typeface="Arial" panose="020B0604020202020204" pitchFamily="34" charset="0"/>
                </a:rPr>
                <a:t>Moóc-xơ</a:t>
              </a:r>
              <a:endParaRPr lang="en-US"/>
            </a:p>
          </p:txBody>
        </p:sp>
      </p:grpSp>
      <p:pic>
        <p:nvPicPr>
          <p:cNvPr id="2" name="SOS_morse_code">
            <a:hlinkClick r:id="" action="ppaction://media"/>
            <a:extLst>
              <a:ext uri="{FF2B5EF4-FFF2-40B4-BE49-F238E27FC236}">
                <a16:creationId xmlns:a16="http://schemas.microsoft.com/office/drawing/2014/main" id="{A5257216-4DA7-9F03-4307-714009AE25D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8099" y="0"/>
            <a:ext cx="487363" cy="487363"/>
          </a:xfrm>
          <a:prstGeom prst="rect">
            <a:avLst/>
          </a:prstGeom>
        </p:spPr>
      </p:pic>
    </p:spTree>
    <p:extLst>
      <p:ext uri="{BB962C8B-B14F-4D97-AF65-F5344CB8AC3E}">
        <p14:creationId xmlns:p14="http://schemas.microsoft.com/office/powerpoint/2010/main" val="32705556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44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526"/>
        <p:cNvGrpSpPr/>
        <p:nvPr/>
      </p:nvGrpSpPr>
      <p:grpSpPr>
        <a:xfrm>
          <a:off x="0" y="0"/>
          <a:ext cx="0" cy="0"/>
          <a:chOff x="0" y="0"/>
          <a:chExt cx="0" cy="0"/>
        </a:xfrm>
      </p:grpSpPr>
      <p:sp>
        <p:nvSpPr>
          <p:cNvPr id="3" name="Rectangle 2">
            <a:extLst>
              <a:ext uri="{FF2B5EF4-FFF2-40B4-BE49-F238E27FC236}">
                <a16:creationId xmlns:a16="http://schemas.microsoft.com/office/drawing/2014/main" id="{F1F44B40-6090-BBE3-8287-EEAE826C0D19}"/>
              </a:ext>
            </a:extLst>
          </p:cNvPr>
          <p:cNvSpPr/>
          <p:nvPr/>
        </p:nvSpPr>
        <p:spPr>
          <a:xfrm>
            <a:off x="657507" y="751681"/>
            <a:ext cx="7828979" cy="3640138"/>
          </a:xfrm>
          <a:prstGeom prst="rect">
            <a:avLst/>
          </a:prstGeom>
          <a:solidFill>
            <a:srgbClr val="FFFFF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defRPr/>
            </a:pPr>
            <a:endParaRPr lang="en-US" sz="900" kern="1200">
              <a:solidFill>
                <a:prstClr val="white"/>
              </a:solidFill>
              <a:latin typeface="Calibri"/>
            </a:endParaRPr>
          </a:p>
        </p:txBody>
      </p:sp>
      <p:sp>
        <p:nvSpPr>
          <p:cNvPr id="5" name="TextBox 4">
            <a:extLst>
              <a:ext uri="{FF2B5EF4-FFF2-40B4-BE49-F238E27FC236}">
                <a16:creationId xmlns:a16="http://schemas.microsoft.com/office/drawing/2014/main" id="{A90B7CDD-09E4-DB93-2F9E-13975FD0FBD8}"/>
              </a:ext>
            </a:extLst>
          </p:cNvPr>
          <p:cNvSpPr txBox="1"/>
          <p:nvPr/>
        </p:nvSpPr>
        <p:spPr>
          <a:xfrm>
            <a:off x="773865" y="1382900"/>
            <a:ext cx="7596261" cy="2805320"/>
          </a:xfrm>
          <a:prstGeom prst="rect">
            <a:avLst/>
          </a:prstGeom>
          <a:noFill/>
        </p:spPr>
        <p:txBody>
          <a:bodyPr wrap="square">
            <a:spAutoFit/>
          </a:bodyPr>
          <a:lstStyle/>
          <a:p>
            <a:pPr marL="285750" indent="-285750" algn="just" defTabSz="457200">
              <a:lnSpc>
                <a:spcPct val="150000"/>
              </a:lnSpc>
              <a:buClrTx/>
              <a:buFont typeface="Wingdings" panose="05000000000000000000" pitchFamily="2" charset="2"/>
              <a:buChar char="ü"/>
            </a:pPr>
            <a:r>
              <a:rPr lang="vi-VN" sz="2000" kern="1200">
                <a:latin typeface="Arial" panose="020B0604020202020204" pitchFamily="34" charset="0"/>
                <a:ea typeface="Noto Sans Symbols"/>
                <a:cs typeface="Arial" panose="020B0604020202020204" pitchFamily="34" charset="0"/>
              </a:rPr>
              <a:t>Cách mạng công nghiệp ở Anh:</a:t>
            </a:r>
          </a:p>
          <a:p>
            <a:pPr marL="342900" indent="-342900" algn="just" defTabSz="457200">
              <a:lnSpc>
                <a:spcPct val="150000"/>
              </a:lnSpc>
              <a:buClrTx/>
              <a:buFont typeface="Arial" panose="020B0604020202020204" pitchFamily="34" charset="0"/>
              <a:buChar char="•"/>
            </a:pPr>
            <a:r>
              <a:rPr lang="vi-VN" sz="2000" kern="1200">
                <a:latin typeface="Arial" panose="020B0604020202020204" pitchFamily="34" charset="0"/>
                <a:ea typeface="Noto Sans Symbols"/>
                <a:cs typeface="Arial" panose="020B0604020202020204" pitchFamily="34" charset="0"/>
              </a:rPr>
              <a:t>Biến Anh từ một nước nông nghiệp trở thành nước công nghiệp phát triển nhất thế giới lúc bấy giờ.</a:t>
            </a:r>
          </a:p>
          <a:p>
            <a:pPr marL="342900" indent="-342900" algn="just" defTabSz="457200">
              <a:lnSpc>
                <a:spcPct val="150000"/>
              </a:lnSpc>
              <a:buClrTx/>
              <a:buFont typeface="Arial" panose="020B0604020202020204" pitchFamily="34" charset="0"/>
              <a:buChar char="•"/>
            </a:pPr>
            <a:r>
              <a:rPr lang="vi-VN" sz="2000" kern="1200">
                <a:latin typeface="Arial" panose="020B0604020202020204" pitchFamily="34" charset="0"/>
                <a:ea typeface="Noto Sans Symbols"/>
                <a:cs typeface="Arial" panose="020B0604020202020204" pitchFamily="34" charset="0"/>
              </a:rPr>
              <a:t>Là “công xưởng của thế giới”.</a:t>
            </a:r>
          </a:p>
          <a:p>
            <a:pPr marL="285750" indent="-285750" algn="just" defTabSz="457200">
              <a:lnSpc>
                <a:spcPct val="150000"/>
              </a:lnSpc>
              <a:buClrTx/>
              <a:buFont typeface="Wingdings" panose="05000000000000000000" pitchFamily="2" charset="2"/>
              <a:buChar char="ü"/>
            </a:pPr>
            <a:r>
              <a:rPr lang="vi-VN" sz="2000" kern="1200">
                <a:latin typeface="Arial" panose="020B0604020202020204" pitchFamily="34" charset="0"/>
                <a:ea typeface="Noto Sans Symbols"/>
                <a:cs typeface="Arial" panose="020B0604020202020204" pitchFamily="34" charset="0"/>
              </a:rPr>
              <a:t>Cách mạng công nghiệp ở Mỹ và các nước châu Âu: </a:t>
            </a:r>
            <a:r>
              <a:rPr lang="en-US" sz="2000" kern="1200">
                <a:latin typeface="Arial" panose="020B0604020202020204" pitchFamily="34" charset="0"/>
                <a:ea typeface="Noto Sans Symbols"/>
                <a:cs typeface="Arial" panose="020B0604020202020204" pitchFamily="34" charset="0"/>
              </a:rPr>
              <a:t>có </a:t>
            </a:r>
            <a:r>
              <a:rPr lang="vi-VN" sz="2000" kern="1200">
                <a:latin typeface="Arial" panose="020B0604020202020204" pitchFamily="34" charset="0"/>
                <a:ea typeface="Noto Sans Symbols"/>
                <a:cs typeface="Arial" panose="020B0604020202020204" pitchFamily="34" charset="0"/>
              </a:rPr>
              <a:t>những phát minh làm thay đổi đời sống, xã hội của nhân loại.</a:t>
            </a:r>
          </a:p>
        </p:txBody>
      </p:sp>
      <p:sp>
        <p:nvSpPr>
          <p:cNvPr id="7" name="TextBox 6">
            <a:extLst>
              <a:ext uri="{FF2B5EF4-FFF2-40B4-BE49-F238E27FC236}">
                <a16:creationId xmlns:a16="http://schemas.microsoft.com/office/drawing/2014/main" id="{4E664D52-B41C-7E3C-A313-B4A147DE67EF}"/>
              </a:ext>
            </a:extLst>
          </p:cNvPr>
          <p:cNvSpPr txBox="1"/>
          <p:nvPr/>
        </p:nvSpPr>
        <p:spPr>
          <a:xfrm>
            <a:off x="1856881" y="845509"/>
            <a:ext cx="5430228" cy="537391"/>
          </a:xfrm>
          <a:prstGeom prst="rect">
            <a:avLst/>
          </a:prstGeom>
          <a:noFill/>
        </p:spPr>
        <p:txBody>
          <a:bodyPr wrap="square">
            <a:spAutoFit/>
          </a:bodyPr>
          <a:lstStyle/>
          <a:p>
            <a:pPr algn="ctr" defTabSz="457200">
              <a:lnSpc>
                <a:spcPct val="150000"/>
              </a:lnSpc>
              <a:spcBef>
                <a:spcPct val="0"/>
              </a:spcBef>
              <a:spcAft>
                <a:spcPts val="300"/>
              </a:spcAft>
              <a:buClrTx/>
              <a:defRPr/>
            </a:pPr>
            <a:r>
              <a:rPr lang="en-US" sz="2200" b="1" kern="1200">
                <a:solidFill>
                  <a:srgbClr val="FF0000"/>
                </a:solidFill>
                <a:latin typeface="Arial" panose="020B0604020202020204" pitchFamily="34" charset="0"/>
                <a:ea typeface="+mn-ea"/>
                <a:cs typeface="Arial" panose="020B0604020202020204" pitchFamily="34" charset="0"/>
              </a:rPr>
              <a:t>Kết luận</a:t>
            </a:r>
            <a:endParaRPr lang="vi-VN" sz="2200" b="1" kern="1200">
              <a:solidFill>
                <a:srgbClr val="FF0000"/>
              </a:solidFill>
              <a:latin typeface="Arial" panose="020B0604020202020204" pitchFamily="34" charset="0"/>
              <a:ea typeface="+mn-ea"/>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1000" b="-11000"/>
          </a:stretch>
        </a:blipFill>
        <a:effectLst/>
      </p:bgPr>
    </p:bg>
    <p:spTree>
      <p:nvGrpSpPr>
        <p:cNvPr id="1" name="Shape 1526"/>
        <p:cNvGrpSpPr/>
        <p:nvPr/>
      </p:nvGrpSpPr>
      <p:grpSpPr>
        <a:xfrm>
          <a:off x="0" y="0"/>
          <a:ext cx="0" cy="0"/>
          <a:chOff x="0" y="0"/>
          <a:chExt cx="0" cy="0"/>
        </a:xfrm>
      </p:grpSpPr>
      <p:sp>
        <p:nvSpPr>
          <p:cNvPr id="4" name="Rectangle 3">
            <a:extLst>
              <a:ext uri="{FF2B5EF4-FFF2-40B4-BE49-F238E27FC236}">
                <a16:creationId xmlns:a16="http://schemas.microsoft.com/office/drawing/2014/main" id="{33F37C78-7DD1-F72C-17AC-653F79B1210D}"/>
              </a:ext>
            </a:extLst>
          </p:cNvPr>
          <p:cNvSpPr/>
          <p:nvPr/>
        </p:nvSpPr>
        <p:spPr>
          <a:xfrm>
            <a:off x="0" y="0"/>
            <a:ext cx="9144000" cy="5143500"/>
          </a:xfrm>
          <a:prstGeom prst="rect">
            <a:avLst/>
          </a:prstGeom>
          <a:gradFill>
            <a:gsLst>
              <a:gs pos="0">
                <a:srgbClr val="000000">
                  <a:alpha val="7000"/>
                </a:srgbClr>
              </a:gs>
              <a:gs pos="47000">
                <a:srgbClr val="000000">
                  <a:alpha val="82000"/>
                </a:srgbClr>
              </a:gs>
              <a:gs pos="100000">
                <a:srgbClr val="000000"/>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77C94"/>
              </a:solidFill>
              <a:effectLst/>
              <a:uLnTx/>
              <a:uFillTx/>
              <a:latin typeface="Arial"/>
              <a:ea typeface="+mn-ea"/>
              <a:cs typeface="+mn-cs"/>
              <a:sym typeface="Arial"/>
            </a:endParaRPr>
          </a:p>
        </p:txBody>
      </p:sp>
      <p:grpSp>
        <p:nvGrpSpPr>
          <p:cNvPr id="5" name="Group 4">
            <a:extLst>
              <a:ext uri="{FF2B5EF4-FFF2-40B4-BE49-F238E27FC236}">
                <a16:creationId xmlns:a16="http://schemas.microsoft.com/office/drawing/2014/main" id="{4382B9EB-A47A-A8A4-A2A3-CDA38AEC73B5}"/>
              </a:ext>
            </a:extLst>
          </p:cNvPr>
          <p:cNvGrpSpPr/>
          <p:nvPr/>
        </p:nvGrpSpPr>
        <p:grpSpPr>
          <a:xfrm>
            <a:off x="1420585" y="794755"/>
            <a:ext cx="6302829" cy="1431069"/>
            <a:chOff x="1409699" y="2086585"/>
            <a:chExt cx="6302829" cy="1431069"/>
          </a:xfrm>
        </p:grpSpPr>
        <p:sp>
          <p:nvSpPr>
            <p:cNvPr id="6" name="TextBox 5">
              <a:extLst>
                <a:ext uri="{FF2B5EF4-FFF2-40B4-BE49-F238E27FC236}">
                  <a16:creationId xmlns:a16="http://schemas.microsoft.com/office/drawing/2014/main" id="{B8279243-2743-7454-E834-0D1F092272AA}"/>
                </a:ext>
              </a:extLst>
            </p:cNvPr>
            <p:cNvSpPr txBox="1"/>
            <p:nvPr/>
          </p:nvSpPr>
          <p:spPr>
            <a:xfrm>
              <a:off x="1431471" y="2086585"/>
              <a:ext cx="6281057" cy="1409297"/>
            </a:xfrm>
            <a:prstGeom prst="rect">
              <a:avLst/>
            </a:prstGeom>
            <a:noFill/>
          </p:spPr>
          <p:txBody>
            <a:bodyPr wrap="square">
              <a:spAutoFit/>
            </a:bodyPr>
            <a:lstStyle/>
            <a:p>
              <a:pPr algn="ctr">
                <a:lnSpc>
                  <a:spcPct val="150000"/>
                </a:lnSpc>
                <a:buClr>
                  <a:srgbClr val="FFFFFF"/>
                </a:buClr>
              </a:pPr>
              <a:r>
                <a:rPr lang="en-US" sz="6600">
                  <a:solidFill>
                    <a:schemeClr val="accent5"/>
                  </a:solidFill>
                  <a:latin typeface="Bahnschrift Condensed" panose="020B0502040204020203" pitchFamily="34" charset="0"/>
                  <a:ea typeface="Calibri" panose="020F0502020204030204" pitchFamily="34" charset="0"/>
                </a:rPr>
                <a:t>MÁY KÉO SỢI GIEN-NI</a:t>
              </a:r>
              <a:endParaRPr lang="vi-VN" sz="6600">
                <a:solidFill>
                  <a:schemeClr val="accent5"/>
                </a:solidFill>
                <a:latin typeface="Bahnschrift Condensed" panose="020B0502040204020203" pitchFamily="34" charset="0"/>
                <a:ea typeface="Calibri" panose="020F0502020204030204" pitchFamily="34" charset="0"/>
              </a:endParaRPr>
            </a:p>
          </p:txBody>
        </p:sp>
        <p:sp>
          <p:nvSpPr>
            <p:cNvPr id="3" name="TextBox 2">
              <a:extLst>
                <a:ext uri="{FF2B5EF4-FFF2-40B4-BE49-F238E27FC236}">
                  <a16:creationId xmlns:a16="http://schemas.microsoft.com/office/drawing/2014/main" id="{951E8D92-EA71-D604-F5D4-D67E0672AAF4}"/>
                </a:ext>
              </a:extLst>
            </p:cNvPr>
            <p:cNvSpPr txBox="1"/>
            <p:nvPr/>
          </p:nvSpPr>
          <p:spPr>
            <a:xfrm>
              <a:off x="1409699" y="2108357"/>
              <a:ext cx="6281057" cy="1409297"/>
            </a:xfrm>
            <a:prstGeom prst="rect">
              <a:avLst/>
            </a:prstGeom>
            <a:noFill/>
          </p:spPr>
          <p:txBody>
            <a:bodyPr wrap="square">
              <a:spAutoFit/>
            </a:bodyPr>
            <a:lstStyle/>
            <a:p>
              <a:pPr algn="ctr">
                <a:lnSpc>
                  <a:spcPct val="150000"/>
                </a:lnSpc>
                <a:buClr>
                  <a:srgbClr val="FFFFFF"/>
                </a:buClr>
              </a:pPr>
              <a:r>
                <a:rPr lang="en-US" sz="6600">
                  <a:solidFill>
                    <a:srgbClr val="FFC000"/>
                  </a:solidFill>
                  <a:latin typeface="Bahnschrift Condensed" panose="020B0502040204020203" pitchFamily="34" charset="0"/>
                  <a:ea typeface="Calibri" panose="020F0502020204030204" pitchFamily="34" charset="0"/>
                </a:rPr>
                <a:t>MÁY KÉO SỢI GIEN-NI</a:t>
              </a:r>
              <a:endParaRPr lang="vi-VN" sz="6600">
                <a:solidFill>
                  <a:srgbClr val="FFC000"/>
                </a:solidFill>
                <a:latin typeface="Bahnschrift Condensed" panose="020B0502040204020203" pitchFamily="34" charset="0"/>
                <a:ea typeface="Calibri" panose="020F0502020204030204" pitchFamily="34" charset="0"/>
              </a:endParaRPr>
            </a:p>
          </p:txBody>
        </p:sp>
      </p:grpSp>
      <p:sp>
        <p:nvSpPr>
          <p:cNvPr id="8" name="TextBox 7">
            <a:extLst>
              <a:ext uri="{FF2B5EF4-FFF2-40B4-BE49-F238E27FC236}">
                <a16:creationId xmlns:a16="http://schemas.microsoft.com/office/drawing/2014/main" id="{DB95AEE6-0A8E-CD9D-1726-7311C52129CA}"/>
              </a:ext>
            </a:extLst>
          </p:cNvPr>
          <p:cNvSpPr txBox="1"/>
          <p:nvPr/>
        </p:nvSpPr>
        <p:spPr>
          <a:xfrm>
            <a:off x="478971" y="2258482"/>
            <a:ext cx="8207828" cy="2534027"/>
          </a:xfrm>
          <a:prstGeom prst="rect">
            <a:avLst/>
          </a:prstGeom>
          <a:noFill/>
        </p:spPr>
        <p:txBody>
          <a:bodyPr wrap="square">
            <a:spAutoFit/>
          </a:bodyPr>
          <a:lstStyle/>
          <a:p>
            <a:pPr marL="285750" indent="-285750" algn="just">
              <a:lnSpc>
                <a:spcPct val="150000"/>
              </a:lnSpc>
              <a:buClr>
                <a:srgbClr val="FFFFFF"/>
              </a:buClr>
              <a:buFont typeface="Arial" panose="020B0604020202020204" pitchFamily="34" charset="0"/>
              <a:buChar char="•"/>
            </a:pPr>
            <a:r>
              <a:rPr lang="vi-VN" sz="1800">
                <a:solidFill>
                  <a:schemeClr val="accent5"/>
                </a:solidFill>
                <a:effectLst/>
                <a:latin typeface="+mn-lt"/>
                <a:ea typeface="Calibri" panose="020F0502020204030204" pitchFamily="34" charset="0"/>
              </a:rPr>
              <a:t>Năm 1761, người thợ dệt Giêm Ha-gi-vơ phát minh ra máy kéo sợi Gien-ni.</a:t>
            </a:r>
            <a:endParaRPr lang="en-US" sz="1800">
              <a:solidFill>
                <a:schemeClr val="accent5"/>
              </a:solidFill>
              <a:effectLst/>
              <a:latin typeface="+mn-lt"/>
              <a:ea typeface="Calibri" panose="020F0502020204030204" pitchFamily="34" charset="0"/>
            </a:endParaRPr>
          </a:p>
          <a:p>
            <a:pPr marL="285750" indent="-285750" algn="just">
              <a:lnSpc>
                <a:spcPct val="150000"/>
              </a:lnSpc>
              <a:buClr>
                <a:srgbClr val="FFFFFF"/>
              </a:buClr>
              <a:buFont typeface="Arial" panose="020B0604020202020204" pitchFamily="34" charset="0"/>
              <a:buChar char="•"/>
            </a:pPr>
            <a:r>
              <a:rPr lang="en-US" sz="1800">
                <a:solidFill>
                  <a:schemeClr val="accent5"/>
                </a:solidFill>
                <a:effectLst/>
                <a:latin typeface="+mn-lt"/>
                <a:ea typeface="Calibri" panose="020F0502020204030204" pitchFamily="34" charset="0"/>
              </a:rPr>
              <a:t>Cách vận hành: có </a:t>
            </a:r>
            <a:r>
              <a:rPr lang="vi-VN" sz="1800">
                <a:solidFill>
                  <a:schemeClr val="accent5"/>
                </a:solidFill>
                <a:effectLst/>
                <a:latin typeface="+mn-lt"/>
                <a:ea typeface="Calibri" panose="020F0502020204030204" pitchFamily="34" charset="0"/>
              </a:rPr>
              <a:t>16 - 18 cọc suốt do một công nhân điều khiển</a:t>
            </a:r>
            <a:r>
              <a:rPr lang="en-US" sz="1800">
                <a:solidFill>
                  <a:schemeClr val="accent5"/>
                </a:solidFill>
                <a:effectLst/>
                <a:latin typeface="+mn-lt"/>
                <a:ea typeface="Calibri" panose="020F0502020204030204" pitchFamily="34" charset="0"/>
              </a:rPr>
              <a:t> quay bằng tay</a:t>
            </a:r>
            <a:r>
              <a:rPr lang="vi-VN" sz="1800">
                <a:solidFill>
                  <a:schemeClr val="accent5"/>
                </a:solidFill>
                <a:effectLst/>
                <a:latin typeface="+mn-lt"/>
                <a:ea typeface="Calibri" panose="020F0502020204030204" pitchFamily="34" charset="0"/>
              </a:rPr>
              <a:t>. Nhờ vậy, sợi được sản xuất ra nhiều hơn trước. </a:t>
            </a:r>
            <a:endParaRPr lang="en-US" sz="1800">
              <a:solidFill>
                <a:schemeClr val="accent5"/>
              </a:solidFill>
              <a:effectLst/>
              <a:latin typeface="+mn-lt"/>
              <a:ea typeface="Calibri" panose="020F0502020204030204" pitchFamily="34" charset="0"/>
            </a:endParaRPr>
          </a:p>
          <a:p>
            <a:pPr marL="285750" indent="-285750" algn="just">
              <a:lnSpc>
                <a:spcPct val="150000"/>
              </a:lnSpc>
              <a:buClr>
                <a:srgbClr val="FFFFFF"/>
              </a:buClr>
              <a:buFont typeface="Arial" panose="020B0604020202020204" pitchFamily="34" charset="0"/>
              <a:buChar char="•"/>
            </a:pPr>
            <a:r>
              <a:rPr lang="en-US" sz="1800">
                <a:solidFill>
                  <a:schemeClr val="accent5"/>
                </a:solidFill>
                <a:effectLst/>
                <a:latin typeface="+mn-lt"/>
                <a:ea typeface="Calibri" panose="020F0502020204030204" pitchFamily="34" charset="0"/>
              </a:rPr>
              <a:t>M</a:t>
            </a:r>
            <a:r>
              <a:rPr lang="vi-VN" sz="1800">
                <a:solidFill>
                  <a:schemeClr val="accent5"/>
                </a:solidFill>
                <a:effectLst/>
                <a:latin typeface="+mn-lt"/>
                <a:ea typeface="Calibri" panose="020F0502020204030204" pitchFamily="34" charset="0"/>
              </a:rPr>
              <a:t>áy kéo sợi Gien-ni </a:t>
            </a:r>
            <a:r>
              <a:rPr lang="en-US" sz="1800">
                <a:solidFill>
                  <a:schemeClr val="accent5"/>
                </a:solidFill>
                <a:effectLst/>
                <a:latin typeface="+mn-lt"/>
                <a:ea typeface="Calibri" panose="020F0502020204030204" pitchFamily="34" charset="0"/>
              </a:rPr>
              <a:t>ra đời </a:t>
            </a:r>
            <a:r>
              <a:rPr lang="vi-VN" sz="1800">
                <a:solidFill>
                  <a:schemeClr val="accent5"/>
                </a:solidFill>
                <a:effectLst/>
                <a:latin typeface="+mn-lt"/>
                <a:ea typeface="Calibri" panose="020F0502020204030204" pitchFamily="34" charset="0"/>
              </a:rPr>
              <a:t>làm thay đổi sâu sắc tình hình trước đây của lao động Anh, vì nó mở đầu cho sự phân công lao động giữa việc kéo sợi và việc dệt vải trong xã hội. </a:t>
            </a:r>
            <a:endParaRPr lang="en-US" sz="1800">
              <a:solidFill>
                <a:schemeClr val="accent5"/>
              </a:solidFill>
              <a:latin typeface="+mn-lt"/>
            </a:endParaRPr>
          </a:p>
        </p:txBody>
      </p:sp>
    </p:spTree>
    <p:extLst>
      <p:ext uri="{BB962C8B-B14F-4D97-AF65-F5344CB8AC3E}">
        <p14:creationId xmlns:p14="http://schemas.microsoft.com/office/powerpoint/2010/main" val="26115378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72F3A0-0AEC-EB02-B65B-6250915A01F0}"/>
              </a:ext>
            </a:extLst>
          </p:cNvPr>
          <p:cNvSpPr txBox="1"/>
          <p:nvPr/>
        </p:nvSpPr>
        <p:spPr>
          <a:xfrm>
            <a:off x="874508" y="151302"/>
            <a:ext cx="7394983" cy="496996"/>
          </a:xfrm>
          <a:prstGeom prst="rect">
            <a:avLst/>
          </a:prstGeom>
          <a:noFill/>
        </p:spPr>
        <p:txBody>
          <a:bodyPr wrap="square">
            <a:spAutoFit/>
          </a:bodyPr>
          <a:lstStyle/>
          <a:p>
            <a:pPr algn="ctr">
              <a:lnSpc>
                <a:spcPct val="150000"/>
              </a:lnSpc>
            </a:pPr>
            <a:r>
              <a:rPr lang="en-US" sz="2000" b="1">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Các em hãy xem video tóm tắt về Giêm Oát</a:t>
            </a:r>
            <a:endParaRPr lang="en-US" sz="2000" b="1">
              <a:solidFill>
                <a:schemeClr val="accent2">
                  <a:lumMod val="75000"/>
                </a:schemeClr>
              </a:solidFill>
              <a:latin typeface="Arial" panose="020B0604020202020204" pitchFamily="34" charset="0"/>
              <a:cs typeface="Arial" panose="020B0604020202020204" pitchFamily="34" charset="0"/>
            </a:endParaRPr>
          </a:p>
        </p:txBody>
      </p:sp>
      <p:pic>
        <p:nvPicPr>
          <p:cNvPr id="2" name="Nhà phát minh tài ba James Watt">
            <a:hlinkClick r:id="" action="ppaction://media"/>
            <a:extLst>
              <a:ext uri="{FF2B5EF4-FFF2-40B4-BE49-F238E27FC236}">
                <a16:creationId xmlns:a16="http://schemas.microsoft.com/office/drawing/2014/main" id="{67D9E1D0-9F23-5D57-21C6-70695FCBF28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874508" y="738289"/>
            <a:ext cx="7394983" cy="4159678"/>
          </a:xfrm>
          <a:prstGeom prst="rect">
            <a:avLst/>
          </a:prstGeom>
        </p:spPr>
      </p:pic>
    </p:spTree>
    <p:extLst>
      <p:ext uri="{BB962C8B-B14F-4D97-AF65-F5344CB8AC3E}">
        <p14:creationId xmlns:p14="http://schemas.microsoft.com/office/powerpoint/2010/main" val="18454156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95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76"/>
        <p:cNvGrpSpPr/>
        <p:nvPr/>
      </p:nvGrpSpPr>
      <p:grpSpPr>
        <a:xfrm>
          <a:off x="0" y="0"/>
          <a:ext cx="0" cy="0"/>
          <a:chOff x="0" y="0"/>
          <a:chExt cx="0" cy="0"/>
        </a:xfrm>
      </p:grpSpPr>
      <p:sp>
        <p:nvSpPr>
          <p:cNvPr id="2198" name="Google Shape;2198;p36"/>
          <p:cNvSpPr/>
          <p:nvPr/>
        </p:nvSpPr>
        <p:spPr>
          <a:xfrm flipH="1">
            <a:off x="7085370" y="3997192"/>
            <a:ext cx="990350" cy="453075"/>
          </a:xfrm>
          <a:custGeom>
            <a:avLst/>
            <a:gdLst/>
            <a:ahLst/>
            <a:cxnLst/>
            <a:rect l="l" t="t" r="r" b="b"/>
            <a:pathLst>
              <a:path w="39614" h="18123" extrusionOk="0">
                <a:moveTo>
                  <a:pt x="3639" y="18106"/>
                </a:moveTo>
                <a:cubicBezTo>
                  <a:pt x="4391" y="18239"/>
                  <a:pt x="2776" y="14102"/>
                  <a:pt x="4568" y="13195"/>
                </a:cubicBezTo>
                <a:cubicBezTo>
                  <a:pt x="6360" y="12288"/>
                  <a:pt x="12776" y="13173"/>
                  <a:pt x="14391" y="12664"/>
                </a:cubicBezTo>
                <a:cubicBezTo>
                  <a:pt x="16006" y="12155"/>
                  <a:pt x="14944" y="10629"/>
                  <a:pt x="14258" y="10142"/>
                </a:cubicBezTo>
                <a:cubicBezTo>
                  <a:pt x="13572" y="9655"/>
                  <a:pt x="10696" y="10209"/>
                  <a:pt x="10276" y="9744"/>
                </a:cubicBezTo>
                <a:cubicBezTo>
                  <a:pt x="9856" y="9280"/>
                  <a:pt x="8307" y="7731"/>
                  <a:pt x="11736" y="7355"/>
                </a:cubicBezTo>
                <a:cubicBezTo>
                  <a:pt x="15165" y="6979"/>
                  <a:pt x="26249" y="8506"/>
                  <a:pt x="30850" y="7488"/>
                </a:cubicBezTo>
                <a:cubicBezTo>
                  <a:pt x="35452" y="6470"/>
                  <a:pt x="40849" y="2466"/>
                  <a:pt x="39345" y="1249"/>
                </a:cubicBezTo>
                <a:cubicBezTo>
                  <a:pt x="37841" y="32"/>
                  <a:pt x="24169" y="-211"/>
                  <a:pt x="21824" y="187"/>
                </a:cubicBezTo>
                <a:cubicBezTo>
                  <a:pt x="19479" y="585"/>
                  <a:pt x="28085" y="2974"/>
                  <a:pt x="25275" y="3638"/>
                </a:cubicBezTo>
                <a:cubicBezTo>
                  <a:pt x="22466" y="4302"/>
                  <a:pt x="8131" y="3019"/>
                  <a:pt x="4967" y="4169"/>
                </a:cubicBezTo>
                <a:cubicBezTo>
                  <a:pt x="1804" y="5320"/>
                  <a:pt x="7113" y="9169"/>
                  <a:pt x="6294" y="10541"/>
                </a:cubicBezTo>
                <a:cubicBezTo>
                  <a:pt x="5475" y="11913"/>
                  <a:pt x="498" y="11138"/>
                  <a:pt x="55" y="12399"/>
                </a:cubicBezTo>
                <a:cubicBezTo>
                  <a:pt x="-387" y="13660"/>
                  <a:pt x="2887" y="17973"/>
                  <a:pt x="3639" y="18106"/>
                </a:cubicBezTo>
                <a:close/>
              </a:path>
            </a:pathLst>
          </a:custGeom>
          <a:solidFill>
            <a:srgbClr val="FFFFFF">
              <a:alpha val="70440"/>
            </a:srgbClr>
          </a:solidFill>
          <a:ln>
            <a:noFill/>
          </a:ln>
        </p:spPr>
      </p:sp>
      <p:sp>
        <p:nvSpPr>
          <p:cNvPr id="2199" name="Google Shape;2199;p36"/>
          <p:cNvSpPr/>
          <p:nvPr/>
        </p:nvSpPr>
        <p:spPr>
          <a:xfrm flipH="1">
            <a:off x="8053411" y="3801253"/>
            <a:ext cx="775225" cy="450350"/>
          </a:xfrm>
          <a:custGeom>
            <a:avLst/>
            <a:gdLst/>
            <a:ahLst/>
            <a:cxnLst/>
            <a:rect l="l" t="t" r="r" b="b"/>
            <a:pathLst>
              <a:path w="31009" h="18014" extrusionOk="0">
                <a:moveTo>
                  <a:pt x="3625" y="18011"/>
                </a:moveTo>
                <a:cubicBezTo>
                  <a:pt x="4377" y="18144"/>
                  <a:pt x="2762" y="14007"/>
                  <a:pt x="4554" y="13100"/>
                </a:cubicBezTo>
                <a:cubicBezTo>
                  <a:pt x="6346" y="12193"/>
                  <a:pt x="12673" y="13019"/>
                  <a:pt x="14377" y="12569"/>
                </a:cubicBezTo>
                <a:cubicBezTo>
                  <a:pt x="16081" y="12119"/>
                  <a:pt x="15462" y="10885"/>
                  <a:pt x="14776" y="10398"/>
                </a:cubicBezTo>
                <a:cubicBezTo>
                  <a:pt x="14090" y="9911"/>
                  <a:pt x="11191" y="10512"/>
                  <a:pt x="10262" y="9649"/>
                </a:cubicBezTo>
                <a:cubicBezTo>
                  <a:pt x="9333" y="8786"/>
                  <a:pt x="5971" y="5938"/>
                  <a:pt x="9201" y="5222"/>
                </a:cubicBezTo>
                <a:cubicBezTo>
                  <a:pt x="12431" y="4506"/>
                  <a:pt x="26456" y="5996"/>
                  <a:pt x="29642" y="5354"/>
                </a:cubicBezTo>
                <a:cubicBezTo>
                  <a:pt x="32828" y="4712"/>
                  <a:pt x="29620" y="2249"/>
                  <a:pt x="28315" y="1372"/>
                </a:cubicBezTo>
                <a:cubicBezTo>
                  <a:pt x="27010" y="495"/>
                  <a:pt x="22319" y="-270"/>
                  <a:pt x="21810" y="92"/>
                </a:cubicBezTo>
                <a:cubicBezTo>
                  <a:pt x="21301" y="454"/>
                  <a:pt x="28071" y="2879"/>
                  <a:pt x="25261" y="3543"/>
                </a:cubicBezTo>
                <a:cubicBezTo>
                  <a:pt x="22452" y="4207"/>
                  <a:pt x="8117" y="2924"/>
                  <a:pt x="4953" y="4074"/>
                </a:cubicBezTo>
                <a:cubicBezTo>
                  <a:pt x="1790" y="5225"/>
                  <a:pt x="7099" y="9074"/>
                  <a:pt x="6280" y="10446"/>
                </a:cubicBezTo>
                <a:cubicBezTo>
                  <a:pt x="5461" y="11818"/>
                  <a:pt x="484" y="11043"/>
                  <a:pt x="41" y="12304"/>
                </a:cubicBezTo>
                <a:cubicBezTo>
                  <a:pt x="-401" y="13565"/>
                  <a:pt x="2873" y="17878"/>
                  <a:pt x="3625" y="18011"/>
                </a:cubicBezTo>
                <a:close/>
              </a:path>
            </a:pathLst>
          </a:custGeom>
          <a:solidFill>
            <a:srgbClr val="FFFFFF">
              <a:alpha val="70440"/>
            </a:srgbClr>
          </a:solidFill>
          <a:ln>
            <a:noFill/>
          </a:ln>
        </p:spPr>
      </p:sp>
      <p:grpSp>
        <p:nvGrpSpPr>
          <p:cNvPr id="2200" name="Google Shape;2200;p36"/>
          <p:cNvGrpSpPr/>
          <p:nvPr/>
        </p:nvGrpSpPr>
        <p:grpSpPr>
          <a:xfrm flipH="1">
            <a:off x="7184987" y="4233775"/>
            <a:ext cx="1095050" cy="949050"/>
            <a:chOff x="6742975" y="3444500"/>
            <a:chExt cx="1095050" cy="949050"/>
          </a:xfrm>
        </p:grpSpPr>
        <p:sp>
          <p:nvSpPr>
            <p:cNvPr id="2201" name="Google Shape;2201;p36"/>
            <p:cNvSpPr/>
            <p:nvPr/>
          </p:nvSpPr>
          <p:spPr>
            <a:xfrm>
              <a:off x="7211325" y="3444500"/>
              <a:ext cx="102408" cy="537556"/>
            </a:xfrm>
            <a:custGeom>
              <a:avLst/>
              <a:gdLst/>
              <a:ahLst/>
              <a:cxnLst/>
              <a:rect l="l" t="t" r="r" b="b"/>
              <a:pathLst>
                <a:path w="7433" h="39024" extrusionOk="0">
                  <a:moveTo>
                    <a:pt x="7433" y="39024"/>
                  </a:moveTo>
                  <a:lnTo>
                    <a:pt x="5575" y="0"/>
                  </a:lnTo>
                  <a:lnTo>
                    <a:pt x="2124" y="0"/>
                  </a:lnTo>
                  <a:lnTo>
                    <a:pt x="0" y="38759"/>
                  </a:lnTo>
                  <a:close/>
                </a:path>
              </a:pathLst>
            </a:custGeom>
            <a:solidFill>
              <a:schemeClr val="dk1"/>
            </a:solidFill>
            <a:ln>
              <a:noFill/>
            </a:ln>
          </p:spPr>
        </p:sp>
        <p:sp>
          <p:nvSpPr>
            <p:cNvPr id="2202" name="Google Shape;2202;p36"/>
            <p:cNvSpPr/>
            <p:nvPr/>
          </p:nvSpPr>
          <p:spPr>
            <a:xfrm>
              <a:off x="6985675" y="3643600"/>
              <a:ext cx="102408" cy="537556"/>
            </a:xfrm>
            <a:custGeom>
              <a:avLst/>
              <a:gdLst/>
              <a:ahLst/>
              <a:cxnLst/>
              <a:rect l="l" t="t" r="r" b="b"/>
              <a:pathLst>
                <a:path w="7433" h="39024" extrusionOk="0">
                  <a:moveTo>
                    <a:pt x="7433" y="39024"/>
                  </a:moveTo>
                  <a:lnTo>
                    <a:pt x="5575" y="0"/>
                  </a:lnTo>
                  <a:lnTo>
                    <a:pt x="2124" y="0"/>
                  </a:lnTo>
                  <a:lnTo>
                    <a:pt x="0" y="38759"/>
                  </a:lnTo>
                  <a:close/>
                </a:path>
              </a:pathLst>
            </a:custGeom>
            <a:solidFill>
              <a:schemeClr val="dk1"/>
            </a:solidFill>
            <a:ln>
              <a:noFill/>
            </a:ln>
          </p:spPr>
        </p:sp>
        <p:sp>
          <p:nvSpPr>
            <p:cNvPr id="2203" name="Google Shape;2203;p36"/>
            <p:cNvSpPr/>
            <p:nvPr/>
          </p:nvSpPr>
          <p:spPr>
            <a:xfrm>
              <a:off x="6742975" y="3922325"/>
              <a:ext cx="1095050" cy="471225"/>
            </a:xfrm>
            <a:custGeom>
              <a:avLst/>
              <a:gdLst/>
              <a:ahLst/>
              <a:cxnLst/>
              <a:rect l="l" t="t" r="r" b="b"/>
              <a:pathLst>
                <a:path w="43802" h="18849" extrusionOk="0">
                  <a:moveTo>
                    <a:pt x="37431" y="0"/>
                  </a:moveTo>
                  <a:lnTo>
                    <a:pt x="5043" y="0"/>
                  </a:lnTo>
                  <a:lnTo>
                    <a:pt x="0" y="3717"/>
                  </a:lnTo>
                  <a:lnTo>
                    <a:pt x="1858" y="9557"/>
                  </a:lnTo>
                  <a:lnTo>
                    <a:pt x="37696" y="18849"/>
                  </a:lnTo>
                  <a:lnTo>
                    <a:pt x="43802" y="7434"/>
                  </a:lnTo>
                  <a:close/>
                </a:path>
              </a:pathLst>
            </a:custGeom>
            <a:solidFill>
              <a:schemeClr val="dk1"/>
            </a:solidFill>
            <a:ln>
              <a:noFill/>
            </a:ln>
          </p:spPr>
        </p:sp>
      </p:grpSp>
      <p:grpSp>
        <p:nvGrpSpPr>
          <p:cNvPr id="2204" name="Google Shape;2204;p36"/>
          <p:cNvGrpSpPr/>
          <p:nvPr/>
        </p:nvGrpSpPr>
        <p:grpSpPr>
          <a:xfrm flipH="1">
            <a:off x="8309737" y="4233776"/>
            <a:ext cx="1357650" cy="584024"/>
            <a:chOff x="5355625" y="3444501"/>
            <a:chExt cx="1357650" cy="584024"/>
          </a:xfrm>
        </p:grpSpPr>
        <p:sp>
          <p:nvSpPr>
            <p:cNvPr id="2205" name="Google Shape;2205;p36"/>
            <p:cNvSpPr/>
            <p:nvPr/>
          </p:nvSpPr>
          <p:spPr>
            <a:xfrm>
              <a:off x="6222450" y="3444501"/>
              <a:ext cx="102408" cy="464483"/>
            </a:xfrm>
            <a:custGeom>
              <a:avLst/>
              <a:gdLst/>
              <a:ahLst/>
              <a:cxnLst/>
              <a:rect l="l" t="t" r="r" b="b"/>
              <a:pathLst>
                <a:path w="7433" h="39024" extrusionOk="0">
                  <a:moveTo>
                    <a:pt x="7433" y="39024"/>
                  </a:moveTo>
                  <a:lnTo>
                    <a:pt x="5575" y="0"/>
                  </a:lnTo>
                  <a:lnTo>
                    <a:pt x="2124" y="0"/>
                  </a:lnTo>
                  <a:lnTo>
                    <a:pt x="0" y="38759"/>
                  </a:lnTo>
                  <a:close/>
                </a:path>
              </a:pathLst>
            </a:custGeom>
            <a:solidFill>
              <a:schemeClr val="dk2"/>
            </a:solidFill>
            <a:ln>
              <a:noFill/>
            </a:ln>
          </p:spPr>
        </p:sp>
        <p:sp>
          <p:nvSpPr>
            <p:cNvPr id="2206" name="Google Shape;2206;p36"/>
            <p:cNvSpPr/>
            <p:nvPr/>
          </p:nvSpPr>
          <p:spPr>
            <a:xfrm>
              <a:off x="5355625" y="3796225"/>
              <a:ext cx="1357650" cy="232300"/>
            </a:xfrm>
            <a:custGeom>
              <a:avLst/>
              <a:gdLst/>
              <a:ahLst/>
              <a:cxnLst/>
              <a:rect l="l" t="t" r="r" b="b"/>
              <a:pathLst>
                <a:path w="54306" h="9292" extrusionOk="0">
                  <a:moveTo>
                    <a:pt x="50705" y="8761"/>
                  </a:moveTo>
                  <a:lnTo>
                    <a:pt x="50705" y="4779"/>
                  </a:lnTo>
                  <a:lnTo>
                    <a:pt x="54306" y="5744"/>
                  </a:lnTo>
                  <a:lnTo>
                    <a:pt x="46458" y="0"/>
                  </a:lnTo>
                  <a:lnTo>
                    <a:pt x="0" y="0"/>
                  </a:lnTo>
                  <a:lnTo>
                    <a:pt x="2124" y="9292"/>
                  </a:lnTo>
                  <a:close/>
                </a:path>
              </a:pathLst>
            </a:custGeom>
            <a:solidFill>
              <a:schemeClr val="dk2"/>
            </a:solidFill>
            <a:ln>
              <a:noFill/>
            </a:ln>
          </p:spPr>
        </p:sp>
      </p:grpSp>
      <p:sp>
        <p:nvSpPr>
          <p:cNvPr id="2207" name="Google Shape;2207;p36"/>
          <p:cNvSpPr/>
          <p:nvPr/>
        </p:nvSpPr>
        <p:spPr>
          <a:xfrm flipH="1">
            <a:off x="5142530" y="4207254"/>
            <a:ext cx="635025" cy="371375"/>
          </a:xfrm>
          <a:custGeom>
            <a:avLst/>
            <a:gdLst/>
            <a:ahLst/>
            <a:cxnLst/>
            <a:rect l="l" t="t" r="r" b="b"/>
            <a:pathLst>
              <a:path w="25401" h="14855" extrusionOk="0">
                <a:moveTo>
                  <a:pt x="332" y="14756"/>
                </a:moveTo>
                <a:cubicBezTo>
                  <a:pt x="730" y="15154"/>
                  <a:pt x="1482" y="11084"/>
                  <a:pt x="3252" y="10243"/>
                </a:cubicBezTo>
                <a:cubicBezTo>
                  <a:pt x="5022" y="9402"/>
                  <a:pt x="10022" y="10685"/>
                  <a:pt x="10951" y="9712"/>
                </a:cubicBezTo>
                <a:cubicBezTo>
                  <a:pt x="11880" y="8739"/>
                  <a:pt x="6482" y="5244"/>
                  <a:pt x="8827" y="4403"/>
                </a:cubicBezTo>
                <a:cubicBezTo>
                  <a:pt x="11172" y="3562"/>
                  <a:pt x="23384" y="5376"/>
                  <a:pt x="25021" y="4668"/>
                </a:cubicBezTo>
                <a:cubicBezTo>
                  <a:pt x="26658" y="3960"/>
                  <a:pt x="22366" y="642"/>
                  <a:pt x="18649" y="155"/>
                </a:cubicBezTo>
                <a:cubicBezTo>
                  <a:pt x="14932" y="-332"/>
                  <a:pt x="4712" y="598"/>
                  <a:pt x="2721" y="1748"/>
                </a:cubicBezTo>
                <a:cubicBezTo>
                  <a:pt x="730" y="2898"/>
                  <a:pt x="7013" y="6039"/>
                  <a:pt x="6703" y="7057"/>
                </a:cubicBezTo>
                <a:cubicBezTo>
                  <a:pt x="6393" y="8075"/>
                  <a:pt x="1925" y="6571"/>
                  <a:pt x="863" y="7854"/>
                </a:cubicBezTo>
                <a:cubicBezTo>
                  <a:pt x="-199" y="9137"/>
                  <a:pt x="-66" y="14358"/>
                  <a:pt x="332" y="14756"/>
                </a:cubicBezTo>
                <a:close/>
              </a:path>
            </a:pathLst>
          </a:custGeom>
          <a:solidFill>
            <a:srgbClr val="FFFFFF">
              <a:alpha val="70440"/>
            </a:srgbClr>
          </a:solidFill>
          <a:ln>
            <a:noFill/>
          </a:ln>
        </p:spPr>
      </p:sp>
      <p:sp>
        <p:nvSpPr>
          <p:cNvPr id="2208" name="Google Shape;2208;p36"/>
          <p:cNvSpPr/>
          <p:nvPr/>
        </p:nvSpPr>
        <p:spPr>
          <a:xfrm flipH="1">
            <a:off x="5113437" y="3949702"/>
            <a:ext cx="1506575" cy="590621"/>
          </a:xfrm>
          <a:custGeom>
            <a:avLst/>
            <a:gdLst/>
            <a:ahLst/>
            <a:cxnLst/>
            <a:rect l="l" t="t" r="r" b="b"/>
            <a:pathLst>
              <a:path w="60263" h="29672" extrusionOk="0">
                <a:moveTo>
                  <a:pt x="6421" y="29645"/>
                </a:moveTo>
                <a:cubicBezTo>
                  <a:pt x="7748" y="29866"/>
                  <a:pt x="8058" y="25442"/>
                  <a:pt x="8014" y="23672"/>
                </a:cubicBezTo>
                <a:cubicBezTo>
                  <a:pt x="7970" y="21902"/>
                  <a:pt x="5581" y="20376"/>
                  <a:pt x="6156" y="19026"/>
                </a:cubicBezTo>
                <a:cubicBezTo>
                  <a:pt x="6731" y="17677"/>
                  <a:pt x="10779" y="16526"/>
                  <a:pt x="11465" y="15575"/>
                </a:cubicBezTo>
                <a:cubicBezTo>
                  <a:pt x="12151" y="14624"/>
                  <a:pt x="10802" y="14182"/>
                  <a:pt x="10271" y="13319"/>
                </a:cubicBezTo>
                <a:cubicBezTo>
                  <a:pt x="9740" y="12456"/>
                  <a:pt x="3656" y="11040"/>
                  <a:pt x="8280" y="10398"/>
                </a:cubicBezTo>
                <a:cubicBezTo>
                  <a:pt x="12904" y="9756"/>
                  <a:pt x="33832" y="10465"/>
                  <a:pt x="38013" y="9469"/>
                </a:cubicBezTo>
                <a:cubicBezTo>
                  <a:pt x="42194" y="8474"/>
                  <a:pt x="29982" y="5354"/>
                  <a:pt x="33367" y="4425"/>
                </a:cubicBezTo>
                <a:cubicBezTo>
                  <a:pt x="36752" y="3496"/>
                  <a:pt x="54782" y="4580"/>
                  <a:pt x="58321" y="3894"/>
                </a:cubicBezTo>
                <a:cubicBezTo>
                  <a:pt x="61861" y="3208"/>
                  <a:pt x="60489" y="797"/>
                  <a:pt x="54604" y="310"/>
                </a:cubicBezTo>
                <a:cubicBezTo>
                  <a:pt x="48719" y="-177"/>
                  <a:pt x="28278" y="-132"/>
                  <a:pt x="23013" y="974"/>
                </a:cubicBezTo>
                <a:cubicBezTo>
                  <a:pt x="17748" y="2080"/>
                  <a:pt x="26553" y="5620"/>
                  <a:pt x="23013" y="6947"/>
                </a:cubicBezTo>
                <a:cubicBezTo>
                  <a:pt x="19474" y="8274"/>
                  <a:pt x="4940" y="7456"/>
                  <a:pt x="1776" y="8938"/>
                </a:cubicBezTo>
                <a:cubicBezTo>
                  <a:pt x="-1387" y="10420"/>
                  <a:pt x="4320" y="13606"/>
                  <a:pt x="4032" y="15840"/>
                </a:cubicBezTo>
                <a:cubicBezTo>
                  <a:pt x="3744" y="18075"/>
                  <a:pt x="-348" y="20044"/>
                  <a:pt x="50" y="22345"/>
                </a:cubicBezTo>
                <a:cubicBezTo>
                  <a:pt x="448" y="24646"/>
                  <a:pt x="5094" y="29424"/>
                  <a:pt x="6421" y="29645"/>
                </a:cubicBezTo>
                <a:close/>
              </a:path>
            </a:pathLst>
          </a:custGeom>
          <a:solidFill>
            <a:srgbClr val="FFFFFF">
              <a:alpha val="70440"/>
            </a:srgbClr>
          </a:solidFill>
          <a:ln>
            <a:noFill/>
          </a:ln>
        </p:spPr>
      </p:sp>
      <p:grpSp>
        <p:nvGrpSpPr>
          <p:cNvPr id="2209" name="Google Shape;2209;p36"/>
          <p:cNvGrpSpPr/>
          <p:nvPr/>
        </p:nvGrpSpPr>
        <p:grpSpPr>
          <a:xfrm flipH="1">
            <a:off x="5185225" y="4536325"/>
            <a:ext cx="1931300" cy="862775"/>
            <a:chOff x="7466375" y="3371475"/>
            <a:chExt cx="1931300" cy="862775"/>
          </a:xfrm>
        </p:grpSpPr>
        <p:sp>
          <p:nvSpPr>
            <p:cNvPr id="2210" name="Google Shape;2210;p36"/>
            <p:cNvSpPr/>
            <p:nvPr/>
          </p:nvSpPr>
          <p:spPr>
            <a:xfrm>
              <a:off x="8060825" y="3371475"/>
              <a:ext cx="102408" cy="537556"/>
            </a:xfrm>
            <a:custGeom>
              <a:avLst/>
              <a:gdLst/>
              <a:ahLst/>
              <a:cxnLst/>
              <a:rect l="l" t="t" r="r" b="b"/>
              <a:pathLst>
                <a:path w="7433" h="39024" extrusionOk="0">
                  <a:moveTo>
                    <a:pt x="7433" y="39024"/>
                  </a:moveTo>
                  <a:lnTo>
                    <a:pt x="5575" y="0"/>
                  </a:lnTo>
                  <a:lnTo>
                    <a:pt x="2124" y="0"/>
                  </a:lnTo>
                  <a:lnTo>
                    <a:pt x="0" y="38759"/>
                  </a:lnTo>
                  <a:close/>
                </a:path>
              </a:pathLst>
            </a:custGeom>
            <a:solidFill>
              <a:schemeClr val="dk2"/>
            </a:solidFill>
            <a:ln>
              <a:noFill/>
            </a:ln>
          </p:spPr>
        </p:sp>
        <p:sp>
          <p:nvSpPr>
            <p:cNvPr id="2211" name="Google Shape;2211;p36"/>
            <p:cNvSpPr/>
            <p:nvPr/>
          </p:nvSpPr>
          <p:spPr>
            <a:xfrm>
              <a:off x="7466375" y="3842700"/>
              <a:ext cx="1931300" cy="391550"/>
            </a:xfrm>
            <a:custGeom>
              <a:avLst/>
              <a:gdLst/>
              <a:ahLst/>
              <a:cxnLst/>
              <a:rect l="l" t="t" r="r" b="b"/>
              <a:pathLst>
                <a:path w="77252" h="15662" extrusionOk="0">
                  <a:moveTo>
                    <a:pt x="74863" y="3451"/>
                  </a:moveTo>
                  <a:lnTo>
                    <a:pt x="71677" y="0"/>
                  </a:lnTo>
                  <a:lnTo>
                    <a:pt x="6637" y="0"/>
                  </a:lnTo>
                  <a:lnTo>
                    <a:pt x="0" y="6902"/>
                  </a:lnTo>
                  <a:lnTo>
                    <a:pt x="6902" y="7167"/>
                  </a:lnTo>
                  <a:lnTo>
                    <a:pt x="6637" y="15662"/>
                  </a:lnTo>
                  <a:lnTo>
                    <a:pt x="77252" y="12742"/>
                  </a:lnTo>
                  <a:close/>
                </a:path>
              </a:pathLst>
            </a:custGeom>
            <a:solidFill>
              <a:schemeClr val="dk2"/>
            </a:solidFill>
            <a:ln>
              <a:noFill/>
            </a:ln>
          </p:spPr>
        </p:sp>
        <p:sp>
          <p:nvSpPr>
            <p:cNvPr id="2212" name="Google Shape;2212;p36"/>
            <p:cNvSpPr/>
            <p:nvPr/>
          </p:nvSpPr>
          <p:spPr>
            <a:xfrm>
              <a:off x="8328375" y="3371475"/>
              <a:ext cx="102408" cy="537556"/>
            </a:xfrm>
            <a:custGeom>
              <a:avLst/>
              <a:gdLst/>
              <a:ahLst/>
              <a:cxnLst/>
              <a:rect l="l" t="t" r="r" b="b"/>
              <a:pathLst>
                <a:path w="7433" h="39024" extrusionOk="0">
                  <a:moveTo>
                    <a:pt x="7433" y="39024"/>
                  </a:moveTo>
                  <a:lnTo>
                    <a:pt x="5575" y="0"/>
                  </a:lnTo>
                  <a:lnTo>
                    <a:pt x="2124" y="0"/>
                  </a:lnTo>
                  <a:lnTo>
                    <a:pt x="0" y="38759"/>
                  </a:lnTo>
                  <a:close/>
                </a:path>
              </a:pathLst>
            </a:custGeom>
            <a:solidFill>
              <a:schemeClr val="dk2"/>
            </a:solidFill>
            <a:ln>
              <a:noFill/>
            </a:ln>
          </p:spPr>
        </p:sp>
        <p:sp>
          <p:nvSpPr>
            <p:cNvPr id="2213" name="Google Shape;2213;p36"/>
            <p:cNvSpPr/>
            <p:nvPr/>
          </p:nvSpPr>
          <p:spPr>
            <a:xfrm>
              <a:off x="8766400" y="3371475"/>
              <a:ext cx="102408" cy="537556"/>
            </a:xfrm>
            <a:custGeom>
              <a:avLst/>
              <a:gdLst/>
              <a:ahLst/>
              <a:cxnLst/>
              <a:rect l="l" t="t" r="r" b="b"/>
              <a:pathLst>
                <a:path w="7433" h="39024" extrusionOk="0">
                  <a:moveTo>
                    <a:pt x="7433" y="39024"/>
                  </a:moveTo>
                  <a:lnTo>
                    <a:pt x="5575" y="0"/>
                  </a:lnTo>
                  <a:lnTo>
                    <a:pt x="2124" y="0"/>
                  </a:lnTo>
                  <a:lnTo>
                    <a:pt x="0" y="38759"/>
                  </a:lnTo>
                  <a:close/>
                </a:path>
              </a:pathLst>
            </a:custGeom>
            <a:solidFill>
              <a:schemeClr val="dk2"/>
            </a:solidFill>
            <a:ln>
              <a:noFill/>
            </a:ln>
          </p:spPr>
        </p:sp>
      </p:grpSp>
      <p:sp>
        <p:nvSpPr>
          <p:cNvPr id="2214" name="Google Shape;2214;p36"/>
          <p:cNvSpPr/>
          <p:nvPr/>
        </p:nvSpPr>
        <p:spPr>
          <a:xfrm>
            <a:off x="-488898" y="4592095"/>
            <a:ext cx="10173100" cy="744150"/>
          </a:xfrm>
          <a:custGeom>
            <a:avLst/>
            <a:gdLst/>
            <a:ahLst/>
            <a:cxnLst/>
            <a:rect l="l" t="t" r="r" b="b"/>
            <a:pathLst>
              <a:path w="406924" h="29766" extrusionOk="0">
                <a:moveTo>
                  <a:pt x="403488" y="5449"/>
                </a:moveTo>
                <a:cubicBezTo>
                  <a:pt x="400878" y="1423"/>
                  <a:pt x="388002" y="2396"/>
                  <a:pt x="371366" y="2529"/>
                </a:cubicBezTo>
                <a:cubicBezTo>
                  <a:pt x="354730" y="2662"/>
                  <a:pt x="324377" y="6202"/>
                  <a:pt x="303670" y="6246"/>
                </a:cubicBezTo>
                <a:cubicBezTo>
                  <a:pt x="282963" y="6290"/>
                  <a:pt x="264690" y="3149"/>
                  <a:pt x="247125" y="2795"/>
                </a:cubicBezTo>
                <a:cubicBezTo>
                  <a:pt x="229560" y="2441"/>
                  <a:pt x="222402" y="4584"/>
                  <a:pt x="198278" y="4122"/>
                </a:cubicBezTo>
                <a:cubicBezTo>
                  <a:pt x="174154" y="3660"/>
                  <a:pt x="133045" y="-332"/>
                  <a:pt x="102383" y="22"/>
                </a:cubicBezTo>
                <a:cubicBezTo>
                  <a:pt x="71721" y="376"/>
                  <a:pt x="27482" y="1846"/>
                  <a:pt x="14307" y="6246"/>
                </a:cubicBezTo>
                <a:cubicBezTo>
                  <a:pt x="1132" y="10646"/>
                  <a:pt x="-13523" y="22529"/>
                  <a:pt x="23333" y="26422"/>
                </a:cubicBezTo>
                <a:cubicBezTo>
                  <a:pt x="60189" y="30316"/>
                  <a:pt x="174828" y="29563"/>
                  <a:pt x="235444" y="29607"/>
                </a:cubicBezTo>
                <a:cubicBezTo>
                  <a:pt x="296060" y="29651"/>
                  <a:pt x="359021" y="30713"/>
                  <a:pt x="387028" y="26687"/>
                </a:cubicBezTo>
                <a:cubicBezTo>
                  <a:pt x="415035" y="22661"/>
                  <a:pt x="406098" y="9475"/>
                  <a:pt x="403488" y="5449"/>
                </a:cubicBezTo>
                <a:close/>
              </a:path>
            </a:pathLst>
          </a:custGeom>
          <a:solidFill>
            <a:schemeClr val="accent3"/>
          </a:solidFill>
          <a:ln>
            <a:noFill/>
          </a:ln>
        </p:spPr>
      </p:sp>
      <p:sp>
        <p:nvSpPr>
          <p:cNvPr id="2215" name="Google Shape;2215;p36"/>
          <p:cNvSpPr/>
          <p:nvPr/>
        </p:nvSpPr>
        <p:spPr>
          <a:xfrm flipH="1">
            <a:off x="-412888" y="4941891"/>
            <a:ext cx="10173825" cy="590625"/>
          </a:xfrm>
          <a:custGeom>
            <a:avLst/>
            <a:gdLst/>
            <a:ahLst/>
            <a:cxnLst/>
            <a:rect l="l" t="t" r="r" b="b"/>
            <a:pathLst>
              <a:path w="406953" h="23625" extrusionOk="0">
                <a:moveTo>
                  <a:pt x="401792" y="17739"/>
                </a:moveTo>
                <a:cubicBezTo>
                  <a:pt x="408960" y="14421"/>
                  <a:pt x="410065" y="4023"/>
                  <a:pt x="395951" y="1280"/>
                </a:cubicBezTo>
                <a:cubicBezTo>
                  <a:pt x="381837" y="-1463"/>
                  <a:pt x="350688" y="1015"/>
                  <a:pt x="317106" y="1280"/>
                </a:cubicBezTo>
                <a:cubicBezTo>
                  <a:pt x="283524" y="1546"/>
                  <a:pt x="231227" y="2431"/>
                  <a:pt x="194459" y="2873"/>
                </a:cubicBezTo>
                <a:cubicBezTo>
                  <a:pt x="157691" y="3315"/>
                  <a:pt x="126941" y="4244"/>
                  <a:pt x="96500" y="3934"/>
                </a:cubicBezTo>
                <a:cubicBezTo>
                  <a:pt x="66059" y="3624"/>
                  <a:pt x="26327" y="-1508"/>
                  <a:pt x="11815" y="1014"/>
                </a:cubicBezTo>
                <a:cubicBezTo>
                  <a:pt x="-2697" y="3536"/>
                  <a:pt x="-4246" y="15305"/>
                  <a:pt x="9426" y="19066"/>
                </a:cubicBezTo>
                <a:cubicBezTo>
                  <a:pt x="23098" y="22827"/>
                  <a:pt x="36592" y="23225"/>
                  <a:pt x="93845" y="23579"/>
                </a:cubicBezTo>
                <a:cubicBezTo>
                  <a:pt x="151098" y="23933"/>
                  <a:pt x="301621" y="22163"/>
                  <a:pt x="352945" y="21190"/>
                </a:cubicBezTo>
                <a:cubicBezTo>
                  <a:pt x="404270" y="20217"/>
                  <a:pt x="394624" y="21057"/>
                  <a:pt x="401792" y="17739"/>
                </a:cubicBezTo>
                <a:close/>
              </a:path>
            </a:pathLst>
          </a:custGeom>
          <a:solidFill>
            <a:schemeClr val="accent1"/>
          </a:solidFill>
          <a:ln>
            <a:noFill/>
          </a:ln>
        </p:spPr>
      </p:sp>
      <p:sp>
        <p:nvSpPr>
          <p:cNvPr id="2216" name="Google Shape;2216;p36"/>
          <p:cNvSpPr/>
          <p:nvPr/>
        </p:nvSpPr>
        <p:spPr>
          <a:xfrm>
            <a:off x="6263237" y="153447"/>
            <a:ext cx="2658375" cy="546200"/>
          </a:xfrm>
          <a:custGeom>
            <a:avLst/>
            <a:gdLst/>
            <a:ahLst/>
            <a:cxnLst/>
            <a:rect l="l" t="t" r="r" b="b"/>
            <a:pathLst>
              <a:path w="106335" h="21848" extrusionOk="0">
                <a:moveTo>
                  <a:pt x="13084" y="21206"/>
                </a:moveTo>
                <a:cubicBezTo>
                  <a:pt x="24190" y="22445"/>
                  <a:pt x="59983" y="21560"/>
                  <a:pt x="69363" y="20675"/>
                </a:cubicBezTo>
                <a:cubicBezTo>
                  <a:pt x="78743" y="19790"/>
                  <a:pt x="64098" y="16737"/>
                  <a:pt x="69363" y="15896"/>
                </a:cubicBezTo>
                <a:cubicBezTo>
                  <a:pt x="74628" y="15055"/>
                  <a:pt x="95114" y="16516"/>
                  <a:pt x="100954" y="15631"/>
                </a:cubicBezTo>
                <a:cubicBezTo>
                  <a:pt x="106795" y="14746"/>
                  <a:pt x="107769" y="11605"/>
                  <a:pt x="104406" y="10587"/>
                </a:cubicBezTo>
                <a:cubicBezTo>
                  <a:pt x="101044" y="9569"/>
                  <a:pt x="86575" y="11029"/>
                  <a:pt x="80779" y="9525"/>
                </a:cubicBezTo>
                <a:cubicBezTo>
                  <a:pt x="74983" y="8021"/>
                  <a:pt x="78876" y="3065"/>
                  <a:pt x="69629" y="1561"/>
                </a:cubicBezTo>
                <a:cubicBezTo>
                  <a:pt x="60382" y="57"/>
                  <a:pt x="33171" y="-430"/>
                  <a:pt x="25295" y="499"/>
                </a:cubicBezTo>
                <a:cubicBezTo>
                  <a:pt x="17419" y="1428"/>
                  <a:pt x="17552" y="5720"/>
                  <a:pt x="22375" y="7136"/>
                </a:cubicBezTo>
                <a:cubicBezTo>
                  <a:pt x="27198" y="8552"/>
                  <a:pt x="49409" y="8021"/>
                  <a:pt x="54232" y="8994"/>
                </a:cubicBezTo>
                <a:cubicBezTo>
                  <a:pt x="59055" y="9967"/>
                  <a:pt x="59895" y="12268"/>
                  <a:pt x="51311" y="12976"/>
                </a:cubicBezTo>
                <a:cubicBezTo>
                  <a:pt x="42727" y="13684"/>
                  <a:pt x="9101" y="11869"/>
                  <a:pt x="2730" y="13241"/>
                </a:cubicBezTo>
                <a:cubicBezTo>
                  <a:pt x="-3641" y="14613"/>
                  <a:pt x="1979" y="19967"/>
                  <a:pt x="13084" y="21206"/>
                </a:cubicBezTo>
                <a:close/>
              </a:path>
            </a:pathLst>
          </a:custGeom>
          <a:solidFill>
            <a:srgbClr val="FFFFFF">
              <a:alpha val="70440"/>
            </a:srgbClr>
          </a:solidFill>
          <a:ln>
            <a:noFill/>
          </a:ln>
        </p:spPr>
      </p:sp>
      <p:sp>
        <p:nvSpPr>
          <p:cNvPr id="2217" name="Google Shape;2217;p36"/>
          <p:cNvSpPr/>
          <p:nvPr/>
        </p:nvSpPr>
        <p:spPr>
          <a:xfrm>
            <a:off x="5812746" y="605500"/>
            <a:ext cx="1408578" cy="230093"/>
          </a:xfrm>
          <a:custGeom>
            <a:avLst/>
            <a:gdLst/>
            <a:ahLst/>
            <a:cxnLst/>
            <a:rect l="l" t="t" r="r" b="b"/>
            <a:pathLst>
              <a:path w="84701" h="13836" extrusionOk="0">
                <a:moveTo>
                  <a:pt x="75172" y="1120"/>
                </a:moveTo>
                <a:cubicBezTo>
                  <a:pt x="68226" y="-650"/>
                  <a:pt x="45173" y="14"/>
                  <a:pt x="37740" y="1120"/>
                </a:cubicBezTo>
                <a:cubicBezTo>
                  <a:pt x="30307" y="2226"/>
                  <a:pt x="36502" y="6518"/>
                  <a:pt x="30573" y="7757"/>
                </a:cubicBezTo>
                <a:cubicBezTo>
                  <a:pt x="24644" y="8996"/>
                  <a:pt x="5486" y="7580"/>
                  <a:pt x="2167" y="8553"/>
                </a:cubicBezTo>
                <a:cubicBezTo>
                  <a:pt x="-1151" y="9526"/>
                  <a:pt x="-2213" y="13066"/>
                  <a:pt x="10662" y="13597"/>
                </a:cubicBezTo>
                <a:cubicBezTo>
                  <a:pt x="23537" y="14128"/>
                  <a:pt x="68667" y="13819"/>
                  <a:pt x="79419" y="11739"/>
                </a:cubicBezTo>
                <a:cubicBezTo>
                  <a:pt x="90171" y="9660"/>
                  <a:pt x="82119" y="2890"/>
                  <a:pt x="75172" y="1120"/>
                </a:cubicBezTo>
                <a:close/>
              </a:path>
            </a:pathLst>
          </a:custGeom>
          <a:solidFill>
            <a:srgbClr val="FFFFFF">
              <a:alpha val="70440"/>
            </a:srgbClr>
          </a:solidFill>
          <a:ln>
            <a:noFill/>
          </a:ln>
        </p:spPr>
      </p:sp>
      <p:sp>
        <p:nvSpPr>
          <p:cNvPr id="2218" name="Google Shape;2218;p36"/>
          <p:cNvSpPr/>
          <p:nvPr/>
        </p:nvSpPr>
        <p:spPr>
          <a:xfrm>
            <a:off x="8528226" y="1040375"/>
            <a:ext cx="997010" cy="810425"/>
          </a:xfrm>
          <a:custGeom>
            <a:avLst/>
            <a:gdLst/>
            <a:ahLst/>
            <a:cxnLst/>
            <a:rect l="l" t="t" r="r" b="b"/>
            <a:pathLst>
              <a:path w="74501" h="32417" extrusionOk="0">
                <a:moveTo>
                  <a:pt x="67535" y="2117"/>
                </a:moveTo>
                <a:cubicBezTo>
                  <a:pt x="65279" y="-2396"/>
                  <a:pt x="58376" y="1587"/>
                  <a:pt x="56385" y="2914"/>
                </a:cubicBezTo>
                <a:cubicBezTo>
                  <a:pt x="54394" y="4241"/>
                  <a:pt x="54571" y="8842"/>
                  <a:pt x="55589" y="10081"/>
                </a:cubicBezTo>
                <a:cubicBezTo>
                  <a:pt x="56607" y="11320"/>
                  <a:pt x="61474" y="9374"/>
                  <a:pt x="62491" y="10347"/>
                </a:cubicBezTo>
                <a:cubicBezTo>
                  <a:pt x="63509" y="11321"/>
                  <a:pt x="66163" y="14860"/>
                  <a:pt x="61694" y="15922"/>
                </a:cubicBezTo>
                <a:cubicBezTo>
                  <a:pt x="57225" y="16984"/>
                  <a:pt x="39926" y="15612"/>
                  <a:pt x="35678" y="16718"/>
                </a:cubicBezTo>
                <a:cubicBezTo>
                  <a:pt x="31431" y="17824"/>
                  <a:pt x="40766" y="21363"/>
                  <a:pt x="36209" y="22558"/>
                </a:cubicBezTo>
                <a:cubicBezTo>
                  <a:pt x="31652" y="23753"/>
                  <a:pt x="13556" y="22603"/>
                  <a:pt x="8335" y="23886"/>
                </a:cubicBezTo>
                <a:cubicBezTo>
                  <a:pt x="3114" y="25169"/>
                  <a:pt x="-5381" y="29239"/>
                  <a:pt x="4884" y="30257"/>
                </a:cubicBezTo>
                <a:cubicBezTo>
                  <a:pt x="15149" y="31275"/>
                  <a:pt x="59482" y="34682"/>
                  <a:pt x="69924" y="29992"/>
                </a:cubicBezTo>
                <a:cubicBezTo>
                  <a:pt x="80366" y="25302"/>
                  <a:pt x="69792" y="6630"/>
                  <a:pt x="67535" y="2117"/>
                </a:cubicBezTo>
                <a:close/>
              </a:path>
            </a:pathLst>
          </a:custGeom>
          <a:solidFill>
            <a:srgbClr val="FFFFFF">
              <a:alpha val="70440"/>
            </a:srgbClr>
          </a:solidFill>
          <a:ln>
            <a:noFill/>
          </a:ln>
        </p:spPr>
      </p:sp>
      <p:sp>
        <p:nvSpPr>
          <p:cNvPr id="2219" name="Google Shape;2219;p36"/>
          <p:cNvSpPr/>
          <p:nvPr/>
        </p:nvSpPr>
        <p:spPr>
          <a:xfrm flipH="1">
            <a:off x="-369524" y="2166538"/>
            <a:ext cx="997010" cy="810425"/>
          </a:xfrm>
          <a:custGeom>
            <a:avLst/>
            <a:gdLst/>
            <a:ahLst/>
            <a:cxnLst/>
            <a:rect l="l" t="t" r="r" b="b"/>
            <a:pathLst>
              <a:path w="74501" h="32417" extrusionOk="0">
                <a:moveTo>
                  <a:pt x="67535" y="2117"/>
                </a:moveTo>
                <a:cubicBezTo>
                  <a:pt x="65279" y="-2396"/>
                  <a:pt x="58376" y="1587"/>
                  <a:pt x="56385" y="2914"/>
                </a:cubicBezTo>
                <a:cubicBezTo>
                  <a:pt x="54394" y="4241"/>
                  <a:pt x="54571" y="8842"/>
                  <a:pt x="55589" y="10081"/>
                </a:cubicBezTo>
                <a:cubicBezTo>
                  <a:pt x="56607" y="11320"/>
                  <a:pt x="61474" y="9374"/>
                  <a:pt x="62491" y="10347"/>
                </a:cubicBezTo>
                <a:cubicBezTo>
                  <a:pt x="63509" y="11321"/>
                  <a:pt x="66163" y="14860"/>
                  <a:pt x="61694" y="15922"/>
                </a:cubicBezTo>
                <a:cubicBezTo>
                  <a:pt x="57225" y="16984"/>
                  <a:pt x="39926" y="15612"/>
                  <a:pt x="35678" y="16718"/>
                </a:cubicBezTo>
                <a:cubicBezTo>
                  <a:pt x="31431" y="17824"/>
                  <a:pt x="40766" y="21363"/>
                  <a:pt x="36209" y="22558"/>
                </a:cubicBezTo>
                <a:cubicBezTo>
                  <a:pt x="31652" y="23753"/>
                  <a:pt x="13556" y="22603"/>
                  <a:pt x="8335" y="23886"/>
                </a:cubicBezTo>
                <a:cubicBezTo>
                  <a:pt x="3114" y="25169"/>
                  <a:pt x="-5381" y="29239"/>
                  <a:pt x="4884" y="30257"/>
                </a:cubicBezTo>
                <a:cubicBezTo>
                  <a:pt x="15149" y="31275"/>
                  <a:pt x="59482" y="34682"/>
                  <a:pt x="69924" y="29992"/>
                </a:cubicBezTo>
                <a:cubicBezTo>
                  <a:pt x="80366" y="25302"/>
                  <a:pt x="69792" y="6630"/>
                  <a:pt x="67535" y="2117"/>
                </a:cubicBezTo>
                <a:close/>
              </a:path>
            </a:pathLst>
          </a:custGeom>
          <a:solidFill>
            <a:srgbClr val="FFFFFF">
              <a:alpha val="70440"/>
            </a:srgbClr>
          </a:solidFill>
          <a:ln>
            <a:noFill/>
          </a:ln>
        </p:spPr>
      </p:sp>
      <p:pic>
        <p:nvPicPr>
          <p:cNvPr id="6" name="Picture 2">
            <a:extLst>
              <a:ext uri="{FF2B5EF4-FFF2-40B4-BE49-F238E27FC236}">
                <a16:creationId xmlns:a16="http://schemas.microsoft.com/office/drawing/2014/main" id="{7D40F590-21CD-724E-A615-A303359B48F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2400" y="259322"/>
            <a:ext cx="4000500" cy="4624856"/>
          </a:xfrm>
          <a:prstGeom prst="rect">
            <a:avLst/>
          </a:prstGeom>
        </p:spPr>
      </p:pic>
      <p:grpSp>
        <p:nvGrpSpPr>
          <p:cNvPr id="7" name="Group 6">
            <a:extLst>
              <a:ext uri="{FF2B5EF4-FFF2-40B4-BE49-F238E27FC236}">
                <a16:creationId xmlns:a16="http://schemas.microsoft.com/office/drawing/2014/main" id="{24D60D6D-C7D3-EA7C-5BF4-BA2CF0C0EB2F}"/>
              </a:ext>
            </a:extLst>
          </p:cNvPr>
          <p:cNvGrpSpPr/>
          <p:nvPr/>
        </p:nvGrpSpPr>
        <p:grpSpPr>
          <a:xfrm>
            <a:off x="4305300" y="259322"/>
            <a:ext cx="4297680" cy="4297680"/>
            <a:chOff x="8610600" y="518644"/>
            <a:chExt cx="8595360" cy="8595360"/>
          </a:xfrm>
        </p:grpSpPr>
        <p:grpSp>
          <p:nvGrpSpPr>
            <p:cNvPr id="8" name="Group 7">
              <a:extLst>
                <a:ext uri="{FF2B5EF4-FFF2-40B4-BE49-F238E27FC236}">
                  <a16:creationId xmlns:a16="http://schemas.microsoft.com/office/drawing/2014/main" id="{05D2B5EA-200D-9706-8BE2-9F7A2D23AD51}"/>
                </a:ext>
              </a:extLst>
            </p:cNvPr>
            <p:cNvGrpSpPr/>
            <p:nvPr/>
          </p:nvGrpSpPr>
          <p:grpSpPr>
            <a:xfrm>
              <a:off x="8610600" y="518644"/>
              <a:ext cx="8595360" cy="8595360"/>
              <a:chOff x="-40766" y="1282588"/>
              <a:chExt cx="8697022" cy="10252862"/>
            </a:xfrm>
            <a:solidFill>
              <a:srgbClr val="F6EDDD"/>
            </a:solidFill>
          </p:grpSpPr>
          <p:grpSp>
            <p:nvGrpSpPr>
              <p:cNvPr id="10" name="Group 2">
                <a:extLst>
                  <a:ext uri="{FF2B5EF4-FFF2-40B4-BE49-F238E27FC236}">
                    <a16:creationId xmlns:a16="http://schemas.microsoft.com/office/drawing/2014/main" id="{1BA3508E-1973-9C5D-24C5-1A5B082495F7}"/>
                  </a:ext>
                </a:extLst>
              </p:cNvPr>
              <p:cNvGrpSpPr>
                <a:grpSpLocks noChangeAspect="1"/>
              </p:cNvGrpSpPr>
              <p:nvPr/>
            </p:nvGrpSpPr>
            <p:grpSpPr>
              <a:xfrm>
                <a:off x="-40766" y="1282588"/>
                <a:ext cx="8697022" cy="10252862"/>
                <a:chOff x="-1031420" y="-294664"/>
                <a:chExt cx="7450935" cy="8783870"/>
              </a:xfrm>
              <a:grpFill/>
            </p:grpSpPr>
            <p:sp>
              <p:nvSpPr>
                <p:cNvPr id="12" name="Freeform 3">
                  <a:extLst>
                    <a:ext uri="{FF2B5EF4-FFF2-40B4-BE49-F238E27FC236}">
                      <a16:creationId xmlns:a16="http://schemas.microsoft.com/office/drawing/2014/main" id="{3BAD3043-D635-DF2B-8CAF-53A1906E2D3B}"/>
                    </a:ext>
                  </a:extLst>
                </p:cNvPr>
                <p:cNvSpPr/>
                <p:nvPr/>
              </p:nvSpPr>
              <p:spPr>
                <a:xfrm>
                  <a:off x="-1031420" y="-294664"/>
                  <a:ext cx="7450935" cy="8783870"/>
                </a:xfrm>
                <a:custGeom>
                  <a:avLst/>
                  <a:gdLst/>
                  <a:ahLst/>
                  <a:cxnLst/>
                  <a:rect l="l" t="t" r="r" b="b"/>
                  <a:pathLst>
                    <a:path w="6487160" h="6352540">
                      <a:moveTo>
                        <a:pt x="6322060" y="3176270"/>
                      </a:moveTo>
                      <a:cubicBezTo>
                        <a:pt x="6322060" y="2844800"/>
                        <a:pt x="6487160" y="2493010"/>
                        <a:pt x="6385560" y="2194560"/>
                      </a:cubicBezTo>
                      <a:cubicBezTo>
                        <a:pt x="6281420" y="1884680"/>
                        <a:pt x="5928360" y="1694180"/>
                        <a:pt x="5734050" y="1436370"/>
                      </a:cubicBezTo>
                      <a:cubicBezTo>
                        <a:pt x="5537200" y="1176020"/>
                        <a:pt x="5455920" y="796290"/>
                        <a:pt x="5185410" y="607060"/>
                      </a:cubicBezTo>
                      <a:cubicBezTo>
                        <a:pt x="4917440" y="420370"/>
                        <a:pt x="4517390" y="462280"/>
                        <a:pt x="4196080" y="360680"/>
                      </a:cubicBezTo>
                      <a:cubicBezTo>
                        <a:pt x="3884930" y="264160"/>
                        <a:pt x="3589020" y="0"/>
                        <a:pt x="3244850" y="0"/>
                      </a:cubicBezTo>
                      <a:cubicBezTo>
                        <a:pt x="2900680" y="0"/>
                        <a:pt x="2603500" y="262890"/>
                        <a:pt x="2293620" y="360680"/>
                      </a:cubicBezTo>
                      <a:cubicBezTo>
                        <a:pt x="1972310" y="461010"/>
                        <a:pt x="1570990" y="419100"/>
                        <a:pt x="1303020" y="607060"/>
                      </a:cubicBezTo>
                      <a:cubicBezTo>
                        <a:pt x="1032510" y="796290"/>
                        <a:pt x="951230" y="1176020"/>
                        <a:pt x="754380" y="1436370"/>
                      </a:cubicBezTo>
                      <a:cubicBezTo>
                        <a:pt x="558800" y="1694180"/>
                        <a:pt x="207010" y="1884680"/>
                        <a:pt x="101600" y="2194560"/>
                      </a:cubicBezTo>
                      <a:cubicBezTo>
                        <a:pt x="1270" y="2493010"/>
                        <a:pt x="165100" y="2844800"/>
                        <a:pt x="165100" y="3176270"/>
                      </a:cubicBezTo>
                      <a:cubicBezTo>
                        <a:pt x="165100" y="3507740"/>
                        <a:pt x="0" y="3859530"/>
                        <a:pt x="101600" y="4157980"/>
                      </a:cubicBezTo>
                      <a:cubicBezTo>
                        <a:pt x="205740" y="4467860"/>
                        <a:pt x="558800" y="4658360"/>
                        <a:pt x="753110" y="4916170"/>
                      </a:cubicBezTo>
                      <a:cubicBezTo>
                        <a:pt x="949960" y="5176520"/>
                        <a:pt x="1031240" y="5556250"/>
                        <a:pt x="1301750" y="5745480"/>
                      </a:cubicBezTo>
                      <a:cubicBezTo>
                        <a:pt x="1569720" y="5933440"/>
                        <a:pt x="1969770" y="5891530"/>
                        <a:pt x="2292350" y="5991860"/>
                      </a:cubicBezTo>
                      <a:cubicBezTo>
                        <a:pt x="2603500" y="6088380"/>
                        <a:pt x="2899410" y="6352540"/>
                        <a:pt x="3243580" y="6352540"/>
                      </a:cubicBezTo>
                      <a:cubicBezTo>
                        <a:pt x="3587750" y="6352540"/>
                        <a:pt x="3884930" y="6089650"/>
                        <a:pt x="4194810" y="5991860"/>
                      </a:cubicBezTo>
                      <a:cubicBezTo>
                        <a:pt x="4516120" y="5891530"/>
                        <a:pt x="4917440" y="5933440"/>
                        <a:pt x="5185410" y="5745480"/>
                      </a:cubicBezTo>
                      <a:cubicBezTo>
                        <a:pt x="5455920" y="5556250"/>
                        <a:pt x="5537200" y="5176520"/>
                        <a:pt x="5734050" y="4916170"/>
                      </a:cubicBezTo>
                      <a:cubicBezTo>
                        <a:pt x="5929630" y="4658360"/>
                        <a:pt x="6281420" y="4467860"/>
                        <a:pt x="6385560" y="4157980"/>
                      </a:cubicBezTo>
                      <a:cubicBezTo>
                        <a:pt x="6487160" y="3858260"/>
                        <a:pt x="6322060" y="3506470"/>
                        <a:pt x="6322060" y="3176270"/>
                      </a:cubicBezTo>
                      <a:close/>
                    </a:path>
                  </a:pathLst>
                </a:custGeom>
                <a:solidFill>
                  <a:schemeClr val="accent1">
                    <a:lumMod val="40000"/>
                    <a:lumOff val="60000"/>
                  </a:schemeClr>
                </a:solidFill>
              </p:spPr>
            </p:sp>
          </p:grpSp>
          <p:sp>
            <p:nvSpPr>
              <p:cNvPr id="11" name="TextBox 10">
                <a:extLst>
                  <a:ext uri="{FF2B5EF4-FFF2-40B4-BE49-F238E27FC236}">
                    <a16:creationId xmlns:a16="http://schemas.microsoft.com/office/drawing/2014/main" id="{4F42597A-FEA9-506B-8F34-E5CCF875891D}"/>
                  </a:ext>
                </a:extLst>
              </p:cNvPr>
              <p:cNvSpPr txBox="1"/>
              <p:nvPr/>
            </p:nvSpPr>
            <p:spPr>
              <a:xfrm>
                <a:off x="182828" y="3857045"/>
                <a:ext cx="8249835" cy="2700220"/>
              </a:xfrm>
              <a:prstGeom prst="rect">
                <a:avLst/>
              </a:prstGeom>
              <a:noFill/>
            </p:spPr>
            <p:txBody>
              <a:bodyPr wrap="square">
                <a:spAutoFit/>
              </a:bodyPr>
              <a:lstStyle/>
              <a:p>
                <a:pPr algn="ctr" defTabSz="457200">
                  <a:lnSpc>
                    <a:spcPct val="150000"/>
                  </a:lnSpc>
                  <a:buClrTx/>
                </a:pPr>
                <a:r>
                  <a:rPr lang="en-US" sz="2400" b="1" i="1" kern="1200">
                    <a:latin typeface="Arial" panose="020B0604020202020204" pitchFamily="34" charset="0"/>
                    <a:ea typeface="Calibri" panose="020F0502020204030204" pitchFamily="34" charset="0"/>
                    <a:cs typeface="Arial" panose="020B0604020202020204" pitchFamily="34" charset="0"/>
                  </a:rPr>
                  <a:t>Theo em, thành tựu nào là tiêu biểu nhất? Vì sao? </a:t>
                </a:r>
                <a:endParaRPr lang="vi-VN" sz="2400" kern="1200">
                  <a:latin typeface="Arial" panose="020B0604020202020204" pitchFamily="34" charset="0"/>
                  <a:ea typeface="Calibri" panose="020F0502020204030204" pitchFamily="34" charset="0"/>
                  <a:cs typeface="Arial" panose="020B0604020202020204" pitchFamily="34" charset="0"/>
                </a:endParaRPr>
              </a:p>
            </p:txBody>
          </p:sp>
        </p:grpSp>
        <p:pic>
          <p:nvPicPr>
            <p:cNvPr id="9" name="Picture 17">
              <a:extLst>
                <a:ext uri="{FF2B5EF4-FFF2-40B4-BE49-F238E27FC236}">
                  <a16:creationId xmlns:a16="http://schemas.microsoft.com/office/drawing/2014/main" id="{46F76A6F-FFA9-B4FC-FCE3-3FFFB2DE67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277600" y="5105400"/>
              <a:ext cx="3429000" cy="3633377"/>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C72F3A0-0AEC-EB02-B65B-6250915A01F0}"/>
              </a:ext>
            </a:extLst>
          </p:cNvPr>
          <p:cNvSpPr txBox="1"/>
          <p:nvPr/>
        </p:nvSpPr>
        <p:spPr>
          <a:xfrm>
            <a:off x="874508" y="151302"/>
            <a:ext cx="7394983" cy="496996"/>
          </a:xfrm>
          <a:prstGeom prst="rect">
            <a:avLst/>
          </a:prstGeom>
          <a:noFill/>
        </p:spPr>
        <p:txBody>
          <a:bodyPr wrap="square">
            <a:spAutoFit/>
          </a:bodyPr>
          <a:lstStyle/>
          <a:p>
            <a:pPr algn="ctr">
              <a:lnSpc>
                <a:spcPct val="150000"/>
              </a:lnSpc>
            </a:pPr>
            <a:r>
              <a:rPr lang="en-US" sz="2000" b="1">
                <a:solidFill>
                  <a:schemeClr val="accent2">
                    <a:lumMod val="75000"/>
                  </a:schemeClr>
                </a:solidFill>
                <a:effectLst/>
                <a:latin typeface="Arial" panose="020B0604020202020204" pitchFamily="34" charset="0"/>
                <a:ea typeface="Calibri" panose="020F0502020204030204" pitchFamily="34" charset="0"/>
                <a:cs typeface="Arial" panose="020B0604020202020204" pitchFamily="34" charset="0"/>
              </a:rPr>
              <a:t>Các em hãy xem video tóm tắt về Cách mạng công nghiệp</a:t>
            </a:r>
            <a:endParaRPr lang="en-US" sz="2000" b="1">
              <a:solidFill>
                <a:schemeClr val="accent2">
                  <a:lumMod val="75000"/>
                </a:schemeClr>
              </a:solidFill>
              <a:latin typeface="Arial" panose="020B0604020202020204" pitchFamily="34" charset="0"/>
              <a:cs typeface="Arial" panose="020B0604020202020204" pitchFamily="34" charset="0"/>
            </a:endParaRPr>
          </a:p>
        </p:txBody>
      </p:sp>
      <p:pic>
        <p:nvPicPr>
          <p:cNvPr id="4" name="Tóm tắt nhanh 4 Cuộc Cách Mạng Công Nghiệp - Kênh tóm tắt lịch sử - EZ Sử">
            <a:hlinkClick r:id="" action="ppaction://media"/>
            <a:extLst>
              <a:ext uri="{FF2B5EF4-FFF2-40B4-BE49-F238E27FC236}">
                <a16:creationId xmlns:a16="http://schemas.microsoft.com/office/drawing/2014/main" id="{78149D1F-AB84-F1E4-ACC2-27F567C8F506}"/>
              </a:ext>
            </a:extLst>
          </p:cNvPr>
          <p:cNvPicPr>
            <a:picLocks noChangeAspect="1"/>
          </p:cNvPicPr>
          <p:nvPr>
            <a:videoFile r:link="rId1"/>
            <p:extLst>
              <p:ext uri="{DAA4B4D4-6D71-4841-9C94-3DE7FCFB9230}">
                <p14:media xmlns:p14="http://schemas.microsoft.com/office/powerpoint/2010/main" r:embed="rId2">
                  <p14:trim end="348270"/>
                </p14:media>
              </p:ext>
            </p:extLst>
          </p:nvPr>
        </p:nvPicPr>
        <p:blipFill>
          <a:blip r:embed="rId4"/>
          <a:stretch>
            <a:fillRect/>
          </a:stretch>
        </p:blipFill>
        <p:spPr>
          <a:xfrm>
            <a:off x="1028700" y="759353"/>
            <a:ext cx="7086600" cy="3986213"/>
          </a:xfrm>
          <a:prstGeom prst="rect">
            <a:avLst/>
          </a:prstGeom>
        </p:spPr>
      </p:pic>
    </p:spTree>
    <p:extLst>
      <p:ext uri="{BB962C8B-B14F-4D97-AF65-F5344CB8AC3E}">
        <p14:creationId xmlns:p14="http://schemas.microsoft.com/office/powerpoint/2010/main" val="12524070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0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69"/>
        <p:cNvGrpSpPr/>
        <p:nvPr/>
      </p:nvGrpSpPr>
      <p:grpSpPr>
        <a:xfrm>
          <a:off x="0" y="0"/>
          <a:ext cx="0" cy="0"/>
          <a:chOff x="0" y="0"/>
          <a:chExt cx="0" cy="0"/>
        </a:xfrm>
      </p:grpSpPr>
      <p:sp>
        <p:nvSpPr>
          <p:cNvPr id="1170" name="Google Shape;1170;p30"/>
          <p:cNvSpPr/>
          <p:nvPr/>
        </p:nvSpPr>
        <p:spPr>
          <a:xfrm>
            <a:off x="3051039" y="902858"/>
            <a:ext cx="844700" cy="287950"/>
          </a:xfrm>
          <a:custGeom>
            <a:avLst/>
            <a:gdLst/>
            <a:ahLst/>
            <a:cxnLst/>
            <a:rect l="l" t="t" r="r" b="b"/>
            <a:pathLst>
              <a:path w="33788" h="11518" extrusionOk="0">
                <a:moveTo>
                  <a:pt x="29011" y="787"/>
                </a:moveTo>
                <a:cubicBezTo>
                  <a:pt x="26533" y="-761"/>
                  <a:pt x="19365" y="433"/>
                  <a:pt x="17330" y="1318"/>
                </a:cubicBezTo>
                <a:cubicBezTo>
                  <a:pt x="15295" y="2203"/>
                  <a:pt x="19498" y="5167"/>
                  <a:pt x="16799" y="6096"/>
                </a:cubicBezTo>
                <a:cubicBezTo>
                  <a:pt x="14100" y="7025"/>
                  <a:pt x="3127" y="6141"/>
                  <a:pt x="1136" y="6893"/>
                </a:cubicBezTo>
                <a:cubicBezTo>
                  <a:pt x="-855" y="7645"/>
                  <a:pt x="-324" y="9990"/>
                  <a:pt x="4853" y="10609"/>
                </a:cubicBezTo>
                <a:cubicBezTo>
                  <a:pt x="10030" y="11228"/>
                  <a:pt x="28170" y="12246"/>
                  <a:pt x="32196" y="10609"/>
                </a:cubicBezTo>
                <a:cubicBezTo>
                  <a:pt x="36222" y="8972"/>
                  <a:pt x="31489" y="2336"/>
                  <a:pt x="29011" y="787"/>
                </a:cubicBezTo>
                <a:close/>
              </a:path>
            </a:pathLst>
          </a:custGeom>
          <a:solidFill>
            <a:srgbClr val="FFFFFF">
              <a:alpha val="70440"/>
            </a:srgbClr>
          </a:solidFill>
          <a:ln>
            <a:noFill/>
          </a:ln>
        </p:spPr>
      </p:sp>
      <p:sp>
        <p:nvSpPr>
          <p:cNvPr id="1171" name="Google Shape;1171;p30"/>
          <p:cNvSpPr/>
          <p:nvPr/>
        </p:nvSpPr>
        <p:spPr>
          <a:xfrm>
            <a:off x="3099950" y="4016180"/>
            <a:ext cx="2428450" cy="564150"/>
          </a:xfrm>
          <a:custGeom>
            <a:avLst/>
            <a:gdLst/>
            <a:ahLst/>
            <a:cxnLst/>
            <a:rect l="l" t="t" r="r" b="b"/>
            <a:pathLst>
              <a:path w="97138" h="22566" extrusionOk="0">
                <a:moveTo>
                  <a:pt x="1835" y="1290"/>
                </a:moveTo>
                <a:cubicBezTo>
                  <a:pt x="6083" y="-1586"/>
                  <a:pt x="27321" y="1291"/>
                  <a:pt x="32099" y="3149"/>
                </a:cubicBezTo>
                <a:cubicBezTo>
                  <a:pt x="36878" y="5007"/>
                  <a:pt x="23206" y="10980"/>
                  <a:pt x="30506" y="12440"/>
                </a:cubicBezTo>
                <a:cubicBezTo>
                  <a:pt x="37807" y="13900"/>
                  <a:pt x="65106" y="10759"/>
                  <a:pt x="75902" y="11909"/>
                </a:cubicBezTo>
                <a:cubicBezTo>
                  <a:pt x="86698" y="13059"/>
                  <a:pt x="102537" y="17661"/>
                  <a:pt x="95281" y="19342"/>
                </a:cubicBezTo>
                <a:cubicBezTo>
                  <a:pt x="88025" y="21023"/>
                  <a:pt x="47142" y="21820"/>
                  <a:pt x="32364" y="21997"/>
                </a:cubicBezTo>
                <a:cubicBezTo>
                  <a:pt x="17586" y="22174"/>
                  <a:pt x="11702" y="23855"/>
                  <a:pt x="6614" y="20404"/>
                </a:cubicBezTo>
                <a:cubicBezTo>
                  <a:pt x="1526" y="16953"/>
                  <a:pt x="-2412" y="4166"/>
                  <a:pt x="1835" y="1290"/>
                </a:cubicBezTo>
                <a:close/>
              </a:path>
            </a:pathLst>
          </a:custGeom>
          <a:solidFill>
            <a:srgbClr val="FFFFFF">
              <a:alpha val="70440"/>
            </a:srgbClr>
          </a:solidFill>
          <a:ln>
            <a:noFill/>
          </a:ln>
        </p:spPr>
      </p:sp>
      <p:sp>
        <p:nvSpPr>
          <p:cNvPr id="1172" name="Google Shape;1172;p30"/>
          <p:cNvSpPr/>
          <p:nvPr/>
        </p:nvSpPr>
        <p:spPr>
          <a:xfrm>
            <a:off x="3003607" y="4273896"/>
            <a:ext cx="6451700" cy="652050"/>
          </a:xfrm>
          <a:custGeom>
            <a:avLst/>
            <a:gdLst/>
            <a:ahLst/>
            <a:cxnLst/>
            <a:rect l="l" t="t" r="r" b="b"/>
            <a:pathLst>
              <a:path w="258068" h="26082" extrusionOk="0">
                <a:moveTo>
                  <a:pt x="257887" y="9033"/>
                </a:moveTo>
                <a:cubicBezTo>
                  <a:pt x="260055" y="4830"/>
                  <a:pt x="242180" y="273"/>
                  <a:pt x="236384" y="7"/>
                </a:cubicBezTo>
                <a:cubicBezTo>
                  <a:pt x="230588" y="-258"/>
                  <a:pt x="229128" y="6953"/>
                  <a:pt x="223110" y="7440"/>
                </a:cubicBezTo>
                <a:cubicBezTo>
                  <a:pt x="217093" y="7927"/>
                  <a:pt x="208420" y="2883"/>
                  <a:pt x="200279" y="2927"/>
                </a:cubicBezTo>
                <a:cubicBezTo>
                  <a:pt x="192138" y="2971"/>
                  <a:pt x="184572" y="7485"/>
                  <a:pt x="174263" y="7706"/>
                </a:cubicBezTo>
                <a:cubicBezTo>
                  <a:pt x="163954" y="7927"/>
                  <a:pt x="147761" y="4211"/>
                  <a:pt x="138425" y="4255"/>
                </a:cubicBezTo>
                <a:cubicBezTo>
                  <a:pt x="129089" y="4299"/>
                  <a:pt x="129399" y="7661"/>
                  <a:pt x="118249" y="7971"/>
                </a:cubicBezTo>
                <a:cubicBezTo>
                  <a:pt x="107099" y="8281"/>
                  <a:pt x="87764" y="5892"/>
                  <a:pt x="71526" y="6113"/>
                </a:cubicBezTo>
                <a:cubicBezTo>
                  <a:pt x="55288" y="6334"/>
                  <a:pt x="30113" y="6600"/>
                  <a:pt x="20821" y="9299"/>
                </a:cubicBezTo>
                <a:cubicBezTo>
                  <a:pt x="11530" y="11998"/>
                  <a:pt x="-17982" y="19652"/>
                  <a:pt x="15777" y="22307"/>
                </a:cubicBezTo>
                <a:cubicBezTo>
                  <a:pt x="49536" y="24962"/>
                  <a:pt x="183023" y="27439"/>
                  <a:pt x="223375" y="25227"/>
                </a:cubicBezTo>
                <a:cubicBezTo>
                  <a:pt x="263727" y="23015"/>
                  <a:pt x="255719" y="13236"/>
                  <a:pt x="257887" y="9033"/>
                </a:cubicBezTo>
                <a:close/>
              </a:path>
            </a:pathLst>
          </a:custGeom>
          <a:solidFill>
            <a:schemeClr val="accent1"/>
          </a:solidFill>
          <a:ln>
            <a:noFill/>
          </a:ln>
        </p:spPr>
      </p:sp>
      <p:sp>
        <p:nvSpPr>
          <p:cNvPr id="1175" name="Google Shape;1175;p30"/>
          <p:cNvSpPr/>
          <p:nvPr/>
        </p:nvSpPr>
        <p:spPr>
          <a:xfrm>
            <a:off x="3663450" y="4608575"/>
            <a:ext cx="5480700" cy="550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6" name="Google Shape;1176;p30"/>
          <p:cNvGrpSpPr/>
          <p:nvPr/>
        </p:nvGrpSpPr>
        <p:grpSpPr>
          <a:xfrm>
            <a:off x="-701164" y="0"/>
            <a:ext cx="4371822" cy="5143469"/>
            <a:chOff x="-4739714" y="0"/>
            <a:chExt cx="4371822" cy="5143469"/>
          </a:xfrm>
        </p:grpSpPr>
        <p:sp>
          <p:nvSpPr>
            <p:cNvPr id="1177" name="Google Shape;1177;p30"/>
            <p:cNvSpPr/>
            <p:nvPr/>
          </p:nvSpPr>
          <p:spPr>
            <a:xfrm>
              <a:off x="-4267197" y="0"/>
              <a:ext cx="3899305" cy="5143469"/>
            </a:xfrm>
            <a:custGeom>
              <a:avLst/>
              <a:gdLst/>
              <a:ahLst/>
              <a:cxnLst/>
              <a:rect l="l" t="t" r="r" b="b"/>
              <a:pathLst>
                <a:path w="156019" h="87111" extrusionOk="0">
                  <a:moveTo>
                    <a:pt x="1" y="0"/>
                  </a:moveTo>
                  <a:lnTo>
                    <a:pt x="1" y="87111"/>
                  </a:lnTo>
                  <a:lnTo>
                    <a:pt x="156018" y="87111"/>
                  </a:lnTo>
                  <a:lnTo>
                    <a:pt x="15601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30"/>
            <p:cNvSpPr/>
            <p:nvPr/>
          </p:nvSpPr>
          <p:spPr>
            <a:xfrm>
              <a:off x="-4301522" y="79063"/>
              <a:ext cx="615897" cy="286426"/>
            </a:xfrm>
            <a:custGeom>
              <a:avLst/>
              <a:gdLst/>
              <a:ahLst/>
              <a:cxnLst/>
              <a:rect l="l" t="t" r="r" b="b"/>
              <a:pathLst>
                <a:path w="10431" h="4851" extrusionOk="0">
                  <a:moveTo>
                    <a:pt x="0" y="0"/>
                  </a:moveTo>
                  <a:lnTo>
                    <a:pt x="0" y="4850"/>
                  </a:lnTo>
                  <a:lnTo>
                    <a:pt x="10431" y="4850"/>
                  </a:lnTo>
                  <a:lnTo>
                    <a:pt x="10431"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30"/>
            <p:cNvSpPr/>
            <p:nvPr/>
          </p:nvSpPr>
          <p:spPr>
            <a:xfrm>
              <a:off x="-3649401" y="79063"/>
              <a:ext cx="615779" cy="286426"/>
            </a:xfrm>
            <a:custGeom>
              <a:avLst/>
              <a:gdLst/>
              <a:ahLst/>
              <a:cxnLst/>
              <a:rect l="l" t="t" r="r" b="b"/>
              <a:pathLst>
                <a:path w="10429" h="4851" extrusionOk="0">
                  <a:moveTo>
                    <a:pt x="0" y="0"/>
                  </a:moveTo>
                  <a:lnTo>
                    <a:pt x="0" y="4850"/>
                  </a:lnTo>
                  <a:lnTo>
                    <a:pt x="10429" y="4850"/>
                  </a:lnTo>
                  <a:lnTo>
                    <a:pt x="10429"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30"/>
            <p:cNvSpPr/>
            <p:nvPr/>
          </p:nvSpPr>
          <p:spPr>
            <a:xfrm>
              <a:off x="-2997398" y="79063"/>
              <a:ext cx="615897" cy="286426"/>
            </a:xfrm>
            <a:custGeom>
              <a:avLst/>
              <a:gdLst/>
              <a:ahLst/>
              <a:cxnLst/>
              <a:rect l="l" t="t" r="r" b="b"/>
              <a:pathLst>
                <a:path w="10431" h="4851" extrusionOk="0">
                  <a:moveTo>
                    <a:pt x="0" y="0"/>
                  </a:moveTo>
                  <a:lnTo>
                    <a:pt x="0" y="4850"/>
                  </a:lnTo>
                  <a:lnTo>
                    <a:pt x="10430" y="4850"/>
                  </a:lnTo>
                  <a:lnTo>
                    <a:pt x="10430"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30"/>
            <p:cNvSpPr/>
            <p:nvPr/>
          </p:nvSpPr>
          <p:spPr>
            <a:xfrm>
              <a:off x="-2345336" y="79063"/>
              <a:ext cx="615897" cy="286426"/>
            </a:xfrm>
            <a:custGeom>
              <a:avLst/>
              <a:gdLst/>
              <a:ahLst/>
              <a:cxnLst/>
              <a:rect l="l" t="t" r="r" b="b"/>
              <a:pathLst>
                <a:path w="10431" h="4851" extrusionOk="0">
                  <a:moveTo>
                    <a:pt x="1" y="0"/>
                  </a:moveTo>
                  <a:lnTo>
                    <a:pt x="1" y="4850"/>
                  </a:lnTo>
                  <a:lnTo>
                    <a:pt x="10431" y="4850"/>
                  </a:lnTo>
                  <a:lnTo>
                    <a:pt x="10431"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30"/>
            <p:cNvSpPr/>
            <p:nvPr/>
          </p:nvSpPr>
          <p:spPr>
            <a:xfrm>
              <a:off x="-1693216" y="79063"/>
              <a:ext cx="615838" cy="286426"/>
            </a:xfrm>
            <a:custGeom>
              <a:avLst/>
              <a:gdLst/>
              <a:ahLst/>
              <a:cxnLst/>
              <a:rect l="l" t="t" r="r" b="b"/>
              <a:pathLst>
                <a:path w="10430" h="4851" extrusionOk="0">
                  <a:moveTo>
                    <a:pt x="0" y="0"/>
                  </a:moveTo>
                  <a:lnTo>
                    <a:pt x="0" y="4850"/>
                  </a:lnTo>
                  <a:lnTo>
                    <a:pt x="10429" y="4850"/>
                  </a:lnTo>
                  <a:lnTo>
                    <a:pt x="10429"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30"/>
            <p:cNvSpPr/>
            <p:nvPr/>
          </p:nvSpPr>
          <p:spPr>
            <a:xfrm>
              <a:off x="-1041213" y="79063"/>
              <a:ext cx="615897" cy="286426"/>
            </a:xfrm>
            <a:custGeom>
              <a:avLst/>
              <a:gdLst/>
              <a:ahLst/>
              <a:cxnLst/>
              <a:rect l="l" t="t" r="r" b="b"/>
              <a:pathLst>
                <a:path w="10431" h="4851" extrusionOk="0">
                  <a:moveTo>
                    <a:pt x="1" y="0"/>
                  </a:moveTo>
                  <a:lnTo>
                    <a:pt x="1" y="4850"/>
                  </a:lnTo>
                  <a:lnTo>
                    <a:pt x="10431" y="4850"/>
                  </a:lnTo>
                  <a:lnTo>
                    <a:pt x="10431"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30"/>
            <p:cNvSpPr/>
            <p:nvPr/>
          </p:nvSpPr>
          <p:spPr>
            <a:xfrm>
              <a:off x="-4592331" y="422660"/>
              <a:ext cx="615897" cy="286426"/>
            </a:xfrm>
            <a:custGeom>
              <a:avLst/>
              <a:gdLst/>
              <a:ahLst/>
              <a:cxnLst/>
              <a:rect l="l" t="t" r="r" b="b"/>
              <a:pathLst>
                <a:path w="10431" h="4851" extrusionOk="0">
                  <a:moveTo>
                    <a:pt x="1" y="1"/>
                  </a:moveTo>
                  <a:lnTo>
                    <a:pt x="1" y="4851"/>
                  </a:lnTo>
                  <a:lnTo>
                    <a:pt x="10431" y="4851"/>
                  </a:lnTo>
                  <a:lnTo>
                    <a:pt x="10431"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30"/>
            <p:cNvSpPr/>
            <p:nvPr/>
          </p:nvSpPr>
          <p:spPr>
            <a:xfrm>
              <a:off x="-3940210" y="422660"/>
              <a:ext cx="615897" cy="286426"/>
            </a:xfrm>
            <a:custGeom>
              <a:avLst/>
              <a:gdLst/>
              <a:ahLst/>
              <a:cxnLst/>
              <a:rect l="l" t="t" r="r" b="b"/>
              <a:pathLst>
                <a:path w="10431" h="4851" extrusionOk="0">
                  <a:moveTo>
                    <a:pt x="0" y="1"/>
                  </a:moveTo>
                  <a:lnTo>
                    <a:pt x="0" y="4851"/>
                  </a:lnTo>
                  <a:lnTo>
                    <a:pt x="10430" y="4851"/>
                  </a:lnTo>
                  <a:lnTo>
                    <a:pt x="10430"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30"/>
            <p:cNvSpPr/>
            <p:nvPr/>
          </p:nvSpPr>
          <p:spPr>
            <a:xfrm>
              <a:off x="-3288148" y="422660"/>
              <a:ext cx="615838" cy="286426"/>
            </a:xfrm>
            <a:custGeom>
              <a:avLst/>
              <a:gdLst/>
              <a:ahLst/>
              <a:cxnLst/>
              <a:rect l="l" t="t" r="r" b="b"/>
              <a:pathLst>
                <a:path w="10430" h="4851" extrusionOk="0">
                  <a:moveTo>
                    <a:pt x="1" y="1"/>
                  </a:moveTo>
                  <a:lnTo>
                    <a:pt x="1" y="4851"/>
                  </a:lnTo>
                  <a:lnTo>
                    <a:pt x="10430" y="4851"/>
                  </a:lnTo>
                  <a:lnTo>
                    <a:pt x="10430"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30"/>
            <p:cNvSpPr/>
            <p:nvPr/>
          </p:nvSpPr>
          <p:spPr>
            <a:xfrm>
              <a:off x="-2636086" y="422660"/>
              <a:ext cx="615897" cy="286426"/>
            </a:xfrm>
            <a:custGeom>
              <a:avLst/>
              <a:gdLst/>
              <a:ahLst/>
              <a:cxnLst/>
              <a:rect l="l" t="t" r="r" b="b"/>
              <a:pathLst>
                <a:path w="10431" h="4851" extrusionOk="0">
                  <a:moveTo>
                    <a:pt x="0" y="1"/>
                  </a:moveTo>
                  <a:lnTo>
                    <a:pt x="0" y="4851"/>
                  </a:lnTo>
                  <a:lnTo>
                    <a:pt x="10430" y="4851"/>
                  </a:lnTo>
                  <a:lnTo>
                    <a:pt x="10430"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30"/>
            <p:cNvSpPr/>
            <p:nvPr/>
          </p:nvSpPr>
          <p:spPr>
            <a:xfrm>
              <a:off x="-1984025" y="422660"/>
              <a:ext cx="615897" cy="286426"/>
            </a:xfrm>
            <a:custGeom>
              <a:avLst/>
              <a:gdLst/>
              <a:ahLst/>
              <a:cxnLst/>
              <a:rect l="l" t="t" r="r" b="b"/>
              <a:pathLst>
                <a:path w="10431" h="4851" extrusionOk="0">
                  <a:moveTo>
                    <a:pt x="1" y="1"/>
                  </a:moveTo>
                  <a:lnTo>
                    <a:pt x="1" y="4851"/>
                  </a:lnTo>
                  <a:lnTo>
                    <a:pt x="10431" y="4851"/>
                  </a:lnTo>
                  <a:lnTo>
                    <a:pt x="10431"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30"/>
            <p:cNvSpPr/>
            <p:nvPr/>
          </p:nvSpPr>
          <p:spPr>
            <a:xfrm>
              <a:off x="-1331904" y="422660"/>
              <a:ext cx="615838" cy="286426"/>
            </a:xfrm>
            <a:custGeom>
              <a:avLst/>
              <a:gdLst/>
              <a:ahLst/>
              <a:cxnLst/>
              <a:rect l="l" t="t" r="r" b="b"/>
              <a:pathLst>
                <a:path w="10430" h="4851" extrusionOk="0">
                  <a:moveTo>
                    <a:pt x="0" y="1"/>
                  </a:moveTo>
                  <a:lnTo>
                    <a:pt x="0" y="4851"/>
                  </a:lnTo>
                  <a:lnTo>
                    <a:pt x="10429" y="4851"/>
                  </a:lnTo>
                  <a:lnTo>
                    <a:pt x="10429"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30"/>
            <p:cNvSpPr/>
            <p:nvPr/>
          </p:nvSpPr>
          <p:spPr>
            <a:xfrm>
              <a:off x="-679901" y="422660"/>
              <a:ext cx="251531" cy="286426"/>
            </a:xfrm>
            <a:custGeom>
              <a:avLst/>
              <a:gdLst/>
              <a:ahLst/>
              <a:cxnLst/>
              <a:rect l="l" t="t" r="r" b="b"/>
              <a:pathLst>
                <a:path w="4260" h="4851" extrusionOk="0">
                  <a:moveTo>
                    <a:pt x="1" y="1"/>
                  </a:moveTo>
                  <a:lnTo>
                    <a:pt x="1" y="4851"/>
                  </a:lnTo>
                  <a:lnTo>
                    <a:pt x="4260" y="4851"/>
                  </a:lnTo>
                  <a:lnTo>
                    <a:pt x="4260"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30"/>
            <p:cNvSpPr/>
            <p:nvPr/>
          </p:nvSpPr>
          <p:spPr>
            <a:xfrm>
              <a:off x="-4448905" y="749133"/>
              <a:ext cx="615897" cy="286426"/>
            </a:xfrm>
            <a:custGeom>
              <a:avLst/>
              <a:gdLst/>
              <a:ahLst/>
              <a:cxnLst/>
              <a:rect l="l" t="t" r="r" b="b"/>
              <a:pathLst>
                <a:path w="10431" h="4851" extrusionOk="0">
                  <a:moveTo>
                    <a:pt x="0" y="0"/>
                  </a:moveTo>
                  <a:lnTo>
                    <a:pt x="0" y="4850"/>
                  </a:lnTo>
                  <a:lnTo>
                    <a:pt x="10430" y="4850"/>
                  </a:lnTo>
                  <a:lnTo>
                    <a:pt x="10430"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30"/>
            <p:cNvSpPr/>
            <p:nvPr/>
          </p:nvSpPr>
          <p:spPr>
            <a:xfrm>
              <a:off x="-3796843" y="749133"/>
              <a:ext cx="615838" cy="286426"/>
            </a:xfrm>
            <a:custGeom>
              <a:avLst/>
              <a:gdLst/>
              <a:ahLst/>
              <a:cxnLst/>
              <a:rect l="l" t="t" r="r" b="b"/>
              <a:pathLst>
                <a:path w="10430" h="4851" extrusionOk="0">
                  <a:moveTo>
                    <a:pt x="1" y="0"/>
                  </a:moveTo>
                  <a:lnTo>
                    <a:pt x="1" y="4850"/>
                  </a:lnTo>
                  <a:lnTo>
                    <a:pt x="10430" y="4850"/>
                  </a:lnTo>
                  <a:lnTo>
                    <a:pt x="10430"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30"/>
            <p:cNvSpPr/>
            <p:nvPr/>
          </p:nvSpPr>
          <p:spPr>
            <a:xfrm>
              <a:off x="-3144781" y="749133"/>
              <a:ext cx="615897" cy="286426"/>
            </a:xfrm>
            <a:custGeom>
              <a:avLst/>
              <a:gdLst/>
              <a:ahLst/>
              <a:cxnLst/>
              <a:rect l="l" t="t" r="r" b="b"/>
              <a:pathLst>
                <a:path w="10431" h="4851" extrusionOk="0">
                  <a:moveTo>
                    <a:pt x="0" y="0"/>
                  </a:moveTo>
                  <a:lnTo>
                    <a:pt x="0" y="4850"/>
                  </a:lnTo>
                  <a:lnTo>
                    <a:pt x="10430" y="4850"/>
                  </a:lnTo>
                  <a:lnTo>
                    <a:pt x="10430"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30"/>
            <p:cNvSpPr/>
            <p:nvPr/>
          </p:nvSpPr>
          <p:spPr>
            <a:xfrm>
              <a:off x="-2492719" y="749133"/>
              <a:ext cx="615897" cy="286426"/>
            </a:xfrm>
            <a:custGeom>
              <a:avLst/>
              <a:gdLst/>
              <a:ahLst/>
              <a:cxnLst/>
              <a:rect l="l" t="t" r="r" b="b"/>
              <a:pathLst>
                <a:path w="10431" h="4851" extrusionOk="0">
                  <a:moveTo>
                    <a:pt x="1" y="0"/>
                  </a:moveTo>
                  <a:lnTo>
                    <a:pt x="1" y="4850"/>
                  </a:lnTo>
                  <a:lnTo>
                    <a:pt x="10431" y="4850"/>
                  </a:lnTo>
                  <a:lnTo>
                    <a:pt x="10431"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30"/>
            <p:cNvSpPr/>
            <p:nvPr/>
          </p:nvSpPr>
          <p:spPr>
            <a:xfrm>
              <a:off x="-1840598" y="749133"/>
              <a:ext cx="615838" cy="286426"/>
            </a:xfrm>
            <a:custGeom>
              <a:avLst/>
              <a:gdLst/>
              <a:ahLst/>
              <a:cxnLst/>
              <a:rect l="l" t="t" r="r" b="b"/>
              <a:pathLst>
                <a:path w="10430" h="4851" extrusionOk="0">
                  <a:moveTo>
                    <a:pt x="0" y="0"/>
                  </a:moveTo>
                  <a:lnTo>
                    <a:pt x="0" y="4850"/>
                  </a:lnTo>
                  <a:lnTo>
                    <a:pt x="10429" y="4850"/>
                  </a:lnTo>
                  <a:lnTo>
                    <a:pt x="10429"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30"/>
            <p:cNvSpPr/>
            <p:nvPr/>
          </p:nvSpPr>
          <p:spPr>
            <a:xfrm>
              <a:off x="-1188595" y="749133"/>
              <a:ext cx="754121" cy="286426"/>
            </a:xfrm>
            <a:custGeom>
              <a:avLst/>
              <a:gdLst/>
              <a:ahLst/>
              <a:cxnLst/>
              <a:rect l="l" t="t" r="r" b="b"/>
              <a:pathLst>
                <a:path w="12772" h="4851" extrusionOk="0">
                  <a:moveTo>
                    <a:pt x="1" y="0"/>
                  </a:moveTo>
                  <a:lnTo>
                    <a:pt x="1" y="4850"/>
                  </a:lnTo>
                  <a:lnTo>
                    <a:pt x="12771" y="4850"/>
                  </a:lnTo>
                  <a:lnTo>
                    <a:pt x="12771"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30"/>
            <p:cNvSpPr/>
            <p:nvPr/>
          </p:nvSpPr>
          <p:spPr>
            <a:xfrm>
              <a:off x="-4739714" y="1092730"/>
              <a:ext cx="615897" cy="286426"/>
            </a:xfrm>
            <a:custGeom>
              <a:avLst/>
              <a:gdLst/>
              <a:ahLst/>
              <a:cxnLst/>
              <a:rect l="l" t="t" r="r" b="b"/>
              <a:pathLst>
                <a:path w="10431" h="4851" extrusionOk="0">
                  <a:moveTo>
                    <a:pt x="1" y="1"/>
                  </a:moveTo>
                  <a:lnTo>
                    <a:pt x="1" y="4851"/>
                  </a:lnTo>
                  <a:lnTo>
                    <a:pt x="10431" y="4851"/>
                  </a:lnTo>
                  <a:lnTo>
                    <a:pt x="10431"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30"/>
            <p:cNvSpPr/>
            <p:nvPr/>
          </p:nvSpPr>
          <p:spPr>
            <a:xfrm>
              <a:off x="-4087593" y="1092730"/>
              <a:ext cx="615897" cy="286426"/>
            </a:xfrm>
            <a:custGeom>
              <a:avLst/>
              <a:gdLst/>
              <a:ahLst/>
              <a:cxnLst/>
              <a:rect l="l" t="t" r="r" b="b"/>
              <a:pathLst>
                <a:path w="10431" h="4851" extrusionOk="0">
                  <a:moveTo>
                    <a:pt x="0" y="1"/>
                  </a:moveTo>
                  <a:lnTo>
                    <a:pt x="0" y="4851"/>
                  </a:lnTo>
                  <a:lnTo>
                    <a:pt x="10430" y="4851"/>
                  </a:lnTo>
                  <a:lnTo>
                    <a:pt x="10430"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30"/>
            <p:cNvSpPr/>
            <p:nvPr/>
          </p:nvSpPr>
          <p:spPr>
            <a:xfrm>
              <a:off x="-3435531" y="1092730"/>
              <a:ext cx="615838" cy="286426"/>
            </a:xfrm>
            <a:custGeom>
              <a:avLst/>
              <a:gdLst/>
              <a:ahLst/>
              <a:cxnLst/>
              <a:rect l="l" t="t" r="r" b="b"/>
              <a:pathLst>
                <a:path w="10430" h="4851" extrusionOk="0">
                  <a:moveTo>
                    <a:pt x="1" y="1"/>
                  </a:moveTo>
                  <a:lnTo>
                    <a:pt x="1" y="4851"/>
                  </a:lnTo>
                  <a:lnTo>
                    <a:pt x="10430" y="4851"/>
                  </a:lnTo>
                  <a:lnTo>
                    <a:pt x="10430"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30"/>
            <p:cNvSpPr/>
            <p:nvPr/>
          </p:nvSpPr>
          <p:spPr>
            <a:xfrm>
              <a:off x="-2783469" y="1092730"/>
              <a:ext cx="615897" cy="286426"/>
            </a:xfrm>
            <a:custGeom>
              <a:avLst/>
              <a:gdLst/>
              <a:ahLst/>
              <a:cxnLst/>
              <a:rect l="l" t="t" r="r" b="b"/>
              <a:pathLst>
                <a:path w="10431" h="4851" extrusionOk="0">
                  <a:moveTo>
                    <a:pt x="0" y="1"/>
                  </a:moveTo>
                  <a:lnTo>
                    <a:pt x="0" y="4851"/>
                  </a:lnTo>
                  <a:lnTo>
                    <a:pt x="10430" y="4851"/>
                  </a:lnTo>
                  <a:lnTo>
                    <a:pt x="10430"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30"/>
            <p:cNvSpPr/>
            <p:nvPr/>
          </p:nvSpPr>
          <p:spPr>
            <a:xfrm>
              <a:off x="-2131407" y="1092730"/>
              <a:ext cx="615897" cy="286426"/>
            </a:xfrm>
            <a:custGeom>
              <a:avLst/>
              <a:gdLst/>
              <a:ahLst/>
              <a:cxnLst/>
              <a:rect l="l" t="t" r="r" b="b"/>
              <a:pathLst>
                <a:path w="10431" h="4851" extrusionOk="0">
                  <a:moveTo>
                    <a:pt x="1" y="1"/>
                  </a:moveTo>
                  <a:lnTo>
                    <a:pt x="1" y="4851"/>
                  </a:lnTo>
                  <a:lnTo>
                    <a:pt x="10431" y="4851"/>
                  </a:lnTo>
                  <a:lnTo>
                    <a:pt x="10431"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30"/>
            <p:cNvSpPr/>
            <p:nvPr/>
          </p:nvSpPr>
          <p:spPr>
            <a:xfrm>
              <a:off x="-1479286" y="1092730"/>
              <a:ext cx="615838" cy="286426"/>
            </a:xfrm>
            <a:custGeom>
              <a:avLst/>
              <a:gdLst/>
              <a:ahLst/>
              <a:cxnLst/>
              <a:rect l="l" t="t" r="r" b="b"/>
              <a:pathLst>
                <a:path w="10430" h="4851" extrusionOk="0">
                  <a:moveTo>
                    <a:pt x="0" y="1"/>
                  </a:moveTo>
                  <a:lnTo>
                    <a:pt x="0" y="4851"/>
                  </a:lnTo>
                  <a:lnTo>
                    <a:pt x="10429" y="4851"/>
                  </a:lnTo>
                  <a:lnTo>
                    <a:pt x="10429"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30"/>
            <p:cNvSpPr/>
            <p:nvPr/>
          </p:nvSpPr>
          <p:spPr>
            <a:xfrm>
              <a:off x="-827283" y="1092730"/>
              <a:ext cx="388161" cy="286426"/>
            </a:xfrm>
            <a:custGeom>
              <a:avLst/>
              <a:gdLst/>
              <a:ahLst/>
              <a:cxnLst/>
              <a:rect l="l" t="t" r="r" b="b"/>
              <a:pathLst>
                <a:path w="6574" h="4851" extrusionOk="0">
                  <a:moveTo>
                    <a:pt x="1" y="1"/>
                  </a:moveTo>
                  <a:lnTo>
                    <a:pt x="1" y="4851"/>
                  </a:lnTo>
                  <a:lnTo>
                    <a:pt x="6574" y="4851"/>
                  </a:lnTo>
                  <a:lnTo>
                    <a:pt x="6574"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30"/>
            <p:cNvSpPr/>
            <p:nvPr/>
          </p:nvSpPr>
          <p:spPr>
            <a:xfrm>
              <a:off x="-4301522" y="1427824"/>
              <a:ext cx="615897" cy="286426"/>
            </a:xfrm>
            <a:custGeom>
              <a:avLst/>
              <a:gdLst/>
              <a:ahLst/>
              <a:cxnLst/>
              <a:rect l="l" t="t" r="r" b="b"/>
              <a:pathLst>
                <a:path w="10431" h="4851" extrusionOk="0">
                  <a:moveTo>
                    <a:pt x="0" y="0"/>
                  </a:moveTo>
                  <a:lnTo>
                    <a:pt x="0" y="4850"/>
                  </a:lnTo>
                  <a:lnTo>
                    <a:pt x="10431" y="4850"/>
                  </a:lnTo>
                  <a:lnTo>
                    <a:pt x="10431"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30"/>
            <p:cNvSpPr/>
            <p:nvPr/>
          </p:nvSpPr>
          <p:spPr>
            <a:xfrm>
              <a:off x="-3649401" y="1427824"/>
              <a:ext cx="615779" cy="286426"/>
            </a:xfrm>
            <a:custGeom>
              <a:avLst/>
              <a:gdLst/>
              <a:ahLst/>
              <a:cxnLst/>
              <a:rect l="l" t="t" r="r" b="b"/>
              <a:pathLst>
                <a:path w="10429" h="4851" extrusionOk="0">
                  <a:moveTo>
                    <a:pt x="0" y="0"/>
                  </a:moveTo>
                  <a:lnTo>
                    <a:pt x="0" y="4850"/>
                  </a:lnTo>
                  <a:lnTo>
                    <a:pt x="10429" y="4850"/>
                  </a:lnTo>
                  <a:lnTo>
                    <a:pt x="10429"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30"/>
            <p:cNvSpPr/>
            <p:nvPr/>
          </p:nvSpPr>
          <p:spPr>
            <a:xfrm>
              <a:off x="-2997398" y="1427824"/>
              <a:ext cx="615897" cy="286426"/>
            </a:xfrm>
            <a:custGeom>
              <a:avLst/>
              <a:gdLst/>
              <a:ahLst/>
              <a:cxnLst/>
              <a:rect l="l" t="t" r="r" b="b"/>
              <a:pathLst>
                <a:path w="10431" h="4851" extrusionOk="0">
                  <a:moveTo>
                    <a:pt x="0" y="0"/>
                  </a:moveTo>
                  <a:lnTo>
                    <a:pt x="0" y="4850"/>
                  </a:lnTo>
                  <a:lnTo>
                    <a:pt x="10430" y="4850"/>
                  </a:lnTo>
                  <a:lnTo>
                    <a:pt x="10430"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30"/>
            <p:cNvSpPr/>
            <p:nvPr/>
          </p:nvSpPr>
          <p:spPr>
            <a:xfrm>
              <a:off x="-2345336" y="1427824"/>
              <a:ext cx="615897" cy="286426"/>
            </a:xfrm>
            <a:custGeom>
              <a:avLst/>
              <a:gdLst/>
              <a:ahLst/>
              <a:cxnLst/>
              <a:rect l="l" t="t" r="r" b="b"/>
              <a:pathLst>
                <a:path w="10431" h="4851" extrusionOk="0">
                  <a:moveTo>
                    <a:pt x="1" y="0"/>
                  </a:moveTo>
                  <a:lnTo>
                    <a:pt x="1" y="4850"/>
                  </a:lnTo>
                  <a:lnTo>
                    <a:pt x="10431" y="4850"/>
                  </a:lnTo>
                  <a:lnTo>
                    <a:pt x="10431"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30"/>
            <p:cNvSpPr/>
            <p:nvPr/>
          </p:nvSpPr>
          <p:spPr>
            <a:xfrm>
              <a:off x="-1693216" y="1427824"/>
              <a:ext cx="615838" cy="286426"/>
            </a:xfrm>
            <a:custGeom>
              <a:avLst/>
              <a:gdLst/>
              <a:ahLst/>
              <a:cxnLst/>
              <a:rect l="l" t="t" r="r" b="b"/>
              <a:pathLst>
                <a:path w="10430" h="4851" extrusionOk="0">
                  <a:moveTo>
                    <a:pt x="0" y="0"/>
                  </a:moveTo>
                  <a:lnTo>
                    <a:pt x="0" y="4850"/>
                  </a:lnTo>
                  <a:lnTo>
                    <a:pt x="10429" y="4850"/>
                  </a:lnTo>
                  <a:lnTo>
                    <a:pt x="10429"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30"/>
            <p:cNvSpPr/>
            <p:nvPr/>
          </p:nvSpPr>
          <p:spPr>
            <a:xfrm>
              <a:off x="-1041213" y="1427824"/>
              <a:ext cx="615897" cy="286426"/>
            </a:xfrm>
            <a:custGeom>
              <a:avLst/>
              <a:gdLst/>
              <a:ahLst/>
              <a:cxnLst/>
              <a:rect l="l" t="t" r="r" b="b"/>
              <a:pathLst>
                <a:path w="10431" h="4851" extrusionOk="0">
                  <a:moveTo>
                    <a:pt x="1" y="0"/>
                  </a:moveTo>
                  <a:lnTo>
                    <a:pt x="1" y="4850"/>
                  </a:lnTo>
                  <a:lnTo>
                    <a:pt x="10431" y="4850"/>
                  </a:lnTo>
                  <a:lnTo>
                    <a:pt x="10431"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30"/>
            <p:cNvSpPr/>
            <p:nvPr/>
          </p:nvSpPr>
          <p:spPr>
            <a:xfrm>
              <a:off x="-4592331" y="1771421"/>
              <a:ext cx="615897" cy="286426"/>
            </a:xfrm>
            <a:custGeom>
              <a:avLst/>
              <a:gdLst/>
              <a:ahLst/>
              <a:cxnLst/>
              <a:rect l="l" t="t" r="r" b="b"/>
              <a:pathLst>
                <a:path w="10431" h="4851" extrusionOk="0">
                  <a:moveTo>
                    <a:pt x="1" y="1"/>
                  </a:moveTo>
                  <a:lnTo>
                    <a:pt x="1" y="4851"/>
                  </a:lnTo>
                  <a:lnTo>
                    <a:pt x="10431" y="4851"/>
                  </a:lnTo>
                  <a:lnTo>
                    <a:pt x="10431"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30"/>
            <p:cNvSpPr/>
            <p:nvPr/>
          </p:nvSpPr>
          <p:spPr>
            <a:xfrm>
              <a:off x="-3940210" y="1771421"/>
              <a:ext cx="615897" cy="286426"/>
            </a:xfrm>
            <a:custGeom>
              <a:avLst/>
              <a:gdLst/>
              <a:ahLst/>
              <a:cxnLst/>
              <a:rect l="l" t="t" r="r" b="b"/>
              <a:pathLst>
                <a:path w="10431" h="4851" extrusionOk="0">
                  <a:moveTo>
                    <a:pt x="0" y="1"/>
                  </a:moveTo>
                  <a:lnTo>
                    <a:pt x="0" y="4851"/>
                  </a:lnTo>
                  <a:lnTo>
                    <a:pt x="10430" y="4851"/>
                  </a:lnTo>
                  <a:lnTo>
                    <a:pt x="10430"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30"/>
            <p:cNvSpPr/>
            <p:nvPr/>
          </p:nvSpPr>
          <p:spPr>
            <a:xfrm>
              <a:off x="-3288148" y="1771421"/>
              <a:ext cx="615838" cy="286426"/>
            </a:xfrm>
            <a:custGeom>
              <a:avLst/>
              <a:gdLst/>
              <a:ahLst/>
              <a:cxnLst/>
              <a:rect l="l" t="t" r="r" b="b"/>
              <a:pathLst>
                <a:path w="10430" h="4851" extrusionOk="0">
                  <a:moveTo>
                    <a:pt x="1" y="1"/>
                  </a:moveTo>
                  <a:lnTo>
                    <a:pt x="1" y="4851"/>
                  </a:lnTo>
                  <a:lnTo>
                    <a:pt x="10430" y="4851"/>
                  </a:lnTo>
                  <a:lnTo>
                    <a:pt x="10430"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30"/>
            <p:cNvSpPr/>
            <p:nvPr/>
          </p:nvSpPr>
          <p:spPr>
            <a:xfrm>
              <a:off x="-2636086" y="1771421"/>
              <a:ext cx="615897" cy="286426"/>
            </a:xfrm>
            <a:custGeom>
              <a:avLst/>
              <a:gdLst/>
              <a:ahLst/>
              <a:cxnLst/>
              <a:rect l="l" t="t" r="r" b="b"/>
              <a:pathLst>
                <a:path w="10431" h="4851" extrusionOk="0">
                  <a:moveTo>
                    <a:pt x="0" y="1"/>
                  </a:moveTo>
                  <a:lnTo>
                    <a:pt x="0" y="4851"/>
                  </a:lnTo>
                  <a:lnTo>
                    <a:pt x="10430" y="4851"/>
                  </a:lnTo>
                  <a:lnTo>
                    <a:pt x="10430"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30"/>
            <p:cNvSpPr/>
            <p:nvPr/>
          </p:nvSpPr>
          <p:spPr>
            <a:xfrm>
              <a:off x="-1984025" y="1771421"/>
              <a:ext cx="615897" cy="286426"/>
            </a:xfrm>
            <a:custGeom>
              <a:avLst/>
              <a:gdLst/>
              <a:ahLst/>
              <a:cxnLst/>
              <a:rect l="l" t="t" r="r" b="b"/>
              <a:pathLst>
                <a:path w="10431" h="4851" extrusionOk="0">
                  <a:moveTo>
                    <a:pt x="1" y="1"/>
                  </a:moveTo>
                  <a:lnTo>
                    <a:pt x="1" y="4851"/>
                  </a:lnTo>
                  <a:lnTo>
                    <a:pt x="10431" y="4851"/>
                  </a:lnTo>
                  <a:lnTo>
                    <a:pt x="10431"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30"/>
            <p:cNvSpPr/>
            <p:nvPr/>
          </p:nvSpPr>
          <p:spPr>
            <a:xfrm>
              <a:off x="-1331904" y="1771421"/>
              <a:ext cx="615838" cy="286426"/>
            </a:xfrm>
            <a:custGeom>
              <a:avLst/>
              <a:gdLst/>
              <a:ahLst/>
              <a:cxnLst/>
              <a:rect l="l" t="t" r="r" b="b"/>
              <a:pathLst>
                <a:path w="10430" h="4851" extrusionOk="0">
                  <a:moveTo>
                    <a:pt x="0" y="1"/>
                  </a:moveTo>
                  <a:lnTo>
                    <a:pt x="0" y="4851"/>
                  </a:lnTo>
                  <a:lnTo>
                    <a:pt x="10429" y="4851"/>
                  </a:lnTo>
                  <a:lnTo>
                    <a:pt x="10429"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30"/>
            <p:cNvSpPr/>
            <p:nvPr/>
          </p:nvSpPr>
          <p:spPr>
            <a:xfrm>
              <a:off x="-679901" y="1771421"/>
              <a:ext cx="251531" cy="286426"/>
            </a:xfrm>
            <a:custGeom>
              <a:avLst/>
              <a:gdLst/>
              <a:ahLst/>
              <a:cxnLst/>
              <a:rect l="l" t="t" r="r" b="b"/>
              <a:pathLst>
                <a:path w="4260" h="4851" extrusionOk="0">
                  <a:moveTo>
                    <a:pt x="1" y="1"/>
                  </a:moveTo>
                  <a:lnTo>
                    <a:pt x="1" y="4851"/>
                  </a:lnTo>
                  <a:lnTo>
                    <a:pt x="4260" y="4851"/>
                  </a:lnTo>
                  <a:lnTo>
                    <a:pt x="4260"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30"/>
            <p:cNvSpPr/>
            <p:nvPr/>
          </p:nvSpPr>
          <p:spPr>
            <a:xfrm>
              <a:off x="-4448905" y="2097894"/>
              <a:ext cx="615897" cy="286367"/>
            </a:xfrm>
            <a:custGeom>
              <a:avLst/>
              <a:gdLst/>
              <a:ahLst/>
              <a:cxnLst/>
              <a:rect l="l" t="t" r="r" b="b"/>
              <a:pathLst>
                <a:path w="10431" h="4850" extrusionOk="0">
                  <a:moveTo>
                    <a:pt x="0" y="0"/>
                  </a:moveTo>
                  <a:lnTo>
                    <a:pt x="0" y="4850"/>
                  </a:lnTo>
                  <a:lnTo>
                    <a:pt x="10430" y="4850"/>
                  </a:lnTo>
                  <a:lnTo>
                    <a:pt x="10430"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30"/>
            <p:cNvSpPr/>
            <p:nvPr/>
          </p:nvSpPr>
          <p:spPr>
            <a:xfrm>
              <a:off x="-3796843" y="2097894"/>
              <a:ext cx="615838" cy="286367"/>
            </a:xfrm>
            <a:custGeom>
              <a:avLst/>
              <a:gdLst/>
              <a:ahLst/>
              <a:cxnLst/>
              <a:rect l="l" t="t" r="r" b="b"/>
              <a:pathLst>
                <a:path w="10430" h="4850" extrusionOk="0">
                  <a:moveTo>
                    <a:pt x="1" y="0"/>
                  </a:moveTo>
                  <a:lnTo>
                    <a:pt x="1" y="4850"/>
                  </a:lnTo>
                  <a:lnTo>
                    <a:pt x="10430" y="4850"/>
                  </a:lnTo>
                  <a:lnTo>
                    <a:pt x="10430"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30"/>
            <p:cNvSpPr/>
            <p:nvPr/>
          </p:nvSpPr>
          <p:spPr>
            <a:xfrm>
              <a:off x="-3144781" y="2097894"/>
              <a:ext cx="615897" cy="286367"/>
            </a:xfrm>
            <a:custGeom>
              <a:avLst/>
              <a:gdLst/>
              <a:ahLst/>
              <a:cxnLst/>
              <a:rect l="l" t="t" r="r" b="b"/>
              <a:pathLst>
                <a:path w="10431" h="4850" extrusionOk="0">
                  <a:moveTo>
                    <a:pt x="0" y="0"/>
                  </a:moveTo>
                  <a:lnTo>
                    <a:pt x="0" y="4850"/>
                  </a:lnTo>
                  <a:lnTo>
                    <a:pt x="10430" y="4850"/>
                  </a:lnTo>
                  <a:lnTo>
                    <a:pt x="10430"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30"/>
            <p:cNvSpPr/>
            <p:nvPr/>
          </p:nvSpPr>
          <p:spPr>
            <a:xfrm>
              <a:off x="-2492719" y="2097894"/>
              <a:ext cx="615897" cy="286367"/>
            </a:xfrm>
            <a:custGeom>
              <a:avLst/>
              <a:gdLst/>
              <a:ahLst/>
              <a:cxnLst/>
              <a:rect l="l" t="t" r="r" b="b"/>
              <a:pathLst>
                <a:path w="10431" h="4850" extrusionOk="0">
                  <a:moveTo>
                    <a:pt x="1" y="0"/>
                  </a:moveTo>
                  <a:lnTo>
                    <a:pt x="1" y="4850"/>
                  </a:lnTo>
                  <a:lnTo>
                    <a:pt x="10431" y="4850"/>
                  </a:lnTo>
                  <a:lnTo>
                    <a:pt x="10431"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30"/>
            <p:cNvSpPr/>
            <p:nvPr/>
          </p:nvSpPr>
          <p:spPr>
            <a:xfrm>
              <a:off x="-1840598" y="2097894"/>
              <a:ext cx="615838" cy="286367"/>
            </a:xfrm>
            <a:custGeom>
              <a:avLst/>
              <a:gdLst/>
              <a:ahLst/>
              <a:cxnLst/>
              <a:rect l="l" t="t" r="r" b="b"/>
              <a:pathLst>
                <a:path w="10430" h="4850" extrusionOk="0">
                  <a:moveTo>
                    <a:pt x="0" y="0"/>
                  </a:moveTo>
                  <a:lnTo>
                    <a:pt x="0" y="4850"/>
                  </a:lnTo>
                  <a:lnTo>
                    <a:pt x="10429" y="4850"/>
                  </a:lnTo>
                  <a:lnTo>
                    <a:pt x="10429"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30"/>
            <p:cNvSpPr/>
            <p:nvPr/>
          </p:nvSpPr>
          <p:spPr>
            <a:xfrm>
              <a:off x="-1188595" y="2097894"/>
              <a:ext cx="754121" cy="286367"/>
            </a:xfrm>
            <a:custGeom>
              <a:avLst/>
              <a:gdLst/>
              <a:ahLst/>
              <a:cxnLst/>
              <a:rect l="l" t="t" r="r" b="b"/>
              <a:pathLst>
                <a:path w="12772" h="4850" extrusionOk="0">
                  <a:moveTo>
                    <a:pt x="1" y="0"/>
                  </a:moveTo>
                  <a:lnTo>
                    <a:pt x="1" y="4850"/>
                  </a:lnTo>
                  <a:lnTo>
                    <a:pt x="12771" y="4850"/>
                  </a:lnTo>
                  <a:lnTo>
                    <a:pt x="12771"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30"/>
            <p:cNvSpPr/>
            <p:nvPr/>
          </p:nvSpPr>
          <p:spPr>
            <a:xfrm>
              <a:off x="-4739714" y="2441491"/>
              <a:ext cx="615897" cy="286426"/>
            </a:xfrm>
            <a:custGeom>
              <a:avLst/>
              <a:gdLst/>
              <a:ahLst/>
              <a:cxnLst/>
              <a:rect l="l" t="t" r="r" b="b"/>
              <a:pathLst>
                <a:path w="10431" h="4851" extrusionOk="0">
                  <a:moveTo>
                    <a:pt x="1" y="1"/>
                  </a:moveTo>
                  <a:lnTo>
                    <a:pt x="1" y="4850"/>
                  </a:lnTo>
                  <a:lnTo>
                    <a:pt x="10431" y="4850"/>
                  </a:lnTo>
                  <a:lnTo>
                    <a:pt x="10431"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30"/>
            <p:cNvSpPr/>
            <p:nvPr/>
          </p:nvSpPr>
          <p:spPr>
            <a:xfrm>
              <a:off x="-4087593" y="2441491"/>
              <a:ext cx="615897" cy="286426"/>
            </a:xfrm>
            <a:custGeom>
              <a:avLst/>
              <a:gdLst/>
              <a:ahLst/>
              <a:cxnLst/>
              <a:rect l="l" t="t" r="r" b="b"/>
              <a:pathLst>
                <a:path w="10431" h="4851" extrusionOk="0">
                  <a:moveTo>
                    <a:pt x="0" y="1"/>
                  </a:moveTo>
                  <a:lnTo>
                    <a:pt x="0" y="4850"/>
                  </a:lnTo>
                  <a:lnTo>
                    <a:pt x="10430" y="4850"/>
                  </a:lnTo>
                  <a:lnTo>
                    <a:pt x="10430"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30"/>
            <p:cNvSpPr/>
            <p:nvPr/>
          </p:nvSpPr>
          <p:spPr>
            <a:xfrm>
              <a:off x="-3435531" y="2441491"/>
              <a:ext cx="615838" cy="286426"/>
            </a:xfrm>
            <a:custGeom>
              <a:avLst/>
              <a:gdLst/>
              <a:ahLst/>
              <a:cxnLst/>
              <a:rect l="l" t="t" r="r" b="b"/>
              <a:pathLst>
                <a:path w="10430" h="4851" extrusionOk="0">
                  <a:moveTo>
                    <a:pt x="1" y="1"/>
                  </a:moveTo>
                  <a:lnTo>
                    <a:pt x="1" y="4850"/>
                  </a:lnTo>
                  <a:lnTo>
                    <a:pt x="10430" y="4850"/>
                  </a:lnTo>
                  <a:lnTo>
                    <a:pt x="10430"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30"/>
            <p:cNvSpPr/>
            <p:nvPr/>
          </p:nvSpPr>
          <p:spPr>
            <a:xfrm>
              <a:off x="-2783469" y="2441491"/>
              <a:ext cx="615897" cy="286426"/>
            </a:xfrm>
            <a:custGeom>
              <a:avLst/>
              <a:gdLst/>
              <a:ahLst/>
              <a:cxnLst/>
              <a:rect l="l" t="t" r="r" b="b"/>
              <a:pathLst>
                <a:path w="10431" h="4851" extrusionOk="0">
                  <a:moveTo>
                    <a:pt x="0" y="1"/>
                  </a:moveTo>
                  <a:lnTo>
                    <a:pt x="0" y="4850"/>
                  </a:lnTo>
                  <a:lnTo>
                    <a:pt x="10430" y="4850"/>
                  </a:lnTo>
                  <a:lnTo>
                    <a:pt x="10430"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30"/>
            <p:cNvSpPr/>
            <p:nvPr/>
          </p:nvSpPr>
          <p:spPr>
            <a:xfrm>
              <a:off x="-2131407" y="2441491"/>
              <a:ext cx="615897" cy="286426"/>
            </a:xfrm>
            <a:custGeom>
              <a:avLst/>
              <a:gdLst/>
              <a:ahLst/>
              <a:cxnLst/>
              <a:rect l="l" t="t" r="r" b="b"/>
              <a:pathLst>
                <a:path w="10431" h="4851" extrusionOk="0">
                  <a:moveTo>
                    <a:pt x="1" y="1"/>
                  </a:moveTo>
                  <a:lnTo>
                    <a:pt x="1" y="4850"/>
                  </a:lnTo>
                  <a:lnTo>
                    <a:pt x="10431" y="4850"/>
                  </a:lnTo>
                  <a:lnTo>
                    <a:pt x="10431"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30"/>
            <p:cNvSpPr/>
            <p:nvPr/>
          </p:nvSpPr>
          <p:spPr>
            <a:xfrm>
              <a:off x="-1479286" y="2441491"/>
              <a:ext cx="615838" cy="286426"/>
            </a:xfrm>
            <a:custGeom>
              <a:avLst/>
              <a:gdLst/>
              <a:ahLst/>
              <a:cxnLst/>
              <a:rect l="l" t="t" r="r" b="b"/>
              <a:pathLst>
                <a:path w="10430" h="4851" extrusionOk="0">
                  <a:moveTo>
                    <a:pt x="0" y="1"/>
                  </a:moveTo>
                  <a:lnTo>
                    <a:pt x="0" y="4850"/>
                  </a:lnTo>
                  <a:lnTo>
                    <a:pt x="10429" y="4850"/>
                  </a:lnTo>
                  <a:lnTo>
                    <a:pt x="10429"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30"/>
            <p:cNvSpPr/>
            <p:nvPr/>
          </p:nvSpPr>
          <p:spPr>
            <a:xfrm>
              <a:off x="-827283" y="2441491"/>
              <a:ext cx="388161" cy="286426"/>
            </a:xfrm>
            <a:custGeom>
              <a:avLst/>
              <a:gdLst/>
              <a:ahLst/>
              <a:cxnLst/>
              <a:rect l="l" t="t" r="r" b="b"/>
              <a:pathLst>
                <a:path w="6574" h="4851" extrusionOk="0">
                  <a:moveTo>
                    <a:pt x="1" y="1"/>
                  </a:moveTo>
                  <a:lnTo>
                    <a:pt x="1" y="4850"/>
                  </a:lnTo>
                  <a:lnTo>
                    <a:pt x="6574" y="4850"/>
                  </a:lnTo>
                  <a:lnTo>
                    <a:pt x="6574"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30"/>
            <p:cNvSpPr/>
            <p:nvPr/>
          </p:nvSpPr>
          <p:spPr>
            <a:xfrm>
              <a:off x="-4301522" y="2767964"/>
              <a:ext cx="615897" cy="286367"/>
            </a:xfrm>
            <a:custGeom>
              <a:avLst/>
              <a:gdLst/>
              <a:ahLst/>
              <a:cxnLst/>
              <a:rect l="l" t="t" r="r" b="b"/>
              <a:pathLst>
                <a:path w="10431" h="4850" extrusionOk="0">
                  <a:moveTo>
                    <a:pt x="0" y="0"/>
                  </a:moveTo>
                  <a:lnTo>
                    <a:pt x="0" y="4850"/>
                  </a:lnTo>
                  <a:lnTo>
                    <a:pt x="10431" y="4850"/>
                  </a:lnTo>
                  <a:lnTo>
                    <a:pt x="10431"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30"/>
            <p:cNvSpPr/>
            <p:nvPr/>
          </p:nvSpPr>
          <p:spPr>
            <a:xfrm>
              <a:off x="-3649401" y="2767964"/>
              <a:ext cx="615779" cy="286367"/>
            </a:xfrm>
            <a:custGeom>
              <a:avLst/>
              <a:gdLst/>
              <a:ahLst/>
              <a:cxnLst/>
              <a:rect l="l" t="t" r="r" b="b"/>
              <a:pathLst>
                <a:path w="10429" h="4850" extrusionOk="0">
                  <a:moveTo>
                    <a:pt x="0" y="0"/>
                  </a:moveTo>
                  <a:lnTo>
                    <a:pt x="0" y="4850"/>
                  </a:lnTo>
                  <a:lnTo>
                    <a:pt x="10429" y="4850"/>
                  </a:lnTo>
                  <a:lnTo>
                    <a:pt x="10429"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30"/>
            <p:cNvSpPr/>
            <p:nvPr/>
          </p:nvSpPr>
          <p:spPr>
            <a:xfrm>
              <a:off x="-2997398" y="2767964"/>
              <a:ext cx="615897" cy="286367"/>
            </a:xfrm>
            <a:custGeom>
              <a:avLst/>
              <a:gdLst/>
              <a:ahLst/>
              <a:cxnLst/>
              <a:rect l="l" t="t" r="r" b="b"/>
              <a:pathLst>
                <a:path w="10431" h="4850" extrusionOk="0">
                  <a:moveTo>
                    <a:pt x="0" y="0"/>
                  </a:moveTo>
                  <a:lnTo>
                    <a:pt x="0" y="4850"/>
                  </a:lnTo>
                  <a:lnTo>
                    <a:pt x="10430" y="4850"/>
                  </a:lnTo>
                  <a:lnTo>
                    <a:pt x="10430"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30"/>
            <p:cNvSpPr/>
            <p:nvPr/>
          </p:nvSpPr>
          <p:spPr>
            <a:xfrm>
              <a:off x="-2345336" y="2767964"/>
              <a:ext cx="615897" cy="286367"/>
            </a:xfrm>
            <a:custGeom>
              <a:avLst/>
              <a:gdLst/>
              <a:ahLst/>
              <a:cxnLst/>
              <a:rect l="l" t="t" r="r" b="b"/>
              <a:pathLst>
                <a:path w="10431" h="4850" extrusionOk="0">
                  <a:moveTo>
                    <a:pt x="1" y="0"/>
                  </a:moveTo>
                  <a:lnTo>
                    <a:pt x="1" y="4850"/>
                  </a:lnTo>
                  <a:lnTo>
                    <a:pt x="10431" y="4850"/>
                  </a:lnTo>
                  <a:lnTo>
                    <a:pt x="10431"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30"/>
            <p:cNvSpPr/>
            <p:nvPr/>
          </p:nvSpPr>
          <p:spPr>
            <a:xfrm>
              <a:off x="-1693216" y="2767964"/>
              <a:ext cx="615838" cy="286367"/>
            </a:xfrm>
            <a:custGeom>
              <a:avLst/>
              <a:gdLst/>
              <a:ahLst/>
              <a:cxnLst/>
              <a:rect l="l" t="t" r="r" b="b"/>
              <a:pathLst>
                <a:path w="10430" h="4850" extrusionOk="0">
                  <a:moveTo>
                    <a:pt x="0" y="0"/>
                  </a:moveTo>
                  <a:lnTo>
                    <a:pt x="0" y="4850"/>
                  </a:lnTo>
                  <a:lnTo>
                    <a:pt x="10429" y="4850"/>
                  </a:lnTo>
                  <a:lnTo>
                    <a:pt x="10429"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30"/>
            <p:cNvSpPr/>
            <p:nvPr/>
          </p:nvSpPr>
          <p:spPr>
            <a:xfrm>
              <a:off x="-1041213" y="2767964"/>
              <a:ext cx="615897" cy="286367"/>
            </a:xfrm>
            <a:custGeom>
              <a:avLst/>
              <a:gdLst/>
              <a:ahLst/>
              <a:cxnLst/>
              <a:rect l="l" t="t" r="r" b="b"/>
              <a:pathLst>
                <a:path w="10431" h="4850" extrusionOk="0">
                  <a:moveTo>
                    <a:pt x="1" y="0"/>
                  </a:moveTo>
                  <a:lnTo>
                    <a:pt x="1" y="4850"/>
                  </a:lnTo>
                  <a:lnTo>
                    <a:pt x="10431" y="4850"/>
                  </a:lnTo>
                  <a:lnTo>
                    <a:pt x="10431"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30"/>
            <p:cNvSpPr/>
            <p:nvPr/>
          </p:nvSpPr>
          <p:spPr>
            <a:xfrm>
              <a:off x="-4592331" y="3111561"/>
              <a:ext cx="615897" cy="286426"/>
            </a:xfrm>
            <a:custGeom>
              <a:avLst/>
              <a:gdLst/>
              <a:ahLst/>
              <a:cxnLst/>
              <a:rect l="l" t="t" r="r" b="b"/>
              <a:pathLst>
                <a:path w="10431" h="4851" extrusionOk="0">
                  <a:moveTo>
                    <a:pt x="1" y="1"/>
                  </a:moveTo>
                  <a:lnTo>
                    <a:pt x="1" y="4850"/>
                  </a:lnTo>
                  <a:lnTo>
                    <a:pt x="10431" y="4850"/>
                  </a:lnTo>
                  <a:lnTo>
                    <a:pt x="10431"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30"/>
            <p:cNvSpPr/>
            <p:nvPr/>
          </p:nvSpPr>
          <p:spPr>
            <a:xfrm>
              <a:off x="-3940210" y="3111561"/>
              <a:ext cx="615897" cy="286426"/>
            </a:xfrm>
            <a:custGeom>
              <a:avLst/>
              <a:gdLst/>
              <a:ahLst/>
              <a:cxnLst/>
              <a:rect l="l" t="t" r="r" b="b"/>
              <a:pathLst>
                <a:path w="10431" h="4851" extrusionOk="0">
                  <a:moveTo>
                    <a:pt x="0" y="1"/>
                  </a:moveTo>
                  <a:lnTo>
                    <a:pt x="0" y="4850"/>
                  </a:lnTo>
                  <a:lnTo>
                    <a:pt x="10430" y="4850"/>
                  </a:lnTo>
                  <a:lnTo>
                    <a:pt x="10430"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30"/>
            <p:cNvSpPr/>
            <p:nvPr/>
          </p:nvSpPr>
          <p:spPr>
            <a:xfrm>
              <a:off x="-3288148" y="3111561"/>
              <a:ext cx="615838" cy="286426"/>
            </a:xfrm>
            <a:custGeom>
              <a:avLst/>
              <a:gdLst/>
              <a:ahLst/>
              <a:cxnLst/>
              <a:rect l="l" t="t" r="r" b="b"/>
              <a:pathLst>
                <a:path w="10430" h="4851" extrusionOk="0">
                  <a:moveTo>
                    <a:pt x="1" y="1"/>
                  </a:moveTo>
                  <a:lnTo>
                    <a:pt x="1" y="4850"/>
                  </a:lnTo>
                  <a:lnTo>
                    <a:pt x="10430" y="4850"/>
                  </a:lnTo>
                  <a:lnTo>
                    <a:pt x="10430"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30"/>
            <p:cNvSpPr/>
            <p:nvPr/>
          </p:nvSpPr>
          <p:spPr>
            <a:xfrm>
              <a:off x="-2636086" y="3111561"/>
              <a:ext cx="615897" cy="286426"/>
            </a:xfrm>
            <a:custGeom>
              <a:avLst/>
              <a:gdLst/>
              <a:ahLst/>
              <a:cxnLst/>
              <a:rect l="l" t="t" r="r" b="b"/>
              <a:pathLst>
                <a:path w="10431" h="4851" extrusionOk="0">
                  <a:moveTo>
                    <a:pt x="0" y="1"/>
                  </a:moveTo>
                  <a:lnTo>
                    <a:pt x="0" y="4850"/>
                  </a:lnTo>
                  <a:lnTo>
                    <a:pt x="10430" y="4850"/>
                  </a:lnTo>
                  <a:lnTo>
                    <a:pt x="10430"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30"/>
            <p:cNvSpPr/>
            <p:nvPr/>
          </p:nvSpPr>
          <p:spPr>
            <a:xfrm>
              <a:off x="-1984025" y="3111561"/>
              <a:ext cx="615897" cy="286426"/>
            </a:xfrm>
            <a:custGeom>
              <a:avLst/>
              <a:gdLst/>
              <a:ahLst/>
              <a:cxnLst/>
              <a:rect l="l" t="t" r="r" b="b"/>
              <a:pathLst>
                <a:path w="10431" h="4851" extrusionOk="0">
                  <a:moveTo>
                    <a:pt x="1" y="1"/>
                  </a:moveTo>
                  <a:lnTo>
                    <a:pt x="1" y="4850"/>
                  </a:lnTo>
                  <a:lnTo>
                    <a:pt x="10431" y="4850"/>
                  </a:lnTo>
                  <a:lnTo>
                    <a:pt x="10431"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30"/>
            <p:cNvSpPr/>
            <p:nvPr/>
          </p:nvSpPr>
          <p:spPr>
            <a:xfrm>
              <a:off x="-1331904" y="3111561"/>
              <a:ext cx="615838" cy="286426"/>
            </a:xfrm>
            <a:custGeom>
              <a:avLst/>
              <a:gdLst/>
              <a:ahLst/>
              <a:cxnLst/>
              <a:rect l="l" t="t" r="r" b="b"/>
              <a:pathLst>
                <a:path w="10430" h="4851" extrusionOk="0">
                  <a:moveTo>
                    <a:pt x="0" y="1"/>
                  </a:moveTo>
                  <a:lnTo>
                    <a:pt x="0" y="4850"/>
                  </a:lnTo>
                  <a:lnTo>
                    <a:pt x="10429" y="4850"/>
                  </a:lnTo>
                  <a:lnTo>
                    <a:pt x="10429"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30"/>
            <p:cNvSpPr/>
            <p:nvPr/>
          </p:nvSpPr>
          <p:spPr>
            <a:xfrm>
              <a:off x="-679901" y="3111561"/>
              <a:ext cx="251531" cy="286426"/>
            </a:xfrm>
            <a:custGeom>
              <a:avLst/>
              <a:gdLst/>
              <a:ahLst/>
              <a:cxnLst/>
              <a:rect l="l" t="t" r="r" b="b"/>
              <a:pathLst>
                <a:path w="4260" h="4851" extrusionOk="0">
                  <a:moveTo>
                    <a:pt x="1" y="1"/>
                  </a:moveTo>
                  <a:lnTo>
                    <a:pt x="1" y="4850"/>
                  </a:lnTo>
                  <a:lnTo>
                    <a:pt x="4260" y="4850"/>
                  </a:lnTo>
                  <a:lnTo>
                    <a:pt x="4260"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30"/>
            <p:cNvSpPr/>
            <p:nvPr/>
          </p:nvSpPr>
          <p:spPr>
            <a:xfrm>
              <a:off x="-4448905" y="3437975"/>
              <a:ext cx="615897" cy="286426"/>
            </a:xfrm>
            <a:custGeom>
              <a:avLst/>
              <a:gdLst/>
              <a:ahLst/>
              <a:cxnLst/>
              <a:rect l="l" t="t" r="r" b="b"/>
              <a:pathLst>
                <a:path w="10431" h="4851" extrusionOk="0">
                  <a:moveTo>
                    <a:pt x="0" y="1"/>
                  </a:moveTo>
                  <a:lnTo>
                    <a:pt x="0" y="4851"/>
                  </a:lnTo>
                  <a:lnTo>
                    <a:pt x="10430" y="4851"/>
                  </a:lnTo>
                  <a:lnTo>
                    <a:pt x="10430"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30"/>
            <p:cNvSpPr/>
            <p:nvPr/>
          </p:nvSpPr>
          <p:spPr>
            <a:xfrm>
              <a:off x="-3796843" y="3437975"/>
              <a:ext cx="615838" cy="286426"/>
            </a:xfrm>
            <a:custGeom>
              <a:avLst/>
              <a:gdLst/>
              <a:ahLst/>
              <a:cxnLst/>
              <a:rect l="l" t="t" r="r" b="b"/>
              <a:pathLst>
                <a:path w="10430" h="4851" extrusionOk="0">
                  <a:moveTo>
                    <a:pt x="1" y="1"/>
                  </a:moveTo>
                  <a:lnTo>
                    <a:pt x="1" y="4851"/>
                  </a:lnTo>
                  <a:lnTo>
                    <a:pt x="10430" y="4851"/>
                  </a:lnTo>
                  <a:lnTo>
                    <a:pt x="10430"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30"/>
            <p:cNvSpPr/>
            <p:nvPr/>
          </p:nvSpPr>
          <p:spPr>
            <a:xfrm>
              <a:off x="-3144781" y="3437975"/>
              <a:ext cx="615897" cy="286426"/>
            </a:xfrm>
            <a:custGeom>
              <a:avLst/>
              <a:gdLst/>
              <a:ahLst/>
              <a:cxnLst/>
              <a:rect l="l" t="t" r="r" b="b"/>
              <a:pathLst>
                <a:path w="10431" h="4851" extrusionOk="0">
                  <a:moveTo>
                    <a:pt x="0" y="1"/>
                  </a:moveTo>
                  <a:lnTo>
                    <a:pt x="0" y="4851"/>
                  </a:lnTo>
                  <a:lnTo>
                    <a:pt x="10430" y="4851"/>
                  </a:lnTo>
                  <a:lnTo>
                    <a:pt x="10430"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30"/>
            <p:cNvSpPr/>
            <p:nvPr/>
          </p:nvSpPr>
          <p:spPr>
            <a:xfrm>
              <a:off x="-2492719" y="3437975"/>
              <a:ext cx="615897" cy="286426"/>
            </a:xfrm>
            <a:custGeom>
              <a:avLst/>
              <a:gdLst/>
              <a:ahLst/>
              <a:cxnLst/>
              <a:rect l="l" t="t" r="r" b="b"/>
              <a:pathLst>
                <a:path w="10431" h="4851" extrusionOk="0">
                  <a:moveTo>
                    <a:pt x="1" y="1"/>
                  </a:moveTo>
                  <a:lnTo>
                    <a:pt x="1" y="4851"/>
                  </a:lnTo>
                  <a:lnTo>
                    <a:pt x="10431" y="4851"/>
                  </a:lnTo>
                  <a:lnTo>
                    <a:pt x="10431"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30"/>
            <p:cNvSpPr/>
            <p:nvPr/>
          </p:nvSpPr>
          <p:spPr>
            <a:xfrm>
              <a:off x="-1840598" y="3437975"/>
              <a:ext cx="615838" cy="286426"/>
            </a:xfrm>
            <a:custGeom>
              <a:avLst/>
              <a:gdLst/>
              <a:ahLst/>
              <a:cxnLst/>
              <a:rect l="l" t="t" r="r" b="b"/>
              <a:pathLst>
                <a:path w="10430" h="4851" extrusionOk="0">
                  <a:moveTo>
                    <a:pt x="0" y="1"/>
                  </a:moveTo>
                  <a:lnTo>
                    <a:pt x="0" y="4851"/>
                  </a:lnTo>
                  <a:lnTo>
                    <a:pt x="10429" y="4851"/>
                  </a:lnTo>
                  <a:lnTo>
                    <a:pt x="10429"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30"/>
            <p:cNvSpPr/>
            <p:nvPr/>
          </p:nvSpPr>
          <p:spPr>
            <a:xfrm>
              <a:off x="-1188595" y="3437975"/>
              <a:ext cx="754121" cy="286426"/>
            </a:xfrm>
            <a:custGeom>
              <a:avLst/>
              <a:gdLst/>
              <a:ahLst/>
              <a:cxnLst/>
              <a:rect l="l" t="t" r="r" b="b"/>
              <a:pathLst>
                <a:path w="12772" h="4851" extrusionOk="0">
                  <a:moveTo>
                    <a:pt x="1" y="1"/>
                  </a:moveTo>
                  <a:lnTo>
                    <a:pt x="1" y="4851"/>
                  </a:lnTo>
                  <a:lnTo>
                    <a:pt x="12771" y="4851"/>
                  </a:lnTo>
                  <a:lnTo>
                    <a:pt x="12771"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30"/>
            <p:cNvSpPr/>
            <p:nvPr/>
          </p:nvSpPr>
          <p:spPr>
            <a:xfrm>
              <a:off x="-4739714" y="3781690"/>
              <a:ext cx="615897" cy="286367"/>
            </a:xfrm>
            <a:custGeom>
              <a:avLst/>
              <a:gdLst/>
              <a:ahLst/>
              <a:cxnLst/>
              <a:rect l="l" t="t" r="r" b="b"/>
              <a:pathLst>
                <a:path w="10431" h="4850" extrusionOk="0">
                  <a:moveTo>
                    <a:pt x="1" y="1"/>
                  </a:moveTo>
                  <a:lnTo>
                    <a:pt x="1" y="4849"/>
                  </a:lnTo>
                  <a:lnTo>
                    <a:pt x="10431" y="4849"/>
                  </a:lnTo>
                  <a:lnTo>
                    <a:pt x="10431"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30"/>
            <p:cNvSpPr/>
            <p:nvPr/>
          </p:nvSpPr>
          <p:spPr>
            <a:xfrm>
              <a:off x="-4087593" y="3781690"/>
              <a:ext cx="615897" cy="286367"/>
            </a:xfrm>
            <a:custGeom>
              <a:avLst/>
              <a:gdLst/>
              <a:ahLst/>
              <a:cxnLst/>
              <a:rect l="l" t="t" r="r" b="b"/>
              <a:pathLst>
                <a:path w="10431" h="4850" extrusionOk="0">
                  <a:moveTo>
                    <a:pt x="0" y="1"/>
                  </a:moveTo>
                  <a:lnTo>
                    <a:pt x="0" y="4849"/>
                  </a:lnTo>
                  <a:lnTo>
                    <a:pt x="10430" y="4849"/>
                  </a:lnTo>
                  <a:lnTo>
                    <a:pt x="10430"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30"/>
            <p:cNvSpPr/>
            <p:nvPr/>
          </p:nvSpPr>
          <p:spPr>
            <a:xfrm>
              <a:off x="-3435531" y="3781690"/>
              <a:ext cx="615838" cy="286367"/>
            </a:xfrm>
            <a:custGeom>
              <a:avLst/>
              <a:gdLst/>
              <a:ahLst/>
              <a:cxnLst/>
              <a:rect l="l" t="t" r="r" b="b"/>
              <a:pathLst>
                <a:path w="10430" h="4850" extrusionOk="0">
                  <a:moveTo>
                    <a:pt x="1" y="1"/>
                  </a:moveTo>
                  <a:lnTo>
                    <a:pt x="1" y="4849"/>
                  </a:lnTo>
                  <a:lnTo>
                    <a:pt x="10430" y="4849"/>
                  </a:lnTo>
                  <a:lnTo>
                    <a:pt x="10430"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30"/>
            <p:cNvSpPr/>
            <p:nvPr/>
          </p:nvSpPr>
          <p:spPr>
            <a:xfrm>
              <a:off x="-2783469" y="3781690"/>
              <a:ext cx="615897" cy="286367"/>
            </a:xfrm>
            <a:custGeom>
              <a:avLst/>
              <a:gdLst/>
              <a:ahLst/>
              <a:cxnLst/>
              <a:rect l="l" t="t" r="r" b="b"/>
              <a:pathLst>
                <a:path w="10431" h="4850" extrusionOk="0">
                  <a:moveTo>
                    <a:pt x="0" y="1"/>
                  </a:moveTo>
                  <a:lnTo>
                    <a:pt x="0" y="4849"/>
                  </a:lnTo>
                  <a:lnTo>
                    <a:pt x="10430" y="4849"/>
                  </a:lnTo>
                  <a:lnTo>
                    <a:pt x="10430"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30"/>
            <p:cNvSpPr/>
            <p:nvPr/>
          </p:nvSpPr>
          <p:spPr>
            <a:xfrm>
              <a:off x="-2131407" y="3781690"/>
              <a:ext cx="615897" cy="286367"/>
            </a:xfrm>
            <a:custGeom>
              <a:avLst/>
              <a:gdLst/>
              <a:ahLst/>
              <a:cxnLst/>
              <a:rect l="l" t="t" r="r" b="b"/>
              <a:pathLst>
                <a:path w="10431" h="4850" extrusionOk="0">
                  <a:moveTo>
                    <a:pt x="1" y="1"/>
                  </a:moveTo>
                  <a:lnTo>
                    <a:pt x="1" y="4849"/>
                  </a:lnTo>
                  <a:lnTo>
                    <a:pt x="10431" y="4849"/>
                  </a:lnTo>
                  <a:lnTo>
                    <a:pt x="10431"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30"/>
            <p:cNvSpPr/>
            <p:nvPr/>
          </p:nvSpPr>
          <p:spPr>
            <a:xfrm>
              <a:off x="-1479286" y="3781690"/>
              <a:ext cx="615838" cy="286367"/>
            </a:xfrm>
            <a:custGeom>
              <a:avLst/>
              <a:gdLst/>
              <a:ahLst/>
              <a:cxnLst/>
              <a:rect l="l" t="t" r="r" b="b"/>
              <a:pathLst>
                <a:path w="10430" h="4850" extrusionOk="0">
                  <a:moveTo>
                    <a:pt x="0" y="1"/>
                  </a:moveTo>
                  <a:lnTo>
                    <a:pt x="0" y="4849"/>
                  </a:lnTo>
                  <a:lnTo>
                    <a:pt x="10429" y="4849"/>
                  </a:lnTo>
                  <a:lnTo>
                    <a:pt x="10429"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30"/>
            <p:cNvSpPr/>
            <p:nvPr/>
          </p:nvSpPr>
          <p:spPr>
            <a:xfrm>
              <a:off x="-827283" y="3781690"/>
              <a:ext cx="388161" cy="286367"/>
            </a:xfrm>
            <a:custGeom>
              <a:avLst/>
              <a:gdLst/>
              <a:ahLst/>
              <a:cxnLst/>
              <a:rect l="l" t="t" r="r" b="b"/>
              <a:pathLst>
                <a:path w="6574" h="4850" extrusionOk="0">
                  <a:moveTo>
                    <a:pt x="1" y="1"/>
                  </a:moveTo>
                  <a:lnTo>
                    <a:pt x="1" y="4849"/>
                  </a:lnTo>
                  <a:lnTo>
                    <a:pt x="6574" y="4849"/>
                  </a:lnTo>
                  <a:lnTo>
                    <a:pt x="6574"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30"/>
            <p:cNvSpPr/>
            <p:nvPr/>
          </p:nvSpPr>
          <p:spPr>
            <a:xfrm>
              <a:off x="-4301522" y="4108164"/>
              <a:ext cx="615897" cy="286367"/>
            </a:xfrm>
            <a:custGeom>
              <a:avLst/>
              <a:gdLst/>
              <a:ahLst/>
              <a:cxnLst/>
              <a:rect l="l" t="t" r="r" b="b"/>
              <a:pathLst>
                <a:path w="10431" h="4850" extrusionOk="0">
                  <a:moveTo>
                    <a:pt x="0" y="0"/>
                  </a:moveTo>
                  <a:lnTo>
                    <a:pt x="0" y="4850"/>
                  </a:lnTo>
                  <a:lnTo>
                    <a:pt x="10431" y="4850"/>
                  </a:lnTo>
                  <a:lnTo>
                    <a:pt x="10431"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30"/>
            <p:cNvSpPr/>
            <p:nvPr/>
          </p:nvSpPr>
          <p:spPr>
            <a:xfrm>
              <a:off x="-3649401" y="4108164"/>
              <a:ext cx="615779" cy="286367"/>
            </a:xfrm>
            <a:custGeom>
              <a:avLst/>
              <a:gdLst/>
              <a:ahLst/>
              <a:cxnLst/>
              <a:rect l="l" t="t" r="r" b="b"/>
              <a:pathLst>
                <a:path w="10429" h="4850" extrusionOk="0">
                  <a:moveTo>
                    <a:pt x="0" y="0"/>
                  </a:moveTo>
                  <a:lnTo>
                    <a:pt x="0" y="4850"/>
                  </a:lnTo>
                  <a:lnTo>
                    <a:pt x="10429" y="4850"/>
                  </a:lnTo>
                  <a:lnTo>
                    <a:pt x="10429"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30"/>
            <p:cNvSpPr/>
            <p:nvPr/>
          </p:nvSpPr>
          <p:spPr>
            <a:xfrm>
              <a:off x="-2997398" y="4108164"/>
              <a:ext cx="615897" cy="286367"/>
            </a:xfrm>
            <a:custGeom>
              <a:avLst/>
              <a:gdLst/>
              <a:ahLst/>
              <a:cxnLst/>
              <a:rect l="l" t="t" r="r" b="b"/>
              <a:pathLst>
                <a:path w="10431" h="4850" extrusionOk="0">
                  <a:moveTo>
                    <a:pt x="0" y="0"/>
                  </a:moveTo>
                  <a:lnTo>
                    <a:pt x="0" y="4850"/>
                  </a:lnTo>
                  <a:lnTo>
                    <a:pt x="10430" y="4850"/>
                  </a:lnTo>
                  <a:lnTo>
                    <a:pt x="10430"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30"/>
            <p:cNvSpPr/>
            <p:nvPr/>
          </p:nvSpPr>
          <p:spPr>
            <a:xfrm>
              <a:off x="-2345336" y="4108164"/>
              <a:ext cx="615897" cy="286367"/>
            </a:xfrm>
            <a:custGeom>
              <a:avLst/>
              <a:gdLst/>
              <a:ahLst/>
              <a:cxnLst/>
              <a:rect l="l" t="t" r="r" b="b"/>
              <a:pathLst>
                <a:path w="10431" h="4850" extrusionOk="0">
                  <a:moveTo>
                    <a:pt x="1" y="0"/>
                  </a:moveTo>
                  <a:lnTo>
                    <a:pt x="1" y="4850"/>
                  </a:lnTo>
                  <a:lnTo>
                    <a:pt x="10431" y="4850"/>
                  </a:lnTo>
                  <a:lnTo>
                    <a:pt x="10431"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30"/>
            <p:cNvSpPr/>
            <p:nvPr/>
          </p:nvSpPr>
          <p:spPr>
            <a:xfrm>
              <a:off x="-1693216" y="4108164"/>
              <a:ext cx="615838" cy="286367"/>
            </a:xfrm>
            <a:custGeom>
              <a:avLst/>
              <a:gdLst/>
              <a:ahLst/>
              <a:cxnLst/>
              <a:rect l="l" t="t" r="r" b="b"/>
              <a:pathLst>
                <a:path w="10430" h="4850" extrusionOk="0">
                  <a:moveTo>
                    <a:pt x="0" y="0"/>
                  </a:moveTo>
                  <a:lnTo>
                    <a:pt x="0" y="4850"/>
                  </a:lnTo>
                  <a:lnTo>
                    <a:pt x="10429" y="4850"/>
                  </a:lnTo>
                  <a:lnTo>
                    <a:pt x="10429"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30"/>
            <p:cNvSpPr/>
            <p:nvPr/>
          </p:nvSpPr>
          <p:spPr>
            <a:xfrm>
              <a:off x="-1041213" y="4108164"/>
              <a:ext cx="615897" cy="286367"/>
            </a:xfrm>
            <a:custGeom>
              <a:avLst/>
              <a:gdLst/>
              <a:ahLst/>
              <a:cxnLst/>
              <a:rect l="l" t="t" r="r" b="b"/>
              <a:pathLst>
                <a:path w="10431" h="4850" extrusionOk="0">
                  <a:moveTo>
                    <a:pt x="1" y="0"/>
                  </a:moveTo>
                  <a:lnTo>
                    <a:pt x="1" y="4850"/>
                  </a:lnTo>
                  <a:lnTo>
                    <a:pt x="10431" y="4850"/>
                  </a:lnTo>
                  <a:lnTo>
                    <a:pt x="10431"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30"/>
            <p:cNvSpPr/>
            <p:nvPr/>
          </p:nvSpPr>
          <p:spPr>
            <a:xfrm>
              <a:off x="-4592331" y="4451760"/>
              <a:ext cx="615897" cy="286426"/>
            </a:xfrm>
            <a:custGeom>
              <a:avLst/>
              <a:gdLst/>
              <a:ahLst/>
              <a:cxnLst/>
              <a:rect l="l" t="t" r="r" b="b"/>
              <a:pathLst>
                <a:path w="10431" h="4851" extrusionOk="0">
                  <a:moveTo>
                    <a:pt x="1" y="1"/>
                  </a:moveTo>
                  <a:lnTo>
                    <a:pt x="1" y="4850"/>
                  </a:lnTo>
                  <a:lnTo>
                    <a:pt x="10431" y="4850"/>
                  </a:lnTo>
                  <a:lnTo>
                    <a:pt x="10431"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30"/>
            <p:cNvSpPr/>
            <p:nvPr/>
          </p:nvSpPr>
          <p:spPr>
            <a:xfrm>
              <a:off x="-3940210" y="4451760"/>
              <a:ext cx="615897" cy="286426"/>
            </a:xfrm>
            <a:custGeom>
              <a:avLst/>
              <a:gdLst/>
              <a:ahLst/>
              <a:cxnLst/>
              <a:rect l="l" t="t" r="r" b="b"/>
              <a:pathLst>
                <a:path w="10431" h="4851" extrusionOk="0">
                  <a:moveTo>
                    <a:pt x="0" y="1"/>
                  </a:moveTo>
                  <a:lnTo>
                    <a:pt x="0" y="4850"/>
                  </a:lnTo>
                  <a:lnTo>
                    <a:pt x="10430" y="4850"/>
                  </a:lnTo>
                  <a:lnTo>
                    <a:pt x="10430"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30"/>
            <p:cNvSpPr/>
            <p:nvPr/>
          </p:nvSpPr>
          <p:spPr>
            <a:xfrm>
              <a:off x="-3288148" y="4451760"/>
              <a:ext cx="615838" cy="286426"/>
            </a:xfrm>
            <a:custGeom>
              <a:avLst/>
              <a:gdLst/>
              <a:ahLst/>
              <a:cxnLst/>
              <a:rect l="l" t="t" r="r" b="b"/>
              <a:pathLst>
                <a:path w="10430" h="4851" extrusionOk="0">
                  <a:moveTo>
                    <a:pt x="1" y="1"/>
                  </a:moveTo>
                  <a:lnTo>
                    <a:pt x="1" y="4850"/>
                  </a:lnTo>
                  <a:lnTo>
                    <a:pt x="10430" y="4850"/>
                  </a:lnTo>
                  <a:lnTo>
                    <a:pt x="10430"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30"/>
            <p:cNvSpPr/>
            <p:nvPr/>
          </p:nvSpPr>
          <p:spPr>
            <a:xfrm>
              <a:off x="-2636086" y="4451760"/>
              <a:ext cx="615897" cy="286426"/>
            </a:xfrm>
            <a:custGeom>
              <a:avLst/>
              <a:gdLst/>
              <a:ahLst/>
              <a:cxnLst/>
              <a:rect l="l" t="t" r="r" b="b"/>
              <a:pathLst>
                <a:path w="10431" h="4851" extrusionOk="0">
                  <a:moveTo>
                    <a:pt x="0" y="1"/>
                  </a:moveTo>
                  <a:lnTo>
                    <a:pt x="0" y="4850"/>
                  </a:lnTo>
                  <a:lnTo>
                    <a:pt x="10430" y="4850"/>
                  </a:lnTo>
                  <a:lnTo>
                    <a:pt x="10430"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30"/>
            <p:cNvSpPr/>
            <p:nvPr/>
          </p:nvSpPr>
          <p:spPr>
            <a:xfrm>
              <a:off x="-1984025" y="4451760"/>
              <a:ext cx="615897" cy="286426"/>
            </a:xfrm>
            <a:custGeom>
              <a:avLst/>
              <a:gdLst/>
              <a:ahLst/>
              <a:cxnLst/>
              <a:rect l="l" t="t" r="r" b="b"/>
              <a:pathLst>
                <a:path w="10431" h="4851" extrusionOk="0">
                  <a:moveTo>
                    <a:pt x="1" y="1"/>
                  </a:moveTo>
                  <a:lnTo>
                    <a:pt x="1" y="4850"/>
                  </a:lnTo>
                  <a:lnTo>
                    <a:pt x="10431" y="4850"/>
                  </a:lnTo>
                  <a:lnTo>
                    <a:pt x="10431"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30"/>
            <p:cNvSpPr/>
            <p:nvPr/>
          </p:nvSpPr>
          <p:spPr>
            <a:xfrm>
              <a:off x="-1331904" y="4451760"/>
              <a:ext cx="615838" cy="286426"/>
            </a:xfrm>
            <a:custGeom>
              <a:avLst/>
              <a:gdLst/>
              <a:ahLst/>
              <a:cxnLst/>
              <a:rect l="l" t="t" r="r" b="b"/>
              <a:pathLst>
                <a:path w="10430" h="4851" extrusionOk="0">
                  <a:moveTo>
                    <a:pt x="0" y="1"/>
                  </a:moveTo>
                  <a:lnTo>
                    <a:pt x="0" y="4850"/>
                  </a:lnTo>
                  <a:lnTo>
                    <a:pt x="10429" y="4850"/>
                  </a:lnTo>
                  <a:lnTo>
                    <a:pt x="10429"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30"/>
            <p:cNvSpPr/>
            <p:nvPr/>
          </p:nvSpPr>
          <p:spPr>
            <a:xfrm>
              <a:off x="-679901" y="4451760"/>
              <a:ext cx="251531" cy="286426"/>
            </a:xfrm>
            <a:custGeom>
              <a:avLst/>
              <a:gdLst/>
              <a:ahLst/>
              <a:cxnLst/>
              <a:rect l="l" t="t" r="r" b="b"/>
              <a:pathLst>
                <a:path w="4260" h="4851" extrusionOk="0">
                  <a:moveTo>
                    <a:pt x="1" y="1"/>
                  </a:moveTo>
                  <a:lnTo>
                    <a:pt x="1" y="4850"/>
                  </a:lnTo>
                  <a:lnTo>
                    <a:pt x="4260" y="4850"/>
                  </a:lnTo>
                  <a:lnTo>
                    <a:pt x="4260"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30"/>
            <p:cNvSpPr/>
            <p:nvPr/>
          </p:nvSpPr>
          <p:spPr>
            <a:xfrm>
              <a:off x="-4448905" y="4778175"/>
              <a:ext cx="615897" cy="286426"/>
            </a:xfrm>
            <a:custGeom>
              <a:avLst/>
              <a:gdLst/>
              <a:ahLst/>
              <a:cxnLst/>
              <a:rect l="l" t="t" r="r" b="b"/>
              <a:pathLst>
                <a:path w="10431" h="4851" extrusionOk="0">
                  <a:moveTo>
                    <a:pt x="0" y="1"/>
                  </a:moveTo>
                  <a:lnTo>
                    <a:pt x="0" y="4851"/>
                  </a:lnTo>
                  <a:lnTo>
                    <a:pt x="10430" y="4851"/>
                  </a:lnTo>
                  <a:lnTo>
                    <a:pt x="10430"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30"/>
            <p:cNvSpPr/>
            <p:nvPr/>
          </p:nvSpPr>
          <p:spPr>
            <a:xfrm>
              <a:off x="-3796843" y="4778175"/>
              <a:ext cx="615838" cy="286426"/>
            </a:xfrm>
            <a:custGeom>
              <a:avLst/>
              <a:gdLst/>
              <a:ahLst/>
              <a:cxnLst/>
              <a:rect l="l" t="t" r="r" b="b"/>
              <a:pathLst>
                <a:path w="10430" h="4851" extrusionOk="0">
                  <a:moveTo>
                    <a:pt x="1" y="1"/>
                  </a:moveTo>
                  <a:lnTo>
                    <a:pt x="1" y="4851"/>
                  </a:lnTo>
                  <a:lnTo>
                    <a:pt x="10430" y="4851"/>
                  </a:lnTo>
                  <a:lnTo>
                    <a:pt x="10430"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30"/>
            <p:cNvSpPr/>
            <p:nvPr/>
          </p:nvSpPr>
          <p:spPr>
            <a:xfrm>
              <a:off x="-3144781" y="4778175"/>
              <a:ext cx="615897" cy="286426"/>
            </a:xfrm>
            <a:custGeom>
              <a:avLst/>
              <a:gdLst/>
              <a:ahLst/>
              <a:cxnLst/>
              <a:rect l="l" t="t" r="r" b="b"/>
              <a:pathLst>
                <a:path w="10431" h="4851" extrusionOk="0">
                  <a:moveTo>
                    <a:pt x="0" y="1"/>
                  </a:moveTo>
                  <a:lnTo>
                    <a:pt x="0" y="4851"/>
                  </a:lnTo>
                  <a:lnTo>
                    <a:pt x="10430" y="4851"/>
                  </a:lnTo>
                  <a:lnTo>
                    <a:pt x="10430"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30"/>
            <p:cNvSpPr/>
            <p:nvPr/>
          </p:nvSpPr>
          <p:spPr>
            <a:xfrm>
              <a:off x="-2492719" y="4778175"/>
              <a:ext cx="615897" cy="286426"/>
            </a:xfrm>
            <a:custGeom>
              <a:avLst/>
              <a:gdLst/>
              <a:ahLst/>
              <a:cxnLst/>
              <a:rect l="l" t="t" r="r" b="b"/>
              <a:pathLst>
                <a:path w="10431" h="4851" extrusionOk="0">
                  <a:moveTo>
                    <a:pt x="1" y="1"/>
                  </a:moveTo>
                  <a:lnTo>
                    <a:pt x="1" y="4851"/>
                  </a:lnTo>
                  <a:lnTo>
                    <a:pt x="10431" y="4851"/>
                  </a:lnTo>
                  <a:lnTo>
                    <a:pt x="10431"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30"/>
            <p:cNvSpPr/>
            <p:nvPr/>
          </p:nvSpPr>
          <p:spPr>
            <a:xfrm>
              <a:off x="-1840598" y="4778175"/>
              <a:ext cx="615838" cy="286426"/>
            </a:xfrm>
            <a:custGeom>
              <a:avLst/>
              <a:gdLst/>
              <a:ahLst/>
              <a:cxnLst/>
              <a:rect l="l" t="t" r="r" b="b"/>
              <a:pathLst>
                <a:path w="10430" h="4851" extrusionOk="0">
                  <a:moveTo>
                    <a:pt x="0" y="1"/>
                  </a:moveTo>
                  <a:lnTo>
                    <a:pt x="0" y="4851"/>
                  </a:lnTo>
                  <a:lnTo>
                    <a:pt x="10429" y="4851"/>
                  </a:lnTo>
                  <a:lnTo>
                    <a:pt x="10429"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30"/>
            <p:cNvSpPr/>
            <p:nvPr/>
          </p:nvSpPr>
          <p:spPr>
            <a:xfrm>
              <a:off x="-1188595" y="4778175"/>
              <a:ext cx="754121" cy="286426"/>
            </a:xfrm>
            <a:custGeom>
              <a:avLst/>
              <a:gdLst/>
              <a:ahLst/>
              <a:cxnLst/>
              <a:rect l="l" t="t" r="r" b="b"/>
              <a:pathLst>
                <a:path w="12772" h="4851" extrusionOk="0">
                  <a:moveTo>
                    <a:pt x="1" y="1"/>
                  </a:moveTo>
                  <a:lnTo>
                    <a:pt x="1" y="4851"/>
                  </a:lnTo>
                  <a:lnTo>
                    <a:pt x="12771" y="4851"/>
                  </a:lnTo>
                  <a:lnTo>
                    <a:pt x="12771"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5" name="Google Shape;1275;p30"/>
          <p:cNvSpPr/>
          <p:nvPr/>
        </p:nvSpPr>
        <p:spPr>
          <a:xfrm>
            <a:off x="-245550" y="4608575"/>
            <a:ext cx="3916200" cy="5502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76" name="Google Shape;1276;p30"/>
          <p:cNvGrpSpPr/>
          <p:nvPr/>
        </p:nvGrpSpPr>
        <p:grpSpPr>
          <a:xfrm>
            <a:off x="840387" y="1061863"/>
            <a:ext cx="2246597" cy="3564144"/>
            <a:chOff x="6245203" y="316024"/>
            <a:chExt cx="1685749" cy="2674379"/>
          </a:xfrm>
        </p:grpSpPr>
        <p:sp>
          <p:nvSpPr>
            <p:cNvPr id="1277" name="Google Shape;1277;p30"/>
            <p:cNvSpPr/>
            <p:nvPr/>
          </p:nvSpPr>
          <p:spPr>
            <a:xfrm>
              <a:off x="6436409" y="2153754"/>
              <a:ext cx="275586" cy="67396"/>
            </a:xfrm>
            <a:custGeom>
              <a:avLst/>
              <a:gdLst/>
              <a:ahLst/>
              <a:cxnLst/>
              <a:rect l="l" t="t" r="r" b="b"/>
              <a:pathLst>
                <a:path w="8910" h="2179" extrusionOk="0">
                  <a:moveTo>
                    <a:pt x="1092" y="0"/>
                  </a:moveTo>
                  <a:cubicBezTo>
                    <a:pt x="490" y="0"/>
                    <a:pt x="1" y="488"/>
                    <a:pt x="1" y="1089"/>
                  </a:cubicBezTo>
                  <a:cubicBezTo>
                    <a:pt x="1" y="1691"/>
                    <a:pt x="490" y="2179"/>
                    <a:pt x="1092" y="2179"/>
                  </a:cubicBezTo>
                  <a:lnTo>
                    <a:pt x="7818" y="2179"/>
                  </a:lnTo>
                  <a:cubicBezTo>
                    <a:pt x="8420" y="2179"/>
                    <a:pt x="8909" y="1691"/>
                    <a:pt x="8909" y="1089"/>
                  </a:cubicBezTo>
                  <a:cubicBezTo>
                    <a:pt x="8909" y="488"/>
                    <a:pt x="8420" y="0"/>
                    <a:pt x="78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30"/>
            <p:cNvSpPr/>
            <p:nvPr/>
          </p:nvSpPr>
          <p:spPr>
            <a:xfrm>
              <a:off x="6426295" y="1946373"/>
              <a:ext cx="87284" cy="275246"/>
            </a:xfrm>
            <a:custGeom>
              <a:avLst/>
              <a:gdLst/>
              <a:ahLst/>
              <a:cxnLst/>
              <a:rect l="l" t="t" r="r" b="b"/>
              <a:pathLst>
                <a:path w="2822" h="8899" extrusionOk="0">
                  <a:moveTo>
                    <a:pt x="1411" y="0"/>
                  </a:moveTo>
                  <a:cubicBezTo>
                    <a:pt x="632" y="0"/>
                    <a:pt x="0" y="631"/>
                    <a:pt x="0" y="1407"/>
                  </a:cubicBezTo>
                  <a:lnTo>
                    <a:pt x="0" y="7491"/>
                  </a:lnTo>
                  <a:cubicBezTo>
                    <a:pt x="0" y="8268"/>
                    <a:pt x="632" y="8898"/>
                    <a:pt x="1411" y="8898"/>
                  </a:cubicBezTo>
                  <a:cubicBezTo>
                    <a:pt x="2190" y="8898"/>
                    <a:pt x="2821" y="8268"/>
                    <a:pt x="2821" y="7491"/>
                  </a:cubicBezTo>
                  <a:lnTo>
                    <a:pt x="2821" y="1407"/>
                  </a:lnTo>
                  <a:cubicBezTo>
                    <a:pt x="2821" y="631"/>
                    <a:pt x="2190" y="0"/>
                    <a:pt x="14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30"/>
            <p:cNvSpPr/>
            <p:nvPr/>
          </p:nvSpPr>
          <p:spPr>
            <a:xfrm>
              <a:off x="6255781" y="316024"/>
              <a:ext cx="597506" cy="701585"/>
            </a:xfrm>
            <a:custGeom>
              <a:avLst/>
              <a:gdLst/>
              <a:ahLst/>
              <a:cxnLst/>
              <a:rect l="l" t="t" r="r" b="b"/>
              <a:pathLst>
                <a:path w="19318" h="22683" extrusionOk="0">
                  <a:moveTo>
                    <a:pt x="1" y="0"/>
                  </a:moveTo>
                  <a:lnTo>
                    <a:pt x="1" y="14070"/>
                  </a:lnTo>
                  <a:lnTo>
                    <a:pt x="14872" y="22683"/>
                  </a:lnTo>
                  <a:lnTo>
                    <a:pt x="19318" y="20466"/>
                  </a:lnTo>
                  <a:lnTo>
                    <a:pt x="3248" y="12109"/>
                  </a:lnTo>
                  <a:lnTo>
                    <a:pt x="324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30"/>
            <p:cNvSpPr/>
            <p:nvPr/>
          </p:nvSpPr>
          <p:spPr>
            <a:xfrm>
              <a:off x="6337930" y="709507"/>
              <a:ext cx="291392" cy="135875"/>
            </a:xfrm>
            <a:custGeom>
              <a:avLst/>
              <a:gdLst/>
              <a:ahLst/>
              <a:cxnLst/>
              <a:rect l="l" t="t" r="r" b="b"/>
              <a:pathLst>
                <a:path w="9421" h="4393" extrusionOk="0">
                  <a:moveTo>
                    <a:pt x="1773" y="1"/>
                  </a:moveTo>
                  <a:lnTo>
                    <a:pt x="0" y="346"/>
                  </a:lnTo>
                  <a:lnTo>
                    <a:pt x="6987" y="4393"/>
                  </a:lnTo>
                  <a:lnTo>
                    <a:pt x="9421" y="3978"/>
                  </a:lnTo>
                  <a:lnTo>
                    <a:pt x="1773"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30"/>
            <p:cNvSpPr/>
            <p:nvPr/>
          </p:nvSpPr>
          <p:spPr>
            <a:xfrm>
              <a:off x="6303381" y="316024"/>
              <a:ext cx="52859" cy="326775"/>
            </a:xfrm>
            <a:custGeom>
              <a:avLst/>
              <a:gdLst/>
              <a:ahLst/>
              <a:cxnLst/>
              <a:rect l="l" t="t" r="r" b="b"/>
              <a:pathLst>
                <a:path w="1709" h="10565" extrusionOk="0">
                  <a:moveTo>
                    <a:pt x="0" y="0"/>
                  </a:moveTo>
                  <a:lnTo>
                    <a:pt x="0" y="10565"/>
                  </a:lnTo>
                  <a:lnTo>
                    <a:pt x="1709" y="10231"/>
                  </a:lnTo>
                  <a:lnTo>
                    <a:pt x="1709"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30"/>
            <p:cNvSpPr/>
            <p:nvPr/>
          </p:nvSpPr>
          <p:spPr>
            <a:xfrm>
              <a:off x="6623625" y="857133"/>
              <a:ext cx="213664" cy="167177"/>
            </a:xfrm>
            <a:custGeom>
              <a:avLst/>
              <a:gdLst/>
              <a:ahLst/>
              <a:cxnLst/>
              <a:rect l="l" t="t" r="r" b="b"/>
              <a:pathLst>
                <a:path w="6908" h="5405" extrusionOk="0">
                  <a:moveTo>
                    <a:pt x="3039" y="0"/>
                  </a:moveTo>
                  <a:cubicBezTo>
                    <a:pt x="2810" y="0"/>
                    <a:pt x="2588" y="110"/>
                    <a:pt x="2450" y="306"/>
                  </a:cubicBezTo>
                  <a:lnTo>
                    <a:pt x="227" y="3455"/>
                  </a:lnTo>
                  <a:cubicBezTo>
                    <a:pt x="0" y="3777"/>
                    <a:pt x="75" y="4222"/>
                    <a:pt x="395" y="4452"/>
                  </a:cubicBezTo>
                  <a:lnTo>
                    <a:pt x="1534" y="5270"/>
                  </a:lnTo>
                  <a:cubicBezTo>
                    <a:pt x="1659" y="5360"/>
                    <a:pt x="1807" y="5405"/>
                    <a:pt x="1954" y="5405"/>
                  </a:cubicBezTo>
                  <a:cubicBezTo>
                    <a:pt x="2101" y="5405"/>
                    <a:pt x="2249" y="5360"/>
                    <a:pt x="2374" y="5270"/>
                  </a:cubicBezTo>
                  <a:lnTo>
                    <a:pt x="6436" y="2363"/>
                  </a:lnTo>
                  <a:cubicBezTo>
                    <a:pt x="6908" y="2025"/>
                    <a:pt x="6805" y="1297"/>
                    <a:pt x="6258" y="1103"/>
                  </a:cubicBezTo>
                  <a:lnTo>
                    <a:pt x="3281" y="42"/>
                  </a:lnTo>
                  <a:cubicBezTo>
                    <a:pt x="3202" y="14"/>
                    <a:pt x="3120" y="0"/>
                    <a:pt x="30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30"/>
            <p:cNvSpPr/>
            <p:nvPr/>
          </p:nvSpPr>
          <p:spPr>
            <a:xfrm>
              <a:off x="7646306" y="1533837"/>
              <a:ext cx="263740" cy="362716"/>
            </a:xfrm>
            <a:custGeom>
              <a:avLst/>
              <a:gdLst/>
              <a:ahLst/>
              <a:cxnLst/>
              <a:rect l="l" t="t" r="r" b="b"/>
              <a:pathLst>
                <a:path w="8527" h="11727" extrusionOk="0">
                  <a:moveTo>
                    <a:pt x="1197" y="0"/>
                  </a:moveTo>
                  <a:lnTo>
                    <a:pt x="1197" y="2005"/>
                  </a:lnTo>
                  <a:lnTo>
                    <a:pt x="5513" y="2005"/>
                  </a:lnTo>
                  <a:cubicBezTo>
                    <a:pt x="6068" y="2005"/>
                    <a:pt x="6518" y="2454"/>
                    <a:pt x="6518" y="3006"/>
                  </a:cubicBezTo>
                  <a:lnTo>
                    <a:pt x="6518" y="8721"/>
                  </a:lnTo>
                  <a:cubicBezTo>
                    <a:pt x="6518" y="9272"/>
                    <a:pt x="6068" y="9722"/>
                    <a:pt x="5513" y="9722"/>
                  </a:cubicBezTo>
                  <a:lnTo>
                    <a:pt x="1" y="9722"/>
                  </a:lnTo>
                  <a:lnTo>
                    <a:pt x="1" y="11726"/>
                  </a:lnTo>
                  <a:lnTo>
                    <a:pt x="5513" y="11726"/>
                  </a:lnTo>
                  <a:cubicBezTo>
                    <a:pt x="7175" y="11726"/>
                    <a:pt x="8526" y="10377"/>
                    <a:pt x="8526" y="8721"/>
                  </a:cubicBezTo>
                  <a:lnTo>
                    <a:pt x="8526" y="3006"/>
                  </a:lnTo>
                  <a:cubicBezTo>
                    <a:pt x="8526" y="1349"/>
                    <a:pt x="7175" y="0"/>
                    <a:pt x="55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30"/>
            <p:cNvSpPr/>
            <p:nvPr/>
          </p:nvSpPr>
          <p:spPr>
            <a:xfrm>
              <a:off x="7453307" y="2676492"/>
              <a:ext cx="140144" cy="313909"/>
            </a:xfrm>
            <a:custGeom>
              <a:avLst/>
              <a:gdLst/>
              <a:ahLst/>
              <a:cxnLst/>
              <a:rect l="l" t="t" r="r" b="b"/>
              <a:pathLst>
                <a:path w="4531" h="10149" extrusionOk="0">
                  <a:moveTo>
                    <a:pt x="1" y="1"/>
                  </a:moveTo>
                  <a:lnTo>
                    <a:pt x="2648" y="10148"/>
                  </a:lnTo>
                  <a:lnTo>
                    <a:pt x="4531" y="10148"/>
                  </a:lnTo>
                  <a:lnTo>
                    <a:pt x="439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30"/>
            <p:cNvSpPr/>
            <p:nvPr/>
          </p:nvSpPr>
          <p:spPr>
            <a:xfrm>
              <a:off x="6842636" y="2689699"/>
              <a:ext cx="135968" cy="300701"/>
            </a:xfrm>
            <a:custGeom>
              <a:avLst/>
              <a:gdLst/>
              <a:ahLst/>
              <a:cxnLst/>
              <a:rect l="l" t="t" r="r" b="b"/>
              <a:pathLst>
                <a:path w="4396" h="9722" extrusionOk="0">
                  <a:moveTo>
                    <a:pt x="1" y="0"/>
                  </a:moveTo>
                  <a:lnTo>
                    <a:pt x="84" y="9721"/>
                  </a:lnTo>
                  <a:lnTo>
                    <a:pt x="1967" y="9721"/>
                  </a:lnTo>
                  <a:lnTo>
                    <a:pt x="43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30"/>
            <p:cNvSpPr/>
            <p:nvPr/>
          </p:nvSpPr>
          <p:spPr>
            <a:xfrm>
              <a:off x="7099103" y="2694988"/>
              <a:ext cx="135937" cy="295412"/>
            </a:xfrm>
            <a:custGeom>
              <a:avLst/>
              <a:gdLst/>
              <a:ahLst/>
              <a:cxnLst/>
              <a:rect l="l" t="t" r="r" b="b"/>
              <a:pathLst>
                <a:path w="4395" h="9551" extrusionOk="0">
                  <a:moveTo>
                    <a:pt x="0" y="0"/>
                  </a:moveTo>
                  <a:lnTo>
                    <a:pt x="1193" y="9550"/>
                  </a:lnTo>
                  <a:lnTo>
                    <a:pt x="3077" y="9550"/>
                  </a:lnTo>
                  <a:lnTo>
                    <a:pt x="43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30"/>
            <p:cNvSpPr/>
            <p:nvPr/>
          </p:nvSpPr>
          <p:spPr>
            <a:xfrm>
              <a:off x="7646306" y="1554931"/>
              <a:ext cx="238625" cy="341622"/>
            </a:xfrm>
            <a:custGeom>
              <a:avLst/>
              <a:gdLst/>
              <a:ahLst/>
              <a:cxnLst/>
              <a:rect l="l" t="t" r="r" b="b"/>
              <a:pathLst>
                <a:path w="7715" h="11045" extrusionOk="0">
                  <a:moveTo>
                    <a:pt x="1197" y="1"/>
                  </a:moveTo>
                  <a:lnTo>
                    <a:pt x="1197" y="1323"/>
                  </a:lnTo>
                  <a:lnTo>
                    <a:pt x="5513" y="1323"/>
                  </a:lnTo>
                  <a:cubicBezTo>
                    <a:pt x="6068" y="1323"/>
                    <a:pt x="6518" y="1772"/>
                    <a:pt x="6518" y="2325"/>
                  </a:cubicBezTo>
                  <a:lnTo>
                    <a:pt x="6518" y="8039"/>
                  </a:lnTo>
                  <a:cubicBezTo>
                    <a:pt x="6518" y="8543"/>
                    <a:pt x="6140" y="8958"/>
                    <a:pt x="5652" y="9026"/>
                  </a:cubicBezTo>
                  <a:cubicBezTo>
                    <a:pt x="5522" y="9428"/>
                    <a:pt x="5147" y="9722"/>
                    <a:pt x="4702" y="9722"/>
                  </a:cubicBezTo>
                  <a:lnTo>
                    <a:pt x="1" y="9722"/>
                  </a:lnTo>
                  <a:lnTo>
                    <a:pt x="1" y="11044"/>
                  </a:lnTo>
                  <a:lnTo>
                    <a:pt x="5513" y="11044"/>
                  </a:lnTo>
                  <a:cubicBezTo>
                    <a:pt x="6063" y="11044"/>
                    <a:pt x="6576" y="10895"/>
                    <a:pt x="7020" y="10637"/>
                  </a:cubicBezTo>
                  <a:cubicBezTo>
                    <a:pt x="7453" y="10117"/>
                    <a:pt x="7715" y="9448"/>
                    <a:pt x="7715" y="8720"/>
                  </a:cubicBezTo>
                  <a:lnTo>
                    <a:pt x="7715" y="3006"/>
                  </a:lnTo>
                  <a:cubicBezTo>
                    <a:pt x="7715" y="1350"/>
                    <a:pt x="6362" y="1"/>
                    <a:pt x="47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30"/>
            <p:cNvSpPr/>
            <p:nvPr/>
          </p:nvSpPr>
          <p:spPr>
            <a:xfrm>
              <a:off x="7855358" y="1712516"/>
              <a:ext cx="54684" cy="62046"/>
            </a:xfrm>
            <a:custGeom>
              <a:avLst/>
              <a:gdLst/>
              <a:ahLst/>
              <a:cxnLst/>
              <a:rect l="l" t="t" r="r" b="b"/>
              <a:pathLst>
                <a:path w="1768" h="2006" extrusionOk="0">
                  <a:moveTo>
                    <a:pt x="1" y="1"/>
                  </a:moveTo>
                  <a:lnTo>
                    <a:pt x="1" y="2005"/>
                  </a:lnTo>
                  <a:lnTo>
                    <a:pt x="1767" y="1247"/>
                  </a:lnTo>
                  <a:lnTo>
                    <a:pt x="1767" y="1"/>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30"/>
            <p:cNvSpPr/>
            <p:nvPr/>
          </p:nvSpPr>
          <p:spPr>
            <a:xfrm>
              <a:off x="7828728" y="1665720"/>
              <a:ext cx="102224" cy="63345"/>
            </a:xfrm>
            <a:custGeom>
              <a:avLst/>
              <a:gdLst/>
              <a:ahLst/>
              <a:cxnLst/>
              <a:rect l="l" t="t" r="r" b="b"/>
              <a:pathLst>
                <a:path w="3305" h="2048" extrusionOk="0">
                  <a:moveTo>
                    <a:pt x="53" y="0"/>
                  </a:moveTo>
                  <a:cubicBezTo>
                    <a:pt x="24" y="0"/>
                    <a:pt x="1" y="25"/>
                    <a:pt x="1" y="54"/>
                  </a:cubicBezTo>
                  <a:lnTo>
                    <a:pt x="1" y="1994"/>
                  </a:lnTo>
                  <a:cubicBezTo>
                    <a:pt x="1" y="2023"/>
                    <a:pt x="24" y="2047"/>
                    <a:pt x="53" y="2047"/>
                  </a:cubicBezTo>
                  <a:lnTo>
                    <a:pt x="3253" y="2047"/>
                  </a:lnTo>
                  <a:cubicBezTo>
                    <a:pt x="3282" y="2047"/>
                    <a:pt x="3305" y="2023"/>
                    <a:pt x="3305" y="1994"/>
                  </a:cubicBezTo>
                  <a:lnTo>
                    <a:pt x="3305" y="54"/>
                  </a:lnTo>
                  <a:cubicBezTo>
                    <a:pt x="3305" y="25"/>
                    <a:pt x="3282" y="0"/>
                    <a:pt x="32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30"/>
            <p:cNvSpPr/>
            <p:nvPr/>
          </p:nvSpPr>
          <p:spPr>
            <a:xfrm>
              <a:off x="7856936" y="1665720"/>
              <a:ext cx="74015" cy="54530"/>
            </a:xfrm>
            <a:custGeom>
              <a:avLst/>
              <a:gdLst/>
              <a:ahLst/>
              <a:cxnLst/>
              <a:rect l="l" t="t" r="r" b="b"/>
              <a:pathLst>
                <a:path w="2393" h="1763" extrusionOk="0">
                  <a:moveTo>
                    <a:pt x="68" y="0"/>
                  </a:moveTo>
                  <a:cubicBezTo>
                    <a:pt x="26" y="78"/>
                    <a:pt x="0" y="165"/>
                    <a:pt x="0" y="259"/>
                  </a:cubicBezTo>
                  <a:lnTo>
                    <a:pt x="0" y="1220"/>
                  </a:lnTo>
                  <a:cubicBezTo>
                    <a:pt x="0" y="1520"/>
                    <a:pt x="243" y="1762"/>
                    <a:pt x="544" y="1762"/>
                  </a:cubicBezTo>
                  <a:lnTo>
                    <a:pt x="2325" y="1762"/>
                  </a:lnTo>
                  <a:cubicBezTo>
                    <a:pt x="2367" y="1686"/>
                    <a:pt x="2393" y="1598"/>
                    <a:pt x="2393" y="1504"/>
                  </a:cubicBezTo>
                  <a:lnTo>
                    <a:pt x="2393" y="543"/>
                  </a:lnTo>
                  <a:cubicBezTo>
                    <a:pt x="2393" y="243"/>
                    <a:pt x="2150" y="0"/>
                    <a:pt x="1849" y="0"/>
                  </a:cubicBez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30"/>
            <p:cNvSpPr/>
            <p:nvPr/>
          </p:nvSpPr>
          <p:spPr>
            <a:xfrm>
              <a:off x="7659544" y="1793860"/>
              <a:ext cx="63437" cy="123565"/>
            </a:xfrm>
            <a:custGeom>
              <a:avLst/>
              <a:gdLst/>
              <a:ahLst/>
              <a:cxnLst/>
              <a:rect l="l" t="t" r="r" b="b"/>
              <a:pathLst>
                <a:path w="2051" h="3995" extrusionOk="0">
                  <a:moveTo>
                    <a:pt x="58" y="1"/>
                  </a:moveTo>
                  <a:cubicBezTo>
                    <a:pt x="26" y="1"/>
                    <a:pt x="0" y="26"/>
                    <a:pt x="0" y="58"/>
                  </a:cubicBezTo>
                  <a:lnTo>
                    <a:pt x="0" y="3936"/>
                  </a:lnTo>
                  <a:cubicBezTo>
                    <a:pt x="0" y="3968"/>
                    <a:pt x="26" y="3994"/>
                    <a:pt x="58" y="3994"/>
                  </a:cubicBezTo>
                  <a:lnTo>
                    <a:pt x="1993" y="3994"/>
                  </a:lnTo>
                  <a:cubicBezTo>
                    <a:pt x="2025" y="3994"/>
                    <a:pt x="2051" y="3968"/>
                    <a:pt x="2051" y="3936"/>
                  </a:cubicBezTo>
                  <a:lnTo>
                    <a:pt x="2051" y="58"/>
                  </a:lnTo>
                  <a:cubicBezTo>
                    <a:pt x="2051" y="26"/>
                    <a:pt x="2025" y="1"/>
                    <a:pt x="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30"/>
            <p:cNvSpPr/>
            <p:nvPr/>
          </p:nvSpPr>
          <p:spPr>
            <a:xfrm>
              <a:off x="6672586" y="767902"/>
              <a:ext cx="1018710" cy="2085362"/>
            </a:xfrm>
            <a:custGeom>
              <a:avLst/>
              <a:gdLst/>
              <a:ahLst/>
              <a:cxnLst/>
              <a:rect l="l" t="t" r="r" b="b"/>
              <a:pathLst>
                <a:path w="32936" h="67422" extrusionOk="0">
                  <a:moveTo>
                    <a:pt x="16757" y="0"/>
                  </a:moveTo>
                  <a:cubicBezTo>
                    <a:pt x="12665" y="0"/>
                    <a:pt x="3946" y="4012"/>
                    <a:pt x="998" y="5426"/>
                  </a:cubicBezTo>
                  <a:cubicBezTo>
                    <a:pt x="387" y="5719"/>
                    <a:pt x="0" y="6330"/>
                    <a:pt x="0" y="6999"/>
                  </a:cubicBezTo>
                  <a:lnTo>
                    <a:pt x="0" y="60473"/>
                  </a:lnTo>
                  <a:cubicBezTo>
                    <a:pt x="0" y="61118"/>
                    <a:pt x="359" y="61711"/>
                    <a:pt x="936" y="62015"/>
                  </a:cubicBezTo>
                  <a:cubicBezTo>
                    <a:pt x="3651" y="63446"/>
                    <a:pt x="11660" y="67422"/>
                    <a:pt x="16872" y="67422"/>
                  </a:cubicBezTo>
                  <a:cubicBezTo>
                    <a:pt x="22097" y="67422"/>
                    <a:pt x="29586" y="63196"/>
                    <a:pt x="32086" y="61693"/>
                  </a:cubicBezTo>
                  <a:cubicBezTo>
                    <a:pt x="32615" y="61374"/>
                    <a:pt x="32935" y="60810"/>
                    <a:pt x="32935" y="60200"/>
                  </a:cubicBezTo>
                  <a:lnTo>
                    <a:pt x="32935" y="6353"/>
                  </a:lnTo>
                  <a:cubicBezTo>
                    <a:pt x="32935" y="5665"/>
                    <a:pt x="32527" y="5041"/>
                    <a:pt x="31891" y="4758"/>
                  </a:cubicBezTo>
                  <a:cubicBezTo>
                    <a:pt x="28993" y="3471"/>
                    <a:pt x="20805" y="0"/>
                    <a:pt x="167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30"/>
            <p:cNvSpPr/>
            <p:nvPr/>
          </p:nvSpPr>
          <p:spPr>
            <a:xfrm>
              <a:off x="7127280" y="767902"/>
              <a:ext cx="511118" cy="1494599"/>
            </a:xfrm>
            <a:custGeom>
              <a:avLst/>
              <a:gdLst/>
              <a:ahLst/>
              <a:cxnLst/>
              <a:rect l="l" t="t" r="r" b="b"/>
              <a:pathLst>
                <a:path w="16525" h="48322" extrusionOk="0">
                  <a:moveTo>
                    <a:pt x="2056" y="0"/>
                  </a:moveTo>
                  <a:cubicBezTo>
                    <a:pt x="1774" y="0"/>
                    <a:pt x="1468" y="21"/>
                    <a:pt x="1146" y="57"/>
                  </a:cubicBezTo>
                  <a:cubicBezTo>
                    <a:pt x="419" y="4822"/>
                    <a:pt x="1" y="10379"/>
                    <a:pt x="1" y="16316"/>
                  </a:cubicBezTo>
                  <a:cubicBezTo>
                    <a:pt x="1" y="33992"/>
                    <a:pt x="3700" y="48321"/>
                    <a:pt x="8263" y="48321"/>
                  </a:cubicBezTo>
                  <a:cubicBezTo>
                    <a:pt x="12826" y="48321"/>
                    <a:pt x="16524" y="33992"/>
                    <a:pt x="16524" y="16316"/>
                  </a:cubicBezTo>
                  <a:cubicBezTo>
                    <a:pt x="16524" y="12028"/>
                    <a:pt x="16307" y="7938"/>
                    <a:pt x="15912" y="4200"/>
                  </a:cubicBezTo>
                  <a:cubicBezTo>
                    <a:pt x="12358" y="2676"/>
                    <a:pt x="5611" y="0"/>
                    <a:pt x="2056" y="0"/>
                  </a:cubicBez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30"/>
            <p:cNvSpPr/>
            <p:nvPr/>
          </p:nvSpPr>
          <p:spPr>
            <a:xfrm>
              <a:off x="7539662" y="1262061"/>
              <a:ext cx="151619" cy="279947"/>
            </a:xfrm>
            <a:custGeom>
              <a:avLst/>
              <a:gdLst/>
              <a:ahLst/>
              <a:cxnLst/>
              <a:rect l="l" t="t" r="r" b="b"/>
              <a:pathLst>
                <a:path w="4902" h="9051" extrusionOk="0">
                  <a:moveTo>
                    <a:pt x="4901" y="1"/>
                  </a:moveTo>
                  <a:cubicBezTo>
                    <a:pt x="4856" y="7"/>
                    <a:pt x="4811" y="9"/>
                    <a:pt x="4765" y="18"/>
                  </a:cubicBezTo>
                  <a:cubicBezTo>
                    <a:pt x="2019" y="506"/>
                    <a:pt x="1" y="3021"/>
                    <a:pt x="1" y="5396"/>
                  </a:cubicBezTo>
                  <a:cubicBezTo>
                    <a:pt x="1" y="7506"/>
                    <a:pt x="1614" y="9051"/>
                    <a:pt x="3767" y="9051"/>
                  </a:cubicBezTo>
                  <a:cubicBezTo>
                    <a:pt x="4144" y="9051"/>
                    <a:pt x="4525" y="8999"/>
                    <a:pt x="4901" y="8911"/>
                  </a:cubicBezTo>
                  <a:lnTo>
                    <a:pt x="4901" y="1"/>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30"/>
            <p:cNvSpPr/>
            <p:nvPr/>
          </p:nvSpPr>
          <p:spPr>
            <a:xfrm>
              <a:off x="6672586" y="822307"/>
              <a:ext cx="1018710" cy="2030957"/>
            </a:xfrm>
            <a:custGeom>
              <a:avLst/>
              <a:gdLst/>
              <a:ahLst/>
              <a:cxnLst/>
              <a:rect l="l" t="t" r="r" b="b"/>
              <a:pathLst>
                <a:path w="32936" h="65663" extrusionOk="0">
                  <a:moveTo>
                    <a:pt x="9573" y="0"/>
                  </a:moveTo>
                  <a:lnTo>
                    <a:pt x="9573" y="0"/>
                  </a:lnTo>
                  <a:cubicBezTo>
                    <a:pt x="6123" y="1262"/>
                    <a:pt x="2652" y="2873"/>
                    <a:pt x="998" y="3667"/>
                  </a:cubicBezTo>
                  <a:cubicBezTo>
                    <a:pt x="387" y="3960"/>
                    <a:pt x="0" y="4571"/>
                    <a:pt x="0" y="5240"/>
                  </a:cubicBezTo>
                  <a:lnTo>
                    <a:pt x="0" y="58714"/>
                  </a:lnTo>
                  <a:cubicBezTo>
                    <a:pt x="0" y="59359"/>
                    <a:pt x="359" y="59952"/>
                    <a:pt x="936" y="60256"/>
                  </a:cubicBezTo>
                  <a:cubicBezTo>
                    <a:pt x="3651" y="61687"/>
                    <a:pt x="11660" y="65663"/>
                    <a:pt x="16872" y="65663"/>
                  </a:cubicBezTo>
                  <a:cubicBezTo>
                    <a:pt x="22097" y="65663"/>
                    <a:pt x="29586" y="61437"/>
                    <a:pt x="32086" y="59934"/>
                  </a:cubicBezTo>
                  <a:cubicBezTo>
                    <a:pt x="32615" y="59615"/>
                    <a:pt x="32935" y="59051"/>
                    <a:pt x="32935" y="58441"/>
                  </a:cubicBezTo>
                  <a:lnTo>
                    <a:pt x="32935" y="29279"/>
                  </a:lnTo>
                  <a:cubicBezTo>
                    <a:pt x="32080" y="44004"/>
                    <a:pt x="28289" y="56146"/>
                    <a:pt x="20480" y="56146"/>
                  </a:cubicBezTo>
                  <a:cubicBezTo>
                    <a:pt x="2430" y="56146"/>
                    <a:pt x="5400" y="35691"/>
                    <a:pt x="5014" y="16716"/>
                  </a:cubicBezTo>
                  <a:cubicBezTo>
                    <a:pt x="4892" y="10661"/>
                    <a:pt x="4787" y="4267"/>
                    <a:pt x="95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30"/>
            <p:cNvSpPr/>
            <p:nvPr/>
          </p:nvSpPr>
          <p:spPr>
            <a:xfrm>
              <a:off x="6672586" y="822307"/>
              <a:ext cx="296124" cy="641179"/>
            </a:xfrm>
            <a:custGeom>
              <a:avLst/>
              <a:gdLst/>
              <a:ahLst/>
              <a:cxnLst/>
              <a:rect l="l" t="t" r="r" b="b"/>
              <a:pathLst>
                <a:path w="9574" h="20730" extrusionOk="0">
                  <a:moveTo>
                    <a:pt x="9573" y="0"/>
                  </a:moveTo>
                  <a:lnTo>
                    <a:pt x="9573" y="0"/>
                  </a:lnTo>
                  <a:cubicBezTo>
                    <a:pt x="6123" y="1262"/>
                    <a:pt x="2652" y="2873"/>
                    <a:pt x="998" y="3667"/>
                  </a:cubicBezTo>
                  <a:cubicBezTo>
                    <a:pt x="387" y="3960"/>
                    <a:pt x="0" y="4571"/>
                    <a:pt x="0" y="5240"/>
                  </a:cubicBezTo>
                  <a:lnTo>
                    <a:pt x="0" y="20729"/>
                  </a:lnTo>
                  <a:cubicBezTo>
                    <a:pt x="1638" y="20439"/>
                    <a:pt x="3324" y="20192"/>
                    <a:pt x="5052" y="19992"/>
                  </a:cubicBezTo>
                  <a:cubicBezTo>
                    <a:pt x="5047" y="18898"/>
                    <a:pt x="5037" y="17805"/>
                    <a:pt x="5014" y="16716"/>
                  </a:cubicBezTo>
                  <a:cubicBezTo>
                    <a:pt x="4892" y="10661"/>
                    <a:pt x="4787" y="4267"/>
                    <a:pt x="9573" y="0"/>
                  </a:cubicBez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30"/>
            <p:cNvSpPr/>
            <p:nvPr/>
          </p:nvSpPr>
          <p:spPr>
            <a:xfrm>
              <a:off x="6672586" y="2578075"/>
              <a:ext cx="1018710" cy="275153"/>
            </a:xfrm>
            <a:custGeom>
              <a:avLst/>
              <a:gdLst/>
              <a:ahLst/>
              <a:cxnLst/>
              <a:rect l="l" t="t" r="r" b="b"/>
              <a:pathLst>
                <a:path w="32936" h="8896" extrusionOk="0">
                  <a:moveTo>
                    <a:pt x="32935" y="1"/>
                  </a:moveTo>
                  <a:cubicBezTo>
                    <a:pt x="28612" y="172"/>
                    <a:pt x="13660" y="314"/>
                    <a:pt x="5173" y="314"/>
                  </a:cubicBezTo>
                  <a:cubicBezTo>
                    <a:pt x="2844" y="314"/>
                    <a:pt x="1002" y="303"/>
                    <a:pt x="0" y="280"/>
                  </a:cubicBezTo>
                  <a:lnTo>
                    <a:pt x="0" y="1947"/>
                  </a:lnTo>
                  <a:cubicBezTo>
                    <a:pt x="0" y="2592"/>
                    <a:pt x="359" y="3185"/>
                    <a:pt x="936" y="3489"/>
                  </a:cubicBezTo>
                  <a:cubicBezTo>
                    <a:pt x="3651" y="4920"/>
                    <a:pt x="11660" y="8896"/>
                    <a:pt x="16872" y="8896"/>
                  </a:cubicBezTo>
                  <a:cubicBezTo>
                    <a:pt x="22097" y="8896"/>
                    <a:pt x="29586" y="4670"/>
                    <a:pt x="32086" y="3167"/>
                  </a:cubicBezTo>
                  <a:cubicBezTo>
                    <a:pt x="32615" y="2848"/>
                    <a:pt x="32935" y="2284"/>
                    <a:pt x="32935" y="1674"/>
                  </a:cubicBezTo>
                  <a:lnTo>
                    <a:pt x="3293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30"/>
            <p:cNvSpPr/>
            <p:nvPr/>
          </p:nvSpPr>
          <p:spPr>
            <a:xfrm>
              <a:off x="7548477" y="2578941"/>
              <a:ext cx="267081" cy="411462"/>
            </a:xfrm>
            <a:custGeom>
              <a:avLst/>
              <a:gdLst/>
              <a:ahLst/>
              <a:cxnLst/>
              <a:rect l="l" t="t" r="r" b="b"/>
              <a:pathLst>
                <a:path w="8635" h="13303" extrusionOk="0">
                  <a:moveTo>
                    <a:pt x="1" y="0"/>
                  </a:moveTo>
                  <a:lnTo>
                    <a:pt x="6750" y="13302"/>
                  </a:lnTo>
                  <a:lnTo>
                    <a:pt x="8634" y="13302"/>
                  </a:lnTo>
                  <a:lnTo>
                    <a:pt x="439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30"/>
            <p:cNvSpPr/>
            <p:nvPr/>
          </p:nvSpPr>
          <p:spPr>
            <a:xfrm>
              <a:off x="6551652" y="2578941"/>
              <a:ext cx="262194" cy="411462"/>
            </a:xfrm>
            <a:custGeom>
              <a:avLst/>
              <a:gdLst/>
              <a:ahLst/>
              <a:cxnLst/>
              <a:rect l="l" t="t" r="r" b="b"/>
              <a:pathLst>
                <a:path w="8477" h="13303" extrusionOk="0">
                  <a:moveTo>
                    <a:pt x="4082" y="0"/>
                  </a:moveTo>
                  <a:lnTo>
                    <a:pt x="0" y="13302"/>
                  </a:lnTo>
                  <a:lnTo>
                    <a:pt x="1883" y="13302"/>
                  </a:lnTo>
                  <a:lnTo>
                    <a:pt x="847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30"/>
            <p:cNvSpPr/>
            <p:nvPr/>
          </p:nvSpPr>
          <p:spPr>
            <a:xfrm>
              <a:off x="6672586" y="1032565"/>
              <a:ext cx="1018710" cy="84284"/>
            </a:xfrm>
            <a:custGeom>
              <a:avLst/>
              <a:gdLst/>
              <a:ahLst/>
              <a:cxnLst/>
              <a:rect l="l" t="t" r="r" b="b"/>
              <a:pathLst>
                <a:path w="32936" h="2725" extrusionOk="0">
                  <a:moveTo>
                    <a:pt x="32935" y="0"/>
                  </a:moveTo>
                  <a:lnTo>
                    <a:pt x="0" y="737"/>
                  </a:lnTo>
                  <a:lnTo>
                    <a:pt x="0" y="2724"/>
                  </a:lnTo>
                  <a:lnTo>
                    <a:pt x="32935" y="1988"/>
                  </a:lnTo>
                  <a:lnTo>
                    <a:pt x="32935" y="0"/>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30"/>
            <p:cNvSpPr/>
            <p:nvPr/>
          </p:nvSpPr>
          <p:spPr>
            <a:xfrm>
              <a:off x="7515011" y="1072061"/>
              <a:ext cx="8351" cy="919673"/>
            </a:xfrm>
            <a:custGeom>
              <a:avLst/>
              <a:gdLst/>
              <a:ahLst/>
              <a:cxnLst/>
              <a:rect l="l" t="t" r="r" b="b"/>
              <a:pathLst>
                <a:path w="270" h="29734" extrusionOk="0">
                  <a:moveTo>
                    <a:pt x="1" y="1"/>
                  </a:moveTo>
                  <a:lnTo>
                    <a:pt x="1" y="29733"/>
                  </a:lnTo>
                  <a:lnTo>
                    <a:pt x="269" y="29733"/>
                  </a:lnTo>
                  <a:lnTo>
                    <a:pt x="26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30"/>
            <p:cNvSpPr/>
            <p:nvPr/>
          </p:nvSpPr>
          <p:spPr>
            <a:xfrm>
              <a:off x="7308031" y="1986488"/>
              <a:ext cx="383254" cy="581824"/>
            </a:xfrm>
            <a:custGeom>
              <a:avLst/>
              <a:gdLst/>
              <a:ahLst/>
              <a:cxnLst/>
              <a:rect l="l" t="t" r="r" b="b"/>
              <a:pathLst>
                <a:path w="12391" h="18811" extrusionOk="0">
                  <a:moveTo>
                    <a:pt x="1222" y="0"/>
                  </a:moveTo>
                  <a:cubicBezTo>
                    <a:pt x="549" y="0"/>
                    <a:pt x="0" y="547"/>
                    <a:pt x="0" y="1219"/>
                  </a:cubicBezTo>
                  <a:lnTo>
                    <a:pt x="0" y="17592"/>
                  </a:lnTo>
                  <a:cubicBezTo>
                    <a:pt x="0" y="18264"/>
                    <a:pt x="549" y="18810"/>
                    <a:pt x="1222" y="18810"/>
                  </a:cubicBezTo>
                  <a:lnTo>
                    <a:pt x="12390" y="18810"/>
                  </a:lnTo>
                  <a:lnTo>
                    <a:pt x="12390" y="18477"/>
                  </a:lnTo>
                  <a:lnTo>
                    <a:pt x="1222" y="18477"/>
                  </a:lnTo>
                  <a:cubicBezTo>
                    <a:pt x="733" y="18477"/>
                    <a:pt x="335" y="18079"/>
                    <a:pt x="335" y="17592"/>
                  </a:cubicBezTo>
                  <a:lnTo>
                    <a:pt x="335" y="1219"/>
                  </a:lnTo>
                  <a:cubicBezTo>
                    <a:pt x="335" y="732"/>
                    <a:pt x="733" y="335"/>
                    <a:pt x="1222" y="335"/>
                  </a:cubicBezTo>
                  <a:lnTo>
                    <a:pt x="12390" y="335"/>
                  </a:lnTo>
                  <a:lnTo>
                    <a:pt x="1239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30"/>
            <p:cNvSpPr/>
            <p:nvPr/>
          </p:nvSpPr>
          <p:spPr>
            <a:xfrm>
              <a:off x="6713227" y="1037049"/>
              <a:ext cx="288855" cy="581793"/>
            </a:xfrm>
            <a:custGeom>
              <a:avLst/>
              <a:gdLst/>
              <a:ahLst/>
              <a:cxnLst/>
              <a:rect l="l" t="t" r="r" b="b"/>
              <a:pathLst>
                <a:path w="9339" h="18810" extrusionOk="0">
                  <a:moveTo>
                    <a:pt x="8117" y="333"/>
                  </a:moveTo>
                  <a:cubicBezTo>
                    <a:pt x="8606" y="333"/>
                    <a:pt x="9003" y="731"/>
                    <a:pt x="9003" y="1218"/>
                  </a:cubicBezTo>
                  <a:lnTo>
                    <a:pt x="9003" y="17590"/>
                  </a:lnTo>
                  <a:cubicBezTo>
                    <a:pt x="9003" y="18078"/>
                    <a:pt x="8606" y="18475"/>
                    <a:pt x="8117" y="18475"/>
                  </a:cubicBezTo>
                  <a:lnTo>
                    <a:pt x="1222" y="18475"/>
                  </a:lnTo>
                  <a:cubicBezTo>
                    <a:pt x="733" y="18475"/>
                    <a:pt x="335" y="18078"/>
                    <a:pt x="335" y="17590"/>
                  </a:cubicBezTo>
                  <a:lnTo>
                    <a:pt x="335" y="1218"/>
                  </a:lnTo>
                  <a:cubicBezTo>
                    <a:pt x="335" y="731"/>
                    <a:pt x="733" y="333"/>
                    <a:pt x="1222" y="333"/>
                  </a:cubicBezTo>
                  <a:close/>
                  <a:moveTo>
                    <a:pt x="1222" y="0"/>
                  </a:moveTo>
                  <a:cubicBezTo>
                    <a:pt x="549" y="0"/>
                    <a:pt x="0" y="546"/>
                    <a:pt x="0" y="1218"/>
                  </a:cubicBezTo>
                  <a:lnTo>
                    <a:pt x="0" y="17590"/>
                  </a:lnTo>
                  <a:cubicBezTo>
                    <a:pt x="0" y="18263"/>
                    <a:pt x="549" y="18810"/>
                    <a:pt x="1222" y="18810"/>
                  </a:cubicBezTo>
                  <a:lnTo>
                    <a:pt x="8117" y="18810"/>
                  </a:lnTo>
                  <a:cubicBezTo>
                    <a:pt x="8790" y="18810"/>
                    <a:pt x="9339" y="18263"/>
                    <a:pt x="9339" y="17590"/>
                  </a:cubicBezTo>
                  <a:lnTo>
                    <a:pt x="9339" y="1218"/>
                  </a:lnTo>
                  <a:cubicBezTo>
                    <a:pt x="9339" y="546"/>
                    <a:pt x="8790" y="0"/>
                    <a:pt x="81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30"/>
            <p:cNvSpPr/>
            <p:nvPr/>
          </p:nvSpPr>
          <p:spPr>
            <a:xfrm>
              <a:off x="6653193" y="1019327"/>
              <a:ext cx="1061889" cy="56293"/>
            </a:xfrm>
            <a:custGeom>
              <a:avLst/>
              <a:gdLst/>
              <a:ahLst/>
              <a:cxnLst/>
              <a:rect l="l" t="t" r="r" b="b"/>
              <a:pathLst>
                <a:path w="34332" h="1820" extrusionOk="0">
                  <a:moveTo>
                    <a:pt x="67" y="1"/>
                  </a:moveTo>
                  <a:cubicBezTo>
                    <a:pt x="30" y="1"/>
                    <a:pt x="1" y="30"/>
                    <a:pt x="1" y="67"/>
                  </a:cubicBezTo>
                  <a:lnTo>
                    <a:pt x="1" y="1754"/>
                  </a:lnTo>
                  <a:cubicBezTo>
                    <a:pt x="1" y="1790"/>
                    <a:pt x="30" y="1819"/>
                    <a:pt x="67" y="1819"/>
                  </a:cubicBezTo>
                  <a:lnTo>
                    <a:pt x="34265" y="1819"/>
                  </a:lnTo>
                  <a:cubicBezTo>
                    <a:pt x="34303" y="1819"/>
                    <a:pt x="34332" y="1790"/>
                    <a:pt x="34332" y="1754"/>
                  </a:cubicBezTo>
                  <a:lnTo>
                    <a:pt x="34332" y="67"/>
                  </a:lnTo>
                  <a:cubicBezTo>
                    <a:pt x="34332" y="30"/>
                    <a:pt x="34303" y="1"/>
                    <a:pt x="342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30"/>
            <p:cNvSpPr/>
            <p:nvPr/>
          </p:nvSpPr>
          <p:spPr>
            <a:xfrm>
              <a:off x="6653193" y="2543743"/>
              <a:ext cx="1061889" cy="56324"/>
            </a:xfrm>
            <a:custGeom>
              <a:avLst/>
              <a:gdLst/>
              <a:ahLst/>
              <a:cxnLst/>
              <a:rect l="l" t="t" r="r" b="b"/>
              <a:pathLst>
                <a:path w="34332" h="1821" extrusionOk="0">
                  <a:moveTo>
                    <a:pt x="67" y="1"/>
                  </a:moveTo>
                  <a:cubicBezTo>
                    <a:pt x="30" y="1"/>
                    <a:pt x="1" y="31"/>
                    <a:pt x="1" y="67"/>
                  </a:cubicBezTo>
                  <a:lnTo>
                    <a:pt x="1" y="1754"/>
                  </a:lnTo>
                  <a:cubicBezTo>
                    <a:pt x="1" y="1791"/>
                    <a:pt x="30" y="1821"/>
                    <a:pt x="67" y="1821"/>
                  </a:cubicBezTo>
                  <a:lnTo>
                    <a:pt x="34265" y="1821"/>
                  </a:lnTo>
                  <a:cubicBezTo>
                    <a:pt x="34303" y="1821"/>
                    <a:pt x="34332" y="1791"/>
                    <a:pt x="34332" y="1754"/>
                  </a:cubicBezTo>
                  <a:lnTo>
                    <a:pt x="34332" y="67"/>
                  </a:lnTo>
                  <a:cubicBezTo>
                    <a:pt x="34332" y="31"/>
                    <a:pt x="34303" y="1"/>
                    <a:pt x="342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30"/>
            <p:cNvSpPr/>
            <p:nvPr/>
          </p:nvSpPr>
          <p:spPr>
            <a:xfrm>
              <a:off x="7069998" y="1914299"/>
              <a:ext cx="393924" cy="528903"/>
            </a:xfrm>
            <a:custGeom>
              <a:avLst/>
              <a:gdLst/>
              <a:ahLst/>
              <a:cxnLst/>
              <a:rect l="l" t="t" r="r" b="b"/>
              <a:pathLst>
                <a:path w="12736" h="17100" extrusionOk="0">
                  <a:moveTo>
                    <a:pt x="2115" y="0"/>
                  </a:moveTo>
                  <a:cubicBezTo>
                    <a:pt x="947" y="0"/>
                    <a:pt x="0" y="944"/>
                    <a:pt x="0" y="2110"/>
                  </a:cubicBezTo>
                  <a:lnTo>
                    <a:pt x="0" y="13186"/>
                  </a:lnTo>
                  <a:cubicBezTo>
                    <a:pt x="0" y="14032"/>
                    <a:pt x="508" y="14797"/>
                    <a:pt x="1288" y="15128"/>
                  </a:cubicBezTo>
                  <a:lnTo>
                    <a:pt x="5541" y="16932"/>
                  </a:lnTo>
                  <a:cubicBezTo>
                    <a:pt x="5805" y="17044"/>
                    <a:pt x="6087" y="17099"/>
                    <a:pt x="6368" y="17099"/>
                  </a:cubicBezTo>
                  <a:cubicBezTo>
                    <a:pt x="6650" y="17099"/>
                    <a:pt x="6931" y="17044"/>
                    <a:pt x="7195" y="16932"/>
                  </a:cubicBezTo>
                  <a:lnTo>
                    <a:pt x="11448" y="15128"/>
                  </a:lnTo>
                  <a:cubicBezTo>
                    <a:pt x="12229" y="14797"/>
                    <a:pt x="12736" y="14032"/>
                    <a:pt x="12736" y="13186"/>
                  </a:cubicBezTo>
                  <a:lnTo>
                    <a:pt x="12736" y="2110"/>
                  </a:lnTo>
                  <a:cubicBezTo>
                    <a:pt x="12736" y="944"/>
                    <a:pt x="11789" y="0"/>
                    <a:pt x="106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30"/>
            <p:cNvSpPr/>
            <p:nvPr/>
          </p:nvSpPr>
          <p:spPr>
            <a:xfrm>
              <a:off x="7109217" y="1502877"/>
              <a:ext cx="315486" cy="260245"/>
            </a:xfrm>
            <a:custGeom>
              <a:avLst/>
              <a:gdLst/>
              <a:ahLst/>
              <a:cxnLst/>
              <a:rect l="l" t="t" r="r" b="b"/>
              <a:pathLst>
                <a:path w="10200" h="8414" extrusionOk="0">
                  <a:moveTo>
                    <a:pt x="416" y="0"/>
                  </a:moveTo>
                  <a:cubicBezTo>
                    <a:pt x="186" y="0"/>
                    <a:pt x="0" y="186"/>
                    <a:pt x="0" y="416"/>
                  </a:cubicBezTo>
                  <a:lnTo>
                    <a:pt x="0" y="8300"/>
                  </a:lnTo>
                  <a:cubicBezTo>
                    <a:pt x="0" y="8363"/>
                    <a:pt x="51" y="8414"/>
                    <a:pt x="114" y="8414"/>
                  </a:cubicBezTo>
                  <a:lnTo>
                    <a:pt x="10087" y="8414"/>
                  </a:lnTo>
                  <a:cubicBezTo>
                    <a:pt x="10149" y="8414"/>
                    <a:pt x="10200" y="8363"/>
                    <a:pt x="10200" y="8300"/>
                  </a:cubicBezTo>
                  <a:lnTo>
                    <a:pt x="10200" y="416"/>
                  </a:lnTo>
                  <a:cubicBezTo>
                    <a:pt x="10200" y="186"/>
                    <a:pt x="10014" y="0"/>
                    <a:pt x="9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30"/>
            <p:cNvSpPr/>
            <p:nvPr/>
          </p:nvSpPr>
          <p:spPr>
            <a:xfrm>
              <a:off x="7720351" y="1471205"/>
              <a:ext cx="63437" cy="88398"/>
            </a:xfrm>
            <a:custGeom>
              <a:avLst/>
              <a:gdLst/>
              <a:ahLst/>
              <a:cxnLst/>
              <a:rect l="l" t="t" r="r" b="b"/>
              <a:pathLst>
                <a:path w="2051" h="2858" extrusionOk="0">
                  <a:moveTo>
                    <a:pt x="0" y="0"/>
                  </a:moveTo>
                  <a:lnTo>
                    <a:pt x="0" y="2857"/>
                  </a:lnTo>
                  <a:lnTo>
                    <a:pt x="2051" y="2857"/>
                  </a:lnTo>
                  <a:lnTo>
                    <a:pt x="20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30"/>
            <p:cNvSpPr/>
            <p:nvPr/>
          </p:nvSpPr>
          <p:spPr>
            <a:xfrm>
              <a:off x="7590757" y="1240441"/>
              <a:ext cx="253843" cy="253193"/>
            </a:xfrm>
            <a:custGeom>
              <a:avLst/>
              <a:gdLst/>
              <a:ahLst/>
              <a:cxnLst/>
              <a:rect l="l" t="t" r="r" b="b"/>
              <a:pathLst>
                <a:path w="8207" h="8186" extrusionOk="0">
                  <a:moveTo>
                    <a:pt x="4104" y="1"/>
                  </a:moveTo>
                  <a:cubicBezTo>
                    <a:pt x="1839" y="1"/>
                    <a:pt x="1" y="1833"/>
                    <a:pt x="1" y="4093"/>
                  </a:cubicBezTo>
                  <a:cubicBezTo>
                    <a:pt x="1" y="6354"/>
                    <a:pt x="1839" y="8186"/>
                    <a:pt x="4104" y="8186"/>
                  </a:cubicBezTo>
                  <a:cubicBezTo>
                    <a:pt x="6370" y="8186"/>
                    <a:pt x="8207" y="6354"/>
                    <a:pt x="8207" y="4093"/>
                  </a:cubicBezTo>
                  <a:cubicBezTo>
                    <a:pt x="8207" y="1833"/>
                    <a:pt x="6370" y="1"/>
                    <a:pt x="41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30"/>
            <p:cNvSpPr/>
            <p:nvPr/>
          </p:nvSpPr>
          <p:spPr>
            <a:xfrm>
              <a:off x="6701010" y="1894164"/>
              <a:ext cx="241625" cy="240574"/>
            </a:xfrm>
            <a:custGeom>
              <a:avLst/>
              <a:gdLst/>
              <a:ahLst/>
              <a:cxnLst/>
              <a:rect l="l" t="t" r="r" b="b"/>
              <a:pathLst>
                <a:path w="7812" h="7778" extrusionOk="0">
                  <a:moveTo>
                    <a:pt x="4399" y="0"/>
                  </a:moveTo>
                  <a:cubicBezTo>
                    <a:pt x="3021" y="0"/>
                    <a:pt x="1603" y="974"/>
                    <a:pt x="901" y="2546"/>
                  </a:cubicBezTo>
                  <a:cubicBezTo>
                    <a:pt x="0" y="4560"/>
                    <a:pt x="616" y="6794"/>
                    <a:pt x="2277" y="7537"/>
                  </a:cubicBezTo>
                  <a:cubicBezTo>
                    <a:pt x="2641" y="7700"/>
                    <a:pt x="3026" y="7777"/>
                    <a:pt x="3414" y="7777"/>
                  </a:cubicBezTo>
                  <a:cubicBezTo>
                    <a:pt x="4791" y="7777"/>
                    <a:pt x="6209" y="6803"/>
                    <a:pt x="6912" y="5232"/>
                  </a:cubicBezTo>
                  <a:cubicBezTo>
                    <a:pt x="7811" y="3217"/>
                    <a:pt x="7197" y="983"/>
                    <a:pt x="5536" y="240"/>
                  </a:cubicBezTo>
                  <a:cubicBezTo>
                    <a:pt x="5171" y="78"/>
                    <a:pt x="4787" y="0"/>
                    <a:pt x="4399" y="0"/>
                  </a:cubicBez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30"/>
            <p:cNvSpPr/>
            <p:nvPr/>
          </p:nvSpPr>
          <p:spPr>
            <a:xfrm>
              <a:off x="6717743" y="1882411"/>
              <a:ext cx="209303" cy="208839"/>
            </a:xfrm>
            <a:custGeom>
              <a:avLst/>
              <a:gdLst/>
              <a:ahLst/>
              <a:cxnLst/>
              <a:rect l="l" t="t" r="r" b="b"/>
              <a:pathLst>
                <a:path w="6767" h="6752" extrusionOk="0">
                  <a:moveTo>
                    <a:pt x="3384" y="1"/>
                  </a:moveTo>
                  <a:cubicBezTo>
                    <a:pt x="1515" y="1"/>
                    <a:pt x="0" y="1512"/>
                    <a:pt x="0" y="3376"/>
                  </a:cubicBezTo>
                  <a:cubicBezTo>
                    <a:pt x="0" y="5241"/>
                    <a:pt x="1515" y="6752"/>
                    <a:pt x="3384" y="6752"/>
                  </a:cubicBezTo>
                  <a:cubicBezTo>
                    <a:pt x="5252" y="6752"/>
                    <a:pt x="6767" y="5241"/>
                    <a:pt x="6767" y="3376"/>
                  </a:cubicBezTo>
                  <a:cubicBezTo>
                    <a:pt x="6767" y="1512"/>
                    <a:pt x="5252" y="1"/>
                    <a:pt x="33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30"/>
            <p:cNvSpPr/>
            <p:nvPr/>
          </p:nvSpPr>
          <p:spPr>
            <a:xfrm>
              <a:off x="6778550" y="1882411"/>
              <a:ext cx="148495" cy="140268"/>
            </a:xfrm>
            <a:custGeom>
              <a:avLst/>
              <a:gdLst/>
              <a:ahLst/>
              <a:cxnLst/>
              <a:rect l="l" t="t" r="r" b="b"/>
              <a:pathLst>
                <a:path w="4801" h="4535" extrusionOk="0">
                  <a:moveTo>
                    <a:pt x="1418" y="1"/>
                  </a:moveTo>
                  <a:cubicBezTo>
                    <a:pt x="960" y="1"/>
                    <a:pt x="524" y="93"/>
                    <a:pt x="126" y="257"/>
                  </a:cubicBezTo>
                  <a:cubicBezTo>
                    <a:pt x="46" y="544"/>
                    <a:pt x="0" y="846"/>
                    <a:pt x="0" y="1159"/>
                  </a:cubicBezTo>
                  <a:cubicBezTo>
                    <a:pt x="0" y="3024"/>
                    <a:pt x="1515" y="4534"/>
                    <a:pt x="3384" y="4534"/>
                  </a:cubicBezTo>
                  <a:cubicBezTo>
                    <a:pt x="3842" y="4534"/>
                    <a:pt x="4277" y="4443"/>
                    <a:pt x="4675" y="4278"/>
                  </a:cubicBezTo>
                  <a:cubicBezTo>
                    <a:pt x="4755" y="3991"/>
                    <a:pt x="4801" y="3689"/>
                    <a:pt x="4801" y="3376"/>
                  </a:cubicBezTo>
                  <a:cubicBezTo>
                    <a:pt x="4801" y="1512"/>
                    <a:pt x="3286" y="1"/>
                    <a:pt x="1418" y="1"/>
                  </a:cubicBez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30"/>
            <p:cNvSpPr/>
            <p:nvPr/>
          </p:nvSpPr>
          <p:spPr>
            <a:xfrm>
              <a:off x="6763333" y="1934527"/>
              <a:ext cx="104915" cy="104667"/>
            </a:xfrm>
            <a:custGeom>
              <a:avLst/>
              <a:gdLst/>
              <a:ahLst/>
              <a:cxnLst/>
              <a:rect l="l" t="t" r="r" b="b"/>
              <a:pathLst>
                <a:path w="3392" h="3384" extrusionOk="0">
                  <a:moveTo>
                    <a:pt x="1696" y="1"/>
                  </a:moveTo>
                  <a:cubicBezTo>
                    <a:pt x="760" y="1"/>
                    <a:pt x="1" y="758"/>
                    <a:pt x="1" y="1691"/>
                  </a:cubicBezTo>
                  <a:cubicBezTo>
                    <a:pt x="1" y="2626"/>
                    <a:pt x="760" y="3383"/>
                    <a:pt x="1696" y="3383"/>
                  </a:cubicBezTo>
                  <a:cubicBezTo>
                    <a:pt x="2632" y="3383"/>
                    <a:pt x="3392" y="2626"/>
                    <a:pt x="3392" y="1691"/>
                  </a:cubicBezTo>
                  <a:cubicBezTo>
                    <a:pt x="3392" y="758"/>
                    <a:pt x="2632" y="1"/>
                    <a:pt x="16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30"/>
            <p:cNvSpPr/>
            <p:nvPr/>
          </p:nvSpPr>
          <p:spPr>
            <a:xfrm>
              <a:off x="6428491" y="1943311"/>
              <a:ext cx="432711" cy="87068"/>
            </a:xfrm>
            <a:custGeom>
              <a:avLst/>
              <a:gdLst/>
              <a:ahLst/>
              <a:cxnLst/>
              <a:rect l="l" t="t" r="r" b="b"/>
              <a:pathLst>
                <a:path w="13990" h="2815" extrusionOk="0">
                  <a:moveTo>
                    <a:pt x="1411" y="0"/>
                  </a:moveTo>
                  <a:cubicBezTo>
                    <a:pt x="632" y="0"/>
                    <a:pt x="1" y="631"/>
                    <a:pt x="1" y="1407"/>
                  </a:cubicBezTo>
                  <a:cubicBezTo>
                    <a:pt x="1" y="2185"/>
                    <a:pt x="632" y="2814"/>
                    <a:pt x="1411" y="2814"/>
                  </a:cubicBezTo>
                  <a:lnTo>
                    <a:pt x="12579" y="2814"/>
                  </a:lnTo>
                  <a:cubicBezTo>
                    <a:pt x="13358" y="2814"/>
                    <a:pt x="13990" y="2185"/>
                    <a:pt x="13990" y="1407"/>
                  </a:cubicBezTo>
                  <a:cubicBezTo>
                    <a:pt x="13990" y="631"/>
                    <a:pt x="13358" y="0"/>
                    <a:pt x="1257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30"/>
            <p:cNvSpPr/>
            <p:nvPr/>
          </p:nvSpPr>
          <p:spPr>
            <a:xfrm>
              <a:off x="6428491" y="1943311"/>
              <a:ext cx="432711" cy="87068"/>
            </a:xfrm>
            <a:custGeom>
              <a:avLst/>
              <a:gdLst/>
              <a:ahLst/>
              <a:cxnLst/>
              <a:rect l="l" t="t" r="r" b="b"/>
              <a:pathLst>
                <a:path w="13990" h="2815" extrusionOk="0">
                  <a:moveTo>
                    <a:pt x="1411" y="0"/>
                  </a:moveTo>
                  <a:cubicBezTo>
                    <a:pt x="632" y="0"/>
                    <a:pt x="1" y="631"/>
                    <a:pt x="1" y="1407"/>
                  </a:cubicBezTo>
                  <a:cubicBezTo>
                    <a:pt x="1" y="2185"/>
                    <a:pt x="632" y="2814"/>
                    <a:pt x="1411" y="2814"/>
                  </a:cubicBezTo>
                  <a:lnTo>
                    <a:pt x="12579" y="2814"/>
                  </a:lnTo>
                  <a:cubicBezTo>
                    <a:pt x="13358" y="2814"/>
                    <a:pt x="13990" y="2185"/>
                    <a:pt x="13990" y="1407"/>
                  </a:cubicBezTo>
                  <a:cubicBezTo>
                    <a:pt x="13990" y="1349"/>
                    <a:pt x="13979" y="1294"/>
                    <a:pt x="13973" y="1237"/>
                  </a:cubicBezTo>
                  <a:lnTo>
                    <a:pt x="3206" y="1237"/>
                  </a:lnTo>
                  <a:cubicBezTo>
                    <a:pt x="2486" y="1237"/>
                    <a:pt x="1898" y="696"/>
                    <a:pt x="1812" y="0"/>
                  </a:cubicBez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30"/>
            <p:cNvSpPr/>
            <p:nvPr/>
          </p:nvSpPr>
          <p:spPr>
            <a:xfrm>
              <a:off x="7676184" y="2665852"/>
              <a:ext cx="139371" cy="324548"/>
            </a:xfrm>
            <a:custGeom>
              <a:avLst/>
              <a:gdLst/>
              <a:ahLst/>
              <a:cxnLst/>
              <a:rect l="l" t="t" r="r" b="b"/>
              <a:pathLst>
                <a:path w="4506" h="10493" extrusionOk="0">
                  <a:moveTo>
                    <a:pt x="1161" y="1"/>
                  </a:moveTo>
                  <a:cubicBezTo>
                    <a:pt x="390" y="1345"/>
                    <a:pt x="1" y="3317"/>
                    <a:pt x="108" y="5539"/>
                  </a:cubicBezTo>
                  <a:lnTo>
                    <a:pt x="2621" y="10492"/>
                  </a:lnTo>
                  <a:lnTo>
                    <a:pt x="4505" y="10492"/>
                  </a:lnTo>
                  <a:lnTo>
                    <a:pt x="11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30"/>
            <p:cNvSpPr/>
            <p:nvPr/>
          </p:nvSpPr>
          <p:spPr>
            <a:xfrm>
              <a:off x="6551652" y="2703122"/>
              <a:ext cx="152887" cy="287278"/>
            </a:xfrm>
            <a:custGeom>
              <a:avLst/>
              <a:gdLst/>
              <a:ahLst/>
              <a:cxnLst/>
              <a:rect l="l" t="t" r="r" b="b"/>
              <a:pathLst>
                <a:path w="4943" h="9288" extrusionOk="0">
                  <a:moveTo>
                    <a:pt x="2850" y="1"/>
                  </a:moveTo>
                  <a:lnTo>
                    <a:pt x="0" y="9287"/>
                  </a:lnTo>
                  <a:lnTo>
                    <a:pt x="1883" y="9287"/>
                  </a:lnTo>
                  <a:lnTo>
                    <a:pt x="4943" y="3114"/>
                  </a:lnTo>
                  <a:cubicBezTo>
                    <a:pt x="4471" y="1683"/>
                    <a:pt x="3733" y="573"/>
                    <a:pt x="28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30"/>
            <p:cNvSpPr/>
            <p:nvPr/>
          </p:nvSpPr>
          <p:spPr>
            <a:xfrm>
              <a:off x="6922929" y="2654532"/>
              <a:ext cx="609538" cy="198694"/>
            </a:xfrm>
            <a:custGeom>
              <a:avLst/>
              <a:gdLst/>
              <a:ahLst/>
              <a:cxnLst/>
              <a:rect l="l" t="t" r="r" b="b"/>
              <a:pathLst>
                <a:path w="19707" h="6424" extrusionOk="0">
                  <a:moveTo>
                    <a:pt x="10339" y="1"/>
                  </a:moveTo>
                  <a:cubicBezTo>
                    <a:pt x="5461" y="1"/>
                    <a:pt x="1339" y="1816"/>
                    <a:pt x="1" y="4307"/>
                  </a:cubicBezTo>
                  <a:cubicBezTo>
                    <a:pt x="2961" y="5458"/>
                    <a:pt x="6209" y="6424"/>
                    <a:pt x="8778" y="6424"/>
                  </a:cubicBezTo>
                  <a:cubicBezTo>
                    <a:pt x="12128" y="6424"/>
                    <a:pt x="16408" y="4687"/>
                    <a:pt x="19707" y="3045"/>
                  </a:cubicBezTo>
                  <a:cubicBezTo>
                    <a:pt x="17843" y="1226"/>
                    <a:pt x="14349" y="1"/>
                    <a:pt x="10339" y="1"/>
                  </a:cubicBez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30"/>
            <p:cNvSpPr/>
            <p:nvPr/>
          </p:nvSpPr>
          <p:spPr>
            <a:xfrm>
              <a:off x="6862647" y="2543743"/>
              <a:ext cx="709627" cy="56324"/>
            </a:xfrm>
            <a:custGeom>
              <a:avLst/>
              <a:gdLst/>
              <a:ahLst/>
              <a:cxnLst/>
              <a:rect l="l" t="t" r="r" b="b"/>
              <a:pathLst>
                <a:path w="22943" h="1821" extrusionOk="0">
                  <a:moveTo>
                    <a:pt x="2229" y="1"/>
                  </a:moveTo>
                  <a:cubicBezTo>
                    <a:pt x="1215" y="614"/>
                    <a:pt x="450" y="1233"/>
                    <a:pt x="1" y="1821"/>
                  </a:cubicBezTo>
                  <a:lnTo>
                    <a:pt x="19439" y="1821"/>
                  </a:lnTo>
                  <a:cubicBezTo>
                    <a:pt x="20827" y="1237"/>
                    <a:pt x="22017" y="619"/>
                    <a:pt x="22943" y="1"/>
                  </a:cubicBez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30"/>
            <p:cNvSpPr/>
            <p:nvPr/>
          </p:nvSpPr>
          <p:spPr>
            <a:xfrm>
              <a:off x="7085618" y="1929949"/>
              <a:ext cx="370665" cy="497633"/>
            </a:xfrm>
            <a:custGeom>
              <a:avLst/>
              <a:gdLst/>
              <a:ahLst/>
              <a:cxnLst/>
              <a:rect l="l" t="t" r="r" b="b"/>
              <a:pathLst>
                <a:path w="11984" h="16089" extrusionOk="0">
                  <a:moveTo>
                    <a:pt x="1990" y="0"/>
                  </a:moveTo>
                  <a:cubicBezTo>
                    <a:pt x="891" y="0"/>
                    <a:pt x="0" y="889"/>
                    <a:pt x="0" y="1985"/>
                  </a:cubicBezTo>
                  <a:lnTo>
                    <a:pt x="0" y="12406"/>
                  </a:lnTo>
                  <a:cubicBezTo>
                    <a:pt x="0" y="13203"/>
                    <a:pt x="477" y="13921"/>
                    <a:pt x="1211" y="14233"/>
                  </a:cubicBezTo>
                  <a:lnTo>
                    <a:pt x="5213" y="15930"/>
                  </a:lnTo>
                  <a:cubicBezTo>
                    <a:pt x="5462" y="16035"/>
                    <a:pt x="5727" y="16088"/>
                    <a:pt x="5992" y="16088"/>
                  </a:cubicBezTo>
                  <a:cubicBezTo>
                    <a:pt x="6256" y="16088"/>
                    <a:pt x="6521" y="16035"/>
                    <a:pt x="6770" y="15930"/>
                  </a:cubicBezTo>
                  <a:lnTo>
                    <a:pt x="10771" y="14233"/>
                  </a:lnTo>
                  <a:cubicBezTo>
                    <a:pt x="11506" y="13921"/>
                    <a:pt x="11983" y="13203"/>
                    <a:pt x="11983" y="12406"/>
                  </a:cubicBezTo>
                  <a:lnTo>
                    <a:pt x="11983" y="1985"/>
                  </a:lnTo>
                  <a:cubicBezTo>
                    <a:pt x="11983" y="889"/>
                    <a:pt x="11092" y="0"/>
                    <a:pt x="9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30"/>
            <p:cNvSpPr/>
            <p:nvPr/>
          </p:nvSpPr>
          <p:spPr>
            <a:xfrm>
              <a:off x="7126383" y="1512650"/>
              <a:ext cx="291763" cy="240697"/>
            </a:xfrm>
            <a:custGeom>
              <a:avLst/>
              <a:gdLst/>
              <a:ahLst/>
              <a:cxnLst/>
              <a:rect l="l" t="t" r="r" b="b"/>
              <a:pathLst>
                <a:path w="9433" h="7782" extrusionOk="0">
                  <a:moveTo>
                    <a:pt x="385" y="1"/>
                  </a:moveTo>
                  <a:cubicBezTo>
                    <a:pt x="172" y="1"/>
                    <a:pt x="1" y="172"/>
                    <a:pt x="1" y="385"/>
                  </a:cubicBezTo>
                  <a:lnTo>
                    <a:pt x="1" y="7676"/>
                  </a:lnTo>
                  <a:cubicBezTo>
                    <a:pt x="1" y="7734"/>
                    <a:pt x="47" y="7781"/>
                    <a:pt x="105" y="7781"/>
                  </a:cubicBezTo>
                  <a:lnTo>
                    <a:pt x="9328" y="7781"/>
                  </a:lnTo>
                  <a:cubicBezTo>
                    <a:pt x="9385" y="7781"/>
                    <a:pt x="9432" y="7734"/>
                    <a:pt x="9432" y="7676"/>
                  </a:cubicBezTo>
                  <a:lnTo>
                    <a:pt x="9432" y="385"/>
                  </a:lnTo>
                  <a:cubicBezTo>
                    <a:pt x="9432" y="172"/>
                    <a:pt x="9260" y="1"/>
                    <a:pt x="90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30"/>
            <p:cNvSpPr/>
            <p:nvPr/>
          </p:nvSpPr>
          <p:spPr>
            <a:xfrm>
              <a:off x="7619181" y="1268803"/>
              <a:ext cx="196993" cy="196498"/>
            </a:xfrm>
            <a:custGeom>
              <a:avLst/>
              <a:gdLst/>
              <a:ahLst/>
              <a:cxnLst/>
              <a:rect l="l" t="t" r="r" b="b"/>
              <a:pathLst>
                <a:path w="6369" h="6353" extrusionOk="0">
                  <a:moveTo>
                    <a:pt x="3185" y="0"/>
                  </a:moveTo>
                  <a:cubicBezTo>
                    <a:pt x="1427" y="0"/>
                    <a:pt x="1" y="1422"/>
                    <a:pt x="1" y="3176"/>
                  </a:cubicBezTo>
                  <a:cubicBezTo>
                    <a:pt x="1" y="4931"/>
                    <a:pt x="1427" y="6352"/>
                    <a:pt x="3185" y="6352"/>
                  </a:cubicBezTo>
                  <a:cubicBezTo>
                    <a:pt x="4944" y="6352"/>
                    <a:pt x="6369" y="4931"/>
                    <a:pt x="6369" y="3176"/>
                  </a:cubicBezTo>
                  <a:cubicBezTo>
                    <a:pt x="6369" y="1422"/>
                    <a:pt x="4944" y="0"/>
                    <a:pt x="31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30"/>
            <p:cNvSpPr/>
            <p:nvPr/>
          </p:nvSpPr>
          <p:spPr>
            <a:xfrm>
              <a:off x="7627965" y="1277525"/>
              <a:ext cx="179487" cy="179054"/>
            </a:xfrm>
            <a:custGeom>
              <a:avLst/>
              <a:gdLst/>
              <a:ahLst/>
              <a:cxnLst/>
              <a:rect l="l" t="t" r="r" b="b"/>
              <a:pathLst>
                <a:path w="5803" h="5789" extrusionOk="0">
                  <a:moveTo>
                    <a:pt x="2901" y="1"/>
                  </a:moveTo>
                  <a:cubicBezTo>
                    <a:pt x="1299" y="1"/>
                    <a:pt x="1" y="1297"/>
                    <a:pt x="1" y="2894"/>
                  </a:cubicBezTo>
                  <a:cubicBezTo>
                    <a:pt x="1" y="4493"/>
                    <a:pt x="1299" y="5789"/>
                    <a:pt x="2901" y="5789"/>
                  </a:cubicBezTo>
                  <a:cubicBezTo>
                    <a:pt x="4503" y="5789"/>
                    <a:pt x="5802" y="4493"/>
                    <a:pt x="5802" y="2894"/>
                  </a:cubicBezTo>
                  <a:cubicBezTo>
                    <a:pt x="5802" y="1297"/>
                    <a:pt x="4503" y="1"/>
                    <a:pt x="29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30"/>
            <p:cNvSpPr/>
            <p:nvPr/>
          </p:nvSpPr>
          <p:spPr>
            <a:xfrm>
              <a:off x="7632264" y="1277525"/>
              <a:ext cx="175188" cy="138845"/>
            </a:xfrm>
            <a:custGeom>
              <a:avLst/>
              <a:gdLst/>
              <a:ahLst/>
              <a:cxnLst/>
              <a:rect l="l" t="t" r="r" b="b"/>
              <a:pathLst>
                <a:path w="5664" h="4489" extrusionOk="0">
                  <a:moveTo>
                    <a:pt x="2762" y="1"/>
                  </a:moveTo>
                  <a:cubicBezTo>
                    <a:pt x="1469" y="1"/>
                    <a:pt x="375" y="845"/>
                    <a:pt x="1" y="2011"/>
                  </a:cubicBezTo>
                  <a:cubicBezTo>
                    <a:pt x="519" y="1228"/>
                    <a:pt x="1409" y="711"/>
                    <a:pt x="2421" y="711"/>
                  </a:cubicBezTo>
                  <a:cubicBezTo>
                    <a:pt x="4022" y="711"/>
                    <a:pt x="5321" y="2007"/>
                    <a:pt x="5321" y="3606"/>
                  </a:cubicBezTo>
                  <a:cubicBezTo>
                    <a:pt x="5321" y="3913"/>
                    <a:pt x="5272" y="4209"/>
                    <a:pt x="5182" y="4488"/>
                  </a:cubicBezTo>
                  <a:cubicBezTo>
                    <a:pt x="5486" y="4031"/>
                    <a:pt x="5663" y="3484"/>
                    <a:pt x="5663" y="2894"/>
                  </a:cubicBezTo>
                  <a:cubicBezTo>
                    <a:pt x="5663" y="1297"/>
                    <a:pt x="4364" y="1"/>
                    <a:pt x="2762" y="1"/>
                  </a:cubicBez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30"/>
            <p:cNvSpPr/>
            <p:nvPr/>
          </p:nvSpPr>
          <p:spPr>
            <a:xfrm>
              <a:off x="7010274" y="1019327"/>
              <a:ext cx="678852" cy="56293"/>
            </a:xfrm>
            <a:custGeom>
              <a:avLst/>
              <a:gdLst/>
              <a:ahLst/>
              <a:cxnLst/>
              <a:rect l="l" t="t" r="r" b="b"/>
              <a:pathLst>
                <a:path w="21948" h="1820" extrusionOk="0">
                  <a:moveTo>
                    <a:pt x="2457" y="1"/>
                  </a:moveTo>
                  <a:cubicBezTo>
                    <a:pt x="1396" y="614"/>
                    <a:pt x="558" y="1232"/>
                    <a:pt x="0" y="1819"/>
                  </a:cubicBezTo>
                  <a:lnTo>
                    <a:pt x="18434" y="1819"/>
                  </a:lnTo>
                  <a:cubicBezTo>
                    <a:pt x="19801" y="1234"/>
                    <a:pt x="20992" y="615"/>
                    <a:pt x="21947" y="1"/>
                  </a:cubicBez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30"/>
            <p:cNvSpPr/>
            <p:nvPr/>
          </p:nvSpPr>
          <p:spPr>
            <a:xfrm>
              <a:off x="7167333" y="1518960"/>
              <a:ext cx="241501" cy="234388"/>
            </a:xfrm>
            <a:custGeom>
              <a:avLst/>
              <a:gdLst/>
              <a:ahLst/>
              <a:cxnLst/>
              <a:rect l="l" t="t" r="r" b="b"/>
              <a:pathLst>
                <a:path w="7808" h="7578" extrusionOk="0">
                  <a:moveTo>
                    <a:pt x="5383" y="1"/>
                  </a:moveTo>
                  <a:cubicBezTo>
                    <a:pt x="5275" y="931"/>
                    <a:pt x="5023" y="1902"/>
                    <a:pt x="4607" y="2863"/>
                  </a:cubicBezTo>
                  <a:cubicBezTo>
                    <a:pt x="3566" y="5266"/>
                    <a:pt x="1790" y="6987"/>
                    <a:pt x="0" y="7577"/>
                  </a:cubicBezTo>
                  <a:lnTo>
                    <a:pt x="2987" y="7577"/>
                  </a:lnTo>
                  <a:cubicBezTo>
                    <a:pt x="3062" y="7370"/>
                    <a:pt x="3141" y="7162"/>
                    <a:pt x="3232" y="6955"/>
                  </a:cubicBezTo>
                  <a:cubicBezTo>
                    <a:pt x="4266" y="4567"/>
                    <a:pt x="6028" y="2851"/>
                    <a:pt x="7808" y="2252"/>
                  </a:cubicBezTo>
                  <a:cubicBezTo>
                    <a:pt x="7368" y="1191"/>
                    <a:pt x="6482" y="364"/>
                    <a:pt x="5383" y="1"/>
                  </a:cubicBez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30"/>
            <p:cNvSpPr/>
            <p:nvPr/>
          </p:nvSpPr>
          <p:spPr>
            <a:xfrm>
              <a:off x="7119269" y="1929949"/>
              <a:ext cx="331910" cy="481704"/>
            </a:xfrm>
            <a:custGeom>
              <a:avLst/>
              <a:gdLst/>
              <a:ahLst/>
              <a:cxnLst/>
              <a:rect l="l" t="t" r="r" b="b"/>
              <a:pathLst>
                <a:path w="10731" h="15574" extrusionOk="0">
                  <a:moveTo>
                    <a:pt x="6128" y="0"/>
                  </a:moveTo>
                  <a:cubicBezTo>
                    <a:pt x="5977" y="1734"/>
                    <a:pt x="5617" y="3564"/>
                    <a:pt x="5026" y="5414"/>
                  </a:cubicBezTo>
                  <a:cubicBezTo>
                    <a:pt x="3873" y="9028"/>
                    <a:pt x="2054" y="12079"/>
                    <a:pt x="0" y="14170"/>
                  </a:cubicBezTo>
                  <a:cubicBezTo>
                    <a:pt x="41" y="14191"/>
                    <a:pt x="81" y="14215"/>
                    <a:pt x="123" y="14233"/>
                  </a:cubicBezTo>
                  <a:lnTo>
                    <a:pt x="3284" y="15573"/>
                  </a:lnTo>
                  <a:cubicBezTo>
                    <a:pt x="3473" y="14163"/>
                    <a:pt x="3798" y="12700"/>
                    <a:pt x="4268" y="11226"/>
                  </a:cubicBezTo>
                  <a:cubicBezTo>
                    <a:pt x="5684" y="6788"/>
                    <a:pt x="8103" y="3200"/>
                    <a:pt x="10731" y="1197"/>
                  </a:cubicBezTo>
                  <a:cubicBezTo>
                    <a:pt x="10425" y="493"/>
                    <a:pt x="9723" y="0"/>
                    <a:pt x="8905" y="0"/>
                  </a:cubicBez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30"/>
            <p:cNvSpPr/>
            <p:nvPr/>
          </p:nvSpPr>
          <p:spPr>
            <a:xfrm>
              <a:off x="7130806" y="1987911"/>
              <a:ext cx="37054" cy="208932"/>
            </a:xfrm>
            <a:custGeom>
              <a:avLst/>
              <a:gdLst/>
              <a:ahLst/>
              <a:cxnLst/>
              <a:rect l="l" t="t" r="r" b="b"/>
              <a:pathLst>
                <a:path w="1198" h="6755" extrusionOk="0">
                  <a:moveTo>
                    <a:pt x="599" y="0"/>
                  </a:moveTo>
                  <a:cubicBezTo>
                    <a:pt x="268" y="0"/>
                    <a:pt x="0" y="268"/>
                    <a:pt x="0" y="598"/>
                  </a:cubicBezTo>
                  <a:lnTo>
                    <a:pt x="0" y="6158"/>
                  </a:lnTo>
                  <a:cubicBezTo>
                    <a:pt x="0" y="6488"/>
                    <a:pt x="268" y="6754"/>
                    <a:pt x="599" y="6754"/>
                  </a:cubicBezTo>
                  <a:cubicBezTo>
                    <a:pt x="929" y="6754"/>
                    <a:pt x="1197" y="6488"/>
                    <a:pt x="1197" y="6158"/>
                  </a:cubicBezTo>
                  <a:lnTo>
                    <a:pt x="1197" y="598"/>
                  </a:lnTo>
                  <a:cubicBezTo>
                    <a:pt x="1197" y="268"/>
                    <a:pt x="929" y="0"/>
                    <a:pt x="5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30"/>
            <p:cNvSpPr/>
            <p:nvPr/>
          </p:nvSpPr>
          <p:spPr>
            <a:xfrm>
              <a:off x="7135909" y="2003097"/>
              <a:ext cx="23321" cy="178590"/>
            </a:xfrm>
            <a:custGeom>
              <a:avLst/>
              <a:gdLst/>
              <a:ahLst/>
              <a:cxnLst/>
              <a:rect l="l" t="t" r="r" b="b"/>
              <a:pathLst>
                <a:path w="754" h="5774" extrusionOk="0">
                  <a:moveTo>
                    <a:pt x="376" y="1"/>
                  </a:moveTo>
                  <a:cubicBezTo>
                    <a:pt x="169" y="1"/>
                    <a:pt x="1" y="169"/>
                    <a:pt x="1" y="375"/>
                  </a:cubicBezTo>
                  <a:lnTo>
                    <a:pt x="1" y="5398"/>
                  </a:lnTo>
                  <a:cubicBezTo>
                    <a:pt x="1" y="5605"/>
                    <a:pt x="169" y="5773"/>
                    <a:pt x="376" y="5773"/>
                  </a:cubicBezTo>
                  <a:cubicBezTo>
                    <a:pt x="585" y="5773"/>
                    <a:pt x="753" y="5605"/>
                    <a:pt x="753" y="5398"/>
                  </a:cubicBezTo>
                  <a:lnTo>
                    <a:pt x="753" y="375"/>
                  </a:lnTo>
                  <a:cubicBezTo>
                    <a:pt x="753" y="169"/>
                    <a:pt x="584" y="1"/>
                    <a:pt x="3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30"/>
            <p:cNvSpPr/>
            <p:nvPr/>
          </p:nvSpPr>
          <p:spPr>
            <a:xfrm>
              <a:off x="7211841" y="1987911"/>
              <a:ext cx="37085" cy="208932"/>
            </a:xfrm>
            <a:custGeom>
              <a:avLst/>
              <a:gdLst/>
              <a:ahLst/>
              <a:cxnLst/>
              <a:rect l="l" t="t" r="r" b="b"/>
              <a:pathLst>
                <a:path w="1199" h="6755" extrusionOk="0">
                  <a:moveTo>
                    <a:pt x="600" y="0"/>
                  </a:moveTo>
                  <a:cubicBezTo>
                    <a:pt x="269" y="0"/>
                    <a:pt x="1" y="268"/>
                    <a:pt x="1" y="598"/>
                  </a:cubicBezTo>
                  <a:lnTo>
                    <a:pt x="1" y="6158"/>
                  </a:lnTo>
                  <a:cubicBezTo>
                    <a:pt x="1" y="6488"/>
                    <a:pt x="269" y="6754"/>
                    <a:pt x="600" y="6754"/>
                  </a:cubicBezTo>
                  <a:cubicBezTo>
                    <a:pt x="931" y="6754"/>
                    <a:pt x="1199" y="6488"/>
                    <a:pt x="1199" y="6158"/>
                  </a:cubicBezTo>
                  <a:lnTo>
                    <a:pt x="1199" y="598"/>
                  </a:lnTo>
                  <a:cubicBezTo>
                    <a:pt x="1199" y="268"/>
                    <a:pt x="931"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30"/>
            <p:cNvSpPr/>
            <p:nvPr/>
          </p:nvSpPr>
          <p:spPr>
            <a:xfrm>
              <a:off x="7216975" y="2003097"/>
              <a:ext cx="23290" cy="178590"/>
            </a:xfrm>
            <a:custGeom>
              <a:avLst/>
              <a:gdLst/>
              <a:ahLst/>
              <a:cxnLst/>
              <a:rect l="l" t="t" r="r" b="b"/>
              <a:pathLst>
                <a:path w="753" h="5774" extrusionOk="0">
                  <a:moveTo>
                    <a:pt x="377" y="1"/>
                  </a:moveTo>
                  <a:cubicBezTo>
                    <a:pt x="169" y="1"/>
                    <a:pt x="0" y="169"/>
                    <a:pt x="0" y="375"/>
                  </a:cubicBezTo>
                  <a:lnTo>
                    <a:pt x="0" y="5398"/>
                  </a:lnTo>
                  <a:cubicBezTo>
                    <a:pt x="0" y="5605"/>
                    <a:pt x="169" y="5773"/>
                    <a:pt x="377" y="5773"/>
                  </a:cubicBezTo>
                  <a:cubicBezTo>
                    <a:pt x="585" y="5773"/>
                    <a:pt x="753" y="5605"/>
                    <a:pt x="753" y="5398"/>
                  </a:cubicBezTo>
                  <a:lnTo>
                    <a:pt x="753" y="375"/>
                  </a:lnTo>
                  <a:cubicBezTo>
                    <a:pt x="753" y="169"/>
                    <a:pt x="585" y="1"/>
                    <a:pt x="3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30"/>
            <p:cNvSpPr/>
            <p:nvPr/>
          </p:nvSpPr>
          <p:spPr>
            <a:xfrm>
              <a:off x="7292938" y="1987911"/>
              <a:ext cx="37054" cy="208932"/>
            </a:xfrm>
            <a:custGeom>
              <a:avLst/>
              <a:gdLst/>
              <a:ahLst/>
              <a:cxnLst/>
              <a:rect l="l" t="t" r="r" b="b"/>
              <a:pathLst>
                <a:path w="1198" h="6755" extrusionOk="0">
                  <a:moveTo>
                    <a:pt x="600" y="0"/>
                  </a:moveTo>
                  <a:cubicBezTo>
                    <a:pt x="269" y="0"/>
                    <a:pt x="1" y="268"/>
                    <a:pt x="1" y="598"/>
                  </a:cubicBezTo>
                  <a:lnTo>
                    <a:pt x="1" y="6158"/>
                  </a:lnTo>
                  <a:cubicBezTo>
                    <a:pt x="1" y="6488"/>
                    <a:pt x="269" y="6754"/>
                    <a:pt x="600" y="6754"/>
                  </a:cubicBezTo>
                  <a:cubicBezTo>
                    <a:pt x="929" y="6754"/>
                    <a:pt x="1197" y="6488"/>
                    <a:pt x="1197" y="6158"/>
                  </a:cubicBezTo>
                  <a:lnTo>
                    <a:pt x="1197" y="598"/>
                  </a:lnTo>
                  <a:cubicBezTo>
                    <a:pt x="1197" y="268"/>
                    <a:pt x="929" y="0"/>
                    <a:pt x="6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30"/>
            <p:cNvSpPr/>
            <p:nvPr/>
          </p:nvSpPr>
          <p:spPr>
            <a:xfrm>
              <a:off x="7298041" y="2003097"/>
              <a:ext cx="23321" cy="178590"/>
            </a:xfrm>
            <a:custGeom>
              <a:avLst/>
              <a:gdLst/>
              <a:ahLst/>
              <a:cxnLst/>
              <a:rect l="l" t="t" r="r" b="b"/>
              <a:pathLst>
                <a:path w="754" h="5774" extrusionOk="0">
                  <a:moveTo>
                    <a:pt x="377" y="1"/>
                  </a:moveTo>
                  <a:cubicBezTo>
                    <a:pt x="169" y="1"/>
                    <a:pt x="1" y="169"/>
                    <a:pt x="1" y="375"/>
                  </a:cubicBezTo>
                  <a:lnTo>
                    <a:pt x="1" y="5398"/>
                  </a:lnTo>
                  <a:cubicBezTo>
                    <a:pt x="1" y="5605"/>
                    <a:pt x="169" y="5773"/>
                    <a:pt x="377" y="5773"/>
                  </a:cubicBezTo>
                  <a:cubicBezTo>
                    <a:pt x="585" y="5773"/>
                    <a:pt x="753" y="5605"/>
                    <a:pt x="753" y="5398"/>
                  </a:cubicBezTo>
                  <a:lnTo>
                    <a:pt x="753" y="375"/>
                  </a:lnTo>
                  <a:cubicBezTo>
                    <a:pt x="753" y="169"/>
                    <a:pt x="585" y="1"/>
                    <a:pt x="3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30"/>
            <p:cNvSpPr/>
            <p:nvPr/>
          </p:nvSpPr>
          <p:spPr>
            <a:xfrm>
              <a:off x="7374004" y="1987911"/>
              <a:ext cx="37054" cy="208932"/>
            </a:xfrm>
            <a:custGeom>
              <a:avLst/>
              <a:gdLst/>
              <a:ahLst/>
              <a:cxnLst/>
              <a:rect l="l" t="t" r="r" b="b"/>
              <a:pathLst>
                <a:path w="1198" h="6755" extrusionOk="0">
                  <a:moveTo>
                    <a:pt x="599" y="0"/>
                  </a:moveTo>
                  <a:cubicBezTo>
                    <a:pt x="268" y="0"/>
                    <a:pt x="0" y="268"/>
                    <a:pt x="0" y="598"/>
                  </a:cubicBezTo>
                  <a:lnTo>
                    <a:pt x="0" y="6158"/>
                  </a:lnTo>
                  <a:cubicBezTo>
                    <a:pt x="0" y="6488"/>
                    <a:pt x="268" y="6754"/>
                    <a:pt x="599" y="6754"/>
                  </a:cubicBezTo>
                  <a:cubicBezTo>
                    <a:pt x="930" y="6754"/>
                    <a:pt x="1198" y="6488"/>
                    <a:pt x="1198" y="6158"/>
                  </a:cubicBezTo>
                  <a:lnTo>
                    <a:pt x="1198" y="598"/>
                  </a:lnTo>
                  <a:cubicBezTo>
                    <a:pt x="1198" y="268"/>
                    <a:pt x="930" y="0"/>
                    <a:pt x="5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30"/>
            <p:cNvSpPr/>
            <p:nvPr/>
          </p:nvSpPr>
          <p:spPr>
            <a:xfrm>
              <a:off x="7379107" y="2003097"/>
              <a:ext cx="23352" cy="178590"/>
            </a:xfrm>
            <a:custGeom>
              <a:avLst/>
              <a:gdLst/>
              <a:ahLst/>
              <a:cxnLst/>
              <a:rect l="l" t="t" r="r" b="b"/>
              <a:pathLst>
                <a:path w="755" h="5774" extrusionOk="0">
                  <a:moveTo>
                    <a:pt x="377" y="1"/>
                  </a:moveTo>
                  <a:cubicBezTo>
                    <a:pt x="170" y="1"/>
                    <a:pt x="0" y="169"/>
                    <a:pt x="0" y="375"/>
                  </a:cubicBezTo>
                  <a:lnTo>
                    <a:pt x="0" y="5398"/>
                  </a:lnTo>
                  <a:cubicBezTo>
                    <a:pt x="0" y="5605"/>
                    <a:pt x="170" y="5773"/>
                    <a:pt x="377" y="5773"/>
                  </a:cubicBezTo>
                  <a:cubicBezTo>
                    <a:pt x="585" y="5773"/>
                    <a:pt x="754" y="5605"/>
                    <a:pt x="754" y="5398"/>
                  </a:cubicBezTo>
                  <a:lnTo>
                    <a:pt x="754" y="375"/>
                  </a:lnTo>
                  <a:cubicBezTo>
                    <a:pt x="754" y="169"/>
                    <a:pt x="585" y="1"/>
                    <a:pt x="3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30"/>
            <p:cNvSpPr/>
            <p:nvPr/>
          </p:nvSpPr>
          <p:spPr>
            <a:xfrm>
              <a:off x="7218058" y="2282854"/>
              <a:ext cx="105750" cy="105564"/>
            </a:xfrm>
            <a:custGeom>
              <a:avLst/>
              <a:gdLst/>
              <a:ahLst/>
              <a:cxnLst/>
              <a:rect l="l" t="t" r="r" b="b"/>
              <a:pathLst>
                <a:path w="3419" h="3413" extrusionOk="0">
                  <a:moveTo>
                    <a:pt x="1709" y="1"/>
                  </a:moveTo>
                  <a:cubicBezTo>
                    <a:pt x="766" y="1"/>
                    <a:pt x="0" y="765"/>
                    <a:pt x="0" y="1707"/>
                  </a:cubicBezTo>
                  <a:cubicBezTo>
                    <a:pt x="0" y="2649"/>
                    <a:pt x="766" y="3412"/>
                    <a:pt x="1709" y="3412"/>
                  </a:cubicBezTo>
                  <a:cubicBezTo>
                    <a:pt x="2653" y="3412"/>
                    <a:pt x="3419" y="2649"/>
                    <a:pt x="3419" y="1707"/>
                  </a:cubicBezTo>
                  <a:cubicBezTo>
                    <a:pt x="3419" y="765"/>
                    <a:pt x="2653" y="1"/>
                    <a:pt x="17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30"/>
            <p:cNvSpPr/>
            <p:nvPr/>
          </p:nvSpPr>
          <p:spPr>
            <a:xfrm>
              <a:off x="7233553" y="2290431"/>
              <a:ext cx="74758" cy="74603"/>
            </a:xfrm>
            <a:custGeom>
              <a:avLst/>
              <a:gdLst/>
              <a:ahLst/>
              <a:cxnLst/>
              <a:rect l="l" t="t" r="r" b="b"/>
              <a:pathLst>
                <a:path w="2417" h="2412" extrusionOk="0">
                  <a:moveTo>
                    <a:pt x="1208" y="1"/>
                  </a:moveTo>
                  <a:cubicBezTo>
                    <a:pt x="541" y="1"/>
                    <a:pt x="0" y="539"/>
                    <a:pt x="0" y="1206"/>
                  </a:cubicBezTo>
                  <a:cubicBezTo>
                    <a:pt x="0" y="1871"/>
                    <a:pt x="541" y="2411"/>
                    <a:pt x="1208" y="2411"/>
                  </a:cubicBezTo>
                  <a:cubicBezTo>
                    <a:pt x="1876" y="2411"/>
                    <a:pt x="2417" y="1871"/>
                    <a:pt x="2417" y="1206"/>
                  </a:cubicBezTo>
                  <a:cubicBezTo>
                    <a:pt x="2417" y="539"/>
                    <a:pt x="1876" y="1"/>
                    <a:pt x="12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30"/>
            <p:cNvSpPr/>
            <p:nvPr/>
          </p:nvSpPr>
          <p:spPr>
            <a:xfrm>
              <a:off x="7258699" y="2312329"/>
              <a:ext cx="94027" cy="48096"/>
            </a:xfrm>
            <a:custGeom>
              <a:avLst/>
              <a:gdLst/>
              <a:ahLst/>
              <a:cxnLst/>
              <a:rect l="l" t="t" r="r" b="b"/>
              <a:pathLst>
                <a:path w="3040" h="1555" extrusionOk="0">
                  <a:moveTo>
                    <a:pt x="514" y="1"/>
                  </a:moveTo>
                  <a:cubicBezTo>
                    <a:pt x="309" y="1"/>
                    <a:pt x="125" y="137"/>
                    <a:pt x="68" y="337"/>
                  </a:cubicBezTo>
                  <a:cubicBezTo>
                    <a:pt x="0" y="575"/>
                    <a:pt x="132" y="825"/>
                    <a:pt x="368" y="904"/>
                  </a:cubicBezTo>
                  <a:lnTo>
                    <a:pt x="2258" y="1531"/>
                  </a:lnTo>
                  <a:cubicBezTo>
                    <a:pt x="2307" y="1547"/>
                    <a:pt x="2357" y="1555"/>
                    <a:pt x="2406" y="1555"/>
                  </a:cubicBezTo>
                  <a:cubicBezTo>
                    <a:pt x="2607" y="1555"/>
                    <a:pt x="2794" y="1422"/>
                    <a:pt x="2851" y="1217"/>
                  </a:cubicBezTo>
                  <a:lnTo>
                    <a:pt x="2962" y="825"/>
                  </a:lnTo>
                  <a:cubicBezTo>
                    <a:pt x="3040" y="551"/>
                    <a:pt x="2853" y="273"/>
                    <a:pt x="2570" y="240"/>
                  </a:cubicBezTo>
                  <a:lnTo>
                    <a:pt x="569" y="4"/>
                  </a:lnTo>
                  <a:cubicBezTo>
                    <a:pt x="551" y="2"/>
                    <a:pt x="532" y="1"/>
                    <a:pt x="5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30"/>
            <p:cNvSpPr/>
            <p:nvPr/>
          </p:nvSpPr>
          <p:spPr>
            <a:xfrm>
              <a:off x="7152673" y="1534363"/>
              <a:ext cx="239182" cy="197272"/>
            </a:xfrm>
            <a:custGeom>
              <a:avLst/>
              <a:gdLst/>
              <a:ahLst/>
              <a:cxnLst/>
              <a:rect l="l" t="t" r="r" b="b"/>
              <a:pathLst>
                <a:path w="7733" h="6378" extrusionOk="0">
                  <a:moveTo>
                    <a:pt x="315" y="0"/>
                  </a:moveTo>
                  <a:cubicBezTo>
                    <a:pt x="141" y="0"/>
                    <a:pt x="1" y="140"/>
                    <a:pt x="1" y="314"/>
                  </a:cubicBezTo>
                  <a:lnTo>
                    <a:pt x="1" y="6292"/>
                  </a:lnTo>
                  <a:cubicBezTo>
                    <a:pt x="1" y="6339"/>
                    <a:pt x="38" y="6378"/>
                    <a:pt x="86" y="6378"/>
                  </a:cubicBezTo>
                  <a:lnTo>
                    <a:pt x="7646" y="6378"/>
                  </a:lnTo>
                  <a:cubicBezTo>
                    <a:pt x="7693" y="6378"/>
                    <a:pt x="7732" y="6339"/>
                    <a:pt x="7732" y="6292"/>
                  </a:cubicBezTo>
                  <a:lnTo>
                    <a:pt x="7732" y="314"/>
                  </a:lnTo>
                  <a:cubicBezTo>
                    <a:pt x="7732" y="140"/>
                    <a:pt x="7591" y="0"/>
                    <a:pt x="74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30"/>
            <p:cNvSpPr/>
            <p:nvPr/>
          </p:nvSpPr>
          <p:spPr>
            <a:xfrm>
              <a:off x="7160312" y="1548497"/>
              <a:ext cx="213324" cy="176023"/>
            </a:xfrm>
            <a:custGeom>
              <a:avLst/>
              <a:gdLst/>
              <a:ahLst/>
              <a:cxnLst/>
              <a:rect l="l" t="t" r="r" b="b"/>
              <a:pathLst>
                <a:path w="6897" h="5691" extrusionOk="0">
                  <a:moveTo>
                    <a:pt x="282" y="1"/>
                  </a:moveTo>
                  <a:cubicBezTo>
                    <a:pt x="126" y="1"/>
                    <a:pt x="0" y="127"/>
                    <a:pt x="0" y="282"/>
                  </a:cubicBezTo>
                  <a:lnTo>
                    <a:pt x="0" y="5614"/>
                  </a:lnTo>
                  <a:cubicBezTo>
                    <a:pt x="0" y="5656"/>
                    <a:pt x="34" y="5690"/>
                    <a:pt x="76" y="5690"/>
                  </a:cubicBezTo>
                  <a:lnTo>
                    <a:pt x="6821" y="5690"/>
                  </a:lnTo>
                  <a:cubicBezTo>
                    <a:pt x="6862" y="5690"/>
                    <a:pt x="6897" y="5656"/>
                    <a:pt x="6897" y="5614"/>
                  </a:cubicBezTo>
                  <a:lnTo>
                    <a:pt x="6897" y="282"/>
                  </a:lnTo>
                  <a:cubicBezTo>
                    <a:pt x="6897" y="127"/>
                    <a:pt x="6770" y="1"/>
                    <a:pt x="66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30"/>
            <p:cNvSpPr/>
            <p:nvPr/>
          </p:nvSpPr>
          <p:spPr>
            <a:xfrm>
              <a:off x="7175251" y="1555828"/>
              <a:ext cx="42405" cy="53478"/>
            </a:xfrm>
            <a:custGeom>
              <a:avLst/>
              <a:gdLst/>
              <a:ahLst/>
              <a:cxnLst/>
              <a:rect l="l" t="t" r="r" b="b"/>
              <a:pathLst>
                <a:path w="1371" h="1729" extrusionOk="0">
                  <a:moveTo>
                    <a:pt x="1274" y="1"/>
                  </a:moveTo>
                  <a:cubicBezTo>
                    <a:pt x="753" y="225"/>
                    <a:pt x="311" y="598"/>
                    <a:pt x="0" y="1066"/>
                  </a:cubicBezTo>
                  <a:cubicBezTo>
                    <a:pt x="97" y="1255"/>
                    <a:pt x="225" y="1473"/>
                    <a:pt x="390" y="1729"/>
                  </a:cubicBezTo>
                  <a:cubicBezTo>
                    <a:pt x="390" y="1729"/>
                    <a:pt x="1371" y="915"/>
                    <a:pt x="1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30"/>
            <p:cNvSpPr/>
            <p:nvPr/>
          </p:nvSpPr>
          <p:spPr>
            <a:xfrm>
              <a:off x="7160312" y="1627739"/>
              <a:ext cx="12960" cy="60375"/>
            </a:xfrm>
            <a:custGeom>
              <a:avLst/>
              <a:gdLst/>
              <a:ahLst/>
              <a:cxnLst/>
              <a:rect l="l" t="t" r="r" b="b"/>
              <a:pathLst>
                <a:path w="419" h="1952" extrusionOk="0">
                  <a:moveTo>
                    <a:pt x="22" y="0"/>
                  </a:moveTo>
                  <a:cubicBezTo>
                    <a:pt x="9" y="113"/>
                    <a:pt x="0" y="226"/>
                    <a:pt x="0" y="341"/>
                  </a:cubicBezTo>
                  <a:lnTo>
                    <a:pt x="0" y="1952"/>
                  </a:lnTo>
                  <a:cubicBezTo>
                    <a:pt x="8" y="1937"/>
                    <a:pt x="15" y="1923"/>
                    <a:pt x="23" y="1907"/>
                  </a:cubicBezTo>
                  <a:cubicBezTo>
                    <a:pt x="418" y="1201"/>
                    <a:pt x="324" y="545"/>
                    <a:pt x="22" y="0"/>
                  </a:cubicBezTo>
                  <a:close/>
                </a:path>
              </a:pathLst>
            </a:custGeom>
            <a:solidFill>
              <a:srgbClr val="FFD9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30"/>
            <p:cNvSpPr/>
            <p:nvPr/>
          </p:nvSpPr>
          <p:spPr>
            <a:xfrm>
              <a:off x="7161611" y="1572035"/>
              <a:ext cx="212025" cy="152485"/>
            </a:xfrm>
            <a:custGeom>
              <a:avLst/>
              <a:gdLst/>
              <a:ahLst/>
              <a:cxnLst/>
              <a:rect l="l" t="t" r="r" b="b"/>
              <a:pathLst>
                <a:path w="6855" h="4930" extrusionOk="0">
                  <a:moveTo>
                    <a:pt x="5905" y="1"/>
                  </a:moveTo>
                  <a:cubicBezTo>
                    <a:pt x="4772" y="258"/>
                    <a:pt x="3022" y="1298"/>
                    <a:pt x="3908" y="3470"/>
                  </a:cubicBezTo>
                  <a:cubicBezTo>
                    <a:pt x="3900" y="3942"/>
                    <a:pt x="3633" y="4287"/>
                    <a:pt x="3401" y="4495"/>
                  </a:cubicBezTo>
                  <a:cubicBezTo>
                    <a:pt x="3221" y="2807"/>
                    <a:pt x="1804" y="1488"/>
                    <a:pt x="1804" y="1487"/>
                  </a:cubicBezTo>
                  <a:lnTo>
                    <a:pt x="1804" y="1487"/>
                  </a:lnTo>
                  <a:cubicBezTo>
                    <a:pt x="2430" y="2773"/>
                    <a:pt x="1138" y="3457"/>
                    <a:pt x="1138" y="3457"/>
                  </a:cubicBezTo>
                  <a:cubicBezTo>
                    <a:pt x="1138" y="3457"/>
                    <a:pt x="466" y="3615"/>
                    <a:pt x="1" y="4387"/>
                  </a:cubicBezTo>
                  <a:cubicBezTo>
                    <a:pt x="106" y="4701"/>
                    <a:pt x="398" y="4929"/>
                    <a:pt x="748" y="4929"/>
                  </a:cubicBezTo>
                  <a:lnTo>
                    <a:pt x="6065" y="4929"/>
                  </a:lnTo>
                  <a:cubicBezTo>
                    <a:pt x="6501" y="4929"/>
                    <a:pt x="6855" y="4576"/>
                    <a:pt x="6855" y="4140"/>
                  </a:cubicBezTo>
                  <a:lnTo>
                    <a:pt x="6855" y="2429"/>
                  </a:lnTo>
                  <a:cubicBezTo>
                    <a:pt x="6708" y="2312"/>
                    <a:pt x="6558" y="2205"/>
                    <a:pt x="6408" y="2120"/>
                  </a:cubicBezTo>
                  <a:cubicBezTo>
                    <a:pt x="5622" y="1677"/>
                    <a:pt x="5982" y="1136"/>
                    <a:pt x="6429" y="636"/>
                  </a:cubicBezTo>
                  <a:cubicBezTo>
                    <a:pt x="6285" y="401"/>
                    <a:pt x="6109" y="187"/>
                    <a:pt x="59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30"/>
            <p:cNvSpPr/>
            <p:nvPr/>
          </p:nvSpPr>
          <p:spPr>
            <a:xfrm>
              <a:off x="6245203" y="654948"/>
              <a:ext cx="158640" cy="147722"/>
            </a:xfrm>
            <a:custGeom>
              <a:avLst/>
              <a:gdLst/>
              <a:ahLst/>
              <a:cxnLst/>
              <a:rect l="l" t="t" r="r" b="b"/>
              <a:pathLst>
                <a:path w="5129" h="4776" extrusionOk="0">
                  <a:moveTo>
                    <a:pt x="3945" y="0"/>
                  </a:moveTo>
                  <a:lnTo>
                    <a:pt x="1" y="312"/>
                  </a:lnTo>
                  <a:lnTo>
                    <a:pt x="1" y="3169"/>
                  </a:lnTo>
                  <a:lnTo>
                    <a:pt x="2586" y="4775"/>
                  </a:lnTo>
                  <a:lnTo>
                    <a:pt x="5128" y="1606"/>
                  </a:lnTo>
                  <a:lnTo>
                    <a:pt x="4077" y="1116"/>
                  </a:lnTo>
                  <a:lnTo>
                    <a:pt x="394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5" name="Google Shape;1345;p30"/>
          <p:cNvSpPr/>
          <p:nvPr/>
        </p:nvSpPr>
        <p:spPr>
          <a:xfrm>
            <a:off x="1573050" y="2202425"/>
            <a:ext cx="1207800" cy="1207800"/>
          </a:xfrm>
          <a:prstGeom prst="ellipse">
            <a:avLst/>
          </a:prstGeom>
          <a:gradFill>
            <a:gsLst>
              <a:gs pos="0">
                <a:schemeClr val="accent3"/>
              </a:gs>
              <a:gs pos="64000">
                <a:srgbClr val="FFFFFF">
                  <a:alpha val="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30"/>
          <p:cNvSpPr/>
          <p:nvPr/>
        </p:nvSpPr>
        <p:spPr>
          <a:xfrm>
            <a:off x="544225" y="4758574"/>
            <a:ext cx="1659300" cy="47400"/>
          </a:xfrm>
          <a:prstGeom prst="ellipse">
            <a:avLst/>
          </a:prstGeom>
          <a:solidFill>
            <a:srgbClr val="000000">
              <a:alpha val="2516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47" name="Google Shape;1347;p30"/>
          <p:cNvGrpSpPr/>
          <p:nvPr/>
        </p:nvGrpSpPr>
        <p:grpSpPr>
          <a:xfrm flipH="1">
            <a:off x="246912" y="2490966"/>
            <a:ext cx="1319046" cy="2301803"/>
            <a:chOff x="1508144" y="3589295"/>
            <a:chExt cx="816140" cy="1424207"/>
          </a:xfrm>
        </p:grpSpPr>
        <p:sp>
          <p:nvSpPr>
            <p:cNvPr id="1348" name="Google Shape;1348;p30"/>
            <p:cNvSpPr/>
            <p:nvPr/>
          </p:nvSpPr>
          <p:spPr>
            <a:xfrm>
              <a:off x="1508144" y="4434162"/>
              <a:ext cx="99749" cy="149268"/>
            </a:xfrm>
            <a:custGeom>
              <a:avLst/>
              <a:gdLst/>
              <a:ahLst/>
              <a:cxnLst/>
              <a:rect l="l" t="t" r="r" b="b"/>
              <a:pathLst>
                <a:path w="3225" h="4826" extrusionOk="0">
                  <a:moveTo>
                    <a:pt x="2029" y="1"/>
                  </a:moveTo>
                  <a:cubicBezTo>
                    <a:pt x="2029" y="1"/>
                    <a:pt x="138" y="1408"/>
                    <a:pt x="69" y="1810"/>
                  </a:cubicBezTo>
                  <a:cubicBezTo>
                    <a:pt x="1" y="2212"/>
                    <a:pt x="167" y="3126"/>
                    <a:pt x="213" y="3785"/>
                  </a:cubicBezTo>
                  <a:cubicBezTo>
                    <a:pt x="255" y="4385"/>
                    <a:pt x="401" y="4826"/>
                    <a:pt x="896" y="4826"/>
                  </a:cubicBezTo>
                  <a:cubicBezTo>
                    <a:pt x="946" y="4826"/>
                    <a:pt x="1000" y="4821"/>
                    <a:pt x="1057" y="4812"/>
                  </a:cubicBezTo>
                  <a:lnTo>
                    <a:pt x="2290" y="3176"/>
                  </a:lnTo>
                  <a:lnTo>
                    <a:pt x="3225" y="1573"/>
                  </a:lnTo>
                  <a:lnTo>
                    <a:pt x="2029" y="1"/>
                  </a:lnTo>
                  <a:close/>
                </a:path>
              </a:pathLst>
            </a:custGeom>
            <a:solidFill>
              <a:srgbClr val="FFAD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30"/>
            <p:cNvSpPr/>
            <p:nvPr/>
          </p:nvSpPr>
          <p:spPr>
            <a:xfrm>
              <a:off x="1608170" y="4587757"/>
              <a:ext cx="602145" cy="328941"/>
            </a:xfrm>
            <a:custGeom>
              <a:avLst/>
              <a:gdLst/>
              <a:ahLst/>
              <a:cxnLst/>
              <a:rect l="l" t="t" r="r" b="b"/>
              <a:pathLst>
                <a:path w="19468" h="10635" extrusionOk="0">
                  <a:moveTo>
                    <a:pt x="1" y="1"/>
                  </a:moveTo>
                  <a:cubicBezTo>
                    <a:pt x="138" y="1183"/>
                    <a:pt x="2624" y="2870"/>
                    <a:pt x="5246" y="3883"/>
                  </a:cubicBezTo>
                  <a:cubicBezTo>
                    <a:pt x="7869" y="4896"/>
                    <a:pt x="7732" y="7090"/>
                    <a:pt x="7732" y="7090"/>
                  </a:cubicBezTo>
                  <a:lnTo>
                    <a:pt x="7732" y="8271"/>
                  </a:lnTo>
                  <a:cubicBezTo>
                    <a:pt x="7732" y="8271"/>
                    <a:pt x="5661" y="8610"/>
                    <a:pt x="5109" y="10635"/>
                  </a:cubicBezTo>
                  <a:lnTo>
                    <a:pt x="17396" y="10635"/>
                  </a:lnTo>
                  <a:lnTo>
                    <a:pt x="17534" y="9285"/>
                  </a:lnTo>
                  <a:cubicBezTo>
                    <a:pt x="17534" y="9285"/>
                    <a:pt x="15739" y="9116"/>
                    <a:pt x="15187" y="6415"/>
                  </a:cubicBezTo>
                  <a:cubicBezTo>
                    <a:pt x="14634" y="3714"/>
                    <a:pt x="19191" y="1520"/>
                    <a:pt x="19191" y="1520"/>
                  </a:cubicBezTo>
                  <a:lnTo>
                    <a:pt x="194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30"/>
            <p:cNvSpPr/>
            <p:nvPr/>
          </p:nvSpPr>
          <p:spPr>
            <a:xfrm>
              <a:off x="1881772" y="4587757"/>
              <a:ext cx="328538" cy="328941"/>
            </a:xfrm>
            <a:custGeom>
              <a:avLst/>
              <a:gdLst/>
              <a:ahLst/>
              <a:cxnLst/>
              <a:rect l="l" t="t" r="r" b="b"/>
              <a:pathLst>
                <a:path w="10622" h="10635" extrusionOk="0">
                  <a:moveTo>
                    <a:pt x="9042" y="1"/>
                  </a:moveTo>
                  <a:cubicBezTo>
                    <a:pt x="8533" y="154"/>
                    <a:pt x="8021" y="329"/>
                    <a:pt x="7507" y="527"/>
                  </a:cubicBezTo>
                  <a:cubicBezTo>
                    <a:pt x="1912" y="2690"/>
                    <a:pt x="0" y="6781"/>
                    <a:pt x="1121" y="9665"/>
                  </a:cubicBezTo>
                  <a:cubicBezTo>
                    <a:pt x="1260" y="10025"/>
                    <a:pt x="1466" y="10347"/>
                    <a:pt x="1732" y="10635"/>
                  </a:cubicBezTo>
                  <a:lnTo>
                    <a:pt x="8550" y="10635"/>
                  </a:lnTo>
                  <a:lnTo>
                    <a:pt x="8688" y="9285"/>
                  </a:lnTo>
                  <a:cubicBezTo>
                    <a:pt x="8688" y="9285"/>
                    <a:pt x="6893" y="9116"/>
                    <a:pt x="6341" y="6415"/>
                  </a:cubicBezTo>
                  <a:cubicBezTo>
                    <a:pt x="5788" y="3714"/>
                    <a:pt x="10345" y="1520"/>
                    <a:pt x="10345" y="1520"/>
                  </a:cubicBezTo>
                  <a:lnTo>
                    <a:pt x="1062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30"/>
            <p:cNvSpPr/>
            <p:nvPr/>
          </p:nvSpPr>
          <p:spPr>
            <a:xfrm>
              <a:off x="1942177" y="4874472"/>
              <a:ext cx="208314" cy="42219"/>
            </a:xfrm>
            <a:custGeom>
              <a:avLst/>
              <a:gdLst/>
              <a:ahLst/>
              <a:cxnLst/>
              <a:rect l="l" t="t" r="r" b="b"/>
              <a:pathLst>
                <a:path w="6735" h="1365" extrusionOk="0">
                  <a:moveTo>
                    <a:pt x="5720" y="0"/>
                  </a:moveTo>
                  <a:cubicBezTo>
                    <a:pt x="2754" y="0"/>
                    <a:pt x="438" y="541"/>
                    <a:pt x="0" y="1365"/>
                  </a:cubicBezTo>
                  <a:lnTo>
                    <a:pt x="6597" y="1365"/>
                  </a:lnTo>
                  <a:lnTo>
                    <a:pt x="6735" y="21"/>
                  </a:lnTo>
                  <a:cubicBezTo>
                    <a:pt x="6390" y="7"/>
                    <a:pt x="6051" y="0"/>
                    <a:pt x="5720" y="0"/>
                  </a:cubicBez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30"/>
            <p:cNvSpPr/>
            <p:nvPr/>
          </p:nvSpPr>
          <p:spPr>
            <a:xfrm>
              <a:off x="1713701" y="3992892"/>
              <a:ext cx="221799" cy="419009"/>
            </a:xfrm>
            <a:custGeom>
              <a:avLst/>
              <a:gdLst/>
              <a:ahLst/>
              <a:cxnLst/>
              <a:rect l="l" t="t" r="r" b="b"/>
              <a:pathLst>
                <a:path w="7171" h="13547" extrusionOk="0">
                  <a:moveTo>
                    <a:pt x="5400" y="1"/>
                  </a:moveTo>
                  <a:cubicBezTo>
                    <a:pt x="5371" y="1"/>
                    <a:pt x="5343" y="5"/>
                    <a:pt x="5314" y="14"/>
                  </a:cubicBezTo>
                  <a:cubicBezTo>
                    <a:pt x="3974" y="446"/>
                    <a:pt x="2420" y="5359"/>
                    <a:pt x="2204" y="6437"/>
                  </a:cubicBezTo>
                  <a:cubicBezTo>
                    <a:pt x="1988" y="7514"/>
                    <a:pt x="716" y="9442"/>
                    <a:pt x="338" y="10003"/>
                  </a:cubicBezTo>
                  <a:cubicBezTo>
                    <a:pt x="0" y="10505"/>
                    <a:pt x="2246" y="11694"/>
                    <a:pt x="3111" y="13547"/>
                  </a:cubicBezTo>
                  <a:lnTo>
                    <a:pt x="4796" y="13547"/>
                  </a:lnTo>
                  <a:cubicBezTo>
                    <a:pt x="4796" y="13547"/>
                    <a:pt x="7171" y="9841"/>
                    <a:pt x="7127" y="9539"/>
                  </a:cubicBezTo>
                  <a:cubicBezTo>
                    <a:pt x="7086" y="9244"/>
                    <a:pt x="6671" y="1"/>
                    <a:pt x="54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30"/>
            <p:cNvSpPr/>
            <p:nvPr/>
          </p:nvSpPr>
          <p:spPr>
            <a:xfrm>
              <a:off x="1724001" y="3992923"/>
              <a:ext cx="211499" cy="418978"/>
            </a:xfrm>
            <a:custGeom>
              <a:avLst/>
              <a:gdLst/>
              <a:ahLst/>
              <a:cxnLst/>
              <a:rect l="l" t="t" r="r" b="b"/>
              <a:pathLst>
                <a:path w="6838" h="13546" extrusionOk="0">
                  <a:moveTo>
                    <a:pt x="5067" y="1"/>
                  </a:moveTo>
                  <a:cubicBezTo>
                    <a:pt x="5039" y="1"/>
                    <a:pt x="5010" y="5"/>
                    <a:pt x="4981" y="15"/>
                  </a:cubicBezTo>
                  <a:cubicBezTo>
                    <a:pt x="4796" y="74"/>
                    <a:pt x="4606" y="221"/>
                    <a:pt x="4417" y="431"/>
                  </a:cubicBezTo>
                  <a:cubicBezTo>
                    <a:pt x="4885" y="1756"/>
                    <a:pt x="4874" y="3583"/>
                    <a:pt x="4274" y="5450"/>
                  </a:cubicBezTo>
                  <a:cubicBezTo>
                    <a:pt x="3425" y="8092"/>
                    <a:pt x="1663" y="9987"/>
                    <a:pt x="0" y="10242"/>
                  </a:cubicBezTo>
                  <a:cubicBezTo>
                    <a:pt x="248" y="10836"/>
                    <a:pt x="2030" y="11942"/>
                    <a:pt x="2778" y="13546"/>
                  </a:cubicBezTo>
                  <a:lnTo>
                    <a:pt x="4463" y="13546"/>
                  </a:lnTo>
                  <a:cubicBezTo>
                    <a:pt x="4463" y="13546"/>
                    <a:pt x="6838" y="9840"/>
                    <a:pt x="6794" y="9538"/>
                  </a:cubicBezTo>
                  <a:cubicBezTo>
                    <a:pt x="6753" y="9243"/>
                    <a:pt x="6338" y="1"/>
                    <a:pt x="5067" y="1"/>
                  </a:cubicBez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30"/>
            <p:cNvSpPr/>
            <p:nvPr/>
          </p:nvSpPr>
          <p:spPr>
            <a:xfrm>
              <a:off x="1717908" y="4281340"/>
              <a:ext cx="168228" cy="146361"/>
            </a:xfrm>
            <a:custGeom>
              <a:avLst/>
              <a:gdLst/>
              <a:ahLst/>
              <a:cxnLst/>
              <a:rect l="l" t="t" r="r" b="b"/>
              <a:pathLst>
                <a:path w="5439" h="4732" extrusionOk="0">
                  <a:moveTo>
                    <a:pt x="1634" y="1"/>
                  </a:moveTo>
                  <a:cubicBezTo>
                    <a:pt x="949" y="1"/>
                    <a:pt x="440" y="149"/>
                    <a:pt x="440" y="149"/>
                  </a:cubicBezTo>
                  <a:lnTo>
                    <a:pt x="1" y="755"/>
                  </a:lnTo>
                  <a:lnTo>
                    <a:pt x="1859" y="4327"/>
                  </a:lnTo>
                  <a:lnTo>
                    <a:pt x="3784" y="4732"/>
                  </a:lnTo>
                  <a:lnTo>
                    <a:pt x="5438" y="3149"/>
                  </a:lnTo>
                  <a:cubicBezTo>
                    <a:pt x="5438" y="3149"/>
                    <a:pt x="4763" y="1160"/>
                    <a:pt x="3412" y="418"/>
                  </a:cubicBezTo>
                  <a:cubicBezTo>
                    <a:pt x="2818" y="92"/>
                    <a:pt x="2171" y="1"/>
                    <a:pt x="16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30"/>
            <p:cNvSpPr/>
            <p:nvPr/>
          </p:nvSpPr>
          <p:spPr>
            <a:xfrm>
              <a:off x="1558281" y="4293773"/>
              <a:ext cx="285051" cy="203458"/>
            </a:xfrm>
            <a:custGeom>
              <a:avLst/>
              <a:gdLst/>
              <a:ahLst/>
              <a:cxnLst/>
              <a:rect l="l" t="t" r="r" b="b"/>
              <a:pathLst>
                <a:path w="9216" h="6578" extrusionOk="0">
                  <a:moveTo>
                    <a:pt x="6079" y="1"/>
                  </a:moveTo>
                  <a:cubicBezTo>
                    <a:pt x="5896" y="1"/>
                    <a:pt x="5721" y="44"/>
                    <a:pt x="5559" y="142"/>
                  </a:cubicBezTo>
                  <a:cubicBezTo>
                    <a:pt x="4747" y="631"/>
                    <a:pt x="0" y="4882"/>
                    <a:pt x="0" y="4882"/>
                  </a:cubicBezTo>
                  <a:lnTo>
                    <a:pt x="634" y="6577"/>
                  </a:lnTo>
                  <a:lnTo>
                    <a:pt x="7718" y="4106"/>
                  </a:lnTo>
                  <a:cubicBezTo>
                    <a:pt x="7718" y="4106"/>
                    <a:pt x="9215" y="3158"/>
                    <a:pt x="8985" y="2469"/>
                  </a:cubicBezTo>
                  <a:cubicBezTo>
                    <a:pt x="8786" y="1870"/>
                    <a:pt x="7276" y="1"/>
                    <a:pt x="6079" y="1"/>
                  </a:cubicBezTo>
                  <a:close/>
                </a:path>
              </a:pathLst>
            </a:custGeom>
            <a:solidFill>
              <a:srgbClr val="FFAD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30"/>
            <p:cNvSpPr/>
            <p:nvPr/>
          </p:nvSpPr>
          <p:spPr>
            <a:xfrm>
              <a:off x="1570622" y="4293773"/>
              <a:ext cx="272710" cy="203458"/>
            </a:xfrm>
            <a:custGeom>
              <a:avLst/>
              <a:gdLst/>
              <a:ahLst/>
              <a:cxnLst/>
              <a:rect l="l" t="t" r="r" b="b"/>
              <a:pathLst>
                <a:path w="8817" h="6578" extrusionOk="0">
                  <a:moveTo>
                    <a:pt x="5680" y="1"/>
                  </a:moveTo>
                  <a:cubicBezTo>
                    <a:pt x="5497" y="1"/>
                    <a:pt x="5322" y="44"/>
                    <a:pt x="5160" y="142"/>
                  </a:cubicBezTo>
                  <a:cubicBezTo>
                    <a:pt x="5138" y="155"/>
                    <a:pt x="5113" y="171"/>
                    <a:pt x="5086" y="189"/>
                  </a:cubicBezTo>
                  <a:cubicBezTo>
                    <a:pt x="5213" y="291"/>
                    <a:pt x="5314" y="411"/>
                    <a:pt x="5388" y="550"/>
                  </a:cubicBezTo>
                  <a:cubicBezTo>
                    <a:pt x="6011" y="1738"/>
                    <a:pt x="4346" y="3833"/>
                    <a:pt x="1669" y="5233"/>
                  </a:cubicBezTo>
                  <a:cubicBezTo>
                    <a:pt x="1106" y="5526"/>
                    <a:pt x="544" y="5766"/>
                    <a:pt x="1" y="5949"/>
                  </a:cubicBezTo>
                  <a:lnTo>
                    <a:pt x="235" y="6577"/>
                  </a:lnTo>
                  <a:lnTo>
                    <a:pt x="7319" y="4106"/>
                  </a:lnTo>
                  <a:cubicBezTo>
                    <a:pt x="7319" y="4106"/>
                    <a:pt x="8816" y="3158"/>
                    <a:pt x="8586" y="2469"/>
                  </a:cubicBezTo>
                  <a:cubicBezTo>
                    <a:pt x="8387" y="1870"/>
                    <a:pt x="6877" y="1"/>
                    <a:pt x="5680" y="1"/>
                  </a:cubicBez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30"/>
            <p:cNvSpPr/>
            <p:nvPr/>
          </p:nvSpPr>
          <p:spPr>
            <a:xfrm>
              <a:off x="1523176" y="4385541"/>
              <a:ext cx="468064" cy="604867"/>
            </a:xfrm>
            <a:custGeom>
              <a:avLst/>
              <a:gdLst/>
              <a:ahLst/>
              <a:cxnLst/>
              <a:rect l="l" t="t" r="r" b="b"/>
              <a:pathLst>
                <a:path w="15133" h="19556" extrusionOk="0">
                  <a:moveTo>
                    <a:pt x="11768" y="1"/>
                  </a:moveTo>
                  <a:cubicBezTo>
                    <a:pt x="10921" y="1"/>
                    <a:pt x="10144" y="77"/>
                    <a:pt x="9765" y="77"/>
                  </a:cubicBezTo>
                  <a:cubicBezTo>
                    <a:pt x="9759" y="77"/>
                    <a:pt x="9752" y="77"/>
                    <a:pt x="9745" y="77"/>
                  </a:cubicBezTo>
                  <a:cubicBezTo>
                    <a:pt x="9745" y="77"/>
                    <a:pt x="9745" y="77"/>
                    <a:pt x="9745" y="77"/>
                  </a:cubicBezTo>
                  <a:cubicBezTo>
                    <a:pt x="9432" y="77"/>
                    <a:pt x="475" y="3323"/>
                    <a:pt x="238" y="3791"/>
                  </a:cubicBezTo>
                  <a:cubicBezTo>
                    <a:pt x="0" y="4260"/>
                    <a:pt x="821" y="10225"/>
                    <a:pt x="4172" y="19484"/>
                  </a:cubicBezTo>
                  <a:lnTo>
                    <a:pt x="4573" y="19555"/>
                  </a:lnTo>
                  <a:lnTo>
                    <a:pt x="6513" y="8011"/>
                  </a:lnTo>
                  <a:cubicBezTo>
                    <a:pt x="6513" y="8011"/>
                    <a:pt x="13668" y="7073"/>
                    <a:pt x="14298" y="6311"/>
                  </a:cubicBezTo>
                  <a:cubicBezTo>
                    <a:pt x="14927" y="5549"/>
                    <a:pt x="14505" y="2971"/>
                    <a:pt x="14505" y="2971"/>
                  </a:cubicBezTo>
                  <a:cubicBezTo>
                    <a:pt x="14505" y="2971"/>
                    <a:pt x="15133" y="997"/>
                    <a:pt x="14509" y="562"/>
                  </a:cubicBezTo>
                  <a:cubicBezTo>
                    <a:pt x="13856" y="106"/>
                    <a:pt x="12764" y="1"/>
                    <a:pt x="117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30"/>
            <p:cNvSpPr/>
            <p:nvPr/>
          </p:nvSpPr>
          <p:spPr>
            <a:xfrm>
              <a:off x="1604551" y="4385541"/>
              <a:ext cx="386687" cy="604867"/>
            </a:xfrm>
            <a:custGeom>
              <a:avLst/>
              <a:gdLst/>
              <a:ahLst/>
              <a:cxnLst/>
              <a:rect l="l" t="t" r="r" b="b"/>
              <a:pathLst>
                <a:path w="12502" h="19556" extrusionOk="0">
                  <a:moveTo>
                    <a:pt x="9137" y="1"/>
                  </a:moveTo>
                  <a:cubicBezTo>
                    <a:pt x="8290" y="1"/>
                    <a:pt x="7513" y="77"/>
                    <a:pt x="7134" y="77"/>
                  </a:cubicBezTo>
                  <a:cubicBezTo>
                    <a:pt x="7128" y="77"/>
                    <a:pt x="7121" y="77"/>
                    <a:pt x="7114" y="77"/>
                  </a:cubicBezTo>
                  <a:cubicBezTo>
                    <a:pt x="7114" y="77"/>
                    <a:pt x="7114" y="77"/>
                    <a:pt x="7114" y="77"/>
                  </a:cubicBezTo>
                  <a:cubicBezTo>
                    <a:pt x="7038" y="77"/>
                    <a:pt x="6481" y="259"/>
                    <a:pt x="5673" y="540"/>
                  </a:cubicBezTo>
                  <a:cubicBezTo>
                    <a:pt x="7652" y="1869"/>
                    <a:pt x="862" y="4160"/>
                    <a:pt x="862" y="4160"/>
                  </a:cubicBezTo>
                  <a:cubicBezTo>
                    <a:pt x="1430" y="9699"/>
                    <a:pt x="1011" y="13971"/>
                    <a:pt x="0" y="14917"/>
                  </a:cubicBezTo>
                  <a:cubicBezTo>
                    <a:pt x="441" y="16330"/>
                    <a:pt x="952" y="17855"/>
                    <a:pt x="1541" y="19484"/>
                  </a:cubicBezTo>
                  <a:lnTo>
                    <a:pt x="1942" y="19555"/>
                  </a:lnTo>
                  <a:lnTo>
                    <a:pt x="3882" y="8011"/>
                  </a:lnTo>
                  <a:cubicBezTo>
                    <a:pt x="3882" y="8011"/>
                    <a:pt x="11037" y="7073"/>
                    <a:pt x="11667" y="6311"/>
                  </a:cubicBezTo>
                  <a:cubicBezTo>
                    <a:pt x="12296" y="5549"/>
                    <a:pt x="11874" y="2971"/>
                    <a:pt x="11874" y="2971"/>
                  </a:cubicBezTo>
                  <a:cubicBezTo>
                    <a:pt x="11874" y="2971"/>
                    <a:pt x="12502" y="997"/>
                    <a:pt x="11878" y="562"/>
                  </a:cubicBezTo>
                  <a:cubicBezTo>
                    <a:pt x="11225" y="106"/>
                    <a:pt x="10133" y="1"/>
                    <a:pt x="9137" y="1"/>
                  </a:cubicBez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30"/>
            <p:cNvSpPr/>
            <p:nvPr/>
          </p:nvSpPr>
          <p:spPr>
            <a:xfrm>
              <a:off x="1695020" y="4909485"/>
              <a:ext cx="585196" cy="104018"/>
            </a:xfrm>
            <a:custGeom>
              <a:avLst/>
              <a:gdLst/>
              <a:ahLst/>
              <a:cxnLst/>
              <a:rect l="l" t="t" r="r" b="b"/>
              <a:pathLst>
                <a:path w="18920" h="3363" extrusionOk="0">
                  <a:moveTo>
                    <a:pt x="55" y="1"/>
                  </a:moveTo>
                  <a:cubicBezTo>
                    <a:pt x="24" y="1"/>
                    <a:pt x="0" y="25"/>
                    <a:pt x="0" y="55"/>
                  </a:cubicBezTo>
                  <a:lnTo>
                    <a:pt x="0" y="3307"/>
                  </a:lnTo>
                  <a:cubicBezTo>
                    <a:pt x="0" y="3337"/>
                    <a:pt x="24" y="3363"/>
                    <a:pt x="55" y="3363"/>
                  </a:cubicBezTo>
                  <a:lnTo>
                    <a:pt x="18866" y="3363"/>
                  </a:lnTo>
                  <a:cubicBezTo>
                    <a:pt x="18896" y="3363"/>
                    <a:pt x="18920" y="3337"/>
                    <a:pt x="18920" y="3307"/>
                  </a:cubicBezTo>
                  <a:lnTo>
                    <a:pt x="18920" y="55"/>
                  </a:lnTo>
                  <a:cubicBezTo>
                    <a:pt x="18920" y="25"/>
                    <a:pt x="18896" y="1"/>
                    <a:pt x="188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30"/>
            <p:cNvSpPr/>
            <p:nvPr/>
          </p:nvSpPr>
          <p:spPr>
            <a:xfrm>
              <a:off x="1676864" y="4397603"/>
              <a:ext cx="475085" cy="592804"/>
            </a:xfrm>
            <a:custGeom>
              <a:avLst/>
              <a:gdLst/>
              <a:ahLst/>
              <a:cxnLst/>
              <a:rect l="l" t="t" r="r" b="b"/>
              <a:pathLst>
                <a:path w="15360" h="19166" extrusionOk="0">
                  <a:moveTo>
                    <a:pt x="9071" y="1"/>
                  </a:moveTo>
                  <a:cubicBezTo>
                    <a:pt x="8650" y="1"/>
                    <a:pt x="1246" y="2937"/>
                    <a:pt x="904" y="3401"/>
                  </a:cubicBezTo>
                  <a:cubicBezTo>
                    <a:pt x="558" y="3870"/>
                    <a:pt x="0" y="9835"/>
                    <a:pt x="1209" y="19094"/>
                  </a:cubicBezTo>
                  <a:lnTo>
                    <a:pt x="1594" y="19165"/>
                  </a:lnTo>
                  <a:lnTo>
                    <a:pt x="6203" y="7621"/>
                  </a:lnTo>
                  <a:cubicBezTo>
                    <a:pt x="6203" y="7621"/>
                    <a:pt x="13575" y="6683"/>
                    <a:pt x="14381" y="5921"/>
                  </a:cubicBezTo>
                  <a:cubicBezTo>
                    <a:pt x="15187" y="5159"/>
                    <a:pt x="15360" y="2581"/>
                    <a:pt x="15360" y="2581"/>
                  </a:cubicBezTo>
                  <a:cubicBezTo>
                    <a:pt x="15360" y="2581"/>
                    <a:pt x="9370" y="61"/>
                    <a:pt x="9082" y="2"/>
                  </a:cubicBezTo>
                  <a:cubicBezTo>
                    <a:pt x="9079" y="1"/>
                    <a:pt x="9075" y="1"/>
                    <a:pt x="90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30"/>
            <p:cNvSpPr/>
            <p:nvPr/>
          </p:nvSpPr>
          <p:spPr>
            <a:xfrm>
              <a:off x="1821336" y="4447461"/>
              <a:ext cx="179734" cy="52179"/>
            </a:xfrm>
            <a:custGeom>
              <a:avLst/>
              <a:gdLst/>
              <a:ahLst/>
              <a:cxnLst/>
              <a:rect l="l" t="t" r="r" b="b"/>
              <a:pathLst>
                <a:path w="5811" h="1687" extrusionOk="0">
                  <a:moveTo>
                    <a:pt x="2906" y="1"/>
                  </a:moveTo>
                  <a:cubicBezTo>
                    <a:pt x="1301" y="1"/>
                    <a:pt x="0" y="379"/>
                    <a:pt x="0" y="844"/>
                  </a:cubicBezTo>
                  <a:cubicBezTo>
                    <a:pt x="0" y="1309"/>
                    <a:pt x="1301" y="1687"/>
                    <a:pt x="2906" y="1687"/>
                  </a:cubicBezTo>
                  <a:cubicBezTo>
                    <a:pt x="4510" y="1687"/>
                    <a:pt x="5810" y="1309"/>
                    <a:pt x="5810" y="844"/>
                  </a:cubicBezTo>
                  <a:cubicBezTo>
                    <a:pt x="5810" y="379"/>
                    <a:pt x="4510" y="1"/>
                    <a:pt x="2906" y="1"/>
                  </a:cubicBez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30"/>
            <p:cNvSpPr/>
            <p:nvPr/>
          </p:nvSpPr>
          <p:spPr>
            <a:xfrm>
              <a:off x="1702938" y="4397603"/>
              <a:ext cx="449011" cy="592804"/>
            </a:xfrm>
            <a:custGeom>
              <a:avLst/>
              <a:gdLst/>
              <a:ahLst/>
              <a:cxnLst/>
              <a:rect l="l" t="t" r="r" b="b"/>
              <a:pathLst>
                <a:path w="14517" h="19166" extrusionOk="0">
                  <a:moveTo>
                    <a:pt x="8228" y="1"/>
                  </a:moveTo>
                  <a:cubicBezTo>
                    <a:pt x="8029" y="1"/>
                    <a:pt x="6264" y="659"/>
                    <a:pt x="4425" y="1401"/>
                  </a:cubicBezTo>
                  <a:cubicBezTo>
                    <a:pt x="8280" y="1491"/>
                    <a:pt x="11311" y="2404"/>
                    <a:pt x="11311" y="3517"/>
                  </a:cubicBezTo>
                  <a:cubicBezTo>
                    <a:pt x="11311" y="4690"/>
                    <a:pt x="7954" y="5640"/>
                    <a:pt x="3812" y="5640"/>
                  </a:cubicBezTo>
                  <a:lnTo>
                    <a:pt x="3799" y="5640"/>
                  </a:lnTo>
                  <a:cubicBezTo>
                    <a:pt x="3141" y="5640"/>
                    <a:pt x="2603" y="6158"/>
                    <a:pt x="2591" y="6815"/>
                  </a:cubicBezTo>
                  <a:cubicBezTo>
                    <a:pt x="2583" y="7212"/>
                    <a:pt x="2566" y="7618"/>
                    <a:pt x="2541" y="8031"/>
                  </a:cubicBezTo>
                  <a:cubicBezTo>
                    <a:pt x="2281" y="12172"/>
                    <a:pt x="1173" y="15521"/>
                    <a:pt x="0" y="15860"/>
                  </a:cubicBezTo>
                  <a:cubicBezTo>
                    <a:pt x="98" y="16887"/>
                    <a:pt x="219" y="17965"/>
                    <a:pt x="366" y="19094"/>
                  </a:cubicBezTo>
                  <a:lnTo>
                    <a:pt x="751" y="19165"/>
                  </a:lnTo>
                  <a:lnTo>
                    <a:pt x="5360" y="7621"/>
                  </a:lnTo>
                  <a:cubicBezTo>
                    <a:pt x="5360" y="7621"/>
                    <a:pt x="12732" y="6683"/>
                    <a:pt x="13538" y="5921"/>
                  </a:cubicBezTo>
                  <a:cubicBezTo>
                    <a:pt x="14344" y="5159"/>
                    <a:pt x="14517" y="2581"/>
                    <a:pt x="14517" y="2581"/>
                  </a:cubicBezTo>
                  <a:cubicBezTo>
                    <a:pt x="14517" y="2581"/>
                    <a:pt x="8527" y="61"/>
                    <a:pt x="8239" y="2"/>
                  </a:cubicBezTo>
                  <a:cubicBezTo>
                    <a:pt x="8236" y="1"/>
                    <a:pt x="8232" y="1"/>
                    <a:pt x="8228" y="1"/>
                  </a:cubicBez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30"/>
            <p:cNvSpPr/>
            <p:nvPr/>
          </p:nvSpPr>
          <p:spPr>
            <a:xfrm>
              <a:off x="1814284" y="3958344"/>
              <a:ext cx="361726" cy="548420"/>
            </a:xfrm>
            <a:custGeom>
              <a:avLst/>
              <a:gdLst/>
              <a:ahLst/>
              <a:cxnLst/>
              <a:rect l="l" t="t" r="r" b="b"/>
              <a:pathLst>
                <a:path w="11695" h="17731" extrusionOk="0">
                  <a:moveTo>
                    <a:pt x="6730" y="0"/>
                  </a:moveTo>
                  <a:cubicBezTo>
                    <a:pt x="6652" y="0"/>
                    <a:pt x="6578" y="4"/>
                    <a:pt x="6510" y="12"/>
                  </a:cubicBezTo>
                  <a:cubicBezTo>
                    <a:pt x="5387" y="141"/>
                    <a:pt x="2710" y="529"/>
                    <a:pt x="2062" y="1131"/>
                  </a:cubicBezTo>
                  <a:cubicBezTo>
                    <a:pt x="1414" y="1735"/>
                    <a:pt x="1111" y="10312"/>
                    <a:pt x="1155" y="10872"/>
                  </a:cubicBezTo>
                  <a:cubicBezTo>
                    <a:pt x="1198" y="11432"/>
                    <a:pt x="0" y="13979"/>
                    <a:pt x="0" y="13979"/>
                  </a:cubicBezTo>
                  <a:cubicBezTo>
                    <a:pt x="3758" y="14280"/>
                    <a:pt x="10355" y="17595"/>
                    <a:pt x="10873" y="17724"/>
                  </a:cubicBezTo>
                  <a:cubicBezTo>
                    <a:pt x="10892" y="17729"/>
                    <a:pt x="10911" y="17731"/>
                    <a:pt x="10929" y="17731"/>
                  </a:cubicBezTo>
                  <a:cubicBezTo>
                    <a:pt x="11407" y="17731"/>
                    <a:pt x="11609" y="16133"/>
                    <a:pt x="11651" y="15095"/>
                  </a:cubicBezTo>
                  <a:cubicBezTo>
                    <a:pt x="11695" y="14018"/>
                    <a:pt x="11090" y="1822"/>
                    <a:pt x="10701" y="1348"/>
                  </a:cubicBezTo>
                  <a:cubicBezTo>
                    <a:pt x="10335" y="902"/>
                    <a:pt x="7950" y="0"/>
                    <a:pt x="67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30"/>
            <p:cNvSpPr/>
            <p:nvPr/>
          </p:nvSpPr>
          <p:spPr>
            <a:xfrm>
              <a:off x="1814284" y="3958344"/>
              <a:ext cx="361726" cy="548420"/>
            </a:xfrm>
            <a:custGeom>
              <a:avLst/>
              <a:gdLst/>
              <a:ahLst/>
              <a:cxnLst/>
              <a:rect l="l" t="t" r="r" b="b"/>
              <a:pathLst>
                <a:path w="11695" h="17731" extrusionOk="0">
                  <a:moveTo>
                    <a:pt x="6730" y="0"/>
                  </a:moveTo>
                  <a:cubicBezTo>
                    <a:pt x="6652" y="0"/>
                    <a:pt x="6578" y="4"/>
                    <a:pt x="6510" y="12"/>
                  </a:cubicBezTo>
                  <a:cubicBezTo>
                    <a:pt x="6132" y="55"/>
                    <a:pt x="5577" y="128"/>
                    <a:pt x="4983" y="229"/>
                  </a:cubicBezTo>
                  <a:cubicBezTo>
                    <a:pt x="6754" y="1222"/>
                    <a:pt x="7941" y="3760"/>
                    <a:pt x="8269" y="6581"/>
                  </a:cubicBezTo>
                  <a:cubicBezTo>
                    <a:pt x="8627" y="9689"/>
                    <a:pt x="8657" y="12298"/>
                    <a:pt x="7007" y="12298"/>
                  </a:cubicBezTo>
                  <a:cubicBezTo>
                    <a:pt x="6452" y="12298"/>
                    <a:pt x="5707" y="12003"/>
                    <a:pt x="4722" y="11333"/>
                  </a:cubicBezTo>
                  <a:cubicBezTo>
                    <a:pt x="4351" y="11081"/>
                    <a:pt x="3978" y="10923"/>
                    <a:pt x="3557" y="10923"/>
                  </a:cubicBezTo>
                  <a:cubicBezTo>
                    <a:pt x="2782" y="10923"/>
                    <a:pt x="1845" y="11459"/>
                    <a:pt x="469" y="12931"/>
                  </a:cubicBezTo>
                  <a:cubicBezTo>
                    <a:pt x="221" y="13511"/>
                    <a:pt x="0" y="13979"/>
                    <a:pt x="0" y="13979"/>
                  </a:cubicBezTo>
                  <a:cubicBezTo>
                    <a:pt x="3758" y="14280"/>
                    <a:pt x="10355" y="17595"/>
                    <a:pt x="10873" y="17724"/>
                  </a:cubicBezTo>
                  <a:cubicBezTo>
                    <a:pt x="10892" y="17729"/>
                    <a:pt x="10911" y="17731"/>
                    <a:pt x="10929" y="17731"/>
                  </a:cubicBezTo>
                  <a:cubicBezTo>
                    <a:pt x="11408" y="17731"/>
                    <a:pt x="11609" y="16133"/>
                    <a:pt x="11651" y="15095"/>
                  </a:cubicBezTo>
                  <a:cubicBezTo>
                    <a:pt x="11695" y="14018"/>
                    <a:pt x="11090" y="1821"/>
                    <a:pt x="10701" y="1348"/>
                  </a:cubicBezTo>
                  <a:cubicBezTo>
                    <a:pt x="10335" y="902"/>
                    <a:pt x="7950" y="0"/>
                    <a:pt x="6730" y="0"/>
                  </a:cubicBez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30"/>
            <p:cNvSpPr/>
            <p:nvPr/>
          </p:nvSpPr>
          <p:spPr>
            <a:xfrm>
              <a:off x="2030357" y="3974675"/>
              <a:ext cx="293928" cy="386718"/>
            </a:xfrm>
            <a:custGeom>
              <a:avLst/>
              <a:gdLst/>
              <a:ahLst/>
              <a:cxnLst/>
              <a:rect l="l" t="t" r="r" b="b"/>
              <a:pathLst>
                <a:path w="9503" h="12503" extrusionOk="0">
                  <a:moveTo>
                    <a:pt x="1857" y="1"/>
                  </a:moveTo>
                  <a:cubicBezTo>
                    <a:pt x="1857" y="1"/>
                    <a:pt x="0" y="2803"/>
                    <a:pt x="1339" y="5948"/>
                  </a:cubicBezTo>
                  <a:cubicBezTo>
                    <a:pt x="2013" y="7531"/>
                    <a:pt x="2808" y="8059"/>
                    <a:pt x="3024" y="10559"/>
                  </a:cubicBezTo>
                  <a:cubicBezTo>
                    <a:pt x="3024" y="10559"/>
                    <a:pt x="6462" y="12503"/>
                    <a:pt x="8088" y="12503"/>
                  </a:cubicBezTo>
                  <a:cubicBezTo>
                    <a:pt x="8459" y="12503"/>
                    <a:pt x="8735" y="12402"/>
                    <a:pt x="8856" y="12154"/>
                  </a:cubicBezTo>
                  <a:cubicBezTo>
                    <a:pt x="9503" y="10817"/>
                    <a:pt x="6393" y="3232"/>
                    <a:pt x="5054" y="1724"/>
                  </a:cubicBezTo>
                  <a:cubicBezTo>
                    <a:pt x="3715" y="216"/>
                    <a:pt x="1857" y="1"/>
                    <a:pt x="1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30"/>
            <p:cNvSpPr/>
            <p:nvPr/>
          </p:nvSpPr>
          <p:spPr>
            <a:xfrm>
              <a:off x="2050523" y="4023946"/>
              <a:ext cx="203519" cy="317342"/>
            </a:xfrm>
            <a:custGeom>
              <a:avLst/>
              <a:gdLst/>
              <a:ahLst/>
              <a:cxnLst/>
              <a:rect l="l" t="t" r="r" b="b"/>
              <a:pathLst>
                <a:path w="6580" h="10260" extrusionOk="0">
                  <a:moveTo>
                    <a:pt x="1115" y="0"/>
                  </a:moveTo>
                  <a:cubicBezTo>
                    <a:pt x="891" y="0"/>
                    <a:pt x="674" y="38"/>
                    <a:pt x="469" y="117"/>
                  </a:cubicBezTo>
                  <a:cubicBezTo>
                    <a:pt x="155" y="1218"/>
                    <a:pt x="0" y="2741"/>
                    <a:pt x="687" y="4355"/>
                  </a:cubicBezTo>
                  <a:cubicBezTo>
                    <a:pt x="1361" y="5938"/>
                    <a:pt x="2156" y="6466"/>
                    <a:pt x="2372" y="8966"/>
                  </a:cubicBezTo>
                  <a:cubicBezTo>
                    <a:pt x="2372" y="8966"/>
                    <a:pt x="3659" y="9694"/>
                    <a:pt x="5031" y="10259"/>
                  </a:cubicBezTo>
                  <a:cubicBezTo>
                    <a:pt x="6385" y="9420"/>
                    <a:pt x="6579" y="6736"/>
                    <a:pt x="5428" y="4053"/>
                  </a:cubicBezTo>
                  <a:cubicBezTo>
                    <a:pt x="4389" y="1632"/>
                    <a:pt x="2590" y="0"/>
                    <a:pt x="11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30"/>
            <p:cNvSpPr/>
            <p:nvPr/>
          </p:nvSpPr>
          <p:spPr>
            <a:xfrm>
              <a:off x="2115444" y="4234265"/>
              <a:ext cx="206922" cy="166991"/>
            </a:xfrm>
            <a:custGeom>
              <a:avLst/>
              <a:gdLst/>
              <a:ahLst/>
              <a:cxnLst/>
              <a:rect l="l" t="t" r="r" b="b"/>
              <a:pathLst>
                <a:path w="6690" h="5399" extrusionOk="0">
                  <a:moveTo>
                    <a:pt x="2663" y="1"/>
                  </a:moveTo>
                  <a:cubicBezTo>
                    <a:pt x="949" y="1"/>
                    <a:pt x="0" y="711"/>
                    <a:pt x="0" y="711"/>
                  </a:cubicBezTo>
                  <a:lnTo>
                    <a:pt x="0" y="1165"/>
                  </a:lnTo>
                  <a:lnTo>
                    <a:pt x="5658" y="5399"/>
                  </a:lnTo>
                  <a:cubicBezTo>
                    <a:pt x="5658" y="5399"/>
                    <a:pt x="6689" y="4578"/>
                    <a:pt x="6664" y="4274"/>
                  </a:cubicBezTo>
                  <a:cubicBezTo>
                    <a:pt x="6638" y="3971"/>
                    <a:pt x="6461" y="1671"/>
                    <a:pt x="6156" y="1444"/>
                  </a:cubicBezTo>
                  <a:cubicBezTo>
                    <a:pt x="5852" y="1216"/>
                    <a:pt x="4661" y="53"/>
                    <a:pt x="2838" y="3"/>
                  </a:cubicBezTo>
                  <a:cubicBezTo>
                    <a:pt x="2779" y="2"/>
                    <a:pt x="2721" y="1"/>
                    <a:pt x="26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30"/>
            <p:cNvSpPr/>
            <p:nvPr/>
          </p:nvSpPr>
          <p:spPr>
            <a:xfrm>
              <a:off x="1978705" y="4257555"/>
              <a:ext cx="320682" cy="165661"/>
            </a:xfrm>
            <a:custGeom>
              <a:avLst/>
              <a:gdLst/>
              <a:ahLst/>
              <a:cxnLst/>
              <a:rect l="l" t="t" r="r" b="b"/>
              <a:pathLst>
                <a:path w="10368" h="5356" extrusionOk="0">
                  <a:moveTo>
                    <a:pt x="5748" y="0"/>
                  </a:moveTo>
                  <a:cubicBezTo>
                    <a:pt x="5738" y="0"/>
                    <a:pt x="5729" y="0"/>
                    <a:pt x="5720" y="1"/>
                  </a:cubicBezTo>
                  <a:cubicBezTo>
                    <a:pt x="5088" y="59"/>
                    <a:pt x="576" y="1944"/>
                    <a:pt x="287" y="2175"/>
                  </a:cubicBezTo>
                  <a:cubicBezTo>
                    <a:pt x="0" y="2404"/>
                    <a:pt x="455" y="4672"/>
                    <a:pt x="455" y="4672"/>
                  </a:cubicBezTo>
                  <a:cubicBezTo>
                    <a:pt x="2325" y="5184"/>
                    <a:pt x="4027" y="5356"/>
                    <a:pt x="5463" y="5356"/>
                  </a:cubicBezTo>
                  <a:cubicBezTo>
                    <a:pt x="8140" y="5356"/>
                    <a:pt x="9892" y="4757"/>
                    <a:pt x="10079" y="4646"/>
                  </a:cubicBezTo>
                  <a:cubicBezTo>
                    <a:pt x="10367" y="4473"/>
                    <a:pt x="10284" y="2782"/>
                    <a:pt x="10198" y="2409"/>
                  </a:cubicBezTo>
                  <a:cubicBezTo>
                    <a:pt x="10113" y="2040"/>
                    <a:pt x="6456" y="0"/>
                    <a:pt x="5748" y="0"/>
                  </a:cubicBezTo>
                  <a:close/>
                </a:path>
              </a:pathLst>
            </a:custGeom>
            <a:solidFill>
              <a:srgbClr val="FFAD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30"/>
            <p:cNvSpPr/>
            <p:nvPr/>
          </p:nvSpPr>
          <p:spPr>
            <a:xfrm>
              <a:off x="1988633" y="4265009"/>
              <a:ext cx="310754" cy="158207"/>
            </a:xfrm>
            <a:custGeom>
              <a:avLst/>
              <a:gdLst/>
              <a:ahLst/>
              <a:cxnLst/>
              <a:rect l="l" t="t" r="r" b="b"/>
              <a:pathLst>
                <a:path w="10047" h="5115" extrusionOk="0">
                  <a:moveTo>
                    <a:pt x="6215" y="1"/>
                  </a:moveTo>
                  <a:lnTo>
                    <a:pt x="6215" y="1"/>
                  </a:lnTo>
                  <a:cubicBezTo>
                    <a:pt x="7723" y="695"/>
                    <a:pt x="8637" y="1591"/>
                    <a:pt x="8513" y="2433"/>
                  </a:cubicBezTo>
                  <a:cubicBezTo>
                    <a:pt x="8350" y="3527"/>
                    <a:pt x="6483" y="4204"/>
                    <a:pt x="4006" y="4204"/>
                  </a:cubicBezTo>
                  <a:cubicBezTo>
                    <a:pt x="3305" y="4204"/>
                    <a:pt x="2555" y="4149"/>
                    <a:pt x="1782" y="4035"/>
                  </a:cubicBezTo>
                  <a:cubicBezTo>
                    <a:pt x="1157" y="3943"/>
                    <a:pt x="561" y="3818"/>
                    <a:pt x="0" y="3666"/>
                  </a:cubicBezTo>
                  <a:lnTo>
                    <a:pt x="0" y="3666"/>
                  </a:lnTo>
                  <a:cubicBezTo>
                    <a:pt x="67" y="4093"/>
                    <a:pt x="134" y="4431"/>
                    <a:pt x="134" y="4431"/>
                  </a:cubicBezTo>
                  <a:cubicBezTo>
                    <a:pt x="2004" y="4943"/>
                    <a:pt x="3706" y="5115"/>
                    <a:pt x="5142" y="5115"/>
                  </a:cubicBezTo>
                  <a:cubicBezTo>
                    <a:pt x="7819" y="5115"/>
                    <a:pt x="9571" y="4516"/>
                    <a:pt x="9758" y="4405"/>
                  </a:cubicBezTo>
                  <a:cubicBezTo>
                    <a:pt x="10046" y="4232"/>
                    <a:pt x="9963" y="2541"/>
                    <a:pt x="9877" y="2168"/>
                  </a:cubicBezTo>
                  <a:cubicBezTo>
                    <a:pt x="9810" y="1877"/>
                    <a:pt x="7527" y="551"/>
                    <a:pt x="6215" y="1"/>
                  </a:cubicBez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30"/>
            <p:cNvSpPr/>
            <p:nvPr/>
          </p:nvSpPr>
          <p:spPr>
            <a:xfrm>
              <a:off x="1761487" y="4280226"/>
              <a:ext cx="163156" cy="187436"/>
            </a:xfrm>
            <a:custGeom>
              <a:avLst/>
              <a:gdLst/>
              <a:ahLst/>
              <a:cxnLst/>
              <a:rect l="l" t="t" r="r" b="b"/>
              <a:pathLst>
                <a:path w="5275" h="6060" extrusionOk="0">
                  <a:moveTo>
                    <a:pt x="4177" y="1"/>
                  </a:moveTo>
                  <a:cubicBezTo>
                    <a:pt x="3221" y="1"/>
                    <a:pt x="311" y="407"/>
                    <a:pt x="167" y="537"/>
                  </a:cubicBezTo>
                  <a:cubicBezTo>
                    <a:pt x="1" y="691"/>
                    <a:pt x="616" y="5608"/>
                    <a:pt x="960" y="5801"/>
                  </a:cubicBezTo>
                  <a:cubicBezTo>
                    <a:pt x="1289" y="5987"/>
                    <a:pt x="1707" y="6060"/>
                    <a:pt x="2150" y="6060"/>
                  </a:cubicBezTo>
                  <a:cubicBezTo>
                    <a:pt x="3453" y="6060"/>
                    <a:pt x="4978" y="5429"/>
                    <a:pt x="5145" y="5149"/>
                  </a:cubicBezTo>
                  <a:cubicBezTo>
                    <a:pt x="5274" y="4933"/>
                    <a:pt x="4622" y="156"/>
                    <a:pt x="4469" y="36"/>
                  </a:cubicBezTo>
                  <a:cubicBezTo>
                    <a:pt x="4437" y="12"/>
                    <a:pt x="4333" y="1"/>
                    <a:pt x="41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30"/>
            <p:cNvSpPr/>
            <p:nvPr/>
          </p:nvSpPr>
          <p:spPr>
            <a:xfrm>
              <a:off x="1853317" y="4377561"/>
              <a:ext cx="60654" cy="87903"/>
            </a:xfrm>
            <a:custGeom>
              <a:avLst/>
              <a:gdLst/>
              <a:ahLst/>
              <a:cxnLst/>
              <a:rect l="l" t="t" r="r" b="b"/>
              <a:pathLst>
                <a:path w="1961" h="2842" extrusionOk="0">
                  <a:moveTo>
                    <a:pt x="1310" y="1"/>
                  </a:moveTo>
                  <a:cubicBezTo>
                    <a:pt x="865" y="1"/>
                    <a:pt x="327" y="951"/>
                    <a:pt x="93" y="2167"/>
                  </a:cubicBezTo>
                  <a:cubicBezTo>
                    <a:pt x="47" y="2401"/>
                    <a:pt x="17" y="2627"/>
                    <a:pt x="0" y="2842"/>
                  </a:cubicBezTo>
                  <a:cubicBezTo>
                    <a:pt x="674" y="2731"/>
                    <a:pt x="1320" y="2510"/>
                    <a:pt x="1734" y="2307"/>
                  </a:cubicBezTo>
                  <a:cubicBezTo>
                    <a:pt x="1960" y="1081"/>
                    <a:pt x="1790" y="54"/>
                    <a:pt x="1345" y="3"/>
                  </a:cubicBezTo>
                  <a:cubicBezTo>
                    <a:pt x="1334" y="1"/>
                    <a:pt x="1322" y="1"/>
                    <a:pt x="1310" y="1"/>
                  </a:cubicBez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30"/>
            <p:cNvSpPr/>
            <p:nvPr/>
          </p:nvSpPr>
          <p:spPr>
            <a:xfrm>
              <a:off x="1763219" y="4281216"/>
              <a:ext cx="117503" cy="142402"/>
            </a:xfrm>
            <a:custGeom>
              <a:avLst/>
              <a:gdLst/>
              <a:ahLst/>
              <a:cxnLst/>
              <a:rect l="l" t="t" r="r" b="b"/>
              <a:pathLst>
                <a:path w="3799" h="4604" extrusionOk="0">
                  <a:moveTo>
                    <a:pt x="3487" y="1"/>
                  </a:moveTo>
                  <a:cubicBezTo>
                    <a:pt x="2254" y="100"/>
                    <a:pt x="230" y="397"/>
                    <a:pt x="111" y="505"/>
                  </a:cubicBezTo>
                  <a:cubicBezTo>
                    <a:pt x="0" y="607"/>
                    <a:pt x="236" y="2817"/>
                    <a:pt x="506" y="4342"/>
                  </a:cubicBezTo>
                  <a:cubicBezTo>
                    <a:pt x="771" y="4512"/>
                    <a:pt x="1056" y="4603"/>
                    <a:pt x="1346" y="4603"/>
                  </a:cubicBezTo>
                  <a:cubicBezTo>
                    <a:pt x="1505" y="4603"/>
                    <a:pt x="1665" y="4576"/>
                    <a:pt x="1825" y="4520"/>
                  </a:cubicBezTo>
                  <a:cubicBezTo>
                    <a:pt x="3050" y="4084"/>
                    <a:pt x="3798" y="2089"/>
                    <a:pt x="3498" y="63"/>
                  </a:cubicBezTo>
                  <a:cubicBezTo>
                    <a:pt x="3494" y="43"/>
                    <a:pt x="3489" y="22"/>
                    <a:pt x="3487" y="1"/>
                  </a:cubicBez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30"/>
            <p:cNvSpPr/>
            <p:nvPr/>
          </p:nvSpPr>
          <p:spPr>
            <a:xfrm>
              <a:off x="1913660" y="4276144"/>
              <a:ext cx="110513" cy="61396"/>
            </a:xfrm>
            <a:custGeom>
              <a:avLst/>
              <a:gdLst/>
              <a:ahLst/>
              <a:cxnLst/>
              <a:rect l="l" t="t" r="r" b="b"/>
              <a:pathLst>
                <a:path w="3573" h="1985" extrusionOk="0">
                  <a:moveTo>
                    <a:pt x="1617" y="0"/>
                  </a:moveTo>
                  <a:cubicBezTo>
                    <a:pt x="1142" y="0"/>
                    <a:pt x="657" y="469"/>
                    <a:pt x="444" y="583"/>
                  </a:cubicBezTo>
                  <a:cubicBezTo>
                    <a:pt x="229" y="696"/>
                    <a:pt x="1" y="1328"/>
                    <a:pt x="545" y="1934"/>
                  </a:cubicBezTo>
                  <a:lnTo>
                    <a:pt x="2712" y="1985"/>
                  </a:lnTo>
                  <a:lnTo>
                    <a:pt x="3573" y="721"/>
                  </a:lnTo>
                  <a:cubicBezTo>
                    <a:pt x="3573" y="721"/>
                    <a:pt x="2116" y="14"/>
                    <a:pt x="1635" y="0"/>
                  </a:cubicBezTo>
                  <a:cubicBezTo>
                    <a:pt x="1629" y="0"/>
                    <a:pt x="1623" y="0"/>
                    <a:pt x="1617" y="0"/>
                  </a:cubicBezTo>
                  <a:close/>
                </a:path>
              </a:pathLst>
            </a:custGeom>
            <a:solidFill>
              <a:srgbClr val="FFAD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30"/>
            <p:cNvSpPr/>
            <p:nvPr/>
          </p:nvSpPr>
          <p:spPr>
            <a:xfrm>
              <a:off x="1897639" y="4293248"/>
              <a:ext cx="86171" cy="141443"/>
            </a:xfrm>
            <a:custGeom>
              <a:avLst/>
              <a:gdLst/>
              <a:ahLst/>
              <a:cxnLst/>
              <a:rect l="l" t="t" r="r" b="b"/>
              <a:pathLst>
                <a:path w="2786" h="4573" extrusionOk="0">
                  <a:moveTo>
                    <a:pt x="1151" y="1"/>
                  </a:moveTo>
                  <a:cubicBezTo>
                    <a:pt x="1113" y="1"/>
                    <a:pt x="1075" y="2"/>
                    <a:pt x="1037" y="5"/>
                  </a:cubicBezTo>
                  <a:lnTo>
                    <a:pt x="1" y="94"/>
                  </a:lnTo>
                  <a:lnTo>
                    <a:pt x="50" y="686"/>
                  </a:lnTo>
                  <a:lnTo>
                    <a:pt x="1085" y="598"/>
                  </a:lnTo>
                  <a:cubicBezTo>
                    <a:pt x="1101" y="597"/>
                    <a:pt x="1118" y="596"/>
                    <a:pt x="1134" y="596"/>
                  </a:cubicBezTo>
                  <a:cubicBezTo>
                    <a:pt x="1361" y="596"/>
                    <a:pt x="1551" y="736"/>
                    <a:pt x="1589" y="935"/>
                  </a:cubicBezTo>
                  <a:lnTo>
                    <a:pt x="2017" y="3183"/>
                  </a:lnTo>
                  <a:cubicBezTo>
                    <a:pt x="2058" y="3400"/>
                    <a:pt x="1899" y="3614"/>
                    <a:pt x="1653" y="3667"/>
                  </a:cubicBezTo>
                  <a:lnTo>
                    <a:pt x="165" y="3995"/>
                  </a:lnTo>
                  <a:lnTo>
                    <a:pt x="313" y="4573"/>
                  </a:lnTo>
                  <a:lnTo>
                    <a:pt x="1802" y="4244"/>
                  </a:lnTo>
                  <a:cubicBezTo>
                    <a:pt x="2398" y="4114"/>
                    <a:pt x="2785" y="3597"/>
                    <a:pt x="2685" y="3070"/>
                  </a:cubicBezTo>
                  <a:lnTo>
                    <a:pt x="2256" y="823"/>
                  </a:lnTo>
                  <a:cubicBezTo>
                    <a:pt x="2165" y="339"/>
                    <a:pt x="1699" y="1"/>
                    <a:pt x="11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30"/>
            <p:cNvSpPr/>
            <p:nvPr/>
          </p:nvSpPr>
          <p:spPr>
            <a:xfrm>
              <a:off x="1914557" y="4292753"/>
              <a:ext cx="167548" cy="124277"/>
            </a:xfrm>
            <a:custGeom>
              <a:avLst/>
              <a:gdLst/>
              <a:ahLst/>
              <a:cxnLst/>
              <a:rect l="l" t="t" r="r" b="b"/>
              <a:pathLst>
                <a:path w="5417" h="4018" extrusionOk="0">
                  <a:moveTo>
                    <a:pt x="2110" y="1"/>
                  </a:moveTo>
                  <a:cubicBezTo>
                    <a:pt x="1602" y="1"/>
                    <a:pt x="227" y="394"/>
                    <a:pt x="115" y="728"/>
                  </a:cubicBezTo>
                  <a:cubicBezTo>
                    <a:pt x="1" y="1072"/>
                    <a:pt x="627" y="3659"/>
                    <a:pt x="1002" y="3830"/>
                  </a:cubicBezTo>
                  <a:cubicBezTo>
                    <a:pt x="1251" y="3945"/>
                    <a:pt x="2212" y="4018"/>
                    <a:pt x="3140" y="4018"/>
                  </a:cubicBezTo>
                  <a:cubicBezTo>
                    <a:pt x="3604" y="4018"/>
                    <a:pt x="4060" y="4000"/>
                    <a:pt x="4413" y="3959"/>
                  </a:cubicBezTo>
                  <a:cubicBezTo>
                    <a:pt x="5416" y="3845"/>
                    <a:pt x="4577" y="174"/>
                    <a:pt x="4238" y="174"/>
                  </a:cubicBezTo>
                  <a:cubicBezTo>
                    <a:pt x="4237" y="174"/>
                    <a:pt x="4235" y="175"/>
                    <a:pt x="4233" y="175"/>
                  </a:cubicBezTo>
                  <a:cubicBezTo>
                    <a:pt x="4170" y="182"/>
                    <a:pt x="4097" y="185"/>
                    <a:pt x="4018" y="185"/>
                  </a:cubicBezTo>
                  <a:cubicBezTo>
                    <a:pt x="3456" y="185"/>
                    <a:pt x="2564" y="27"/>
                    <a:pt x="2160" y="2"/>
                  </a:cubicBezTo>
                  <a:cubicBezTo>
                    <a:pt x="2144" y="1"/>
                    <a:pt x="2128" y="1"/>
                    <a:pt x="2110" y="1"/>
                  </a:cubicBezTo>
                  <a:close/>
                </a:path>
              </a:pathLst>
            </a:custGeom>
            <a:solidFill>
              <a:srgbClr val="FFAD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30"/>
            <p:cNvSpPr/>
            <p:nvPr/>
          </p:nvSpPr>
          <p:spPr>
            <a:xfrm>
              <a:off x="1914557" y="4308527"/>
              <a:ext cx="155083" cy="108502"/>
            </a:xfrm>
            <a:custGeom>
              <a:avLst/>
              <a:gdLst/>
              <a:ahLst/>
              <a:cxnLst/>
              <a:rect l="l" t="t" r="r" b="b"/>
              <a:pathLst>
                <a:path w="5014" h="3508" extrusionOk="0">
                  <a:moveTo>
                    <a:pt x="342" y="0"/>
                  </a:moveTo>
                  <a:cubicBezTo>
                    <a:pt x="223" y="73"/>
                    <a:pt x="139" y="147"/>
                    <a:pt x="115" y="218"/>
                  </a:cubicBezTo>
                  <a:cubicBezTo>
                    <a:pt x="1" y="562"/>
                    <a:pt x="627" y="3149"/>
                    <a:pt x="1002" y="3320"/>
                  </a:cubicBezTo>
                  <a:cubicBezTo>
                    <a:pt x="1251" y="3435"/>
                    <a:pt x="2212" y="3508"/>
                    <a:pt x="3140" y="3508"/>
                  </a:cubicBezTo>
                  <a:cubicBezTo>
                    <a:pt x="3604" y="3508"/>
                    <a:pt x="4060" y="3490"/>
                    <a:pt x="4413" y="3449"/>
                  </a:cubicBezTo>
                  <a:cubicBezTo>
                    <a:pt x="4680" y="3419"/>
                    <a:pt x="4964" y="3127"/>
                    <a:pt x="5013" y="2730"/>
                  </a:cubicBezTo>
                  <a:cubicBezTo>
                    <a:pt x="4122" y="2584"/>
                    <a:pt x="2673" y="2513"/>
                    <a:pt x="1632" y="1701"/>
                  </a:cubicBezTo>
                  <a:cubicBezTo>
                    <a:pt x="952" y="1168"/>
                    <a:pt x="509" y="556"/>
                    <a:pt x="342" y="0"/>
                  </a:cubicBez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30"/>
            <p:cNvSpPr/>
            <p:nvPr/>
          </p:nvSpPr>
          <p:spPr>
            <a:xfrm>
              <a:off x="1775220" y="4289412"/>
              <a:ext cx="117163" cy="20785"/>
            </a:xfrm>
            <a:custGeom>
              <a:avLst/>
              <a:gdLst/>
              <a:ahLst/>
              <a:cxnLst/>
              <a:rect l="l" t="t" r="r" b="b"/>
              <a:pathLst>
                <a:path w="3788" h="672" extrusionOk="0">
                  <a:moveTo>
                    <a:pt x="3210" y="0"/>
                  </a:moveTo>
                  <a:cubicBezTo>
                    <a:pt x="2863" y="0"/>
                    <a:pt x="2384" y="34"/>
                    <a:pt x="1859" y="102"/>
                  </a:cubicBezTo>
                  <a:cubicBezTo>
                    <a:pt x="824" y="234"/>
                    <a:pt x="0" y="447"/>
                    <a:pt x="21" y="576"/>
                  </a:cubicBezTo>
                  <a:cubicBezTo>
                    <a:pt x="30" y="640"/>
                    <a:pt x="242" y="671"/>
                    <a:pt x="578" y="671"/>
                  </a:cubicBezTo>
                  <a:cubicBezTo>
                    <a:pt x="925" y="671"/>
                    <a:pt x="1404" y="638"/>
                    <a:pt x="1930" y="570"/>
                  </a:cubicBezTo>
                  <a:cubicBezTo>
                    <a:pt x="2963" y="437"/>
                    <a:pt x="3787" y="225"/>
                    <a:pt x="3768" y="96"/>
                  </a:cubicBezTo>
                  <a:cubicBezTo>
                    <a:pt x="3758" y="32"/>
                    <a:pt x="3546" y="0"/>
                    <a:pt x="32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30"/>
            <p:cNvSpPr/>
            <p:nvPr/>
          </p:nvSpPr>
          <p:spPr>
            <a:xfrm>
              <a:off x="1573436" y="4963240"/>
              <a:ext cx="100894" cy="50261"/>
            </a:xfrm>
            <a:custGeom>
              <a:avLst/>
              <a:gdLst/>
              <a:ahLst/>
              <a:cxnLst/>
              <a:rect l="l" t="t" r="r" b="b"/>
              <a:pathLst>
                <a:path w="3262" h="1625" extrusionOk="0">
                  <a:moveTo>
                    <a:pt x="2800" y="1"/>
                  </a:moveTo>
                  <a:cubicBezTo>
                    <a:pt x="2647" y="1"/>
                    <a:pt x="2461" y="135"/>
                    <a:pt x="2274" y="389"/>
                  </a:cubicBezTo>
                  <a:cubicBezTo>
                    <a:pt x="1903" y="898"/>
                    <a:pt x="490" y="1165"/>
                    <a:pt x="259" y="1223"/>
                  </a:cubicBezTo>
                  <a:cubicBezTo>
                    <a:pt x="28" y="1279"/>
                    <a:pt x="1" y="1625"/>
                    <a:pt x="1" y="1625"/>
                  </a:cubicBezTo>
                  <a:lnTo>
                    <a:pt x="3052" y="1625"/>
                  </a:lnTo>
                  <a:cubicBezTo>
                    <a:pt x="3262" y="506"/>
                    <a:pt x="3095" y="1"/>
                    <a:pt x="28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30"/>
            <p:cNvSpPr/>
            <p:nvPr/>
          </p:nvSpPr>
          <p:spPr>
            <a:xfrm>
              <a:off x="1638419" y="4963240"/>
              <a:ext cx="100925" cy="50261"/>
            </a:xfrm>
            <a:custGeom>
              <a:avLst/>
              <a:gdLst/>
              <a:ahLst/>
              <a:cxnLst/>
              <a:rect l="l" t="t" r="r" b="b"/>
              <a:pathLst>
                <a:path w="3263" h="1625" extrusionOk="0">
                  <a:moveTo>
                    <a:pt x="2800" y="1"/>
                  </a:moveTo>
                  <a:cubicBezTo>
                    <a:pt x="2648" y="1"/>
                    <a:pt x="2462" y="135"/>
                    <a:pt x="2276" y="389"/>
                  </a:cubicBezTo>
                  <a:cubicBezTo>
                    <a:pt x="1904" y="898"/>
                    <a:pt x="491" y="1165"/>
                    <a:pt x="260" y="1223"/>
                  </a:cubicBezTo>
                  <a:cubicBezTo>
                    <a:pt x="30" y="1279"/>
                    <a:pt x="1" y="1625"/>
                    <a:pt x="1" y="1625"/>
                  </a:cubicBezTo>
                  <a:lnTo>
                    <a:pt x="3054" y="1625"/>
                  </a:lnTo>
                  <a:cubicBezTo>
                    <a:pt x="3262" y="506"/>
                    <a:pt x="3095" y="1"/>
                    <a:pt x="28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30"/>
            <p:cNvSpPr/>
            <p:nvPr/>
          </p:nvSpPr>
          <p:spPr>
            <a:xfrm>
              <a:off x="1889040" y="3958344"/>
              <a:ext cx="289412" cy="104945"/>
            </a:xfrm>
            <a:custGeom>
              <a:avLst/>
              <a:gdLst/>
              <a:ahLst/>
              <a:cxnLst/>
              <a:rect l="l" t="t" r="r" b="b"/>
              <a:pathLst>
                <a:path w="9357" h="3393" extrusionOk="0">
                  <a:moveTo>
                    <a:pt x="4314" y="0"/>
                  </a:moveTo>
                  <a:cubicBezTo>
                    <a:pt x="4235" y="0"/>
                    <a:pt x="4161" y="4"/>
                    <a:pt x="4093" y="12"/>
                  </a:cubicBezTo>
                  <a:cubicBezTo>
                    <a:pt x="3162" y="118"/>
                    <a:pt x="1161" y="404"/>
                    <a:pt x="136" y="843"/>
                  </a:cubicBezTo>
                  <a:cubicBezTo>
                    <a:pt x="32" y="1116"/>
                    <a:pt x="1" y="1389"/>
                    <a:pt x="55" y="1654"/>
                  </a:cubicBezTo>
                  <a:cubicBezTo>
                    <a:pt x="278" y="2742"/>
                    <a:pt x="1858" y="3393"/>
                    <a:pt x="3924" y="3393"/>
                  </a:cubicBezTo>
                  <a:cubicBezTo>
                    <a:pt x="4629" y="3393"/>
                    <a:pt x="5390" y="3317"/>
                    <a:pt x="6174" y="3157"/>
                  </a:cubicBezTo>
                  <a:cubicBezTo>
                    <a:pt x="7403" y="2905"/>
                    <a:pt x="8500" y="2484"/>
                    <a:pt x="9356" y="1977"/>
                  </a:cubicBezTo>
                  <a:cubicBezTo>
                    <a:pt x="8549" y="1198"/>
                    <a:pt x="7621" y="830"/>
                    <a:pt x="7029" y="662"/>
                  </a:cubicBezTo>
                  <a:cubicBezTo>
                    <a:pt x="6154" y="313"/>
                    <a:pt x="5032" y="0"/>
                    <a:pt x="4314" y="0"/>
                  </a:cubicBez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30"/>
            <p:cNvSpPr/>
            <p:nvPr/>
          </p:nvSpPr>
          <p:spPr>
            <a:xfrm>
              <a:off x="1897700" y="3958344"/>
              <a:ext cx="167826" cy="120689"/>
            </a:xfrm>
            <a:custGeom>
              <a:avLst/>
              <a:gdLst/>
              <a:ahLst/>
              <a:cxnLst/>
              <a:rect l="l" t="t" r="r" b="b"/>
              <a:pathLst>
                <a:path w="5426" h="3902" extrusionOk="0">
                  <a:moveTo>
                    <a:pt x="4033" y="0"/>
                  </a:moveTo>
                  <a:cubicBezTo>
                    <a:pt x="3955" y="0"/>
                    <a:pt x="3881" y="4"/>
                    <a:pt x="3813" y="12"/>
                  </a:cubicBezTo>
                  <a:cubicBezTo>
                    <a:pt x="2955" y="111"/>
                    <a:pt x="1184" y="361"/>
                    <a:pt x="110" y="744"/>
                  </a:cubicBezTo>
                  <a:cubicBezTo>
                    <a:pt x="1" y="1884"/>
                    <a:pt x="352" y="3514"/>
                    <a:pt x="352" y="3514"/>
                  </a:cubicBezTo>
                  <a:lnTo>
                    <a:pt x="1687" y="3448"/>
                  </a:lnTo>
                  <a:lnTo>
                    <a:pt x="2480" y="3902"/>
                  </a:lnTo>
                  <a:cubicBezTo>
                    <a:pt x="2480" y="3902"/>
                    <a:pt x="3489" y="1803"/>
                    <a:pt x="5426" y="225"/>
                  </a:cubicBezTo>
                  <a:cubicBezTo>
                    <a:pt x="4912" y="89"/>
                    <a:pt x="4416" y="0"/>
                    <a:pt x="40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30"/>
            <p:cNvSpPr/>
            <p:nvPr/>
          </p:nvSpPr>
          <p:spPr>
            <a:xfrm>
              <a:off x="1909082" y="3958344"/>
              <a:ext cx="153073" cy="127463"/>
            </a:xfrm>
            <a:custGeom>
              <a:avLst/>
              <a:gdLst/>
              <a:ahLst/>
              <a:cxnLst/>
              <a:rect l="l" t="t" r="r" b="b"/>
              <a:pathLst>
                <a:path w="4949" h="4121" extrusionOk="0">
                  <a:moveTo>
                    <a:pt x="3666" y="0"/>
                  </a:moveTo>
                  <a:cubicBezTo>
                    <a:pt x="3587" y="0"/>
                    <a:pt x="3513" y="4"/>
                    <a:pt x="3445" y="12"/>
                  </a:cubicBezTo>
                  <a:cubicBezTo>
                    <a:pt x="2652" y="103"/>
                    <a:pt x="1082" y="324"/>
                    <a:pt x="0" y="658"/>
                  </a:cubicBezTo>
                  <a:cubicBezTo>
                    <a:pt x="144" y="2102"/>
                    <a:pt x="868" y="4120"/>
                    <a:pt x="868" y="4120"/>
                  </a:cubicBezTo>
                  <a:cubicBezTo>
                    <a:pt x="868" y="4120"/>
                    <a:pt x="2456" y="1697"/>
                    <a:pt x="4949" y="197"/>
                  </a:cubicBezTo>
                  <a:cubicBezTo>
                    <a:pt x="4474" y="77"/>
                    <a:pt x="4021" y="0"/>
                    <a:pt x="3666" y="0"/>
                  </a:cubicBezTo>
                  <a:close/>
                </a:path>
              </a:pathLst>
            </a:custGeom>
            <a:solidFill>
              <a:srgbClr val="FFAD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30"/>
            <p:cNvSpPr/>
            <p:nvPr/>
          </p:nvSpPr>
          <p:spPr>
            <a:xfrm>
              <a:off x="1928692" y="4063380"/>
              <a:ext cx="21434" cy="22424"/>
            </a:xfrm>
            <a:custGeom>
              <a:avLst/>
              <a:gdLst/>
              <a:ahLst/>
              <a:cxnLst/>
              <a:rect l="l" t="t" r="r" b="b"/>
              <a:pathLst>
                <a:path w="693" h="725" extrusionOk="0">
                  <a:moveTo>
                    <a:pt x="203" y="1"/>
                  </a:moveTo>
                  <a:cubicBezTo>
                    <a:pt x="134" y="1"/>
                    <a:pt x="67" y="7"/>
                    <a:pt x="0" y="18"/>
                  </a:cubicBezTo>
                  <a:cubicBezTo>
                    <a:pt x="134" y="444"/>
                    <a:pt x="234" y="724"/>
                    <a:pt x="234" y="724"/>
                  </a:cubicBezTo>
                  <a:cubicBezTo>
                    <a:pt x="234" y="724"/>
                    <a:pt x="395" y="479"/>
                    <a:pt x="692" y="99"/>
                  </a:cubicBezTo>
                  <a:cubicBezTo>
                    <a:pt x="542" y="36"/>
                    <a:pt x="378" y="1"/>
                    <a:pt x="203" y="1"/>
                  </a:cubicBezTo>
                  <a:close/>
                </a:path>
              </a:pathLst>
            </a:custGeom>
            <a:solidFill>
              <a:srgbClr val="FFA7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30"/>
            <p:cNvSpPr/>
            <p:nvPr/>
          </p:nvSpPr>
          <p:spPr>
            <a:xfrm>
              <a:off x="1923465" y="3811399"/>
              <a:ext cx="147660" cy="199375"/>
            </a:xfrm>
            <a:custGeom>
              <a:avLst/>
              <a:gdLst/>
              <a:ahLst/>
              <a:cxnLst/>
              <a:rect l="l" t="t" r="r" b="b"/>
              <a:pathLst>
                <a:path w="4774" h="6446" extrusionOk="0">
                  <a:moveTo>
                    <a:pt x="4774" y="0"/>
                  </a:moveTo>
                  <a:lnTo>
                    <a:pt x="109" y="1228"/>
                  </a:lnTo>
                  <a:cubicBezTo>
                    <a:pt x="0" y="1918"/>
                    <a:pt x="22" y="5280"/>
                    <a:pt x="22" y="5280"/>
                  </a:cubicBezTo>
                  <a:cubicBezTo>
                    <a:pt x="22" y="5280"/>
                    <a:pt x="71" y="6335"/>
                    <a:pt x="605" y="6430"/>
                  </a:cubicBezTo>
                  <a:cubicBezTo>
                    <a:pt x="667" y="6440"/>
                    <a:pt x="733" y="6445"/>
                    <a:pt x="803" y="6445"/>
                  </a:cubicBezTo>
                  <a:cubicBezTo>
                    <a:pt x="2024" y="6445"/>
                    <a:pt x="4298" y="4870"/>
                    <a:pt x="4298" y="4870"/>
                  </a:cubicBezTo>
                  <a:lnTo>
                    <a:pt x="4774" y="0"/>
                  </a:lnTo>
                  <a:close/>
                </a:path>
              </a:pathLst>
            </a:custGeom>
            <a:solidFill>
              <a:srgbClr val="FFAD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30"/>
            <p:cNvSpPr/>
            <p:nvPr/>
          </p:nvSpPr>
          <p:spPr>
            <a:xfrm>
              <a:off x="1820129" y="3589295"/>
              <a:ext cx="307320" cy="405554"/>
            </a:xfrm>
            <a:custGeom>
              <a:avLst/>
              <a:gdLst/>
              <a:ahLst/>
              <a:cxnLst/>
              <a:rect l="l" t="t" r="r" b="b"/>
              <a:pathLst>
                <a:path w="9936" h="13112" extrusionOk="0">
                  <a:moveTo>
                    <a:pt x="7266" y="1"/>
                  </a:moveTo>
                  <a:cubicBezTo>
                    <a:pt x="6624" y="1"/>
                    <a:pt x="6624" y="336"/>
                    <a:pt x="6624" y="336"/>
                  </a:cubicBezTo>
                  <a:cubicBezTo>
                    <a:pt x="6624" y="336"/>
                    <a:pt x="6074" y="139"/>
                    <a:pt x="5536" y="139"/>
                  </a:cubicBezTo>
                  <a:cubicBezTo>
                    <a:pt x="5306" y="139"/>
                    <a:pt x="5078" y="175"/>
                    <a:pt x="4896" y="279"/>
                  </a:cubicBezTo>
                  <a:cubicBezTo>
                    <a:pt x="4291" y="624"/>
                    <a:pt x="4090" y="1226"/>
                    <a:pt x="4090" y="1226"/>
                  </a:cubicBezTo>
                  <a:cubicBezTo>
                    <a:pt x="4090" y="1226"/>
                    <a:pt x="3054" y="1313"/>
                    <a:pt x="2621" y="1774"/>
                  </a:cubicBezTo>
                  <a:cubicBezTo>
                    <a:pt x="2189" y="2232"/>
                    <a:pt x="2334" y="2520"/>
                    <a:pt x="2334" y="2520"/>
                  </a:cubicBezTo>
                  <a:cubicBezTo>
                    <a:pt x="2334" y="2520"/>
                    <a:pt x="2209" y="2477"/>
                    <a:pt x="2037" y="2477"/>
                  </a:cubicBezTo>
                  <a:cubicBezTo>
                    <a:pt x="1789" y="2477"/>
                    <a:pt x="1443" y="2567"/>
                    <a:pt x="1239" y="3009"/>
                  </a:cubicBezTo>
                  <a:cubicBezTo>
                    <a:pt x="893" y="3755"/>
                    <a:pt x="1211" y="4186"/>
                    <a:pt x="1211" y="4186"/>
                  </a:cubicBezTo>
                  <a:cubicBezTo>
                    <a:pt x="1211" y="4186"/>
                    <a:pt x="231" y="4503"/>
                    <a:pt x="202" y="5020"/>
                  </a:cubicBezTo>
                  <a:cubicBezTo>
                    <a:pt x="173" y="5536"/>
                    <a:pt x="664" y="6026"/>
                    <a:pt x="664" y="6026"/>
                  </a:cubicBezTo>
                  <a:cubicBezTo>
                    <a:pt x="664" y="6026"/>
                    <a:pt x="1" y="7347"/>
                    <a:pt x="88" y="7835"/>
                  </a:cubicBezTo>
                  <a:cubicBezTo>
                    <a:pt x="173" y="8324"/>
                    <a:pt x="778" y="8784"/>
                    <a:pt x="778" y="8784"/>
                  </a:cubicBezTo>
                  <a:cubicBezTo>
                    <a:pt x="778" y="8784"/>
                    <a:pt x="173" y="9070"/>
                    <a:pt x="116" y="9645"/>
                  </a:cubicBezTo>
                  <a:cubicBezTo>
                    <a:pt x="59" y="10220"/>
                    <a:pt x="433" y="10392"/>
                    <a:pt x="433" y="10392"/>
                  </a:cubicBezTo>
                  <a:cubicBezTo>
                    <a:pt x="433" y="10392"/>
                    <a:pt x="248" y="11009"/>
                    <a:pt x="346" y="11311"/>
                  </a:cubicBezTo>
                  <a:cubicBezTo>
                    <a:pt x="635" y="12202"/>
                    <a:pt x="1240" y="12231"/>
                    <a:pt x="1240" y="12231"/>
                  </a:cubicBezTo>
                  <a:cubicBezTo>
                    <a:pt x="1240" y="12231"/>
                    <a:pt x="1297" y="12892"/>
                    <a:pt x="1960" y="13063"/>
                  </a:cubicBezTo>
                  <a:cubicBezTo>
                    <a:pt x="2092" y="13098"/>
                    <a:pt x="2217" y="13112"/>
                    <a:pt x="2331" y="13112"/>
                  </a:cubicBezTo>
                  <a:cubicBezTo>
                    <a:pt x="2788" y="13112"/>
                    <a:pt x="3083" y="12892"/>
                    <a:pt x="3083" y="12892"/>
                  </a:cubicBezTo>
                  <a:cubicBezTo>
                    <a:pt x="3083" y="12892"/>
                    <a:pt x="3886" y="13092"/>
                    <a:pt x="4464" y="13092"/>
                  </a:cubicBezTo>
                  <a:cubicBezTo>
                    <a:pt x="5329" y="13092"/>
                    <a:pt x="5962" y="12403"/>
                    <a:pt x="5962" y="12403"/>
                  </a:cubicBezTo>
                  <a:cubicBezTo>
                    <a:pt x="5962" y="12403"/>
                    <a:pt x="7057" y="11886"/>
                    <a:pt x="7431" y="11196"/>
                  </a:cubicBezTo>
                  <a:cubicBezTo>
                    <a:pt x="7431" y="11196"/>
                    <a:pt x="8496" y="10421"/>
                    <a:pt x="8496" y="9674"/>
                  </a:cubicBezTo>
                  <a:cubicBezTo>
                    <a:pt x="8496" y="9674"/>
                    <a:pt x="9014" y="8840"/>
                    <a:pt x="8698" y="7978"/>
                  </a:cubicBezTo>
                  <a:cubicBezTo>
                    <a:pt x="8698" y="7978"/>
                    <a:pt x="8956" y="6370"/>
                    <a:pt x="9331" y="6026"/>
                  </a:cubicBezTo>
                  <a:cubicBezTo>
                    <a:pt x="9705" y="5680"/>
                    <a:pt x="9936" y="4588"/>
                    <a:pt x="9418" y="4157"/>
                  </a:cubicBezTo>
                  <a:cubicBezTo>
                    <a:pt x="9418" y="4157"/>
                    <a:pt x="9677" y="2980"/>
                    <a:pt x="8900" y="2376"/>
                  </a:cubicBezTo>
                  <a:cubicBezTo>
                    <a:pt x="8900" y="2376"/>
                    <a:pt x="8871" y="251"/>
                    <a:pt x="7748" y="49"/>
                  </a:cubicBezTo>
                  <a:cubicBezTo>
                    <a:pt x="7556" y="15"/>
                    <a:pt x="7397" y="1"/>
                    <a:pt x="72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30"/>
            <p:cNvSpPr/>
            <p:nvPr/>
          </p:nvSpPr>
          <p:spPr>
            <a:xfrm>
              <a:off x="1864358" y="3589295"/>
              <a:ext cx="263091" cy="405585"/>
            </a:xfrm>
            <a:custGeom>
              <a:avLst/>
              <a:gdLst/>
              <a:ahLst/>
              <a:cxnLst/>
              <a:rect l="l" t="t" r="r" b="b"/>
              <a:pathLst>
                <a:path w="8506" h="13113" extrusionOk="0">
                  <a:moveTo>
                    <a:pt x="5836" y="1"/>
                  </a:moveTo>
                  <a:cubicBezTo>
                    <a:pt x="5194" y="1"/>
                    <a:pt x="5194" y="336"/>
                    <a:pt x="5194" y="336"/>
                  </a:cubicBezTo>
                  <a:cubicBezTo>
                    <a:pt x="5194" y="336"/>
                    <a:pt x="4848" y="213"/>
                    <a:pt x="4437" y="161"/>
                  </a:cubicBezTo>
                  <a:lnTo>
                    <a:pt x="4437" y="161"/>
                  </a:lnTo>
                  <a:cubicBezTo>
                    <a:pt x="4690" y="729"/>
                    <a:pt x="4775" y="1329"/>
                    <a:pt x="4775" y="1329"/>
                  </a:cubicBezTo>
                  <a:cubicBezTo>
                    <a:pt x="5623" y="1829"/>
                    <a:pt x="5517" y="3031"/>
                    <a:pt x="5517" y="3031"/>
                  </a:cubicBezTo>
                  <a:cubicBezTo>
                    <a:pt x="6086" y="3392"/>
                    <a:pt x="5996" y="4504"/>
                    <a:pt x="5669" y="4894"/>
                  </a:cubicBezTo>
                  <a:cubicBezTo>
                    <a:pt x="5342" y="5283"/>
                    <a:pt x="5290" y="6912"/>
                    <a:pt x="5290" y="6912"/>
                  </a:cubicBezTo>
                  <a:cubicBezTo>
                    <a:pt x="5715" y="7727"/>
                    <a:pt x="5307" y="8619"/>
                    <a:pt x="5307" y="8619"/>
                  </a:cubicBezTo>
                  <a:cubicBezTo>
                    <a:pt x="5402" y="9360"/>
                    <a:pt x="4443" y="10264"/>
                    <a:pt x="4443" y="10264"/>
                  </a:cubicBezTo>
                  <a:cubicBezTo>
                    <a:pt x="4161" y="10996"/>
                    <a:pt x="3142" y="11648"/>
                    <a:pt x="3142" y="11648"/>
                  </a:cubicBezTo>
                  <a:cubicBezTo>
                    <a:pt x="3142" y="11648"/>
                    <a:pt x="2601" y="12413"/>
                    <a:pt x="1744" y="12522"/>
                  </a:cubicBezTo>
                  <a:cubicBezTo>
                    <a:pt x="1588" y="12542"/>
                    <a:pt x="1412" y="12549"/>
                    <a:pt x="1241" y="12549"/>
                  </a:cubicBezTo>
                  <a:cubicBezTo>
                    <a:pt x="782" y="12549"/>
                    <a:pt x="347" y="12498"/>
                    <a:pt x="347" y="12498"/>
                  </a:cubicBezTo>
                  <a:cubicBezTo>
                    <a:pt x="347" y="12498"/>
                    <a:pt x="223" y="12617"/>
                    <a:pt x="1" y="12711"/>
                  </a:cubicBezTo>
                  <a:cubicBezTo>
                    <a:pt x="108" y="12858"/>
                    <a:pt x="274" y="12997"/>
                    <a:pt x="530" y="13065"/>
                  </a:cubicBezTo>
                  <a:cubicBezTo>
                    <a:pt x="661" y="13099"/>
                    <a:pt x="786" y="13113"/>
                    <a:pt x="899" y="13113"/>
                  </a:cubicBezTo>
                  <a:cubicBezTo>
                    <a:pt x="1357" y="13113"/>
                    <a:pt x="1653" y="12892"/>
                    <a:pt x="1653" y="12892"/>
                  </a:cubicBezTo>
                  <a:cubicBezTo>
                    <a:pt x="1653" y="12892"/>
                    <a:pt x="2456" y="13092"/>
                    <a:pt x="3034" y="13092"/>
                  </a:cubicBezTo>
                  <a:cubicBezTo>
                    <a:pt x="3899" y="13092"/>
                    <a:pt x="4532" y="12403"/>
                    <a:pt x="4532" y="12403"/>
                  </a:cubicBezTo>
                  <a:cubicBezTo>
                    <a:pt x="4532" y="12403"/>
                    <a:pt x="5627" y="11886"/>
                    <a:pt x="6001" y="11196"/>
                  </a:cubicBezTo>
                  <a:cubicBezTo>
                    <a:pt x="6001" y="11196"/>
                    <a:pt x="7066" y="10421"/>
                    <a:pt x="7066" y="9674"/>
                  </a:cubicBezTo>
                  <a:cubicBezTo>
                    <a:pt x="7066" y="9674"/>
                    <a:pt x="7584" y="8840"/>
                    <a:pt x="7268" y="7978"/>
                  </a:cubicBezTo>
                  <a:cubicBezTo>
                    <a:pt x="7268" y="7978"/>
                    <a:pt x="7526" y="6370"/>
                    <a:pt x="7901" y="6026"/>
                  </a:cubicBezTo>
                  <a:cubicBezTo>
                    <a:pt x="8275" y="5680"/>
                    <a:pt x="8506" y="4588"/>
                    <a:pt x="7988" y="4157"/>
                  </a:cubicBezTo>
                  <a:cubicBezTo>
                    <a:pt x="7988" y="4157"/>
                    <a:pt x="8247" y="2980"/>
                    <a:pt x="7470" y="2376"/>
                  </a:cubicBezTo>
                  <a:cubicBezTo>
                    <a:pt x="7470" y="2376"/>
                    <a:pt x="7441" y="251"/>
                    <a:pt x="6318" y="49"/>
                  </a:cubicBezTo>
                  <a:cubicBezTo>
                    <a:pt x="6126" y="15"/>
                    <a:pt x="5967" y="1"/>
                    <a:pt x="5836" y="1"/>
                  </a:cubicBez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30"/>
            <p:cNvSpPr/>
            <p:nvPr/>
          </p:nvSpPr>
          <p:spPr>
            <a:xfrm>
              <a:off x="2034625" y="3758850"/>
              <a:ext cx="70428" cy="72283"/>
            </a:xfrm>
            <a:custGeom>
              <a:avLst/>
              <a:gdLst/>
              <a:ahLst/>
              <a:cxnLst/>
              <a:rect l="l" t="t" r="r" b="b"/>
              <a:pathLst>
                <a:path w="2277" h="2337" extrusionOk="0">
                  <a:moveTo>
                    <a:pt x="1360" y="0"/>
                  </a:moveTo>
                  <a:cubicBezTo>
                    <a:pt x="800" y="0"/>
                    <a:pt x="0" y="564"/>
                    <a:pt x="34" y="1171"/>
                  </a:cubicBezTo>
                  <a:cubicBezTo>
                    <a:pt x="54" y="1531"/>
                    <a:pt x="288" y="2337"/>
                    <a:pt x="583" y="2337"/>
                  </a:cubicBezTo>
                  <a:cubicBezTo>
                    <a:pt x="609" y="2337"/>
                    <a:pt x="636" y="2330"/>
                    <a:pt x="663" y="2316"/>
                  </a:cubicBezTo>
                  <a:cubicBezTo>
                    <a:pt x="993" y="2148"/>
                    <a:pt x="2276" y="1144"/>
                    <a:pt x="1825" y="250"/>
                  </a:cubicBezTo>
                  <a:cubicBezTo>
                    <a:pt x="1736" y="75"/>
                    <a:pt x="1564" y="0"/>
                    <a:pt x="1360" y="0"/>
                  </a:cubicBezTo>
                  <a:close/>
                </a:path>
              </a:pathLst>
            </a:custGeom>
            <a:solidFill>
              <a:srgbClr val="FFAD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30"/>
            <p:cNvSpPr/>
            <p:nvPr/>
          </p:nvSpPr>
          <p:spPr>
            <a:xfrm>
              <a:off x="1858018" y="3698754"/>
              <a:ext cx="157217" cy="128514"/>
            </a:xfrm>
            <a:custGeom>
              <a:avLst/>
              <a:gdLst/>
              <a:ahLst/>
              <a:cxnLst/>
              <a:rect l="l" t="t" r="r" b="b"/>
              <a:pathLst>
                <a:path w="5083" h="4155" extrusionOk="0">
                  <a:moveTo>
                    <a:pt x="2446" y="0"/>
                  </a:moveTo>
                  <a:cubicBezTo>
                    <a:pt x="1587" y="0"/>
                    <a:pt x="681" y="53"/>
                    <a:pt x="619" y="130"/>
                  </a:cubicBezTo>
                  <a:cubicBezTo>
                    <a:pt x="504" y="274"/>
                    <a:pt x="273" y="1825"/>
                    <a:pt x="302" y="2371"/>
                  </a:cubicBezTo>
                  <a:cubicBezTo>
                    <a:pt x="331" y="2906"/>
                    <a:pt x="0" y="4155"/>
                    <a:pt x="256" y="4155"/>
                  </a:cubicBezTo>
                  <a:cubicBezTo>
                    <a:pt x="261" y="4155"/>
                    <a:pt x="267" y="4154"/>
                    <a:pt x="273" y="4153"/>
                  </a:cubicBezTo>
                  <a:cubicBezTo>
                    <a:pt x="366" y="4134"/>
                    <a:pt x="1209" y="3878"/>
                    <a:pt x="1829" y="3878"/>
                  </a:cubicBezTo>
                  <a:cubicBezTo>
                    <a:pt x="1969" y="3878"/>
                    <a:pt x="2097" y="3891"/>
                    <a:pt x="2203" y="3922"/>
                  </a:cubicBezTo>
                  <a:cubicBezTo>
                    <a:pt x="2779" y="4095"/>
                    <a:pt x="4068" y="4068"/>
                    <a:pt x="4384" y="4097"/>
                  </a:cubicBezTo>
                  <a:cubicBezTo>
                    <a:pt x="4386" y="4098"/>
                    <a:pt x="4388" y="4098"/>
                    <a:pt x="4390" y="4098"/>
                  </a:cubicBezTo>
                  <a:cubicBezTo>
                    <a:pt x="4706" y="4098"/>
                    <a:pt x="5083" y="2023"/>
                    <a:pt x="5054" y="1595"/>
                  </a:cubicBezTo>
                  <a:cubicBezTo>
                    <a:pt x="5025" y="1164"/>
                    <a:pt x="4247" y="331"/>
                    <a:pt x="3988" y="130"/>
                  </a:cubicBezTo>
                  <a:cubicBezTo>
                    <a:pt x="3869" y="38"/>
                    <a:pt x="3174" y="0"/>
                    <a:pt x="2446" y="0"/>
                  </a:cubicBezTo>
                  <a:close/>
                </a:path>
              </a:pathLst>
            </a:custGeom>
            <a:solidFill>
              <a:srgbClr val="FFAD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30"/>
            <p:cNvSpPr/>
            <p:nvPr/>
          </p:nvSpPr>
          <p:spPr>
            <a:xfrm>
              <a:off x="1915392" y="4635667"/>
              <a:ext cx="284494" cy="105007"/>
            </a:xfrm>
            <a:custGeom>
              <a:avLst/>
              <a:gdLst/>
              <a:ahLst/>
              <a:cxnLst/>
              <a:rect l="l" t="t" r="r" b="b"/>
              <a:pathLst>
                <a:path w="9198" h="3395" extrusionOk="0">
                  <a:moveTo>
                    <a:pt x="9197" y="1"/>
                  </a:moveTo>
                  <a:lnTo>
                    <a:pt x="9197" y="1"/>
                  </a:lnTo>
                  <a:cubicBezTo>
                    <a:pt x="7272" y="374"/>
                    <a:pt x="0" y="1835"/>
                    <a:pt x="0" y="1835"/>
                  </a:cubicBezTo>
                  <a:lnTo>
                    <a:pt x="5427" y="3394"/>
                  </a:lnTo>
                  <a:cubicBezTo>
                    <a:pt x="6199" y="1576"/>
                    <a:pt x="8775" y="215"/>
                    <a:pt x="9197" y="1"/>
                  </a:cubicBez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30"/>
            <p:cNvSpPr/>
            <p:nvPr/>
          </p:nvSpPr>
          <p:spPr>
            <a:xfrm>
              <a:off x="1831975" y="4909485"/>
              <a:ext cx="448238" cy="85243"/>
            </a:xfrm>
            <a:custGeom>
              <a:avLst/>
              <a:gdLst/>
              <a:ahLst/>
              <a:cxnLst/>
              <a:rect l="l" t="t" r="r" b="b"/>
              <a:pathLst>
                <a:path w="14492" h="2756" extrusionOk="0">
                  <a:moveTo>
                    <a:pt x="1" y="1"/>
                  </a:moveTo>
                  <a:cubicBezTo>
                    <a:pt x="137" y="1530"/>
                    <a:pt x="4360" y="2755"/>
                    <a:pt x="9554" y="2755"/>
                  </a:cubicBezTo>
                  <a:cubicBezTo>
                    <a:pt x="11361" y="2755"/>
                    <a:pt x="13050" y="2607"/>
                    <a:pt x="14492" y="2350"/>
                  </a:cubicBezTo>
                  <a:lnTo>
                    <a:pt x="14492" y="566"/>
                  </a:lnTo>
                  <a:cubicBezTo>
                    <a:pt x="14492" y="254"/>
                    <a:pt x="14238" y="1"/>
                    <a:pt x="139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30"/>
            <p:cNvSpPr/>
            <p:nvPr/>
          </p:nvSpPr>
          <p:spPr>
            <a:xfrm>
              <a:off x="1844718" y="4909485"/>
              <a:ext cx="160403" cy="104018"/>
            </a:xfrm>
            <a:custGeom>
              <a:avLst/>
              <a:gdLst/>
              <a:ahLst/>
              <a:cxnLst/>
              <a:rect l="l" t="t" r="r" b="b"/>
              <a:pathLst>
                <a:path w="5186" h="3363" extrusionOk="0">
                  <a:moveTo>
                    <a:pt x="1942" y="1"/>
                  </a:moveTo>
                  <a:cubicBezTo>
                    <a:pt x="1662" y="1100"/>
                    <a:pt x="995" y="2290"/>
                    <a:pt x="0" y="3363"/>
                  </a:cubicBezTo>
                  <a:lnTo>
                    <a:pt x="1498" y="3363"/>
                  </a:lnTo>
                  <a:cubicBezTo>
                    <a:pt x="1884" y="2754"/>
                    <a:pt x="2371" y="2155"/>
                    <a:pt x="2952" y="1600"/>
                  </a:cubicBezTo>
                  <a:cubicBezTo>
                    <a:pt x="3658" y="922"/>
                    <a:pt x="4424" y="386"/>
                    <a:pt x="5186" y="1"/>
                  </a:cubicBez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30"/>
            <p:cNvSpPr/>
            <p:nvPr/>
          </p:nvSpPr>
          <p:spPr>
            <a:xfrm>
              <a:off x="2060482" y="4909485"/>
              <a:ext cx="169775" cy="104018"/>
            </a:xfrm>
            <a:custGeom>
              <a:avLst/>
              <a:gdLst/>
              <a:ahLst/>
              <a:cxnLst/>
              <a:rect l="l" t="t" r="r" b="b"/>
              <a:pathLst>
                <a:path w="5489" h="3363" extrusionOk="0">
                  <a:moveTo>
                    <a:pt x="4373" y="1"/>
                  </a:moveTo>
                  <a:cubicBezTo>
                    <a:pt x="3791" y="609"/>
                    <a:pt x="3139" y="1208"/>
                    <a:pt x="2438" y="1764"/>
                  </a:cubicBezTo>
                  <a:cubicBezTo>
                    <a:pt x="1584" y="2441"/>
                    <a:pt x="754" y="2978"/>
                    <a:pt x="1" y="3363"/>
                  </a:cubicBezTo>
                  <a:lnTo>
                    <a:pt x="2415" y="3363"/>
                  </a:lnTo>
                  <a:cubicBezTo>
                    <a:pt x="3155" y="2264"/>
                    <a:pt x="4227" y="1072"/>
                    <a:pt x="5488" y="1"/>
                  </a:cubicBez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30"/>
            <p:cNvSpPr/>
            <p:nvPr/>
          </p:nvSpPr>
          <p:spPr>
            <a:xfrm>
              <a:off x="1838996" y="4839460"/>
              <a:ext cx="264823" cy="6155"/>
            </a:xfrm>
            <a:custGeom>
              <a:avLst/>
              <a:gdLst/>
              <a:ahLst/>
              <a:cxnLst/>
              <a:rect l="l" t="t" r="r" b="b"/>
              <a:pathLst>
                <a:path w="8562" h="199" extrusionOk="0">
                  <a:moveTo>
                    <a:pt x="269" y="1"/>
                  </a:moveTo>
                  <a:lnTo>
                    <a:pt x="269" y="133"/>
                  </a:lnTo>
                  <a:cubicBezTo>
                    <a:pt x="269" y="133"/>
                    <a:pt x="166" y="150"/>
                    <a:pt x="1" y="199"/>
                  </a:cubicBezTo>
                  <a:lnTo>
                    <a:pt x="8561" y="199"/>
                  </a:lnTo>
                  <a:cubicBezTo>
                    <a:pt x="8511" y="137"/>
                    <a:pt x="8461" y="72"/>
                    <a:pt x="841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30"/>
            <p:cNvSpPr/>
            <p:nvPr/>
          </p:nvSpPr>
          <p:spPr>
            <a:xfrm>
              <a:off x="1544486" y="4462586"/>
              <a:ext cx="44941" cy="97429"/>
            </a:xfrm>
            <a:custGeom>
              <a:avLst/>
              <a:gdLst/>
              <a:ahLst/>
              <a:cxnLst/>
              <a:rect l="l" t="t" r="r" b="b"/>
              <a:pathLst>
                <a:path w="1453" h="3150" extrusionOk="0">
                  <a:moveTo>
                    <a:pt x="780" y="0"/>
                  </a:moveTo>
                  <a:cubicBezTo>
                    <a:pt x="521" y="0"/>
                    <a:pt x="268" y="52"/>
                    <a:pt x="187" y="236"/>
                  </a:cubicBezTo>
                  <a:cubicBezTo>
                    <a:pt x="1" y="658"/>
                    <a:pt x="204" y="1534"/>
                    <a:pt x="236" y="1787"/>
                  </a:cubicBezTo>
                  <a:cubicBezTo>
                    <a:pt x="270" y="2039"/>
                    <a:pt x="371" y="2848"/>
                    <a:pt x="422" y="3034"/>
                  </a:cubicBezTo>
                  <a:cubicBezTo>
                    <a:pt x="447" y="3123"/>
                    <a:pt x="565" y="3150"/>
                    <a:pt x="700" y="3150"/>
                  </a:cubicBezTo>
                  <a:cubicBezTo>
                    <a:pt x="846" y="3150"/>
                    <a:pt x="1011" y="3119"/>
                    <a:pt x="1098" y="3102"/>
                  </a:cubicBezTo>
                  <a:cubicBezTo>
                    <a:pt x="1267" y="3068"/>
                    <a:pt x="1132" y="2039"/>
                    <a:pt x="1115" y="1736"/>
                  </a:cubicBezTo>
                  <a:cubicBezTo>
                    <a:pt x="1098" y="1433"/>
                    <a:pt x="1369" y="607"/>
                    <a:pt x="1452" y="85"/>
                  </a:cubicBezTo>
                  <a:cubicBezTo>
                    <a:pt x="1452" y="85"/>
                    <a:pt x="1111" y="0"/>
                    <a:pt x="780" y="0"/>
                  </a:cubicBezTo>
                  <a:close/>
                </a:path>
              </a:pathLst>
            </a:custGeom>
            <a:solidFill>
              <a:srgbClr val="FFAD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30"/>
            <p:cNvSpPr/>
            <p:nvPr/>
          </p:nvSpPr>
          <p:spPr>
            <a:xfrm>
              <a:off x="1775467" y="4298629"/>
              <a:ext cx="40889" cy="11568"/>
            </a:xfrm>
            <a:custGeom>
              <a:avLst/>
              <a:gdLst/>
              <a:ahLst/>
              <a:cxnLst/>
              <a:rect l="l" t="t" r="r" b="b"/>
              <a:pathLst>
                <a:path w="1322" h="374" extrusionOk="0">
                  <a:moveTo>
                    <a:pt x="707" y="0"/>
                  </a:moveTo>
                  <a:cubicBezTo>
                    <a:pt x="275" y="99"/>
                    <a:pt x="0" y="203"/>
                    <a:pt x="13" y="278"/>
                  </a:cubicBezTo>
                  <a:cubicBezTo>
                    <a:pt x="22" y="341"/>
                    <a:pt x="233" y="373"/>
                    <a:pt x="569" y="373"/>
                  </a:cubicBezTo>
                  <a:cubicBezTo>
                    <a:pt x="778" y="373"/>
                    <a:pt x="1035" y="361"/>
                    <a:pt x="1322" y="336"/>
                  </a:cubicBezTo>
                  <a:cubicBezTo>
                    <a:pt x="1099" y="231"/>
                    <a:pt x="894" y="119"/>
                    <a:pt x="7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30"/>
            <p:cNvSpPr/>
            <p:nvPr/>
          </p:nvSpPr>
          <p:spPr>
            <a:xfrm>
              <a:off x="2043811" y="3769830"/>
              <a:ext cx="46178" cy="42591"/>
            </a:xfrm>
            <a:custGeom>
              <a:avLst/>
              <a:gdLst/>
              <a:ahLst/>
              <a:cxnLst/>
              <a:rect l="l" t="t" r="r" b="b"/>
              <a:pathLst>
                <a:path w="1493" h="1377" extrusionOk="0">
                  <a:moveTo>
                    <a:pt x="946" y="1"/>
                  </a:moveTo>
                  <a:cubicBezTo>
                    <a:pt x="557" y="1"/>
                    <a:pt x="0" y="392"/>
                    <a:pt x="24" y="815"/>
                  </a:cubicBezTo>
                  <a:cubicBezTo>
                    <a:pt x="29" y="900"/>
                    <a:pt x="51" y="1022"/>
                    <a:pt x="86" y="1144"/>
                  </a:cubicBezTo>
                  <a:cubicBezTo>
                    <a:pt x="171" y="929"/>
                    <a:pt x="380" y="735"/>
                    <a:pt x="552" y="735"/>
                  </a:cubicBezTo>
                  <a:cubicBezTo>
                    <a:pt x="601" y="735"/>
                    <a:pt x="648" y="751"/>
                    <a:pt x="687" y="786"/>
                  </a:cubicBezTo>
                  <a:cubicBezTo>
                    <a:pt x="855" y="936"/>
                    <a:pt x="848" y="1167"/>
                    <a:pt x="785" y="1377"/>
                  </a:cubicBezTo>
                  <a:cubicBezTo>
                    <a:pt x="1109" y="1093"/>
                    <a:pt x="1493" y="615"/>
                    <a:pt x="1269" y="174"/>
                  </a:cubicBezTo>
                  <a:cubicBezTo>
                    <a:pt x="1208" y="53"/>
                    <a:pt x="1088" y="1"/>
                    <a:pt x="946" y="1"/>
                  </a:cubicBez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30"/>
            <p:cNvSpPr/>
            <p:nvPr/>
          </p:nvSpPr>
          <p:spPr>
            <a:xfrm>
              <a:off x="1930919" y="3929116"/>
              <a:ext cx="55241" cy="36374"/>
            </a:xfrm>
            <a:custGeom>
              <a:avLst/>
              <a:gdLst/>
              <a:ahLst/>
              <a:cxnLst/>
              <a:rect l="l" t="t" r="r" b="b"/>
              <a:pathLst>
                <a:path w="1786" h="1176" extrusionOk="0">
                  <a:moveTo>
                    <a:pt x="1" y="1"/>
                  </a:moveTo>
                  <a:cubicBezTo>
                    <a:pt x="1" y="1"/>
                    <a:pt x="99" y="1176"/>
                    <a:pt x="1261" y="1176"/>
                  </a:cubicBezTo>
                  <a:cubicBezTo>
                    <a:pt x="1377" y="1176"/>
                    <a:pt x="1504" y="1164"/>
                    <a:pt x="1643" y="1138"/>
                  </a:cubicBezTo>
                  <a:lnTo>
                    <a:pt x="1785" y="228"/>
                  </a:lnTo>
                  <a:lnTo>
                    <a:pt x="1785" y="228"/>
                  </a:lnTo>
                  <a:cubicBezTo>
                    <a:pt x="1576" y="312"/>
                    <a:pt x="1367" y="344"/>
                    <a:pt x="1169" y="344"/>
                  </a:cubicBezTo>
                  <a:cubicBezTo>
                    <a:pt x="524" y="344"/>
                    <a:pt x="1" y="1"/>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30"/>
            <p:cNvSpPr/>
            <p:nvPr/>
          </p:nvSpPr>
          <p:spPr>
            <a:xfrm>
              <a:off x="1994076" y="3839978"/>
              <a:ext cx="61891" cy="40395"/>
            </a:xfrm>
            <a:custGeom>
              <a:avLst/>
              <a:gdLst/>
              <a:ahLst/>
              <a:cxnLst/>
              <a:rect l="l" t="t" r="r" b="b"/>
              <a:pathLst>
                <a:path w="2001" h="1306" extrusionOk="0">
                  <a:moveTo>
                    <a:pt x="1616" y="0"/>
                  </a:moveTo>
                  <a:cubicBezTo>
                    <a:pt x="1069" y="791"/>
                    <a:pt x="1" y="792"/>
                    <a:pt x="1" y="792"/>
                  </a:cubicBezTo>
                  <a:cubicBezTo>
                    <a:pt x="1" y="792"/>
                    <a:pt x="406" y="1305"/>
                    <a:pt x="1012" y="1305"/>
                  </a:cubicBezTo>
                  <a:cubicBezTo>
                    <a:pt x="1303" y="1305"/>
                    <a:pt x="1640" y="1187"/>
                    <a:pt x="2000" y="839"/>
                  </a:cubicBezTo>
                  <a:lnTo>
                    <a:pt x="161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30"/>
            <p:cNvSpPr/>
            <p:nvPr/>
          </p:nvSpPr>
          <p:spPr>
            <a:xfrm>
              <a:off x="1891329" y="3749138"/>
              <a:ext cx="52272" cy="83758"/>
            </a:xfrm>
            <a:custGeom>
              <a:avLst/>
              <a:gdLst/>
              <a:ahLst/>
              <a:cxnLst/>
              <a:rect l="l" t="t" r="r" b="b"/>
              <a:pathLst>
                <a:path w="1690" h="2708" extrusionOk="0">
                  <a:moveTo>
                    <a:pt x="998" y="0"/>
                  </a:moveTo>
                  <a:cubicBezTo>
                    <a:pt x="812" y="674"/>
                    <a:pt x="0" y="2561"/>
                    <a:pt x="305" y="2680"/>
                  </a:cubicBezTo>
                  <a:cubicBezTo>
                    <a:pt x="355" y="2699"/>
                    <a:pt x="423" y="2708"/>
                    <a:pt x="502" y="2708"/>
                  </a:cubicBezTo>
                  <a:cubicBezTo>
                    <a:pt x="899" y="2708"/>
                    <a:pt x="1566" y="2497"/>
                    <a:pt x="1622" y="2426"/>
                  </a:cubicBezTo>
                  <a:cubicBezTo>
                    <a:pt x="1690" y="2342"/>
                    <a:pt x="1419" y="1786"/>
                    <a:pt x="1419" y="1786"/>
                  </a:cubicBezTo>
                  <a:lnTo>
                    <a:pt x="1200" y="34"/>
                  </a:lnTo>
                  <a:lnTo>
                    <a:pt x="9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30"/>
            <p:cNvSpPr/>
            <p:nvPr/>
          </p:nvSpPr>
          <p:spPr>
            <a:xfrm>
              <a:off x="1897948" y="3747715"/>
              <a:ext cx="49952" cy="79707"/>
            </a:xfrm>
            <a:custGeom>
              <a:avLst/>
              <a:gdLst/>
              <a:ahLst/>
              <a:cxnLst/>
              <a:rect l="l" t="t" r="r" b="b"/>
              <a:pathLst>
                <a:path w="1615" h="2577" extrusionOk="0">
                  <a:moveTo>
                    <a:pt x="953" y="0"/>
                  </a:moveTo>
                  <a:cubicBezTo>
                    <a:pt x="776" y="641"/>
                    <a:pt x="0" y="2437"/>
                    <a:pt x="290" y="2549"/>
                  </a:cubicBezTo>
                  <a:cubicBezTo>
                    <a:pt x="339" y="2568"/>
                    <a:pt x="404" y="2576"/>
                    <a:pt x="480" y="2576"/>
                  </a:cubicBezTo>
                  <a:cubicBezTo>
                    <a:pt x="859" y="2576"/>
                    <a:pt x="1496" y="2376"/>
                    <a:pt x="1550" y="2309"/>
                  </a:cubicBezTo>
                  <a:cubicBezTo>
                    <a:pt x="1615" y="2229"/>
                    <a:pt x="1356" y="1699"/>
                    <a:pt x="1356" y="1699"/>
                  </a:cubicBezTo>
                  <a:lnTo>
                    <a:pt x="1146" y="32"/>
                  </a:lnTo>
                  <a:lnTo>
                    <a:pt x="953" y="0"/>
                  </a:lnTo>
                  <a:close/>
                </a:path>
              </a:pathLst>
            </a:custGeom>
            <a:solidFill>
              <a:srgbClr val="FFA7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30"/>
            <p:cNvSpPr/>
            <p:nvPr/>
          </p:nvSpPr>
          <p:spPr>
            <a:xfrm>
              <a:off x="1937630" y="3722229"/>
              <a:ext cx="64891" cy="34796"/>
            </a:xfrm>
            <a:custGeom>
              <a:avLst/>
              <a:gdLst/>
              <a:ahLst/>
              <a:cxnLst/>
              <a:rect l="l" t="t" r="r" b="b"/>
              <a:pathLst>
                <a:path w="2098" h="1125" extrusionOk="0">
                  <a:moveTo>
                    <a:pt x="498" y="1"/>
                  </a:moveTo>
                  <a:cubicBezTo>
                    <a:pt x="441" y="1"/>
                    <a:pt x="392" y="5"/>
                    <a:pt x="357" y="15"/>
                  </a:cubicBezTo>
                  <a:cubicBezTo>
                    <a:pt x="87" y="90"/>
                    <a:pt x="1" y="764"/>
                    <a:pt x="174" y="895"/>
                  </a:cubicBezTo>
                  <a:cubicBezTo>
                    <a:pt x="328" y="1013"/>
                    <a:pt x="1082" y="1124"/>
                    <a:pt x="1660" y="1124"/>
                  </a:cubicBezTo>
                  <a:cubicBezTo>
                    <a:pt x="1723" y="1124"/>
                    <a:pt x="1783" y="1123"/>
                    <a:pt x="1840" y="1120"/>
                  </a:cubicBezTo>
                  <a:cubicBezTo>
                    <a:pt x="2097" y="1108"/>
                    <a:pt x="1926" y="522"/>
                    <a:pt x="1803" y="351"/>
                  </a:cubicBezTo>
                  <a:cubicBezTo>
                    <a:pt x="1697" y="203"/>
                    <a:pt x="885" y="1"/>
                    <a:pt x="4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30"/>
            <p:cNvSpPr/>
            <p:nvPr/>
          </p:nvSpPr>
          <p:spPr>
            <a:xfrm>
              <a:off x="1861142" y="3717002"/>
              <a:ext cx="64922" cy="33497"/>
            </a:xfrm>
            <a:custGeom>
              <a:avLst/>
              <a:gdLst/>
              <a:ahLst/>
              <a:cxnLst/>
              <a:rect l="l" t="t" r="r" b="b"/>
              <a:pathLst>
                <a:path w="2099" h="1083" extrusionOk="0">
                  <a:moveTo>
                    <a:pt x="1549" y="0"/>
                  </a:moveTo>
                  <a:cubicBezTo>
                    <a:pt x="1145" y="0"/>
                    <a:pt x="397" y="161"/>
                    <a:pt x="295" y="300"/>
                  </a:cubicBezTo>
                  <a:cubicBezTo>
                    <a:pt x="172" y="466"/>
                    <a:pt x="1" y="1045"/>
                    <a:pt x="258" y="1068"/>
                  </a:cubicBezTo>
                  <a:cubicBezTo>
                    <a:pt x="376" y="1078"/>
                    <a:pt x="507" y="1083"/>
                    <a:pt x="642" y="1083"/>
                  </a:cubicBezTo>
                  <a:cubicBezTo>
                    <a:pt x="1181" y="1083"/>
                    <a:pt x="1790" y="1008"/>
                    <a:pt x="1927" y="909"/>
                  </a:cubicBezTo>
                  <a:cubicBezTo>
                    <a:pt x="2098" y="786"/>
                    <a:pt x="2013" y="108"/>
                    <a:pt x="1743" y="21"/>
                  </a:cubicBezTo>
                  <a:cubicBezTo>
                    <a:pt x="1698" y="7"/>
                    <a:pt x="1631" y="0"/>
                    <a:pt x="15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30"/>
            <p:cNvSpPr/>
            <p:nvPr/>
          </p:nvSpPr>
          <p:spPr>
            <a:xfrm>
              <a:off x="1951363" y="3760891"/>
              <a:ext cx="25517" cy="28641"/>
            </a:xfrm>
            <a:custGeom>
              <a:avLst/>
              <a:gdLst/>
              <a:ahLst/>
              <a:cxnLst/>
              <a:rect l="l" t="t" r="r" b="b"/>
              <a:pathLst>
                <a:path w="825" h="926" extrusionOk="0">
                  <a:moveTo>
                    <a:pt x="31" y="1"/>
                  </a:moveTo>
                  <a:cubicBezTo>
                    <a:pt x="22" y="56"/>
                    <a:pt x="16" y="113"/>
                    <a:pt x="13" y="172"/>
                  </a:cubicBezTo>
                  <a:cubicBezTo>
                    <a:pt x="0" y="579"/>
                    <a:pt x="172" y="916"/>
                    <a:pt x="395" y="926"/>
                  </a:cubicBezTo>
                  <a:cubicBezTo>
                    <a:pt x="398" y="926"/>
                    <a:pt x="402" y="926"/>
                    <a:pt x="405" y="926"/>
                  </a:cubicBezTo>
                  <a:cubicBezTo>
                    <a:pt x="624" y="926"/>
                    <a:pt x="811" y="607"/>
                    <a:pt x="824" y="206"/>
                  </a:cubicBezTo>
                  <a:cubicBezTo>
                    <a:pt x="825" y="159"/>
                    <a:pt x="824" y="114"/>
                    <a:pt x="820" y="69"/>
                  </a:cubicBezTo>
                  <a:cubicBezTo>
                    <a:pt x="661" y="44"/>
                    <a:pt x="494" y="25"/>
                    <a:pt x="321" y="13"/>
                  </a:cubicBezTo>
                  <a:cubicBezTo>
                    <a:pt x="222" y="5"/>
                    <a:pt x="126" y="2"/>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30"/>
            <p:cNvSpPr/>
            <p:nvPr/>
          </p:nvSpPr>
          <p:spPr>
            <a:xfrm>
              <a:off x="1880473" y="3758757"/>
              <a:ext cx="25424" cy="28425"/>
            </a:xfrm>
            <a:custGeom>
              <a:avLst/>
              <a:gdLst/>
              <a:ahLst/>
              <a:cxnLst/>
              <a:rect l="l" t="t" r="r" b="b"/>
              <a:pathLst>
                <a:path w="822" h="919" extrusionOk="0">
                  <a:moveTo>
                    <a:pt x="818" y="1"/>
                  </a:moveTo>
                  <a:cubicBezTo>
                    <a:pt x="658" y="1"/>
                    <a:pt x="492" y="7"/>
                    <a:pt x="319" y="21"/>
                  </a:cubicBezTo>
                  <a:cubicBezTo>
                    <a:pt x="221" y="31"/>
                    <a:pt x="126" y="42"/>
                    <a:pt x="30" y="55"/>
                  </a:cubicBezTo>
                  <a:cubicBezTo>
                    <a:pt x="22" y="112"/>
                    <a:pt x="15" y="169"/>
                    <a:pt x="13" y="229"/>
                  </a:cubicBezTo>
                  <a:cubicBezTo>
                    <a:pt x="1" y="619"/>
                    <a:pt x="157" y="919"/>
                    <a:pt x="368" y="919"/>
                  </a:cubicBezTo>
                  <a:cubicBezTo>
                    <a:pt x="377" y="919"/>
                    <a:pt x="385" y="918"/>
                    <a:pt x="394" y="917"/>
                  </a:cubicBezTo>
                  <a:cubicBezTo>
                    <a:pt x="616" y="892"/>
                    <a:pt x="808" y="542"/>
                    <a:pt x="820" y="135"/>
                  </a:cubicBezTo>
                  <a:cubicBezTo>
                    <a:pt x="821" y="89"/>
                    <a:pt x="820" y="44"/>
                    <a:pt x="8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30"/>
            <p:cNvSpPr/>
            <p:nvPr/>
          </p:nvSpPr>
          <p:spPr>
            <a:xfrm>
              <a:off x="1901536" y="3833204"/>
              <a:ext cx="71294" cy="21960"/>
            </a:xfrm>
            <a:custGeom>
              <a:avLst/>
              <a:gdLst/>
              <a:ahLst/>
              <a:cxnLst/>
              <a:rect l="l" t="t" r="r" b="b"/>
              <a:pathLst>
                <a:path w="2305" h="710" extrusionOk="0">
                  <a:moveTo>
                    <a:pt x="1984" y="0"/>
                  </a:moveTo>
                  <a:cubicBezTo>
                    <a:pt x="1984" y="0"/>
                    <a:pt x="1678" y="496"/>
                    <a:pt x="815" y="496"/>
                  </a:cubicBezTo>
                  <a:cubicBezTo>
                    <a:pt x="602" y="496"/>
                    <a:pt x="356" y="465"/>
                    <a:pt x="71" y="391"/>
                  </a:cubicBezTo>
                  <a:lnTo>
                    <a:pt x="0" y="510"/>
                  </a:lnTo>
                  <a:cubicBezTo>
                    <a:pt x="372" y="655"/>
                    <a:pt x="698" y="709"/>
                    <a:pt x="979" y="709"/>
                  </a:cubicBezTo>
                  <a:cubicBezTo>
                    <a:pt x="1871" y="709"/>
                    <a:pt x="2304" y="154"/>
                    <a:pt x="2304" y="154"/>
                  </a:cubicBezTo>
                  <a:lnTo>
                    <a:pt x="198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30"/>
            <p:cNvSpPr/>
            <p:nvPr/>
          </p:nvSpPr>
          <p:spPr>
            <a:xfrm>
              <a:off x="1904536" y="3867226"/>
              <a:ext cx="32755" cy="8753"/>
            </a:xfrm>
            <a:custGeom>
              <a:avLst/>
              <a:gdLst/>
              <a:ahLst/>
              <a:cxnLst/>
              <a:rect l="l" t="t" r="r" b="b"/>
              <a:pathLst>
                <a:path w="1059" h="283" extrusionOk="0">
                  <a:moveTo>
                    <a:pt x="446" y="1"/>
                  </a:moveTo>
                  <a:cubicBezTo>
                    <a:pt x="199" y="1"/>
                    <a:pt x="9" y="49"/>
                    <a:pt x="5" y="117"/>
                  </a:cubicBezTo>
                  <a:cubicBezTo>
                    <a:pt x="1" y="194"/>
                    <a:pt x="234" y="267"/>
                    <a:pt x="524" y="281"/>
                  </a:cubicBezTo>
                  <a:cubicBezTo>
                    <a:pt x="555" y="282"/>
                    <a:pt x="585" y="283"/>
                    <a:pt x="615" y="283"/>
                  </a:cubicBezTo>
                  <a:cubicBezTo>
                    <a:pt x="862" y="283"/>
                    <a:pt x="1052" y="235"/>
                    <a:pt x="1055" y="167"/>
                  </a:cubicBezTo>
                  <a:cubicBezTo>
                    <a:pt x="1059" y="90"/>
                    <a:pt x="827" y="16"/>
                    <a:pt x="537" y="3"/>
                  </a:cubicBezTo>
                  <a:cubicBezTo>
                    <a:pt x="506" y="2"/>
                    <a:pt x="476" y="1"/>
                    <a:pt x="4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7" name="Google Shape;1407;p30"/>
          <p:cNvSpPr/>
          <p:nvPr/>
        </p:nvSpPr>
        <p:spPr>
          <a:xfrm flipH="1">
            <a:off x="7105825" y="-191006"/>
            <a:ext cx="2534875" cy="666275"/>
          </a:xfrm>
          <a:custGeom>
            <a:avLst/>
            <a:gdLst/>
            <a:ahLst/>
            <a:cxnLst/>
            <a:rect l="l" t="t" r="r" b="b"/>
            <a:pathLst>
              <a:path w="112175" h="26651" extrusionOk="0">
                <a:moveTo>
                  <a:pt x="5032" y="24291"/>
                </a:moveTo>
                <a:cubicBezTo>
                  <a:pt x="17686" y="24026"/>
                  <a:pt x="72860" y="25308"/>
                  <a:pt x="83612" y="24025"/>
                </a:cubicBezTo>
                <a:cubicBezTo>
                  <a:pt x="94364" y="22742"/>
                  <a:pt x="64852" y="18362"/>
                  <a:pt x="69542" y="16592"/>
                </a:cubicBezTo>
                <a:cubicBezTo>
                  <a:pt x="74232" y="14822"/>
                  <a:pt x="116618" y="14379"/>
                  <a:pt x="111751" y="13406"/>
                </a:cubicBezTo>
                <a:cubicBezTo>
                  <a:pt x="106884" y="12433"/>
                  <a:pt x="56003" y="12964"/>
                  <a:pt x="40340" y="10752"/>
                </a:cubicBezTo>
                <a:cubicBezTo>
                  <a:pt x="24677" y="8540"/>
                  <a:pt x="24014" y="664"/>
                  <a:pt x="17775" y="133"/>
                </a:cubicBezTo>
                <a:cubicBezTo>
                  <a:pt x="11536" y="-398"/>
                  <a:pt x="4589" y="3319"/>
                  <a:pt x="2908" y="7566"/>
                </a:cubicBezTo>
                <a:cubicBezTo>
                  <a:pt x="1227" y="11814"/>
                  <a:pt x="7333" y="22831"/>
                  <a:pt x="7687" y="25618"/>
                </a:cubicBezTo>
                <a:cubicBezTo>
                  <a:pt x="8041" y="28406"/>
                  <a:pt x="-7622" y="24557"/>
                  <a:pt x="5032" y="24291"/>
                </a:cubicBezTo>
                <a:close/>
              </a:path>
            </a:pathLst>
          </a:custGeom>
          <a:solidFill>
            <a:srgbClr val="FFFFFF">
              <a:alpha val="70440"/>
            </a:srgbClr>
          </a:solidFill>
          <a:ln>
            <a:noFill/>
          </a:ln>
        </p:spPr>
      </p:sp>
      <p:grpSp>
        <p:nvGrpSpPr>
          <p:cNvPr id="6" name="Group 5">
            <a:extLst>
              <a:ext uri="{FF2B5EF4-FFF2-40B4-BE49-F238E27FC236}">
                <a16:creationId xmlns:a16="http://schemas.microsoft.com/office/drawing/2014/main" id="{A39E8907-94FA-8622-B798-E3A36BB13CAF}"/>
              </a:ext>
            </a:extLst>
          </p:cNvPr>
          <p:cNvGrpSpPr/>
          <p:nvPr/>
        </p:nvGrpSpPr>
        <p:grpSpPr>
          <a:xfrm>
            <a:off x="4845750" y="309671"/>
            <a:ext cx="3149600" cy="1181100"/>
            <a:chOff x="3020848" y="1447800"/>
            <a:chExt cx="6299200" cy="2362200"/>
          </a:xfrm>
        </p:grpSpPr>
        <p:pic>
          <p:nvPicPr>
            <p:cNvPr id="7" name="Picture 5">
              <a:extLst>
                <a:ext uri="{FF2B5EF4-FFF2-40B4-BE49-F238E27FC236}">
                  <a16:creationId xmlns:a16="http://schemas.microsoft.com/office/drawing/2014/main" id="{1DCCDD24-A687-0194-84E7-E175D659557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20848" y="1447800"/>
              <a:ext cx="6299200" cy="2362200"/>
            </a:xfrm>
            <a:prstGeom prst="rect">
              <a:avLst/>
            </a:prstGeom>
          </p:spPr>
        </p:pic>
        <p:sp>
          <p:nvSpPr>
            <p:cNvPr id="8" name="TextBox 5">
              <a:extLst>
                <a:ext uri="{FF2B5EF4-FFF2-40B4-BE49-F238E27FC236}">
                  <a16:creationId xmlns:a16="http://schemas.microsoft.com/office/drawing/2014/main" id="{0140F54B-623D-F5A8-DA90-7FF51225BC58}"/>
                </a:ext>
              </a:extLst>
            </p:cNvPr>
            <p:cNvSpPr txBox="1"/>
            <p:nvPr/>
          </p:nvSpPr>
          <p:spPr>
            <a:xfrm>
              <a:off x="3666772" y="1807146"/>
              <a:ext cx="5054252" cy="1335366"/>
            </a:xfrm>
            <a:prstGeom prst="rect">
              <a:avLst/>
            </a:prstGeom>
          </p:spPr>
          <p:txBody>
            <a:bodyPr lIns="0" tIns="0" rIns="0" bIns="0" rtlCol="0" anchor="t">
              <a:spAutoFit/>
            </a:bodyPr>
            <a:lstStyle/>
            <a:p>
              <a:pPr algn="ctr" defTabSz="457200">
                <a:lnSpc>
                  <a:spcPct val="150000"/>
                </a:lnSpc>
                <a:buClrTx/>
              </a:pPr>
              <a:r>
                <a:rPr lang="en-US" sz="3300" b="1" kern="1200">
                  <a:solidFill>
                    <a:prstClr val="black"/>
                  </a:solidFill>
                  <a:latin typeface="Arial" panose="020B0604020202020204" pitchFamily="34" charset="0"/>
                  <a:ea typeface="+mn-ea"/>
                  <a:cs typeface="Arial" panose="020B0604020202020204" pitchFamily="34" charset="0"/>
                </a:rPr>
                <a:t>PHẦN 2</a:t>
              </a:r>
              <a:endParaRPr lang="en-US" sz="3300" b="1" kern="1200" dirty="0">
                <a:solidFill>
                  <a:prstClr val="black"/>
                </a:solidFill>
                <a:latin typeface="Arial" panose="020B0604020202020204" pitchFamily="34" charset="0"/>
                <a:ea typeface="+mn-ea"/>
                <a:cs typeface="Arial" panose="020B0604020202020204" pitchFamily="34" charset="0"/>
              </a:endParaRPr>
            </a:p>
          </p:txBody>
        </p:sp>
      </p:grpSp>
      <p:sp>
        <p:nvSpPr>
          <p:cNvPr id="9" name="TextBox 8">
            <a:extLst>
              <a:ext uri="{FF2B5EF4-FFF2-40B4-BE49-F238E27FC236}">
                <a16:creationId xmlns:a16="http://schemas.microsoft.com/office/drawing/2014/main" id="{0F03DBEE-BE0C-0DE6-4DB5-32F208BB79F7}"/>
              </a:ext>
            </a:extLst>
          </p:cNvPr>
          <p:cNvSpPr txBox="1"/>
          <p:nvPr/>
        </p:nvSpPr>
        <p:spPr>
          <a:xfrm>
            <a:off x="3689007" y="1442141"/>
            <a:ext cx="5373285" cy="3313664"/>
          </a:xfrm>
          <a:prstGeom prst="rect">
            <a:avLst/>
          </a:prstGeom>
          <a:noFill/>
        </p:spPr>
        <p:txBody>
          <a:bodyPr wrap="square">
            <a:spAutoFit/>
          </a:bodyPr>
          <a:lstStyle/>
          <a:p>
            <a:pPr algn="ctr" defTabSz="457200">
              <a:lnSpc>
                <a:spcPct val="150000"/>
              </a:lnSpc>
              <a:buClrTx/>
            </a:pPr>
            <a:r>
              <a:rPr lang="en-US" sz="3600" b="1" kern="1200">
                <a:solidFill>
                  <a:prstClr val="black"/>
                </a:solidFill>
                <a:latin typeface="Arial" panose="020B0604020202020204" pitchFamily="34" charset="0"/>
                <a:ea typeface="+mn-ea"/>
                <a:cs typeface="Arial" panose="020B0604020202020204" pitchFamily="34" charset="0"/>
              </a:rPr>
              <a:t>NHỮNG TÁC ĐỘNG CỦA CÁCH MẠNG CÔNG NGHIỆP ĐỐI VỚI SẢN XUẤT VÀ XÃ HỘI</a:t>
            </a:r>
          </a:p>
        </p:txBody>
      </p:sp>
    </p:spTree>
    <p:extLst>
      <p:ext uri="{BB962C8B-B14F-4D97-AF65-F5344CB8AC3E}">
        <p14:creationId xmlns:p14="http://schemas.microsoft.com/office/powerpoint/2010/main" val="4239343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298F853-FBCD-4085-5E29-32877C607A8F}"/>
              </a:ext>
            </a:extLst>
          </p:cNvPr>
          <p:cNvSpPr txBox="1"/>
          <p:nvPr/>
        </p:nvSpPr>
        <p:spPr>
          <a:xfrm>
            <a:off x="521509" y="1144587"/>
            <a:ext cx="4777691" cy="3076548"/>
          </a:xfrm>
          <a:prstGeom prst="rect">
            <a:avLst/>
          </a:prstGeom>
          <a:noFill/>
        </p:spPr>
        <p:txBody>
          <a:bodyPr wrap="square">
            <a:spAutoFit/>
          </a:bodyPr>
          <a:lstStyle/>
          <a:p>
            <a:pPr algn="just">
              <a:lnSpc>
                <a:spcPct val="150000"/>
              </a:lnSpc>
              <a:spcAft>
                <a:spcPts val="1000"/>
              </a:spcAft>
            </a:pPr>
            <a:r>
              <a:rPr lang="en-US" sz="2200" b="1" i="1">
                <a:solidFill>
                  <a:srgbClr val="FF0000"/>
                </a:solidFill>
                <a:effectLst/>
                <a:latin typeface="Arial" panose="020B0604020202020204" pitchFamily="34" charset="0"/>
                <a:ea typeface="Calibri" panose="020F0502020204030204" pitchFamily="34" charset="0"/>
                <a:cs typeface="Arial" panose="020B0604020202020204" pitchFamily="34" charset="0"/>
              </a:rPr>
              <a:t>Các em hãy </a:t>
            </a:r>
            <a:r>
              <a:rPr lang="en-US" sz="2200" b="1" i="1">
                <a:solidFill>
                  <a:srgbClr val="FF0000"/>
                </a:solidFill>
                <a:latin typeface="Arial" panose="020B0604020202020204" pitchFamily="34" charset="0"/>
                <a:ea typeface="Calibri" panose="020F0502020204030204" pitchFamily="34" charset="0"/>
                <a:cs typeface="Arial" panose="020B0604020202020204" pitchFamily="34" charset="0"/>
              </a:rPr>
              <a:t>quan sát hình 2.4, 2.5, đọc thông tin mục 2, Em có biết? và trả lời câu hỏi</a:t>
            </a:r>
            <a:r>
              <a:rPr lang="vi-VN" sz="2200" b="1" i="1">
                <a:solidFill>
                  <a:srgbClr val="FF0000"/>
                </a:solidFill>
                <a:latin typeface="Arial" panose="020B0604020202020204" pitchFamily="34" charset="0"/>
                <a:ea typeface="Calibri" panose="020F0502020204030204" pitchFamily="34" charset="0"/>
                <a:cs typeface="Arial" panose="020B0604020202020204" pitchFamily="34" charset="0"/>
              </a:rPr>
              <a:t>: </a:t>
            </a:r>
            <a:r>
              <a:rPr lang="vi-VN" sz="2200">
                <a:latin typeface="Arial" panose="020B0604020202020204" pitchFamily="34" charset="0"/>
                <a:ea typeface="Calibri" panose="020F0502020204030204" pitchFamily="34" charset="0"/>
                <a:cs typeface="Arial" panose="020B0604020202020204" pitchFamily="34" charset="0"/>
              </a:rPr>
              <a:t>Nêu những tác động tích cực của các mạng công nghiệp đến sản xuất và đời sống xã hội trong các thế kỉ XVIII – XIX.</a:t>
            </a:r>
          </a:p>
        </p:txBody>
      </p:sp>
      <p:sp>
        <p:nvSpPr>
          <p:cNvPr id="10" name="TextBox 9">
            <a:extLst>
              <a:ext uri="{FF2B5EF4-FFF2-40B4-BE49-F238E27FC236}">
                <a16:creationId xmlns:a16="http://schemas.microsoft.com/office/drawing/2014/main" id="{38361589-4360-C3A1-7123-867793D4029E}"/>
              </a:ext>
            </a:extLst>
          </p:cNvPr>
          <p:cNvSpPr txBox="1"/>
          <p:nvPr/>
        </p:nvSpPr>
        <p:spPr>
          <a:xfrm>
            <a:off x="2466974" y="465205"/>
            <a:ext cx="4210052" cy="507831"/>
          </a:xfrm>
          <a:prstGeom prst="rect">
            <a:avLst/>
          </a:prstGeom>
          <a:noFill/>
        </p:spPr>
        <p:txBody>
          <a:bodyPr wrap="square">
            <a:spAutoFit/>
          </a:bodyPr>
          <a:lstStyle/>
          <a:p>
            <a:pPr algn="ctr" defTabSz="457200">
              <a:buClrTx/>
            </a:pPr>
            <a:r>
              <a:rPr lang="en-US" sz="2700" b="1" kern="1200">
                <a:solidFill>
                  <a:schemeClr val="bg2">
                    <a:lumMod val="75000"/>
                  </a:schemeClr>
                </a:solidFill>
                <a:latin typeface="Arial" panose="020B0604020202020204" pitchFamily="34" charset="0"/>
                <a:ea typeface="+mn-ea"/>
                <a:cs typeface="Arial" panose="020B0604020202020204" pitchFamily="34" charset="0"/>
              </a:rPr>
              <a:t>THẢO LUẬN NHÓM ĐÔI</a:t>
            </a:r>
            <a:endParaRPr lang="en-US" sz="2700" b="1" kern="1200">
              <a:solidFill>
                <a:schemeClr val="bg2">
                  <a:lumMod val="75000"/>
                </a:schemeClr>
              </a:solidFill>
              <a:latin typeface="Calibri"/>
              <a:ea typeface="+mn-ea"/>
              <a:cs typeface="+mn-cs"/>
            </a:endParaRPr>
          </a:p>
        </p:txBody>
      </p:sp>
      <p:pic>
        <p:nvPicPr>
          <p:cNvPr id="2" name="Picture 16">
            <a:extLst>
              <a:ext uri="{FF2B5EF4-FFF2-40B4-BE49-F238E27FC236}">
                <a16:creationId xmlns:a16="http://schemas.microsoft.com/office/drawing/2014/main" id="{19DC49F0-275B-26AD-2C34-1B57AE8929C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453746" y="1153632"/>
            <a:ext cx="3162300" cy="3781526"/>
          </a:xfrm>
          <a:prstGeom prst="rect">
            <a:avLst/>
          </a:prstGeom>
        </p:spPr>
      </p:pic>
    </p:spTree>
    <p:extLst>
      <p:ext uri="{BB962C8B-B14F-4D97-AF65-F5344CB8AC3E}">
        <p14:creationId xmlns:p14="http://schemas.microsoft.com/office/powerpoint/2010/main" val="17475974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996"/>
        <p:cNvGrpSpPr/>
        <p:nvPr/>
      </p:nvGrpSpPr>
      <p:grpSpPr>
        <a:xfrm>
          <a:off x="0" y="0"/>
          <a:ext cx="0" cy="0"/>
          <a:chOff x="0" y="0"/>
          <a:chExt cx="0" cy="0"/>
        </a:xfrm>
      </p:grpSpPr>
      <p:sp>
        <p:nvSpPr>
          <p:cNvPr id="2020" name="Google Shape;2020;p34"/>
          <p:cNvSpPr/>
          <p:nvPr/>
        </p:nvSpPr>
        <p:spPr>
          <a:xfrm>
            <a:off x="-908483" y="4583656"/>
            <a:ext cx="10894425" cy="726825"/>
          </a:xfrm>
          <a:custGeom>
            <a:avLst/>
            <a:gdLst/>
            <a:ahLst/>
            <a:cxnLst/>
            <a:rect l="l" t="t" r="r" b="b"/>
            <a:pathLst>
              <a:path w="435777" h="29073" extrusionOk="0">
                <a:moveTo>
                  <a:pt x="24924" y="1422"/>
                </a:moveTo>
                <a:cubicBezTo>
                  <a:pt x="46648" y="-2516"/>
                  <a:pt x="127750" y="2971"/>
                  <a:pt x="169340" y="3015"/>
                </a:cubicBezTo>
                <a:cubicBezTo>
                  <a:pt x="210930" y="3059"/>
                  <a:pt x="235353" y="1820"/>
                  <a:pt x="274466" y="1687"/>
                </a:cubicBezTo>
                <a:cubicBezTo>
                  <a:pt x="313579" y="1554"/>
                  <a:pt x="382601" y="-1720"/>
                  <a:pt x="404016" y="2218"/>
                </a:cubicBezTo>
                <a:cubicBezTo>
                  <a:pt x="425431" y="6156"/>
                  <a:pt x="463791" y="21243"/>
                  <a:pt x="402954" y="25314"/>
                </a:cubicBezTo>
                <a:cubicBezTo>
                  <a:pt x="342117" y="29385"/>
                  <a:pt x="101999" y="30624"/>
                  <a:pt x="38994" y="26642"/>
                </a:cubicBezTo>
                <a:cubicBezTo>
                  <a:pt x="-24011" y="22660"/>
                  <a:pt x="3200" y="5360"/>
                  <a:pt x="24924" y="1422"/>
                </a:cubicBezTo>
                <a:close/>
              </a:path>
            </a:pathLst>
          </a:custGeom>
          <a:solidFill>
            <a:schemeClr val="accent3"/>
          </a:solidFill>
          <a:ln>
            <a:noFill/>
          </a:ln>
        </p:spPr>
      </p:sp>
      <p:grpSp>
        <p:nvGrpSpPr>
          <p:cNvPr id="3" name="Group 2">
            <a:extLst>
              <a:ext uri="{FF2B5EF4-FFF2-40B4-BE49-F238E27FC236}">
                <a16:creationId xmlns:a16="http://schemas.microsoft.com/office/drawing/2014/main" id="{4E7A2FE1-9E34-4C31-2AAD-06FCEE077C49}"/>
              </a:ext>
            </a:extLst>
          </p:cNvPr>
          <p:cNvGrpSpPr/>
          <p:nvPr/>
        </p:nvGrpSpPr>
        <p:grpSpPr>
          <a:xfrm>
            <a:off x="4736465" y="1251968"/>
            <a:ext cx="4164362" cy="3331688"/>
            <a:chOff x="4834437" y="1262854"/>
            <a:chExt cx="4164362" cy="3331688"/>
          </a:xfrm>
        </p:grpSpPr>
        <p:pic>
          <p:nvPicPr>
            <p:cNvPr id="4" name="Picture 3">
              <a:extLst>
                <a:ext uri="{FF2B5EF4-FFF2-40B4-BE49-F238E27FC236}">
                  <a16:creationId xmlns:a16="http://schemas.microsoft.com/office/drawing/2014/main" id="{DFB6B847-BAA3-6BE9-015D-CF89525DFBE2}"/>
                </a:ext>
              </a:extLst>
            </p:cNvPr>
            <p:cNvPicPr>
              <a:picLocks noChangeAspect="1"/>
            </p:cNvPicPr>
            <p:nvPr/>
          </p:nvPicPr>
          <p:blipFill>
            <a:blip r:embed="rId3"/>
            <a:srcRect/>
            <a:stretch/>
          </p:blipFill>
          <p:spPr>
            <a:xfrm>
              <a:off x="4834437" y="1262854"/>
              <a:ext cx="4164362" cy="2639564"/>
            </a:xfrm>
            <a:prstGeom prst="rect">
              <a:avLst/>
            </a:prstGeom>
          </p:spPr>
        </p:pic>
        <p:sp>
          <p:nvSpPr>
            <p:cNvPr id="5" name="TextBox 4">
              <a:extLst>
                <a:ext uri="{FF2B5EF4-FFF2-40B4-BE49-F238E27FC236}">
                  <a16:creationId xmlns:a16="http://schemas.microsoft.com/office/drawing/2014/main" id="{A6BCAEC0-696E-2EAB-731E-4799D7727C44}"/>
                </a:ext>
              </a:extLst>
            </p:cNvPr>
            <p:cNvSpPr txBox="1"/>
            <p:nvPr/>
          </p:nvSpPr>
          <p:spPr>
            <a:xfrm>
              <a:off x="5376881" y="3895825"/>
              <a:ext cx="3079473" cy="698717"/>
            </a:xfrm>
            <a:prstGeom prst="rect">
              <a:avLst/>
            </a:prstGeom>
            <a:noFill/>
          </p:spPr>
          <p:txBody>
            <a:bodyPr wrap="square">
              <a:spAutoFit/>
            </a:bodyPr>
            <a:lstStyle/>
            <a:p>
              <a:pPr algn="ctr">
                <a:lnSpc>
                  <a:spcPct val="150000"/>
                </a:lnSpc>
              </a:pPr>
              <a:r>
                <a:rPr lang="vi-VN" sz="1400" b="1">
                  <a:latin typeface="Arial" panose="020B0604020202020204" pitchFamily="34" charset="0"/>
                  <a:ea typeface="Calibri" panose="020F0502020204030204" pitchFamily="34" charset="0"/>
                  <a:cs typeface="Arial" panose="020B0604020202020204" pitchFamily="34" charset="0"/>
                </a:rPr>
                <a:t>Hình </a:t>
              </a:r>
              <a:r>
                <a:rPr lang="en-US" sz="1400" b="1">
                  <a:latin typeface="Arial" panose="020B0604020202020204" pitchFamily="34" charset="0"/>
                  <a:ea typeface="Calibri" panose="020F0502020204030204" pitchFamily="34" charset="0"/>
                  <a:cs typeface="Arial" panose="020B0604020202020204" pitchFamily="34" charset="0"/>
                </a:rPr>
                <a:t>2</a:t>
              </a:r>
              <a:r>
                <a:rPr lang="vi-VN" sz="1400" b="1">
                  <a:latin typeface="Arial" panose="020B0604020202020204" pitchFamily="34" charset="0"/>
                  <a:ea typeface="Calibri" panose="020F0502020204030204" pitchFamily="34" charset="0"/>
                  <a:cs typeface="Arial" panose="020B0604020202020204" pitchFamily="34" charset="0"/>
                </a:rPr>
                <a:t>.5</a:t>
              </a:r>
              <a:r>
                <a:rPr lang="en-US" sz="1400" b="1">
                  <a:latin typeface="Arial" panose="020B0604020202020204" pitchFamily="34" charset="0"/>
                  <a:ea typeface="Calibri" panose="020F0502020204030204" pitchFamily="34" charset="0"/>
                  <a:cs typeface="Arial" panose="020B0604020202020204" pitchFamily="34" charset="0"/>
                </a:rPr>
                <a:t>. </a:t>
              </a:r>
              <a:r>
                <a:rPr lang="en-US" sz="1400">
                  <a:latin typeface="Arial" panose="020B0604020202020204" pitchFamily="34" charset="0"/>
                  <a:ea typeface="Calibri" panose="020F0502020204030204" pitchFamily="34" charset="0"/>
                  <a:cs typeface="Arial" panose="020B0604020202020204" pitchFamily="34" charset="0"/>
                </a:rPr>
                <a:t>Một nhà máy kéo sợi bông ở Anh cuối thế kỉ XVIII</a:t>
              </a:r>
            </a:p>
          </p:txBody>
        </p:sp>
      </p:grpSp>
      <p:grpSp>
        <p:nvGrpSpPr>
          <p:cNvPr id="13" name="Group 12">
            <a:extLst>
              <a:ext uri="{FF2B5EF4-FFF2-40B4-BE49-F238E27FC236}">
                <a16:creationId xmlns:a16="http://schemas.microsoft.com/office/drawing/2014/main" id="{EA0FA261-003C-1A03-9FD8-4B99283E1A12}"/>
              </a:ext>
            </a:extLst>
          </p:cNvPr>
          <p:cNvGrpSpPr/>
          <p:nvPr/>
        </p:nvGrpSpPr>
        <p:grpSpPr>
          <a:xfrm>
            <a:off x="148363" y="64800"/>
            <a:ext cx="4423637" cy="4518856"/>
            <a:chOff x="148363" y="64800"/>
            <a:chExt cx="4423637" cy="4518856"/>
          </a:xfrm>
        </p:grpSpPr>
        <p:pic>
          <p:nvPicPr>
            <p:cNvPr id="2" name="Picture 1">
              <a:extLst>
                <a:ext uri="{FF2B5EF4-FFF2-40B4-BE49-F238E27FC236}">
                  <a16:creationId xmlns:a16="http://schemas.microsoft.com/office/drawing/2014/main" id="{8706F17C-7162-F154-A86F-3307EAD1C4F5}"/>
                </a:ext>
              </a:extLst>
            </p:cNvPr>
            <p:cNvPicPr>
              <a:picLocks noChangeAspect="1"/>
            </p:cNvPicPr>
            <p:nvPr/>
          </p:nvPicPr>
          <p:blipFill>
            <a:blip r:embed="rId4"/>
            <a:stretch>
              <a:fillRect/>
            </a:stretch>
          </p:blipFill>
          <p:spPr>
            <a:xfrm>
              <a:off x="148363" y="64800"/>
              <a:ext cx="4423637" cy="3295969"/>
            </a:xfrm>
            <a:prstGeom prst="rect">
              <a:avLst/>
            </a:prstGeom>
          </p:spPr>
        </p:pic>
        <p:grpSp>
          <p:nvGrpSpPr>
            <p:cNvPr id="10" name="Group 9">
              <a:extLst>
                <a:ext uri="{FF2B5EF4-FFF2-40B4-BE49-F238E27FC236}">
                  <a16:creationId xmlns:a16="http://schemas.microsoft.com/office/drawing/2014/main" id="{13107DCA-B263-0BA6-69BA-FE1CC03CCA06}"/>
                </a:ext>
              </a:extLst>
            </p:cNvPr>
            <p:cNvGrpSpPr/>
            <p:nvPr/>
          </p:nvGrpSpPr>
          <p:grpSpPr>
            <a:xfrm>
              <a:off x="744864" y="3237943"/>
              <a:ext cx="3449156" cy="1345713"/>
              <a:chOff x="820444" y="3273495"/>
              <a:chExt cx="3449156" cy="1345713"/>
            </a:xfrm>
          </p:grpSpPr>
          <p:sp>
            <p:nvSpPr>
              <p:cNvPr id="6" name="TextBox 5">
                <a:extLst>
                  <a:ext uri="{FF2B5EF4-FFF2-40B4-BE49-F238E27FC236}">
                    <a16:creationId xmlns:a16="http://schemas.microsoft.com/office/drawing/2014/main" id="{ADFB41F9-8A8D-85DE-7A9C-41B23BB70578}"/>
                  </a:ext>
                </a:extLst>
              </p:cNvPr>
              <p:cNvSpPr txBox="1"/>
              <p:nvPr/>
            </p:nvSpPr>
            <p:spPr>
              <a:xfrm>
                <a:off x="820444" y="3273495"/>
                <a:ext cx="3449156" cy="1345048"/>
              </a:xfrm>
              <a:prstGeom prst="rect">
                <a:avLst/>
              </a:prstGeom>
              <a:noFill/>
            </p:spPr>
            <p:txBody>
              <a:bodyPr wrap="square">
                <a:spAutoFit/>
              </a:bodyPr>
              <a:lstStyle/>
              <a:p>
                <a:pPr algn="ctr">
                  <a:lnSpc>
                    <a:spcPct val="150000"/>
                  </a:lnSpc>
                </a:pPr>
                <a:r>
                  <a:rPr lang="vi-VN" sz="1400" b="1">
                    <a:latin typeface="Arial" panose="020B0604020202020204" pitchFamily="34" charset="0"/>
                    <a:ea typeface="Calibri" panose="020F0502020204030204" pitchFamily="34" charset="0"/>
                    <a:cs typeface="Arial" panose="020B0604020202020204" pitchFamily="34" charset="0"/>
                  </a:rPr>
                  <a:t>Hình </a:t>
                </a:r>
                <a:r>
                  <a:rPr lang="en-US" sz="1400" b="1">
                    <a:latin typeface="Arial" panose="020B0604020202020204" pitchFamily="34" charset="0"/>
                    <a:ea typeface="Calibri" panose="020F0502020204030204" pitchFamily="34" charset="0"/>
                    <a:cs typeface="Arial" panose="020B0604020202020204" pitchFamily="34" charset="0"/>
                  </a:rPr>
                  <a:t>2</a:t>
                </a:r>
                <a:r>
                  <a:rPr lang="vi-VN" sz="1400" b="1">
                    <a:latin typeface="Arial" panose="020B0604020202020204" pitchFamily="34" charset="0"/>
                    <a:ea typeface="Calibri" panose="020F0502020204030204" pitchFamily="34" charset="0"/>
                    <a:cs typeface="Arial" panose="020B0604020202020204" pitchFamily="34" charset="0"/>
                  </a:rPr>
                  <a:t>.</a:t>
                </a:r>
                <a:r>
                  <a:rPr lang="en-US" sz="1400" b="1">
                    <a:latin typeface="Arial" panose="020B0604020202020204" pitchFamily="34" charset="0"/>
                    <a:ea typeface="Calibri" panose="020F0502020204030204" pitchFamily="34" charset="0"/>
                    <a:cs typeface="Arial" panose="020B0604020202020204" pitchFamily="34" charset="0"/>
                  </a:rPr>
                  <a:t>4. </a:t>
                </a:r>
                <a:r>
                  <a:rPr lang="vi-VN" sz="1400">
                    <a:latin typeface="Arial" panose="020B0604020202020204" pitchFamily="34" charset="0"/>
                    <a:ea typeface="Calibri" panose="020F0502020204030204" pitchFamily="34" charset="0"/>
                    <a:cs typeface="Arial" panose="020B0604020202020204" pitchFamily="34" charset="0"/>
                  </a:rPr>
                  <a:t>Động cơ hơi nước </a:t>
                </a:r>
              </a:p>
              <a:p>
                <a:pPr algn="ctr">
                  <a:lnSpc>
                    <a:spcPct val="150000"/>
                  </a:lnSpc>
                </a:pPr>
                <a:r>
                  <a:rPr lang="vi-VN" sz="1400">
                    <a:latin typeface="Arial" panose="020B0604020202020204" pitchFamily="34" charset="0"/>
                    <a:ea typeface="Calibri" panose="020F0502020204030204" pitchFamily="34" charset="0"/>
                    <a:cs typeface="Arial" panose="020B0604020202020204" pitchFamily="34" charset="0"/>
                  </a:rPr>
                  <a:t>được ứng dụng trong nhiều loại máy móc</a:t>
                </a:r>
              </a:p>
              <a:p>
                <a:pPr algn="just">
                  <a:lnSpc>
                    <a:spcPct val="150000"/>
                  </a:lnSpc>
                </a:pPr>
                <a:r>
                  <a:rPr lang="en-US">
                    <a:latin typeface="Arial" panose="020B0604020202020204" pitchFamily="34" charset="0"/>
                    <a:ea typeface="Calibri" panose="020F0502020204030204" pitchFamily="34" charset="0"/>
                    <a:cs typeface="Arial" panose="020B0604020202020204" pitchFamily="34" charset="0"/>
                  </a:rPr>
                  <a:t>1. t</a:t>
                </a:r>
                <a:r>
                  <a:rPr lang="en-US" sz="1400">
                    <a:latin typeface="Arial" panose="020B0604020202020204" pitchFamily="34" charset="0"/>
                    <a:ea typeface="Calibri" panose="020F0502020204030204" pitchFamily="34" charset="0"/>
                    <a:cs typeface="Arial" panose="020B0604020202020204" pitchFamily="34" charset="0"/>
                  </a:rPr>
                  <a:t>àu thủy.</a:t>
                </a:r>
              </a:p>
              <a:p>
                <a:pPr algn="just">
                  <a:lnSpc>
                    <a:spcPct val="150000"/>
                  </a:lnSpc>
                </a:pPr>
                <a:r>
                  <a:rPr lang="en-US">
                    <a:latin typeface="Arial" panose="020B0604020202020204" pitchFamily="34" charset="0"/>
                    <a:ea typeface="Calibri" panose="020F0502020204030204" pitchFamily="34" charset="0"/>
                    <a:cs typeface="Arial" panose="020B0604020202020204" pitchFamily="34" charset="0"/>
                  </a:rPr>
                  <a:t>2. tàu hỏa.</a:t>
                </a:r>
              </a:p>
            </p:txBody>
          </p:sp>
          <p:sp>
            <p:nvSpPr>
              <p:cNvPr id="8" name="TextBox 7">
                <a:extLst>
                  <a:ext uri="{FF2B5EF4-FFF2-40B4-BE49-F238E27FC236}">
                    <a16:creationId xmlns:a16="http://schemas.microsoft.com/office/drawing/2014/main" id="{D122BCC4-B8F2-F6BE-399E-C11F4F54DB51}"/>
                  </a:ext>
                </a:extLst>
              </p:cNvPr>
              <p:cNvSpPr txBox="1"/>
              <p:nvPr/>
            </p:nvSpPr>
            <p:spPr>
              <a:xfrm>
                <a:off x="2143887" y="3920491"/>
                <a:ext cx="2017713" cy="698717"/>
              </a:xfrm>
              <a:prstGeom prst="rect">
                <a:avLst/>
              </a:prstGeom>
              <a:noFill/>
            </p:spPr>
            <p:txBody>
              <a:bodyPr wrap="square">
                <a:spAutoFit/>
              </a:bodyPr>
              <a:lstStyle/>
              <a:p>
                <a:pPr algn="just">
                  <a:lnSpc>
                    <a:spcPct val="150000"/>
                  </a:lnSpc>
                </a:pPr>
                <a:r>
                  <a:rPr lang="en-US" sz="1400">
                    <a:latin typeface="Arial" panose="020B0604020202020204" pitchFamily="34" charset="0"/>
                    <a:ea typeface="Calibri" panose="020F0502020204030204" pitchFamily="34" charset="0"/>
                    <a:cs typeface="Arial" panose="020B0604020202020204" pitchFamily="34" charset="0"/>
                  </a:rPr>
                  <a:t>3. M</a:t>
                </a:r>
                <a:r>
                  <a:rPr lang="en-US">
                    <a:latin typeface="Arial" panose="020B0604020202020204" pitchFamily="34" charset="0"/>
                    <a:ea typeface="Calibri" panose="020F0502020204030204" pitchFamily="34" charset="0"/>
                    <a:cs typeface="Arial" panose="020B0604020202020204" pitchFamily="34" charset="0"/>
                  </a:rPr>
                  <a:t>áy tuốt lúa mì</a:t>
                </a:r>
              </a:p>
              <a:p>
                <a:pPr algn="just">
                  <a:lnSpc>
                    <a:spcPct val="150000"/>
                  </a:lnSpc>
                </a:pPr>
                <a:r>
                  <a:rPr lang="en-US" sz="1400">
                    <a:latin typeface="Arial" panose="020B0604020202020204" pitchFamily="34" charset="0"/>
                    <a:ea typeface="Calibri" panose="020F0502020204030204" pitchFamily="34" charset="0"/>
                    <a:cs typeface="Arial" panose="020B0604020202020204" pitchFamily="34" charset="0"/>
                  </a:rPr>
                  <a:t>4. M</a:t>
                </a:r>
                <a:r>
                  <a:rPr lang="en-US">
                    <a:latin typeface="Arial" panose="020B0604020202020204" pitchFamily="34" charset="0"/>
                    <a:ea typeface="Calibri" panose="020F0502020204030204" pitchFamily="34" charset="0"/>
                    <a:cs typeface="Arial" panose="020B0604020202020204" pitchFamily="34" charset="0"/>
                  </a:rPr>
                  <a:t>áy khai thác than</a:t>
                </a:r>
                <a:endParaRPr lang="en-US" sz="1400">
                  <a:latin typeface="Arial" panose="020B0604020202020204" pitchFamily="34" charset="0"/>
                  <a:ea typeface="Calibri" panose="020F0502020204030204" pitchFamily="34" charset="0"/>
                  <a:cs typeface="Arial" panose="020B0604020202020204" pitchFamily="34" charset="0"/>
                </a:endParaRPr>
              </a:p>
            </p:txBody>
          </p:sp>
        </p:gr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78"/>
        <p:cNvGrpSpPr/>
        <p:nvPr/>
      </p:nvGrpSpPr>
      <p:grpSpPr>
        <a:xfrm>
          <a:off x="0" y="0"/>
          <a:ext cx="0" cy="0"/>
          <a:chOff x="0" y="0"/>
          <a:chExt cx="0" cy="0"/>
        </a:xfrm>
      </p:grpSpPr>
      <p:grpSp>
        <p:nvGrpSpPr>
          <p:cNvPr id="4" name="Group 3">
            <a:extLst>
              <a:ext uri="{FF2B5EF4-FFF2-40B4-BE49-F238E27FC236}">
                <a16:creationId xmlns:a16="http://schemas.microsoft.com/office/drawing/2014/main" id="{23DE29BB-12C6-96ED-A6D6-F6FAADAF5E77}"/>
              </a:ext>
            </a:extLst>
          </p:cNvPr>
          <p:cNvGrpSpPr/>
          <p:nvPr/>
        </p:nvGrpSpPr>
        <p:grpSpPr>
          <a:xfrm>
            <a:off x="2794488" y="-10517"/>
            <a:ext cx="3555023" cy="930031"/>
            <a:chOff x="2794488" y="-10517"/>
            <a:chExt cx="3555023" cy="930031"/>
          </a:xfrm>
        </p:grpSpPr>
        <p:sp>
          <p:nvSpPr>
            <p:cNvPr id="5" name="Arrow: Pentagon 4">
              <a:extLst>
                <a:ext uri="{FF2B5EF4-FFF2-40B4-BE49-F238E27FC236}">
                  <a16:creationId xmlns:a16="http://schemas.microsoft.com/office/drawing/2014/main" id="{B4AC8CE8-BAFB-34F6-1539-9DB937E0887A}"/>
                </a:ext>
              </a:extLst>
            </p:cNvPr>
            <p:cNvSpPr/>
            <p:nvPr/>
          </p:nvSpPr>
          <p:spPr>
            <a:xfrm rot="5400000">
              <a:off x="4106985" y="-1206154"/>
              <a:ext cx="930031" cy="3321306"/>
            </a:xfrm>
            <a:prstGeom prst="homePlate">
              <a:avLst>
                <a:gd name="adj" fmla="val 30672"/>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460ACF6-40F5-A89E-4F89-5538A8E81A7A}"/>
                </a:ext>
              </a:extLst>
            </p:cNvPr>
            <p:cNvSpPr txBox="1"/>
            <p:nvPr/>
          </p:nvSpPr>
          <p:spPr>
            <a:xfrm>
              <a:off x="2794488" y="162908"/>
              <a:ext cx="3555023" cy="461665"/>
            </a:xfrm>
            <a:prstGeom prst="rect">
              <a:avLst/>
            </a:prstGeom>
            <a:noFill/>
          </p:spPr>
          <p:txBody>
            <a:bodyPr wrap="square">
              <a:spAutoFit/>
            </a:bodyPr>
            <a:lstStyle/>
            <a:p>
              <a:pPr algn="ctr"/>
              <a:r>
                <a:rPr lang="en-US" sz="2400" b="1">
                  <a:solidFill>
                    <a:srgbClr val="FFFFFF"/>
                  </a:solidFill>
                </a:rPr>
                <a:t>a. Tích cực</a:t>
              </a:r>
            </a:p>
          </p:txBody>
        </p:sp>
      </p:grpSp>
      <p:sp>
        <p:nvSpPr>
          <p:cNvPr id="7" name="Arrow: Pentagon 6">
            <a:extLst>
              <a:ext uri="{FF2B5EF4-FFF2-40B4-BE49-F238E27FC236}">
                <a16:creationId xmlns:a16="http://schemas.microsoft.com/office/drawing/2014/main" id="{07CC421C-C60A-7C15-6F0D-146B794EA0BC}"/>
              </a:ext>
            </a:extLst>
          </p:cNvPr>
          <p:cNvSpPr/>
          <p:nvPr/>
        </p:nvSpPr>
        <p:spPr>
          <a:xfrm>
            <a:off x="0" y="1126806"/>
            <a:ext cx="3337169" cy="734646"/>
          </a:xfrm>
          <a:prstGeom prst="homePlate">
            <a:avLst/>
          </a:prstGeom>
          <a:solidFill>
            <a:schemeClr val="accent2">
              <a:lumMod val="60000"/>
              <a:lumOff val="40000"/>
            </a:schemeClr>
          </a:solidFill>
          <a:ln>
            <a:solidFill>
              <a:schemeClr val="accent2">
                <a:lumMod val="60000"/>
                <a:lumOff val="40000"/>
              </a:schemeClr>
            </a:solidFill>
            <a:extLst>
              <a:ext uri="{C807C97D-BFC1-408E-A445-0C87EB9F89A2}">
                <ask:lineSketchStyleProps xmlns="" xmlns:ask="http://schemas.microsoft.com/office/drawing/2018/sketchyshapes" sd="2137997389">
                  <a:custGeom>
                    <a:avLst/>
                    <a:gdLst>
                      <a:gd name="connsiteX0" fmla="*/ 0 w 3337169"/>
                      <a:gd name="connsiteY0" fmla="*/ 0 h 734646"/>
                      <a:gd name="connsiteX1" fmla="*/ 564271 w 3337169"/>
                      <a:gd name="connsiteY1" fmla="*/ 0 h 734646"/>
                      <a:gd name="connsiteX2" fmla="*/ 1158240 w 3337169"/>
                      <a:gd name="connsiteY2" fmla="*/ 0 h 734646"/>
                      <a:gd name="connsiteX3" fmla="*/ 1752209 w 3337169"/>
                      <a:gd name="connsiteY3" fmla="*/ 0 h 734646"/>
                      <a:gd name="connsiteX4" fmla="*/ 2257083 w 3337169"/>
                      <a:gd name="connsiteY4" fmla="*/ 0 h 734646"/>
                      <a:gd name="connsiteX5" fmla="*/ 2969846 w 3337169"/>
                      <a:gd name="connsiteY5" fmla="*/ 0 h 734646"/>
                      <a:gd name="connsiteX6" fmla="*/ 3337169 w 3337169"/>
                      <a:gd name="connsiteY6" fmla="*/ 367323 h 734646"/>
                      <a:gd name="connsiteX7" fmla="*/ 2969846 w 3337169"/>
                      <a:gd name="connsiteY7" fmla="*/ 734646 h 734646"/>
                      <a:gd name="connsiteX8" fmla="*/ 2435274 w 3337169"/>
                      <a:gd name="connsiteY8" fmla="*/ 734646 h 734646"/>
                      <a:gd name="connsiteX9" fmla="*/ 1841305 w 3337169"/>
                      <a:gd name="connsiteY9" fmla="*/ 734646 h 734646"/>
                      <a:gd name="connsiteX10" fmla="*/ 1336431 w 3337169"/>
                      <a:gd name="connsiteY10" fmla="*/ 734646 h 734646"/>
                      <a:gd name="connsiteX11" fmla="*/ 772160 w 3337169"/>
                      <a:gd name="connsiteY11" fmla="*/ 734646 h 734646"/>
                      <a:gd name="connsiteX12" fmla="*/ 0 w 3337169"/>
                      <a:gd name="connsiteY12" fmla="*/ 734646 h 734646"/>
                      <a:gd name="connsiteX13" fmla="*/ 0 w 3337169"/>
                      <a:gd name="connsiteY13" fmla="*/ 359977 h 734646"/>
                      <a:gd name="connsiteX14" fmla="*/ 0 w 3337169"/>
                      <a:gd name="connsiteY14" fmla="*/ 0 h 734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37169" h="734646" fill="none" extrusionOk="0">
                        <a:moveTo>
                          <a:pt x="0" y="0"/>
                        </a:moveTo>
                        <a:cubicBezTo>
                          <a:pt x="169303" y="4020"/>
                          <a:pt x="367634" y="9352"/>
                          <a:pt x="564271" y="0"/>
                        </a:cubicBezTo>
                        <a:cubicBezTo>
                          <a:pt x="760908" y="-9352"/>
                          <a:pt x="883340" y="-25275"/>
                          <a:pt x="1158240" y="0"/>
                        </a:cubicBezTo>
                        <a:cubicBezTo>
                          <a:pt x="1433140" y="25275"/>
                          <a:pt x="1603202" y="-6854"/>
                          <a:pt x="1752209" y="0"/>
                        </a:cubicBezTo>
                        <a:cubicBezTo>
                          <a:pt x="1901216" y="6854"/>
                          <a:pt x="2071217" y="-3064"/>
                          <a:pt x="2257083" y="0"/>
                        </a:cubicBezTo>
                        <a:cubicBezTo>
                          <a:pt x="2442949" y="3064"/>
                          <a:pt x="2744033" y="23264"/>
                          <a:pt x="2969846" y="0"/>
                        </a:cubicBezTo>
                        <a:cubicBezTo>
                          <a:pt x="3088411" y="126851"/>
                          <a:pt x="3268690" y="281352"/>
                          <a:pt x="3337169" y="367323"/>
                        </a:cubicBezTo>
                        <a:cubicBezTo>
                          <a:pt x="3191770" y="488723"/>
                          <a:pt x="3136770" y="584863"/>
                          <a:pt x="2969846" y="734646"/>
                        </a:cubicBezTo>
                        <a:cubicBezTo>
                          <a:pt x="2749316" y="758548"/>
                          <a:pt x="2692589" y="736249"/>
                          <a:pt x="2435274" y="734646"/>
                        </a:cubicBezTo>
                        <a:cubicBezTo>
                          <a:pt x="2177959" y="733043"/>
                          <a:pt x="2066544" y="723838"/>
                          <a:pt x="1841305" y="734646"/>
                        </a:cubicBezTo>
                        <a:cubicBezTo>
                          <a:pt x="1616066" y="745454"/>
                          <a:pt x="1487296" y="753701"/>
                          <a:pt x="1336431" y="734646"/>
                        </a:cubicBezTo>
                        <a:cubicBezTo>
                          <a:pt x="1185566" y="715591"/>
                          <a:pt x="925977" y="749637"/>
                          <a:pt x="772160" y="734646"/>
                        </a:cubicBezTo>
                        <a:cubicBezTo>
                          <a:pt x="618343" y="719655"/>
                          <a:pt x="350394" y="760546"/>
                          <a:pt x="0" y="734646"/>
                        </a:cubicBezTo>
                        <a:cubicBezTo>
                          <a:pt x="-2308" y="630826"/>
                          <a:pt x="5814" y="436355"/>
                          <a:pt x="0" y="359977"/>
                        </a:cubicBezTo>
                        <a:cubicBezTo>
                          <a:pt x="-5814" y="283599"/>
                          <a:pt x="-7658" y="104343"/>
                          <a:pt x="0" y="0"/>
                        </a:cubicBezTo>
                        <a:close/>
                      </a:path>
                      <a:path w="3337169" h="734646" stroke="0" extrusionOk="0">
                        <a:moveTo>
                          <a:pt x="0" y="0"/>
                        </a:moveTo>
                        <a:cubicBezTo>
                          <a:pt x="230159" y="16593"/>
                          <a:pt x="275381" y="-25163"/>
                          <a:pt x="534572" y="0"/>
                        </a:cubicBezTo>
                        <a:cubicBezTo>
                          <a:pt x="793763" y="25163"/>
                          <a:pt x="890621" y="-9525"/>
                          <a:pt x="1039446" y="0"/>
                        </a:cubicBezTo>
                        <a:cubicBezTo>
                          <a:pt x="1188271" y="9525"/>
                          <a:pt x="1455022" y="7329"/>
                          <a:pt x="1574018" y="0"/>
                        </a:cubicBezTo>
                        <a:cubicBezTo>
                          <a:pt x="1693014" y="-7329"/>
                          <a:pt x="1834419" y="-14999"/>
                          <a:pt x="2078892" y="0"/>
                        </a:cubicBezTo>
                        <a:cubicBezTo>
                          <a:pt x="2323365" y="14999"/>
                          <a:pt x="2566591" y="-10066"/>
                          <a:pt x="2969846" y="0"/>
                        </a:cubicBezTo>
                        <a:cubicBezTo>
                          <a:pt x="3080596" y="99540"/>
                          <a:pt x="3232170" y="257201"/>
                          <a:pt x="3337169" y="367323"/>
                        </a:cubicBezTo>
                        <a:cubicBezTo>
                          <a:pt x="3194195" y="520980"/>
                          <a:pt x="3143610" y="572721"/>
                          <a:pt x="2969846" y="734646"/>
                        </a:cubicBezTo>
                        <a:cubicBezTo>
                          <a:pt x="2761837" y="731071"/>
                          <a:pt x="2577269" y="744640"/>
                          <a:pt x="2464972" y="734646"/>
                        </a:cubicBezTo>
                        <a:cubicBezTo>
                          <a:pt x="2352675" y="724652"/>
                          <a:pt x="2003583" y="754182"/>
                          <a:pt x="1841305" y="734646"/>
                        </a:cubicBezTo>
                        <a:cubicBezTo>
                          <a:pt x="1679027" y="715110"/>
                          <a:pt x="1514892" y="758321"/>
                          <a:pt x="1306732" y="734646"/>
                        </a:cubicBezTo>
                        <a:cubicBezTo>
                          <a:pt x="1098572" y="710971"/>
                          <a:pt x="823546" y="712149"/>
                          <a:pt x="683065" y="734646"/>
                        </a:cubicBezTo>
                        <a:cubicBezTo>
                          <a:pt x="542584" y="757143"/>
                          <a:pt x="328223" y="764706"/>
                          <a:pt x="0" y="734646"/>
                        </a:cubicBezTo>
                        <a:cubicBezTo>
                          <a:pt x="-9014" y="643092"/>
                          <a:pt x="-8130" y="529120"/>
                          <a:pt x="0" y="352630"/>
                        </a:cubicBezTo>
                        <a:cubicBezTo>
                          <a:pt x="8130" y="176140"/>
                          <a:pt x="-6537" y="161673"/>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000000"/>
                </a:solidFill>
              </a:rPr>
              <a:t>Đối với sản xuất</a:t>
            </a:r>
          </a:p>
        </p:txBody>
      </p:sp>
      <p:sp>
        <p:nvSpPr>
          <p:cNvPr id="12" name="Rectangle: Rounded Corners 11">
            <a:extLst>
              <a:ext uri="{FF2B5EF4-FFF2-40B4-BE49-F238E27FC236}">
                <a16:creationId xmlns:a16="http://schemas.microsoft.com/office/drawing/2014/main" id="{B7552657-047B-D82A-D987-C82CE61742C7}"/>
              </a:ext>
            </a:extLst>
          </p:cNvPr>
          <p:cNvSpPr/>
          <p:nvPr/>
        </p:nvSpPr>
        <p:spPr>
          <a:xfrm>
            <a:off x="222182" y="2101765"/>
            <a:ext cx="2945855" cy="2478699"/>
          </a:xfrm>
          <a:prstGeom prst="roundRect">
            <a:avLst>
              <a:gd name="adj" fmla="val 4456"/>
            </a:avLst>
          </a:prstGeom>
          <a:solidFill>
            <a:srgbClr val="FFFFFF"/>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en-US" sz="1800">
                <a:solidFill>
                  <a:srgbClr val="000000"/>
                </a:solidFill>
                <a:ea typeface="Noto Sans Symbols"/>
                <a:cs typeface="Noto Sans Symbols"/>
              </a:rPr>
              <a:t>Thúc đẩy những chuyến biến trong các ngành kinh tế khác (giao thông vận tải, khai mỏ, nông nghiệp).</a:t>
            </a:r>
            <a:endParaRPr lang="en-US" sz="1800">
              <a:solidFill>
                <a:srgbClr val="000000"/>
              </a:solidFill>
              <a:effectLst/>
              <a:latin typeface="+mn-lt"/>
              <a:ea typeface="Noto Sans Symbols"/>
              <a:cs typeface="Noto Sans Symbols"/>
            </a:endParaRPr>
          </a:p>
        </p:txBody>
      </p:sp>
      <p:sp>
        <p:nvSpPr>
          <p:cNvPr id="13" name="Rectangle: Rounded Corners 12">
            <a:extLst>
              <a:ext uri="{FF2B5EF4-FFF2-40B4-BE49-F238E27FC236}">
                <a16:creationId xmlns:a16="http://schemas.microsoft.com/office/drawing/2014/main" id="{C7BA5243-09C1-E279-08F4-6A308AE7BEB8}"/>
              </a:ext>
            </a:extLst>
          </p:cNvPr>
          <p:cNvSpPr/>
          <p:nvPr/>
        </p:nvSpPr>
        <p:spPr>
          <a:xfrm>
            <a:off x="3326853" y="2101766"/>
            <a:ext cx="1759018" cy="2478699"/>
          </a:xfrm>
          <a:prstGeom prst="roundRect">
            <a:avLst>
              <a:gd name="adj" fmla="val 6505"/>
            </a:avLst>
          </a:prstGeom>
          <a:solidFill>
            <a:srgbClr val="FFFFFF"/>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en-US" sz="1800">
                <a:solidFill>
                  <a:srgbClr val="000000"/>
                </a:solidFill>
                <a:effectLst/>
                <a:latin typeface="+mn-lt"/>
                <a:ea typeface="Noto Sans Symbols"/>
                <a:cs typeface="Noto Sans Symbols"/>
              </a:rPr>
              <a:t>Làm thay đổi cơ bản quá trình sản xuất.</a:t>
            </a:r>
            <a:endParaRPr lang="vi-VN" sz="1800">
              <a:solidFill>
                <a:srgbClr val="000000"/>
              </a:solidFill>
              <a:effectLst/>
              <a:latin typeface="+mn-lt"/>
              <a:ea typeface="Noto Sans Symbols"/>
              <a:cs typeface="Noto Sans Symbols"/>
            </a:endParaRPr>
          </a:p>
        </p:txBody>
      </p:sp>
      <p:sp>
        <p:nvSpPr>
          <p:cNvPr id="14" name="Rectangle: Rounded Corners 13">
            <a:extLst>
              <a:ext uri="{FF2B5EF4-FFF2-40B4-BE49-F238E27FC236}">
                <a16:creationId xmlns:a16="http://schemas.microsoft.com/office/drawing/2014/main" id="{4F043617-8B1B-F07D-DB46-B0148281E6BB}"/>
              </a:ext>
            </a:extLst>
          </p:cNvPr>
          <p:cNvSpPr/>
          <p:nvPr/>
        </p:nvSpPr>
        <p:spPr>
          <a:xfrm>
            <a:off x="5244687" y="2101766"/>
            <a:ext cx="1835497" cy="2478699"/>
          </a:xfrm>
          <a:prstGeom prst="roundRect">
            <a:avLst>
              <a:gd name="adj" fmla="val 6505"/>
            </a:avLst>
          </a:prstGeom>
          <a:solidFill>
            <a:srgbClr val="FFFFFF"/>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en-US" sz="1800">
                <a:solidFill>
                  <a:srgbClr val="000000"/>
                </a:solidFill>
                <a:effectLst/>
                <a:latin typeface="+mn-lt"/>
                <a:ea typeface="Noto Sans Symbols"/>
                <a:cs typeface="Noto Sans Symbols"/>
              </a:rPr>
              <a:t>Nâng cao năng suất lao động.</a:t>
            </a:r>
            <a:endParaRPr lang="vi-VN" sz="1800">
              <a:solidFill>
                <a:srgbClr val="000000"/>
              </a:solidFill>
              <a:effectLst/>
              <a:latin typeface="+mn-lt"/>
              <a:ea typeface="Noto Sans Symbols"/>
              <a:cs typeface="Noto Sans Symbols"/>
            </a:endParaRPr>
          </a:p>
        </p:txBody>
      </p:sp>
      <p:sp>
        <p:nvSpPr>
          <p:cNvPr id="15" name="Rectangle: Rounded Corners 14">
            <a:extLst>
              <a:ext uri="{FF2B5EF4-FFF2-40B4-BE49-F238E27FC236}">
                <a16:creationId xmlns:a16="http://schemas.microsoft.com/office/drawing/2014/main" id="{6FF54122-B61B-B5EB-A628-F87818D52DF4}"/>
              </a:ext>
            </a:extLst>
          </p:cNvPr>
          <p:cNvSpPr/>
          <p:nvPr/>
        </p:nvSpPr>
        <p:spPr>
          <a:xfrm>
            <a:off x="7239000" y="2101767"/>
            <a:ext cx="1597169" cy="2478699"/>
          </a:xfrm>
          <a:prstGeom prst="roundRect">
            <a:avLst>
              <a:gd name="adj" fmla="val 6505"/>
            </a:avLst>
          </a:prstGeom>
          <a:solidFill>
            <a:srgbClr val="FFFFFF"/>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en-US" sz="1800">
                <a:solidFill>
                  <a:srgbClr val="000000"/>
                </a:solidFill>
                <a:effectLst/>
                <a:latin typeface="+mn-lt"/>
                <a:ea typeface="Noto Sans Symbols"/>
                <a:cs typeface="Noto Sans Symbols"/>
              </a:rPr>
              <a:t>Tạo ra nguồn của cải dồi dào.</a:t>
            </a:r>
            <a:endParaRPr lang="vi-VN" sz="1800">
              <a:solidFill>
                <a:srgbClr val="000000"/>
              </a:solidFill>
              <a:effectLst/>
              <a:latin typeface="+mn-lt"/>
              <a:ea typeface="Noto Sans Symbols"/>
              <a:cs typeface="Noto Sans Symbol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ox(i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ox(i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ox(i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ox(in)">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2" grpId="0" animBg="1"/>
      <p:bldP spid="13" grpId="0" animBg="1"/>
      <p:bldP spid="14" grpId="0" animBg="1"/>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BE4E9"/>
        </a:solidFill>
        <a:effectLst/>
      </p:bgPr>
    </p:bg>
    <p:spTree>
      <p:nvGrpSpPr>
        <p:cNvPr id="1" name=""/>
        <p:cNvGrpSpPr/>
        <p:nvPr/>
      </p:nvGrpSpPr>
      <p:grpSpPr>
        <a:xfrm>
          <a:off x="0" y="0"/>
          <a:ext cx="0" cy="0"/>
          <a:chOff x="0" y="0"/>
          <a:chExt cx="0" cy="0"/>
        </a:xfrm>
      </p:grpSpPr>
      <p:sp>
        <p:nvSpPr>
          <p:cNvPr id="21" name="TextBox 21"/>
          <p:cNvSpPr txBox="1"/>
          <p:nvPr/>
        </p:nvSpPr>
        <p:spPr>
          <a:xfrm>
            <a:off x="2821056" y="400050"/>
            <a:ext cx="3501888" cy="538609"/>
          </a:xfrm>
          <a:prstGeom prst="rect">
            <a:avLst/>
          </a:prstGeom>
        </p:spPr>
        <p:txBody>
          <a:bodyPr lIns="0" tIns="0" rIns="0" bIns="0" rtlCol="0" anchor="t">
            <a:spAutoFit/>
          </a:bodyPr>
          <a:lstStyle/>
          <a:p>
            <a:pPr algn="ctr" defTabSz="457200">
              <a:lnSpc>
                <a:spcPts val="4200"/>
              </a:lnSpc>
              <a:buClrTx/>
            </a:pPr>
            <a:r>
              <a:rPr lang="en-US" sz="3600" b="1" kern="1200">
                <a:solidFill>
                  <a:srgbClr val="473D2D"/>
                </a:solidFill>
                <a:latin typeface="Arial" panose="020B0604020202020204" pitchFamily="34" charset="0"/>
                <a:ea typeface="+mn-ea"/>
                <a:cs typeface="Arial" panose="020B0604020202020204" pitchFamily="34" charset="0"/>
              </a:rPr>
              <a:t>KHỞI ĐỘNG</a:t>
            </a:r>
          </a:p>
        </p:txBody>
      </p:sp>
      <p:grpSp>
        <p:nvGrpSpPr>
          <p:cNvPr id="31" name="Group 30">
            <a:extLst>
              <a:ext uri="{FF2B5EF4-FFF2-40B4-BE49-F238E27FC236}">
                <a16:creationId xmlns:a16="http://schemas.microsoft.com/office/drawing/2014/main" id="{B56A4E4D-A9E2-079D-C52C-7B3A9B127883}"/>
              </a:ext>
            </a:extLst>
          </p:cNvPr>
          <p:cNvGrpSpPr/>
          <p:nvPr/>
        </p:nvGrpSpPr>
        <p:grpSpPr>
          <a:xfrm>
            <a:off x="200014" y="1068050"/>
            <a:ext cx="5242084" cy="547485"/>
            <a:chOff x="205177" y="2081415"/>
            <a:chExt cx="10484167" cy="1094970"/>
          </a:xfrm>
        </p:grpSpPr>
        <p:sp>
          <p:nvSpPr>
            <p:cNvPr id="26" name="TextBox 25">
              <a:extLst>
                <a:ext uri="{FF2B5EF4-FFF2-40B4-BE49-F238E27FC236}">
                  <a16:creationId xmlns:a16="http://schemas.microsoft.com/office/drawing/2014/main" id="{CB97DC4A-286F-0EC8-57F1-BBF5101453DC}"/>
                </a:ext>
              </a:extLst>
            </p:cNvPr>
            <p:cNvSpPr txBox="1"/>
            <p:nvPr/>
          </p:nvSpPr>
          <p:spPr>
            <a:xfrm>
              <a:off x="1318823" y="2113893"/>
              <a:ext cx="9370521" cy="1008610"/>
            </a:xfrm>
            <a:prstGeom prst="rect">
              <a:avLst/>
            </a:prstGeom>
            <a:noFill/>
          </p:spPr>
          <p:txBody>
            <a:bodyPr wrap="square">
              <a:spAutoFit/>
            </a:bodyPr>
            <a:lstStyle/>
            <a:p>
              <a:pPr algn="just" defTabSz="457200">
                <a:lnSpc>
                  <a:spcPct val="150000"/>
                </a:lnSpc>
                <a:spcBef>
                  <a:spcPts val="50"/>
                </a:spcBef>
                <a:spcAft>
                  <a:spcPts val="50"/>
                </a:spcAft>
                <a:buClrTx/>
              </a:pPr>
              <a:r>
                <a:rPr lang="en-US" sz="2000" b="1" kern="1200">
                  <a:solidFill>
                    <a:srgbClr val="C00000"/>
                  </a:solidFill>
                  <a:latin typeface="Arial" panose="020B0604020202020204" pitchFamily="34" charset="0"/>
                  <a:ea typeface="Times New Roman" panose="02020603050405020304" pitchFamily="18" charset="0"/>
                  <a:cs typeface="+mn-cs"/>
                </a:rPr>
                <a:t>Quan sát Hình sau và trả lời câu hỏi:</a:t>
              </a:r>
              <a:endParaRPr lang="en-US" sz="2000" b="1" kern="1200">
                <a:solidFill>
                  <a:srgbClr val="C00000"/>
                </a:solidFill>
                <a:latin typeface="Calibri"/>
                <a:ea typeface="Times New Roman" panose="02020603050405020304" pitchFamily="18" charset="0"/>
                <a:cs typeface="+mn-cs"/>
              </a:endParaRPr>
            </a:p>
          </p:txBody>
        </p:sp>
        <p:pic>
          <p:nvPicPr>
            <p:cNvPr id="28" name="Picture 3">
              <a:extLst>
                <a:ext uri="{FF2B5EF4-FFF2-40B4-BE49-F238E27FC236}">
                  <a16:creationId xmlns:a16="http://schemas.microsoft.com/office/drawing/2014/main" id="{BBD0E623-E282-8FA7-DBCA-FE304DAF2D9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5177" y="2081415"/>
              <a:ext cx="1113646" cy="1094970"/>
            </a:xfrm>
            <a:prstGeom prst="rect">
              <a:avLst/>
            </a:prstGeom>
          </p:spPr>
        </p:pic>
      </p:grpSp>
      <p:sp>
        <p:nvSpPr>
          <p:cNvPr id="3" name="TextBox 2">
            <a:extLst>
              <a:ext uri="{FF2B5EF4-FFF2-40B4-BE49-F238E27FC236}">
                <a16:creationId xmlns:a16="http://schemas.microsoft.com/office/drawing/2014/main" id="{FD4EF192-90BF-6B9E-5724-397770E92696}"/>
              </a:ext>
            </a:extLst>
          </p:cNvPr>
          <p:cNvSpPr txBox="1"/>
          <p:nvPr/>
        </p:nvSpPr>
        <p:spPr>
          <a:xfrm>
            <a:off x="398882" y="1604833"/>
            <a:ext cx="5401170" cy="3091103"/>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vi-VN" sz="1600">
                <a:solidFill>
                  <a:srgbClr val="000000"/>
                </a:solidFill>
                <a:effectLst/>
                <a:latin typeface="+mn-lt"/>
                <a:ea typeface="Calibri" panose="020F0502020204030204" pitchFamily="34" charset="0"/>
              </a:rPr>
              <a:t>Khoảng cách từ Gla-xgâu đến Luân Đôn là bao nhiêu?</a:t>
            </a:r>
            <a:endParaRPr lang="en-US" sz="1600">
              <a:effectLst/>
              <a:latin typeface="+mn-lt"/>
              <a:ea typeface="Calibri" panose="020F0502020204030204" pitchFamily="34" charset="0"/>
            </a:endParaRPr>
          </a:p>
          <a:p>
            <a:pPr marL="285750" indent="-285750" algn="just">
              <a:lnSpc>
                <a:spcPct val="150000"/>
              </a:lnSpc>
              <a:buFont typeface="Arial" panose="020B0604020202020204" pitchFamily="34" charset="0"/>
              <a:buChar char="•"/>
            </a:pPr>
            <a:r>
              <a:rPr lang="vi-VN" sz="1600">
                <a:solidFill>
                  <a:srgbClr val="000000"/>
                </a:solidFill>
                <a:effectLst/>
                <a:latin typeface="+mn-lt"/>
                <a:ea typeface="Calibri" panose="020F0502020204030204" pitchFamily="34" charset="0"/>
              </a:rPr>
              <a:t>Trung bình một ngày một người sống vào năm 1775 (cuối thế kỉ XVIII) đi được bao nhiêu km?</a:t>
            </a:r>
            <a:endParaRPr lang="en-US" sz="1600">
              <a:effectLst/>
              <a:latin typeface="+mn-lt"/>
              <a:ea typeface="Calibri" panose="020F0502020204030204" pitchFamily="34" charset="0"/>
            </a:endParaRPr>
          </a:p>
          <a:p>
            <a:pPr marL="285750" indent="-285750" algn="just">
              <a:lnSpc>
                <a:spcPct val="150000"/>
              </a:lnSpc>
              <a:buFont typeface="Arial" panose="020B0604020202020204" pitchFamily="34" charset="0"/>
              <a:buChar char="•"/>
            </a:pPr>
            <a:r>
              <a:rPr lang="vi-VN" sz="1600">
                <a:solidFill>
                  <a:srgbClr val="000000"/>
                </a:solidFill>
                <a:effectLst/>
                <a:latin typeface="+mn-lt"/>
                <a:ea typeface="Calibri" panose="020F0502020204030204" pitchFamily="34" charset="0"/>
              </a:rPr>
              <a:t>Trung bình một ngày một người sống vào năm 1905 (đầu thế kỉ XX) đi được bao nhiêu km?</a:t>
            </a:r>
            <a:endParaRPr lang="en-US" sz="1600">
              <a:effectLst/>
              <a:latin typeface="+mn-lt"/>
              <a:ea typeface="Calibri" panose="020F0502020204030204" pitchFamily="34" charset="0"/>
            </a:endParaRPr>
          </a:p>
          <a:p>
            <a:pPr marL="285750" indent="-285750" algn="just">
              <a:lnSpc>
                <a:spcPct val="150000"/>
              </a:lnSpc>
              <a:buFont typeface="Arial" panose="020B0604020202020204" pitchFamily="34" charset="0"/>
              <a:buChar char="•"/>
            </a:pPr>
            <a:r>
              <a:rPr lang="vi-VN" sz="1600">
                <a:solidFill>
                  <a:srgbClr val="000000"/>
                </a:solidFill>
                <a:effectLst/>
                <a:latin typeface="+mn-lt"/>
                <a:ea typeface="Calibri" panose="020F0502020204030204" pitchFamily="34" charset="0"/>
              </a:rPr>
              <a:t>Trung bình một ngày một người sống vào năm 2020 (đầu thế kỉ XXI) đi được bao nhiêu km?</a:t>
            </a:r>
            <a:endParaRPr lang="en-US" sz="1600">
              <a:effectLst/>
              <a:latin typeface="+mn-lt"/>
              <a:ea typeface="Calibri" panose="020F0502020204030204" pitchFamily="34" charset="0"/>
            </a:endParaRPr>
          </a:p>
          <a:p>
            <a:pPr marL="285750" indent="-285750" algn="just">
              <a:lnSpc>
                <a:spcPct val="150000"/>
              </a:lnSpc>
              <a:buFont typeface="Wingdings" panose="05000000000000000000" pitchFamily="2" charset="2"/>
              <a:buChar char="ð"/>
            </a:pPr>
            <a:r>
              <a:rPr lang="vi-VN" sz="1600">
                <a:solidFill>
                  <a:srgbClr val="000000"/>
                </a:solidFill>
                <a:effectLst/>
                <a:latin typeface="+mn-lt"/>
                <a:ea typeface="Calibri" panose="020F0502020204030204" pitchFamily="34" charset="0"/>
              </a:rPr>
              <a:t>Điều đó cho em thấy điều gì?</a:t>
            </a:r>
            <a:endParaRPr lang="en-US" sz="1600">
              <a:latin typeface="+mn-lt"/>
            </a:endParaRPr>
          </a:p>
        </p:txBody>
      </p:sp>
      <p:sp>
        <p:nvSpPr>
          <p:cNvPr id="12" name="Freeform 6">
            <a:extLst>
              <a:ext uri="{FF2B5EF4-FFF2-40B4-BE49-F238E27FC236}">
                <a16:creationId xmlns:a16="http://schemas.microsoft.com/office/drawing/2014/main" id="{059230EB-BFD8-61ED-3D20-5DCA949A24CD}"/>
              </a:ext>
            </a:extLst>
          </p:cNvPr>
          <p:cNvSpPr/>
          <p:nvPr/>
        </p:nvSpPr>
        <p:spPr>
          <a:xfrm>
            <a:off x="11402038" y="166496"/>
            <a:ext cx="960120" cy="4114800"/>
          </a:xfrm>
          <a:custGeom>
            <a:avLst/>
            <a:gdLst/>
            <a:ahLst/>
            <a:cxnLst/>
            <a:rect l="l" t="t" r="r" b="b"/>
            <a:pathLst>
              <a:path w="960120" h="4114800">
                <a:moveTo>
                  <a:pt x="0" y="0"/>
                </a:moveTo>
                <a:lnTo>
                  <a:pt x="960120" y="0"/>
                </a:lnTo>
                <a:lnTo>
                  <a:pt x="96012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4" name="Group 13">
            <a:extLst>
              <a:ext uri="{FF2B5EF4-FFF2-40B4-BE49-F238E27FC236}">
                <a16:creationId xmlns:a16="http://schemas.microsoft.com/office/drawing/2014/main" id="{AAC44EAF-354E-A6CE-7274-C6410FB68E94}"/>
              </a:ext>
            </a:extLst>
          </p:cNvPr>
          <p:cNvGrpSpPr/>
          <p:nvPr/>
        </p:nvGrpSpPr>
        <p:grpSpPr>
          <a:xfrm>
            <a:off x="5864847" y="900053"/>
            <a:ext cx="3147396" cy="3795883"/>
            <a:chOff x="5864847" y="900053"/>
            <a:chExt cx="3147396" cy="3795883"/>
          </a:xfrm>
        </p:grpSpPr>
        <p:grpSp>
          <p:nvGrpSpPr>
            <p:cNvPr id="10" name="Group 9">
              <a:extLst>
                <a:ext uri="{FF2B5EF4-FFF2-40B4-BE49-F238E27FC236}">
                  <a16:creationId xmlns:a16="http://schemas.microsoft.com/office/drawing/2014/main" id="{ED2A9D40-7058-C3AC-D29F-759552002D0C}"/>
                </a:ext>
              </a:extLst>
            </p:cNvPr>
            <p:cNvGrpSpPr/>
            <p:nvPr/>
          </p:nvGrpSpPr>
          <p:grpSpPr>
            <a:xfrm>
              <a:off x="5864847" y="900053"/>
              <a:ext cx="3147396" cy="3795883"/>
              <a:chOff x="5864847" y="900053"/>
              <a:chExt cx="3147396" cy="3795883"/>
            </a:xfrm>
          </p:grpSpPr>
          <p:pic>
            <p:nvPicPr>
              <p:cNvPr id="6" name="Picture 5" descr="A map of england with black text&#10;&#10;Description automatically generated">
                <a:extLst>
                  <a:ext uri="{FF2B5EF4-FFF2-40B4-BE49-F238E27FC236}">
                    <a16:creationId xmlns:a16="http://schemas.microsoft.com/office/drawing/2014/main" id="{6AAD4B89-B1B6-58D8-215B-C3A26D8C192E}"/>
                  </a:ext>
                </a:extLst>
              </p:cNvPr>
              <p:cNvPicPr>
                <a:picLocks noChangeAspect="1"/>
              </p:cNvPicPr>
              <p:nvPr/>
            </p:nvPicPr>
            <p:blipFill>
              <a:blip r:embed="rId6"/>
              <a:stretch>
                <a:fillRect/>
              </a:stretch>
            </p:blipFill>
            <p:spPr>
              <a:xfrm>
                <a:off x="5864847" y="900053"/>
                <a:ext cx="3147396" cy="3795883"/>
              </a:xfrm>
              <a:prstGeom prst="rect">
                <a:avLst/>
              </a:prstGeom>
            </p:spPr>
          </p:pic>
          <p:sp>
            <p:nvSpPr>
              <p:cNvPr id="9" name="Freeform: Shape 8">
                <a:extLst>
                  <a:ext uri="{FF2B5EF4-FFF2-40B4-BE49-F238E27FC236}">
                    <a16:creationId xmlns:a16="http://schemas.microsoft.com/office/drawing/2014/main" id="{DB836595-C013-9517-86F6-E8A272793F02}"/>
                  </a:ext>
                </a:extLst>
              </p:cNvPr>
              <p:cNvSpPr/>
              <p:nvPr/>
            </p:nvSpPr>
            <p:spPr>
              <a:xfrm>
                <a:off x="6740769" y="1148862"/>
                <a:ext cx="1471246" cy="2579076"/>
              </a:xfrm>
              <a:custGeom>
                <a:avLst/>
                <a:gdLst>
                  <a:gd name="connsiteX0" fmla="*/ 0 w 1471246"/>
                  <a:gd name="connsiteY0" fmla="*/ 0 h 2579076"/>
                  <a:gd name="connsiteX1" fmla="*/ 767862 w 1471246"/>
                  <a:gd name="connsiteY1" fmla="*/ 750276 h 2579076"/>
                  <a:gd name="connsiteX2" fmla="*/ 926123 w 1471246"/>
                  <a:gd name="connsiteY2" fmla="*/ 1412630 h 2579076"/>
                  <a:gd name="connsiteX3" fmla="*/ 1471246 w 1471246"/>
                  <a:gd name="connsiteY3" fmla="*/ 2579076 h 2579076"/>
                </a:gdLst>
                <a:ahLst/>
                <a:cxnLst>
                  <a:cxn ang="0">
                    <a:pos x="connsiteX0" y="connsiteY0"/>
                  </a:cxn>
                  <a:cxn ang="0">
                    <a:pos x="connsiteX1" y="connsiteY1"/>
                  </a:cxn>
                  <a:cxn ang="0">
                    <a:pos x="connsiteX2" y="connsiteY2"/>
                  </a:cxn>
                  <a:cxn ang="0">
                    <a:pos x="connsiteX3" y="connsiteY3"/>
                  </a:cxn>
                </a:cxnLst>
                <a:rect l="l" t="t" r="r" b="b"/>
                <a:pathLst>
                  <a:path w="1471246" h="2579076">
                    <a:moveTo>
                      <a:pt x="0" y="0"/>
                    </a:moveTo>
                    <a:cubicBezTo>
                      <a:pt x="306754" y="257419"/>
                      <a:pt x="613508" y="514838"/>
                      <a:pt x="767862" y="750276"/>
                    </a:cubicBezTo>
                    <a:cubicBezTo>
                      <a:pt x="922216" y="985714"/>
                      <a:pt x="808892" y="1107830"/>
                      <a:pt x="926123" y="1412630"/>
                    </a:cubicBezTo>
                    <a:cubicBezTo>
                      <a:pt x="1043354" y="1717430"/>
                      <a:pt x="1257300" y="2148253"/>
                      <a:pt x="1471246" y="2579076"/>
                    </a:cubicBezTo>
                  </a:path>
                </a:pathLst>
              </a:custGeom>
              <a:noFill/>
              <a:ln>
                <a:solidFill>
                  <a:srgbClr val="00B0F0"/>
                </a:solidFill>
                <a:prstDash val="lgDash"/>
                <a:headEnd type="oval" w="med" len="med"/>
                <a:tailEnd type="triangl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a:extLst>
                <a:ext uri="{FF2B5EF4-FFF2-40B4-BE49-F238E27FC236}">
                  <a16:creationId xmlns:a16="http://schemas.microsoft.com/office/drawing/2014/main" id="{E68C3053-C09B-6D25-34D4-A0EC936BCEA4}"/>
                </a:ext>
              </a:extLst>
            </p:cNvPr>
            <p:cNvPicPr>
              <a:picLocks noChangeAspect="1"/>
            </p:cNvPicPr>
            <p:nvPr/>
          </p:nvPicPr>
          <p:blipFill>
            <a:blip r:embed="rId7"/>
            <a:stretch>
              <a:fillRect/>
            </a:stretch>
          </p:blipFill>
          <p:spPr>
            <a:xfrm>
              <a:off x="8223797" y="2597379"/>
              <a:ext cx="258888" cy="1106010"/>
            </a:xfrm>
            <a:prstGeom prst="rect">
              <a:avLst/>
            </a:prstGeom>
          </p:spPr>
        </p:pic>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0-#ppt_w/2"/>
                                          </p:val>
                                        </p:tav>
                                        <p:tav tm="100000">
                                          <p:val>
                                            <p:strVal val="#ppt_x"/>
                                          </p:val>
                                        </p:tav>
                                      </p:tavLst>
                                    </p:anim>
                                    <p:anim calcmode="lin" valueType="num">
                                      <p:cBhvr additive="base">
                                        <p:cTn id="8"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childTnLst>
                          </p:cTn>
                        </p:par>
                        <p:par>
                          <p:cTn id="14" fill="hold">
                            <p:stCondLst>
                              <p:cond delay="500"/>
                            </p:stCondLst>
                            <p:childTnLst>
                              <p:par>
                                <p:cTn id="15" presetID="12" presetClass="entr" presetSubtype="2"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p:tgtEl>
                                          <p:spTgt spid="3"/>
                                        </p:tgtEl>
                                        <p:attrNameLst>
                                          <p:attrName>ppt_x</p:attrName>
                                        </p:attrNameLst>
                                      </p:cBhvr>
                                      <p:tavLst>
                                        <p:tav tm="0">
                                          <p:val>
                                            <p:strVal val="#ppt_x+#ppt_w*1.125000"/>
                                          </p:val>
                                        </p:tav>
                                        <p:tav tm="100000">
                                          <p:val>
                                            <p:strVal val="#ppt_x"/>
                                          </p:val>
                                        </p:tav>
                                      </p:tavLst>
                                    </p:anim>
                                    <p:animEffect transition="in" filter="wipe(left)">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578"/>
        <p:cNvGrpSpPr/>
        <p:nvPr/>
      </p:nvGrpSpPr>
      <p:grpSpPr>
        <a:xfrm>
          <a:off x="0" y="0"/>
          <a:ext cx="0" cy="0"/>
          <a:chOff x="0" y="0"/>
          <a:chExt cx="0" cy="0"/>
        </a:xfrm>
      </p:grpSpPr>
      <p:grpSp>
        <p:nvGrpSpPr>
          <p:cNvPr id="4" name="Group 3">
            <a:extLst>
              <a:ext uri="{FF2B5EF4-FFF2-40B4-BE49-F238E27FC236}">
                <a16:creationId xmlns:a16="http://schemas.microsoft.com/office/drawing/2014/main" id="{23DE29BB-12C6-96ED-A6D6-F6FAADAF5E77}"/>
              </a:ext>
            </a:extLst>
          </p:cNvPr>
          <p:cNvGrpSpPr/>
          <p:nvPr/>
        </p:nvGrpSpPr>
        <p:grpSpPr>
          <a:xfrm>
            <a:off x="2794488" y="-10517"/>
            <a:ext cx="3555023" cy="930031"/>
            <a:chOff x="2794488" y="-10517"/>
            <a:chExt cx="3555023" cy="930031"/>
          </a:xfrm>
        </p:grpSpPr>
        <p:sp>
          <p:nvSpPr>
            <p:cNvPr id="5" name="Arrow: Pentagon 4">
              <a:extLst>
                <a:ext uri="{FF2B5EF4-FFF2-40B4-BE49-F238E27FC236}">
                  <a16:creationId xmlns:a16="http://schemas.microsoft.com/office/drawing/2014/main" id="{B4AC8CE8-BAFB-34F6-1539-9DB937E0887A}"/>
                </a:ext>
              </a:extLst>
            </p:cNvPr>
            <p:cNvSpPr/>
            <p:nvPr/>
          </p:nvSpPr>
          <p:spPr>
            <a:xfrm rot="5400000">
              <a:off x="4106985" y="-1206154"/>
              <a:ext cx="930031" cy="3321306"/>
            </a:xfrm>
            <a:prstGeom prst="homePlate">
              <a:avLst>
                <a:gd name="adj" fmla="val 30672"/>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460ACF6-40F5-A89E-4F89-5538A8E81A7A}"/>
                </a:ext>
              </a:extLst>
            </p:cNvPr>
            <p:cNvSpPr txBox="1"/>
            <p:nvPr/>
          </p:nvSpPr>
          <p:spPr>
            <a:xfrm>
              <a:off x="2794488" y="162908"/>
              <a:ext cx="3555023" cy="461665"/>
            </a:xfrm>
            <a:prstGeom prst="rect">
              <a:avLst/>
            </a:prstGeom>
            <a:noFill/>
          </p:spPr>
          <p:txBody>
            <a:bodyPr wrap="square">
              <a:spAutoFit/>
            </a:bodyPr>
            <a:lstStyle/>
            <a:p>
              <a:pPr algn="ctr"/>
              <a:r>
                <a:rPr lang="en-US" sz="2400" b="1">
                  <a:solidFill>
                    <a:srgbClr val="FFFFFF"/>
                  </a:solidFill>
                </a:rPr>
                <a:t>a. Tích cực</a:t>
              </a:r>
            </a:p>
          </p:txBody>
        </p:sp>
      </p:grpSp>
      <p:sp>
        <p:nvSpPr>
          <p:cNvPr id="7" name="Arrow: Pentagon 6">
            <a:extLst>
              <a:ext uri="{FF2B5EF4-FFF2-40B4-BE49-F238E27FC236}">
                <a16:creationId xmlns:a16="http://schemas.microsoft.com/office/drawing/2014/main" id="{07CC421C-C60A-7C15-6F0D-146B794EA0BC}"/>
              </a:ext>
            </a:extLst>
          </p:cNvPr>
          <p:cNvSpPr/>
          <p:nvPr/>
        </p:nvSpPr>
        <p:spPr>
          <a:xfrm>
            <a:off x="0" y="1126806"/>
            <a:ext cx="2911347" cy="734646"/>
          </a:xfrm>
          <a:prstGeom prst="homePlate">
            <a:avLst/>
          </a:prstGeom>
          <a:solidFill>
            <a:schemeClr val="accent2">
              <a:lumMod val="60000"/>
              <a:lumOff val="40000"/>
            </a:schemeClr>
          </a:solidFill>
          <a:ln>
            <a:solidFill>
              <a:schemeClr val="accent2">
                <a:lumMod val="60000"/>
                <a:lumOff val="40000"/>
              </a:schemeClr>
            </a:solidFill>
            <a:extLst>
              <a:ext uri="{C807C97D-BFC1-408E-A445-0C87EB9F89A2}">
                <ask:lineSketchStyleProps xmlns="" xmlns:ask="http://schemas.microsoft.com/office/drawing/2018/sketchyshapes" sd="2137997389">
                  <a:custGeom>
                    <a:avLst/>
                    <a:gdLst>
                      <a:gd name="connsiteX0" fmla="*/ 0 w 3337169"/>
                      <a:gd name="connsiteY0" fmla="*/ 0 h 734646"/>
                      <a:gd name="connsiteX1" fmla="*/ 564271 w 3337169"/>
                      <a:gd name="connsiteY1" fmla="*/ 0 h 734646"/>
                      <a:gd name="connsiteX2" fmla="*/ 1158240 w 3337169"/>
                      <a:gd name="connsiteY2" fmla="*/ 0 h 734646"/>
                      <a:gd name="connsiteX3" fmla="*/ 1752209 w 3337169"/>
                      <a:gd name="connsiteY3" fmla="*/ 0 h 734646"/>
                      <a:gd name="connsiteX4" fmla="*/ 2257083 w 3337169"/>
                      <a:gd name="connsiteY4" fmla="*/ 0 h 734646"/>
                      <a:gd name="connsiteX5" fmla="*/ 2969846 w 3337169"/>
                      <a:gd name="connsiteY5" fmla="*/ 0 h 734646"/>
                      <a:gd name="connsiteX6" fmla="*/ 3337169 w 3337169"/>
                      <a:gd name="connsiteY6" fmla="*/ 367323 h 734646"/>
                      <a:gd name="connsiteX7" fmla="*/ 2969846 w 3337169"/>
                      <a:gd name="connsiteY7" fmla="*/ 734646 h 734646"/>
                      <a:gd name="connsiteX8" fmla="*/ 2435274 w 3337169"/>
                      <a:gd name="connsiteY8" fmla="*/ 734646 h 734646"/>
                      <a:gd name="connsiteX9" fmla="*/ 1841305 w 3337169"/>
                      <a:gd name="connsiteY9" fmla="*/ 734646 h 734646"/>
                      <a:gd name="connsiteX10" fmla="*/ 1336431 w 3337169"/>
                      <a:gd name="connsiteY10" fmla="*/ 734646 h 734646"/>
                      <a:gd name="connsiteX11" fmla="*/ 772160 w 3337169"/>
                      <a:gd name="connsiteY11" fmla="*/ 734646 h 734646"/>
                      <a:gd name="connsiteX12" fmla="*/ 0 w 3337169"/>
                      <a:gd name="connsiteY12" fmla="*/ 734646 h 734646"/>
                      <a:gd name="connsiteX13" fmla="*/ 0 w 3337169"/>
                      <a:gd name="connsiteY13" fmla="*/ 359977 h 734646"/>
                      <a:gd name="connsiteX14" fmla="*/ 0 w 3337169"/>
                      <a:gd name="connsiteY14" fmla="*/ 0 h 734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37169" h="734646" fill="none" extrusionOk="0">
                        <a:moveTo>
                          <a:pt x="0" y="0"/>
                        </a:moveTo>
                        <a:cubicBezTo>
                          <a:pt x="169303" y="4020"/>
                          <a:pt x="367634" y="9352"/>
                          <a:pt x="564271" y="0"/>
                        </a:cubicBezTo>
                        <a:cubicBezTo>
                          <a:pt x="760908" y="-9352"/>
                          <a:pt x="883340" y="-25275"/>
                          <a:pt x="1158240" y="0"/>
                        </a:cubicBezTo>
                        <a:cubicBezTo>
                          <a:pt x="1433140" y="25275"/>
                          <a:pt x="1603202" y="-6854"/>
                          <a:pt x="1752209" y="0"/>
                        </a:cubicBezTo>
                        <a:cubicBezTo>
                          <a:pt x="1901216" y="6854"/>
                          <a:pt x="2071217" y="-3064"/>
                          <a:pt x="2257083" y="0"/>
                        </a:cubicBezTo>
                        <a:cubicBezTo>
                          <a:pt x="2442949" y="3064"/>
                          <a:pt x="2744033" y="23264"/>
                          <a:pt x="2969846" y="0"/>
                        </a:cubicBezTo>
                        <a:cubicBezTo>
                          <a:pt x="3088411" y="126851"/>
                          <a:pt x="3268690" y="281352"/>
                          <a:pt x="3337169" y="367323"/>
                        </a:cubicBezTo>
                        <a:cubicBezTo>
                          <a:pt x="3191770" y="488723"/>
                          <a:pt x="3136770" y="584863"/>
                          <a:pt x="2969846" y="734646"/>
                        </a:cubicBezTo>
                        <a:cubicBezTo>
                          <a:pt x="2749316" y="758548"/>
                          <a:pt x="2692589" y="736249"/>
                          <a:pt x="2435274" y="734646"/>
                        </a:cubicBezTo>
                        <a:cubicBezTo>
                          <a:pt x="2177959" y="733043"/>
                          <a:pt x="2066544" y="723838"/>
                          <a:pt x="1841305" y="734646"/>
                        </a:cubicBezTo>
                        <a:cubicBezTo>
                          <a:pt x="1616066" y="745454"/>
                          <a:pt x="1487296" y="753701"/>
                          <a:pt x="1336431" y="734646"/>
                        </a:cubicBezTo>
                        <a:cubicBezTo>
                          <a:pt x="1185566" y="715591"/>
                          <a:pt x="925977" y="749637"/>
                          <a:pt x="772160" y="734646"/>
                        </a:cubicBezTo>
                        <a:cubicBezTo>
                          <a:pt x="618343" y="719655"/>
                          <a:pt x="350394" y="760546"/>
                          <a:pt x="0" y="734646"/>
                        </a:cubicBezTo>
                        <a:cubicBezTo>
                          <a:pt x="-2308" y="630826"/>
                          <a:pt x="5814" y="436355"/>
                          <a:pt x="0" y="359977"/>
                        </a:cubicBezTo>
                        <a:cubicBezTo>
                          <a:pt x="-5814" y="283599"/>
                          <a:pt x="-7658" y="104343"/>
                          <a:pt x="0" y="0"/>
                        </a:cubicBezTo>
                        <a:close/>
                      </a:path>
                      <a:path w="3337169" h="734646" stroke="0" extrusionOk="0">
                        <a:moveTo>
                          <a:pt x="0" y="0"/>
                        </a:moveTo>
                        <a:cubicBezTo>
                          <a:pt x="230159" y="16593"/>
                          <a:pt x="275381" y="-25163"/>
                          <a:pt x="534572" y="0"/>
                        </a:cubicBezTo>
                        <a:cubicBezTo>
                          <a:pt x="793763" y="25163"/>
                          <a:pt x="890621" y="-9525"/>
                          <a:pt x="1039446" y="0"/>
                        </a:cubicBezTo>
                        <a:cubicBezTo>
                          <a:pt x="1188271" y="9525"/>
                          <a:pt x="1455022" y="7329"/>
                          <a:pt x="1574018" y="0"/>
                        </a:cubicBezTo>
                        <a:cubicBezTo>
                          <a:pt x="1693014" y="-7329"/>
                          <a:pt x="1834419" y="-14999"/>
                          <a:pt x="2078892" y="0"/>
                        </a:cubicBezTo>
                        <a:cubicBezTo>
                          <a:pt x="2323365" y="14999"/>
                          <a:pt x="2566591" y="-10066"/>
                          <a:pt x="2969846" y="0"/>
                        </a:cubicBezTo>
                        <a:cubicBezTo>
                          <a:pt x="3080596" y="99540"/>
                          <a:pt x="3232170" y="257201"/>
                          <a:pt x="3337169" y="367323"/>
                        </a:cubicBezTo>
                        <a:cubicBezTo>
                          <a:pt x="3194195" y="520980"/>
                          <a:pt x="3143610" y="572721"/>
                          <a:pt x="2969846" y="734646"/>
                        </a:cubicBezTo>
                        <a:cubicBezTo>
                          <a:pt x="2761837" y="731071"/>
                          <a:pt x="2577269" y="744640"/>
                          <a:pt x="2464972" y="734646"/>
                        </a:cubicBezTo>
                        <a:cubicBezTo>
                          <a:pt x="2352675" y="724652"/>
                          <a:pt x="2003583" y="754182"/>
                          <a:pt x="1841305" y="734646"/>
                        </a:cubicBezTo>
                        <a:cubicBezTo>
                          <a:pt x="1679027" y="715110"/>
                          <a:pt x="1514892" y="758321"/>
                          <a:pt x="1306732" y="734646"/>
                        </a:cubicBezTo>
                        <a:cubicBezTo>
                          <a:pt x="1098572" y="710971"/>
                          <a:pt x="823546" y="712149"/>
                          <a:pt x="683065" y="734646"/>
                        </a:cubicBezTo>
                        <a:cubicBezTo>
                          <a:pt x="542584" y="757143"/>
                          <a:pt x="328223" y="764706"/>
                          <a:pt x="0" y="734646"/>
                        </a:cubicBezTo>
                        <a:cubicBezTo>
                          <a:pt x="-9014" y="643092"/>
                          <a:pt x="-8130" y="529120"/>
                          <a:pt x="0" y="352630"/>
                        </a:cubicBezTo>
                        <a:cubicBezTo>
                          <a:pt x="8130" y="176140"/>
                          <a:pt x="-6537" y="161673"/>
                          <a:pt x="0" y="0"/>
                        </a:cubicBezTo>
                        <a:close/>
                      </a:path>
                    </a:pathLst>
                  </a:custGeom>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b="1">
                <a:solidFill>
                  <a:srgbClr val="000000"/>
                </a:solidFill>
              </a:rPr>
              <a:t>Đối với đời sống</a:t>
            </a:r>
          </a:p>
        </p:txBody>
      </p:sp>
      <p:sp>
        <p:nvSpPr>
          <p:cNvPr id="3" name="TextBox 2">
            <a:extLst>
              <a:ext uri="{FF2B5EF4-FFF2-40B4-BE49-F238E27FC236}">
                <a16:creationId xmlns:a16="http://schemas.microsoft.com/office/drawing/2014/main" id="{F9DF7790-BDC1-795F-6424-86913279CD31}"/>
              </a:ext>
            </a:extLst>
          </p:cNvPr>
          <p:cNvSpPr txBox="1"/>
          <p:nvPr/>
        </p:nvSpPr>
        <p:spPr>
          <a:xfrm>
            <a:off x="397516" y="2138117"/>
            <a:ext cx="3555023" cy="2118529"/>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1800"/>
              <a:t>Cấu trúc xã hội thay đổi:</a:t>
            </a:r>
          </a:p>
          <a:p>
            <a:pPr marL="285750" indent="-285750" algn="just">
              <a:lnSpc>
                <a:spcPct val="150000"/>
              </a:lnSpc>
              <a:buFont typeface="Wingdings" panose="05000000000000000000" pitchFamily="2" charset="2"/>
              <a:buChar char="ü"/>
            </a:pPr>
            <a:r>
              <a:rPr lang="en-US" sz="1800"/>
              <a:t>Thay đổi cơ cấu những tầng lớp người trong xã hội.</a:t>
            </a:r>
          </a:p>
          <a:p>
            <a:pPr marL="285750" indent="-285750" algn="just">
              <a:lnSpc>
                <a:spcPct val="150000"/>
              </a:lnSpc>
              <a:buFont typeface="Wingdings" panose="05000000000000000000" pitchFamily="2" charset="2"/>
              <a:buChar char="ü"/>
            </a:pPr>
            <a:r>
              <a:rPr lang="en-US" sz="1800"/>
              <a:t>Thay đổi trong cấu trúc dân số giữa nông thôn và thành thị.</a:t>
            </a:r>
          </a:p>
        </p:txBody>
      </p:sp>
      <p:pic>
        <p:nvPicPr>
          <p:cNvPr id="25" name="Picture 24">
            <a:extLst>
              <a:ext uri="{FF2B5EF4-FFF2-40B4-BE49-F238E27FC236}">
                <a16:creationId xmlns:a16="http://schemas.microsoft.com/office/drawing/2014/main" id="{7F1F36C3-A142-E43C-643C-EFAEBC271EBA}"/>
              </a:ext>
            </a:extLst>
          </p:cNvPr>
          <p:cNvPicPr>
            <a:picLocks noChangeAspect="1"/>
          </p:cNvPicPr>
          <p:nvPr/>
        </p:nvPicPr>
        <p:blipFill>
          <a:blip r:embed="rId3"/>
          <a:stretch>
            <a:fillRect/>
          </a:stretch>
        </p:blipFill>
        <p:spPr>
          <a:xfrm>
            <a:off x="3952539" y="1092940"/>
            <a:ext cx="5099220" cy="3695700"/>
          </a:xfrm>
          <a:prstGeom prst="rect">
            <a:avLst/>
          </a:prstGeom>
        </p:spPr>
      </p:pic>
    </p:spTree>
    <p:extLst>
      <p:ext uri="{BB962C8B-B14F-4D97-AF65-F5344CB8AC3E}">
        <p14:creationId xmlns:p14="http://schemas.microsoft.com/office/powerpoint/2010/main" val="5530309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randombar(horizontal)">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6D312F4-C29F-C0A4-F134-6DE73F77627D}"/>
              </a:ext>
            </a:extLst>
          </p:cNvPr>
          <p:cNvSpPr txBox="1"/>
          <p:nvPr/>
        </p:nvSpPr>
        <p:spPr>
          <a:xfrm>
            <a:off x="4111375" y="1466320"/>
            <a:ext cx="4499225" cy="2568717"/>
          </a:xfrm>
          <a:prstGeom prst="rect">
            <a:avLst/>
          </a:prstGeom>
          <a:noFill/>
        </p:spPr>
        <p:txBody>
          <a:bodyPr wrap="square">
            <a:spAutoFit/>
          </a:bodyPr>
          <a:lstStyle/>
          <a:p>
            <a:pPr algn="just">
              <a:lnSpc>
                <a:spcPct val="150000"/>
              </a:lnSpc>
              <a:spcAft>
                <a:spcPts val="1000"/>
              </a:spcAft>
            </a:pPr>
            <a:r>
              <a:rPr lang="en-US" sz="2200" b="1" i="1">
                <a:solidFill>
                  <a:srgbClr val="FF0000"/>
                </a:solidFill>
                <a:effectLst/>
                <a:latin typeface="Arial" panose="020B0604020202020204" pitchFamily="34" charset="0"/>
                <a:ea typeface="Calibri" panose="020F0502020204030204" pitchFamily="34" charset="0"/>
                <a:cs typeface="Arial" panose="020B0604020202020204" pitchFamily="34" charset="0"/>
              </a:rPr>
              <a:t>Các em hãy </a:t>
            </a:r>
            <a:r>
              <a:rPr lang="en-US" sz="2200" b="1" i="1">
                <a:solidFill>
                  <a:srgbClr val="FF0000"/>
                </a:solidFill>
                <a:latin typeface="Arial" panose="020B0604020202020204" pitchFamily="34" charset="0"/>
                <a:ea typeface="Calibri" panose="020F0502020204030204" pitchFamily="34" charset="0"/>
                <a:cs typeface="Arial" panose="020B0604020202020204" pitchFamily="34" charset="0"/>
              </a:rPr>
              <a:t>đọc thông tin mục 2 – SGK tr.19 và trả lời câu hỏi</a:t>
            </a:r>
            <a:r>
              <a:rPr lang="vi-VN" sz="2200" b="1" i="1">
                <a:solidFill>
                  <a:srgbClr val="FF0000"/>
                </a:solidFill>
                <a:latin typeface="Arial" panose="020B0604020202020204" pitchFamily="34" charset="0"/>
                <a:ea typeface="Calibri" panose="020F0502020204030204" pitchFamily="34" charset="0"/>
                <a:cs typeface="Arial" panose="020B0604020202020204" pitchFamily="34" charset="0"/>
              </a:rPr>
              <a:t>: </a:t>
            </a:r>
            <a:r>
              <a:rPr lang="vi-VN" sz="2200">
                <a:latin typeface="Arial" panose="020B0604020202020204" pitchFamily="34" charset="0"/>
                <a:ea typeface="Calibri" panose="020F0502020204030204" pitchFamily="34" charset="0"/>
                <a:cs typeface="Arial" panose="020B0604020202020204" pitchFamily="34" charset="0"/>
              </a:rPr>
              <a:t>Nêu những tác động tiêu cực/ khía cạnh nghiệt ngã của cách mạng công nghiệp. </a:t>
            </a:r>
          </a:p>
        </p:txBody>
      </p:sp>
      <p:sp>
        <p:nvSpPr>
          <p:cNvPr id="3" name="TextBox 2">
            <a:extLst>
              <a:ext uri="{FF2B5EF4-FFF2-40B4-BE49-F238E27FC236}">
                <a16:creationId xmlns:a16="http://schemas.microsoft.com/office/drawing/2014/main" id="{8F8217BA-BAE4-27D3-79A2-DFA8FF9E29EF}"/>
              </a:ext>
            </a:extLst>
          </p:cNvPr>
          <p:cNvSpPr txBox="1"/>
          <p:nvPr/>
        </p:nvSpPr>
        <p:spPr>
          <a:xfrm>
            <a:off x="2466974" y="465205"/>
            <a:ext cx="4210052" cy="507831"/>
          </a:xfrm>
          <a:prstGeom prst="rect">
            <a:avLst/>
          </a:prstGeom>
          <a:noFill/>
        </p:spPr>
        <p:txBody>
          <a:bodyPr wrap="square">
            <a:spAutoFit/>
          </a:bodyPr>
          <a:lstStyle/>
          <a:p>
            <a:pPr algn="ctr" defTabSz="457200">
              <a:buClrTx/>
            </a:pPr>
            <a:r>
              <a:rPr lang="en-US" sz="2700" b="1" kern="1200">
                <a:solidFill>
                  <a:schemeClr val="bg2">
                    <a:lumMod val="75000"/>
                  </a:schemeClr>
                </a:solidFill>
                <a:latin typeface="Arial" panose="020B0604020202020204" pitchFamily="34" charset="0"/>
                <a:ea typeface="+mn-ea"/>
                <a:cs typeface="Arial" panose="020B0604020202020204" pitchFamily="34" charset="0"/>
              </a:rPr>
              <a:t>THẢO LUẬN NHÓM ĐÔI</a:t>
            </a:r>
            <a:endParaRPr lang="en-US" sz="2700" b="1" kern="1200">
              <a:solidFill>
                <a:schemeClr val="bg2">
                  <a:lumMod val="75000"/>
                </a:schemeClr>
              </a:solidFill>
              <a:latin typeface="Calibri"/>
              <a:ea typeface="+mn-ea"/>
              <a:cs typeface="+mn-cs"/>
            </a:endParaRPr>
          </a:p>
        </p:txBody>
      </p:sp>
      <p:pic>
        <p:nvPicPr>
          <p:cNvPr id="9" name="Picture 17">
            <a:extLst>
              <a:ext uri="{FF2B5EF4-FFF2-40B4-BE49-F238E27FC236}">
                <a16:creationId xmlns:a16="http://schemas.microsoft.com/office/drawing/2014/main" id="{F3B1B221-DD2A-601D-E3C8-B2074CA001D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6266" y="1079499"/>
            <a:ext cx="3651620" cy="3869267"/>
          </a:xfrm>
          <a:prstGeom prst="rect">
            <a:avLst/>
          </a:prstGeom>
        </p:spPr>
      </p:pic>
    </p:spTree>
    <p:extLst>
      <p:ext uri="{BB962C8B-B14F-4D97-AF65-F5344CB8AC3E}">
        <p14:creationId xmlns:p14="http://schemas.microsoft.com/office/powerpoint/2010/main" val="40862148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1+#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578"/>
        <p:cNvGrpSpPr/>
        <p:nvPr/>
      </p:nvGrpSpPr>
      <p:grpSpPr>
        <a:xfrm>
          <a:off x="0" y="0"/>
          <a:ext cx="0" cy="0"/>
          <a:chOff x="0" y="0"/>
          <a:chExt cx="0" cy="0"/>
        </a:xfrm>
      </p:grpSpPr>
      <p:grpSp>
        <p:nvGrpSpPr>
          <p:cNvPr id="4" name="Group 3">
            <a:extLst>
              <a:ext uri="{FF2B5EF4-FFF2-40B4-BE49-F238E27FC236}">
                <a16:creationId xmlns:a16="http://schemas.microsoft.com/office/drawing/2014/main" id="{23DE29BB-12C6-96ED-A6D6-F6FAADAF5E77}"/>
              </a:ext>
            </a:extLst>
          </p:cNvPr>
          <p:cNvGrpSpPr/>
          <p:nvPr/>
        </p:nvGrpSpPr>
        <p:grpSpPr>
          <a:xfrm>
            <a:off x="2794488" y="-10517"/>
            <a:ext cx="3555023" cy="930031"/>
            <a:chOff x="2794488" y="-10517"/>
            <a:chExt cx="3555023" cy="930031"/>
          </a:xfrm>
        </p:grpSpPr>
        <p:sp>
          <p:nvSpPr>
            <p:cNvPr id="5" name="Arrow: Pentagon 4">
              <a:extLst>
                <a:ext uri="{FF2B5EF4-FFF2-40B4-BE49-F238E27FC236}">
                  <a16:creationId xmlns:a16="http://schemas.microsoft.com/office/drawing/2014/main" id="{B4AC8CE8-BAFB-34F6-1539-9DB937E0887A}"/>
                </a:ext>
              </a:extLst>
            </p:cNvPr>
            <p:cNvSpPr/>
            <p:nvPr/>
          </p:nvSpPr>
          <p:spPr>
            <a:xfrm rot="5400000">
              <a:off x="4106985" y="-1206154"/>
              <a:ext cx="930031" cy="3321306"/>
            </a:xfrm>
            <a:prstGeom prst="homePlate">
              <a:avLst>
                <a:gd name="adj" fmla="val 30672"/>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460ACF6-40F5-A89E-4F89-5538A8E81A7A}"/>
                </a:ext>
              </a:extLst>
            </p:cNvPr>
            <p:cNvSpPr txBox="1"/>
            <p:nvPr/>
          </p:nvSpPr>
          <p:spPr>
            <a:xfrm>
              <a:off x="2794488" y="162908"/>
              <a:ext cx="3555023" cy="461665"/>
            </a:xfrm>
            <a:prstGeom prst="rect">
              <a:avLst/>
            </a:prstGeom>
            <a:noFill/>
          </p:spPr>
          <p:txBody>
            <a:bodyPr wrap="square">
              <a:spAutoFit/>
            </a:bodyPr>
            <a:lstStyle/>
            <a:p>
              <a:pPr algn="ctr"/>
              <a:r>
                <a:rPr lang="en-US" sz="2400" b="1">
                  <a:solidFill>
                    <a:srgbClr val="FFFFFF"/>
                  </a:solidFill>
                </a:rPr>
                <a:t>b. Tiêu cực</a:t>
              </a:r>
            </a:p>
          </p:txBody>
        </p:sp>
      </p:grpSp>
      <p:grpSp>
        <p:nvGrpSpPr>
          <p:cNvPr id="2" name="Group 1">
            <a:extLst>
              <a:ext uri="{FF2B5EF4-FFF2-40B4-BE49-F238E27FC236}">
                <a16:creationId xmlns:a16="http://schemas.microsoft.com/office/drawing/2014/main" id="{5D6CF5BB-41DE-4F00-CB46-3F7D988DED14}"/>
              </a:ext>
            </a:extLst>
          </p:cNvPr>
          <p:cNvGrpSpPr/>
          <p:nvPr/>
        </p:nvGrpSpPr>
        <p:grpSpPr>
          <a:xfrm>
            <a:off x="6172055" y="2190750"/>
            <a:ext cx="2781445" cy="2749360"/>
            <a:chOff x="12344110" y="4610100"/>
            <a:chExt cx="5562890" cy="5498720"/>
          </a:xfrm>
        </p:grpSpPr>
        <p:sp>
          <p:nvSpPr>
            <p:cNvPr id="8" name="TextBox 7">
              <a:extLst>
                <a:ext uri="{FF2B5EF4-FFF2-40B4-BE49-F238E27FC236}">
                  <a16:creationId xmlns:a16="http://schemas.microsoft.com/office/drawing/2014/main" id="{457783F2-33F0-E6CC-4951-B97B1A02D3F7}"/>
                </a:ext>
              </a:extLst>
            </p:cNvPr>
            <p:cNvSpPr txBox="1"/>
            <p:nvPr/>
          </p:nvSpPr>
          <p:spPr>
            <a:xfrm>
              <a:off x="12425222" y="8191500"/>
              <a:ext cx="5302248" cy="1917320"/>
            </a:xfrm>
            <a:prstGeom prst="rect">
              <a:avLst/>
            </a:prstGeom>
            <a:noFill/>
          </p:spPr>
          <p:txBody>
            <a:bodyPr wrap="square">
              <a:spAutoFit/>
            </a:bodyPr>
            <a:lstStyle/>
            <a:p>
              <a:pPr algn="ctr" defTabSz="457200">
                <a:lnSpc>
                  <a:spcPct val="150000"/>
                </a:lnSpc>
                <a:spcBef>
                  <a:spcPts val="50"/>
                </a:spcBef>
                <a:spcAft>
                  <a:spcPts val="50"/>
                </a:spcAft>
                <a:buClrTx/>
              </a:pPr>
              <a:r>
                <a:rPr lang="en-US" sz="2000" kern="1200">
                  <a:latin typeface="Arial" panose="020B0604020202020204" pitchFamily="34" charset="0"/>
                  <a:ea typeface="Calibri" panose="020F0502020204030204" pitchFamily="34" charset="0"/>
                  <a:cs typeface="Arial" panose="020B0604020202020204" pitchFamily="34" charset="0"/>
                </a:rPr>
                <a:t>S</a:t>
              </a:r>
              <a:r>
                <a:rPr lang="vi-VN" sz="2000" kern="1200">
                  <a:latin typeface="Arial" panose="020B0604020202020204" pitchFamily="34" charset="0"/>
                  <a:ea typeface="Calibri" panose="020F0502020204030204" pitchFamily="34" charset="0"/>
                  <a:cs typeface="Arial" panose="020B0604020202020204" pitchFamily="34" charset="0"/>
                </a:rPr>
                <a:t>ự xâm chiếm và tranh giành thuộc địa.</a:t>
              </a:r>
            </a:p>
          </p:txBody>
        </p:sp>
        <p:pic>
          <p:nvPicPr>
            <p:cNvPr id="9" name="Picture 8" descr="A picture containing text, people, group&#10;&#10;Description automatically generated">
              <a:extLst>
                <a:ext uri="{FF2B5EF4-FFF2-40B4-BE49-F238E27FC236}">
                  <a16:creationId xmlns:a16="http://schemas.microsoft.com/office/drawing/2014/main" id="{A4540770-CCD2-D93C-9BFB-36E28380BE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44110" y="4610100"/>
              <a:ext cx="5562890" cy="3657600"/>
            </a:xfrm>
            <a:prstGeom prst="rect">
              <a:avLst/>
            </a:prstGeom>
          </p:spPr>
        </p:pic>
      </p:grpSp>
      <p:grpSp>
        <p:nvGrpSpPr>
          <p:cNvPr id="10" name="Group 9">
            <a:extLst>
              <a:ext uri="{FF2B5EF4-FFF2-40B4-BE49-F238E27FC236}">
                <a16:creationId xmlns:a16="http://schemas.microsoft.com/office/drawing/2014/main" id="{53ACB710-D96D-0492-404A-F084127BC45C}"/>
              </a:ext>
            </a:extLst>
          </p:cNvPr>
          <p:cNvGrpSpPr/>
          <p:nvPr/>
        </p:nvGrpSpPr>
        <p:grpSpPr>
          <a:xfrm>
            <a:off x="190500" y="930720"/>
            <a:ext cx="2895600" cy="2738191"/>
            <a:chOff x="381000" y="1861439"/>
            <a:chExt cx="5791200" cy="5476381"/>
          </a:xfrm>
        </p:grpSpPr>
        <p:pic>
          <p:nvPicPr>
            <p:cNvPr id="11" name="Picture 10" descr="A picture containing smoke, train, coming, steam&#10;&#10;Description automatically generated">
              <a:extLst>
                <a:ext uri="{FF2B5EF4-FFF2-40B4-BE49-F238E27FC236}">
                  <a16:creationId xmlns:a16="http://schemas.microsoft.com/office/drawing/2014/main" id="{4ADCF6E9-085A-D3FA-1F9F-DA36A0BA0B8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1861439"/>
              <a:ext cx="5791200" cy="4482389"/>
            </a:xfrm>
            <a:prstGeom prst="rect">
              <a:avLst/>
            </a:prstGeom>
          </p:spPr>
        </p:pic>
        <p:sp>
          <p:nvSpPr>
            <p:cNvPr id="12" name="TextBox 11">
              <a:extLst>
                <a:ext uri="{FF2B5EF4-FFF2-40B4-BE49-F238E27FC236}">
                  <a16:creationId xmlns:a16="http://schemas.microsoft.com/office/drawing/2014/main" id="{9DBBFEB0-2008-473D-82F7-CD9BA2309666}"/>
                </a:ext>
              </a:extLst>
            </p:cNvPr>
            <p:cNvSpPr txBox="1"/>
            <p:nvPr/>
          </p:nvSpPr>
          <p:spPr>
            <a:xfrm>
              <a:off x="723900" y="6343828"/>
              <a:ext cx="5105400" cy="993992"/>
            </a:xfrm>
            <a:prstGeom prst="rect">
              <a:avLst/>
            </a:prstGeom>
            <a:noFill/>
          </p:spPr>
          <p:txBody>
            <a:bodyPr wrap="square">
              <a:spAutoFit/>
            </a:bodyPr>
            <a:lstStyle/>
            <a:p>
              <a:pPr algn="ctr" defTabSz="457200">
                <a:lnSpc>
                  <a:spcPct val="150000"/>
                </a:lnSpc>
                <a:spcBef>
                  <a:spcPts val="50"/>
                </a:spcBef>
                <a:spcAft>
                  <a:spcPts val="50"/>
                </a:spcAft>
                <a:buClrTx/>
              </a:pPr>
              <a:r>
                <a:rPr lang="en-US" sz="2000" kern="1200">
                  <a:latin typeface="Arial" panose="020B0604020202020204" pitchFamily="34" charset="0"/>
                  <a:ea typeface="Calibri" panose="020F0502020204030204" pitchFamily="34" charset="0"/>
                  <a:cs typeface="Arial" panose="020B0604020202020204" pitchFamily="34" charset="0"/>
                </a:rPr>
                <a:t>Ô</a:t>
              </a:r>
              <a:r>
                <a:rPr lang="vi-VN" sz="2000" kern="1200">
                  <a:latin typeface="Arial" panose="020B0604020202020204" pitchFamily="34" charset="0"/>
                  <a:ea typeface="Calibri" panose="020F0502020204030204" pitchFamily="34" charset="0"/>
                  <a:cs typeface="Arial" panose="020B0604020202020204" pitchFamily="34" charset="0"/>
                </a:rPr>
                <a:t> nhiễm môi trường</a:t>
              </a:r>
              <a:endParaRPr lang="en-US" sz="2000" kern="1200">
                <a:latin typeface="Arial" panose="020B0604020202020204" pitchFamily="34" charset="0"/>
                <a:ea typeface="Calibri" panose="020F0502020204030204" pitchFamily="34" charset="0"/>
                <a:cs typeface="Arial" panose="020B0604020202020204" pitchFamily="34" charset="0"/>
              </a:endParaRPr>
            </a:p>
          </p:txBody>
        </p:sp>
      </p:grpSp>
      <p:grpSp>
        <p:nvGrpSpPr>
          <p:cNvPr id="13" name="Group 12">
            <a:extLst>
              <a:ext uri="{FF2B5EF4-FFF2-40B4-BE49-F238E27FC236}">
                <a16:creationId xmlns:a16="http://schemas.microsoft.com/office/drawing/2014/main" id="{048C3B82-02D8-D4B1-A347-E214125768B7}"/>
              </a:ext>
            </a:extLst>
          </p:cNvPr>
          <p:cNvGrpSpPr/>
          <p:nvPr/>
        </p:nvGrpSpPr>
        <p:grpSpPr>
          <a:xfrm>
            <a:off x="3142824" y="1322957"/>
            <a:ext cx="2939466" cy="2973497"/>
            <a:chOff x="6302386" y="3541840"/>
            <a:chExt cx="5878932" cy="5946994"/>
          </a:xfrm>
        </p:grpSpPr>
        <p:pic>
          <p:nvPicPr>
            <p:cNvPr id="14" name="Picture 13">
              <a:extLst>
                <a:ext uri="{FF2B5EF4-FFF2-40B4-BE49-F238E27FC236}">
                  <a16:creationId xmlns:a16="http://schemas.microsoft.com/office/drawing/2014/main" id="{CC95F68E-1033-F367-488B-D75C511ABC9F}"/>
                </a:ext>
              </a:extLst>
            </p:cNvPr>
            <p:cNvPicPr>
              <a:picLocks noChangeAspect="1"/>
            </p:cNvPicPr>
            <p:nvPr/>
          </p:nvPicPr>
          <p:blipFill>
            <a:blip r:embed="rId5"/>
            <a:srcRect/>
            <a:stretch/>
          </p:blipFill>
          <p:spPr>
            <a:xfrm>
              <a:off x="6616400" y="3541840"/>
              <a:ext cx="5250902" cy="4148212"/>
            </a:xfrm>
            <a:prstGeom prst="rect">
              <a:avLst/>
            </a:prstGeom>
          </p:spPr>
        </p:pic>
        <p:sp>
          <p:nvSpPr>
            <p:cNvPr id="15" name="TextBox 14">
              <a:extLst>
                <a:ext uri="{FF2B5EF4-FFF2-40B4-BE49-F238E27FC236}">
                  <a16:creationId xmlns:a16="http://schemas.microsoft.com/office/drawing/2014/main" id="{80FADD81-B38B-A6A3-609D-72902671AF9B}"/>
                </a:ext>
              </a:extLst>
            </p:cNvPr>
            <p:cNvSpPr txBox="1"/>
            <p:nvPr/>
          </p:nvSpPr>
          <p:spPr>
            <a:xfrm>
              <a:off x="6302386" y="7571514"/>
              <a:ext cx="5878932" cy="1917320"/>
            </a:xfrm>
            <a:prstGeom prst="rect">
              <a:avLst/>
            </a:prstGeom>
            <a:noFill/>
          </p:spPr>
          <p:txBody>
            <a:bodyPr wrap="square">
              <a:spAutoFit/>
            </a:bodyPr>
            <a:lstStyle/>
            <a:p>
              <a:pPr algn="ctr" defTabSz="457200">
                <a:lnSpc>
                  <a:spcPct val="150000"/>
                </a:lnSpc>
                <a:spcBef>
                  <a:spcPts val="50"/>
                </a:spcBef>
                <a:spcAft>
                  <a:spcPts val="50"/>
                </a:spcAft>
                <a:buClrTx/>
              </a:pPr>
              <a:r>
                <a:rPr lang="en-US" sz="2000" kern="1200">
                  <a:latin typeface="Arial" panose="020B0604020202020204" pitchFamily="34" charset="0"/>
                  <a:ea typeface="Calibri" panose="020F0502020204030204" pitchFamily="34" charset="0"/>
                  <a:cs typeface="Arial" panose="020B0604020202020204" pitchFamily="34" charset="0"/>
                </a:rPr>
                <a:t>Sự bóc lột sức lao động của phụ nữ và trẻ em</a:t>
              </a:r>
            </a:p>
          </p:txBody>
        </p:sp>
      </p:grpSp>
    </p:spTree>
    <p:extLst>
      <p:ext uri="{BB962C8B-B14F-4D97-AF65-F5344CB8AC3E}">
        <p14:creationId xmlns:p14="http://schemas.microsoft.com/office/powerpoint/2010/main" val="18632170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randombar(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526"/>
        <p:cNvGrpSpPr/>
        <p:nvPr/>
      </p:nvGrpSpPr>
      <p:grpSpPr>
        <a:xfrm>
          <a:off x="0" y="0"/>
          <a:ext cx="0" cy="0"/>
          <a:chOff x="0" y="0"/>
          <a:chExt cx="0" cy="0"/>
        </a:xfrm>
      </p:grpSpPr>
      <p:sp>
        <p:nvSpPr>
          <p:cNvPr id="4" name="Rectangle 3">
            <a:extLst>
              <a:ext uri="{FF2B5EF4-FFF2-40B4-BE49-F238E27FC236}">
                <a16:creationId xmlns:a16="http://schemas.microsoft.com/office/drawing/2014/main" id="{33F37C78-7DD1-F72C-17AC-653F79B1210D}"/>
              </a:ext>
            </a:extLst>
          </p:cNvPr>
          <p:cNvSpPr/>
          <p:nvPr/>
        </p:nvSpPr>
        <p:spPr>
          <a:xfrm>
            <a:off x="0" y="0"/>
            <a:ext cx="9144000" cy="5143500"/>
          </a:xfrm>
          <a:prstGeom prst="rect">
            <a:avLst/>
          </a:prstGeom>
          <a:gradFill>
            <a:gsLst>
              <a:gs pos="0">
                <a:srgbClr val="000000">
                  <a:alpha val="7000"/>
                </a:srgbClr>
              </a:gs>
              <a:gs pos="75000">
                <a:srgbClr val="000000">
                  <a:alpha val="82000"/>
                </a:srgbClr>
              </a:gs>
              <a:gs pos="100000">
                <a:srgbClr val="000000"/>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77C94"/>
              </a:solidFill>
              <a:effectLst/>
              <a:uLnTx/>
              <a:uFillTx/>
              <a:latin typeface="Arial"/>
              <a:ea typeface="+mn-ea"/>
              <a:cs typeface="+mn-cs"/>
              <a:sym typeface="Arial"/>
            </a:endParaRPr>
          </a:p>
        </p:txBody>
      </p:sp>
      <p:grpSp>
        <p:nvGrpSpPr>
          <p:cNvPr id="7" name="Group 6">
            <a:extLst>
              <a:ext uri="{FF2B5EF4-FFF2-40B4-BE49-F238E27FC236}">
                <a16:creationId xmlns:a16="http://schemas.microsoft.com/office/drawing/2014/main" id="{AA96AC02-A373-9ED9-B481-E3D36AEB16AF}"/>
              </a:ext>
            </a:extLst>
          </p:cNvPr>
          <p:cNvGrpSpPr/>
          <p:nvPr/>
        </p:nvGrpSpPr>
        <p:grpSpPr>
          <a:xfrm>
            <a:off x="654653" y="3360231"/>
            <a:ext cx="7834693" cy="1432278"/>
            <a:chOff x="638928" y="786289"/>
            <a:chExt cx="7834693" cy="1432278"/>
          </a:xfrm>
        </p:grpSpPr>
        <p:sp>
          <p:nvSpPr>
            <p:cNvPr id="6" name="TextBox 5">
              <a:extLst>
                <a:ext uri="{FF2B5EF4-FFF2-40B4-BE49-F238E27FC236}">
                  <a16:creationId xmlns:a16="http://schemas.microsoft.com/office/drawing/2014/main" id="{B8279243-2743-7454-E834-0D1F092272AA}"/>
                </a:ext>
              </a:extLst>
            </p:cNvPr>
            <p:cNvSpPr txBox="1"/>
            <p:nvPr/>
          </p:nvSpPr>
          <p:spPr>
            <a:xfrm>
              <a:off x="670378" y="786289"/>
              <a:ext cx="7803243" cy="1409297"/>
            </a:xfrm>
            <a:prstGeom prst="rect">
              <a:avLst/>
            </a:prstGeom>
            <a:noFill/>
          </p:spPr>
          <p:txBody>
            <a:bodyPr wrap="square">
              <a:spAutoFit/>
            </a:bodyPr>
            <a:lstStyle/>
            <a:p>
              <a:pPr algn="ctr">
                <a:lnSpc>
                  <a:spcPct val="150000"/>
                </a:lnSpc>
                <a:buClr>
                  <a:srgbClr val="FFFFFF"/>
                </a:buClr>
              </a:pPr>
              <a:r>
                <a:rPr lang="en-US" sz="6600">
                  <a:solidFill>
                    <a:schemeClr val="accent5"/>
                  </a:solidFill>
                  <a:latin typeface="Bahnschrift Condensed" panose="020B0502040204020203" pitchFamily="34" charset="0"/>
                  <a:ea typeface="Calibri" panose="020F0502020204030204" pitchFamily="34" charset="0"/>
                </a:rPr>
                <a:t>SỬ DỤNG LAO ĐỘNG TRẺ EM</a:t>
              </a:r>
              <a:endParaRPr lang="vi-VN" sz="6600">
                <a:solidFill>
                  <a:schemeClr val="accent5"/>
                </a:solidFill>
                <a:latin typeface="Bahnschrift Condensed" panose="020B0502040204020203" pitchFamily="34" charset="0"/>
                <a:ea typeface="Calibri" panose="020F0502020204030204" pitchFamily="34" charset="0"/>
              </a:endParaRPr>
            </a:p>
          </p:txBody>
        </p:sp>
        <p:sp>
          <p:nvSpPr>
            <p:cNvPr id="2" name="TextBox 1">
              <a:extLst>
                <a:ext uri="{FF2B5EF4-FFF2-40B4-BE49-F238E27FC236}">
                  <a16:creationId xmlns:a16="http://schemas.microsoft.com/office/drawing/2014/main" id="{08ACE297-23AC-7167-D0F2-A63A18D2EFCF}"/>
                </a:ext>
              </a:extLst>
            </p:cNvPr>
            <p:cNvSpPr txBox="1"/>
            <p:nvPr/>
          </p:nvSpPr>
          <p:spPr>
            <a:xfrm>
              <a:off x="638928" y="809270"/>
              <a:ext cx="7803243" cy="1409297"/>
            </a:xfrm>
            <a:prstGeom prst="rect">
              <a:avLst/>
            </a:prstGeom>
            <a:noFill/>
          </p:spPr>
          <p:txBody>
            <a:bodyPr wrap="square">
              <a:spAutoFit/>
            </a:bodyPr>
            <a:lstStyle/>
            <a:p>
              <a:pPr algn="ctr">
                <a:lnSpc>
                  <a:spcPct val="150000"/>
                </a:lnSpc>
                <a:buClr>
                  <a:srgbClr val="FFFFFF"/>
                </a:buClr>
              </a:pPr>
              <a:r>
                <a:rPr lang="en-US" sz="6600">
                  <a:solidFill>
                    <a:srgbClr val="FFC000"/>
                  </a:solidFill>
                  <a:latin typeface="Bahnschrift Condensed" panose="020B0502040204020203" pitchFamily="34" charset="0"/>
                  <a:ea typeface="Calibri" panose="020F0502020204030204" pitchFamily="34" charset="0"/>
                </a:rPr>
                <a:t>SỬ DỤNG LAO ĐỘNG TRẺ EM</a:t>
              </a:r>
              <a:endParaRPr lang="vi-VN" sz="6600">
                <a:solidFill>
                  <a:srgbClr val="FFC000"/>
                </a:solidFill>
                <a:latin typeface="Bahnschrift Condensed" panose="020B0502040204020203" pitchFamily="34" charset="0"/>
                <a:ea typeface="Calibri" panose="020F0502020204030204" pitchFamily="34" charset="0"/>
              </a:endParaRPr>
            </a:p>
          </p:txBody>
        </p:sp>
      </p:grpSp>
    </p:spTree>
    <p:extLst>
      <p:ext uri="{BB962C8B-B14F-4D97-AF65-F5344CB8AC3E}">
        <p14:creationId xmlns:p14="http://schemas.microsoft.com/office/powerpoint/2010/main" val="33450661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578"/>
        <p:cNvGrpSpPr/>
        <p:nvPr/>
      </p:nvGrpSpPr>
      <p:grpSpPr>
        <a:xfrm>
          <a:off x="0" y="0"/>
          <a:ext cx="0" cy="0"/>
          <a:chOff x="0" y="0"/>
          <a:chExt cx="0" cy="0"/>
        </a:xfrm>
      </p:grpSpPr>
      <p:grpSp>
        <p:nvGrpSpPr>
          <p:cNvPr id="17" name="Group 16">
            <a:extLst>
              <a:ext uri="{FF2B5EF4-FFF2-40B4-BE49-F238E27FC236}">
                <a16:creationId xmlns:a16="http://schemas.microsoft.com/office/drawing/2014/main" id="{603E8236-21D6-3AD3-9ACA-46907CB0BD43}"/>
              </a:ext>
            </a:extLst>
          </p:cNvPr>
          <p:cNvGrpSpPr/>
          <p:nvPr/>
        </p:nvGrpSpPr>
        <p:grpSpPr>
          <a:xfrm>
            <a:off x="373942" y="253495"/>
            <a:ext cx="8396116" cy="1420325"/>
            <a:chOff x="256816" y="253495"/>
            <a:chExt cx="8396116" cy="1420325"/>
          </a:xfrm>
        </p:grpSpPr>
        <p:sp>
          <p:nvSpPr>
            <p:cNvPr id="7" name="TextBox 6">
              <a:extLst>
                <a:ext uri="{FF2B5EF4-FFF2-40B4-BE49-F238E27FC236}">
                  <a16:creationId xmlns:a16="http://schemas.microsoft.com/office/drawing/2014/main" id="{3314CCB6-380D-27F0-2C25-0AAD52DEAE19}"/>
                </a:ext>
              </a:extLst>
            </p:cNvPr>
            <p:cNvSpPr txBox="1"/>
            <p:nvPr/>
          </p:nvSpPr>
          <p:spPr>
            <a:xfrm>
              <a:off x="1712383" y="253495"/>
              <a:ext cx="6940549" cy="1420325"/>
            </a:xfrm>
            <a:prstGeom prst="rect">
              <a:avLst/>
            </a:prstGeom>
            <a:noFill/>
          </p:spPr>
          <p:txBody>
            <a:bodyPr wrap="square">
              <a:spAutoFit/>
            </a:bodyPr>
            <a:lstStyle/>
            <a:p>
              <a:pPr algn="just">
                <a:lnSpc>
                  <a:spcPct val="150000"/>
                </a:lnSpc>
                <a:spcBef>
                  <a:spcPts val="100"/>
                </a:spcBef>
                <a:spcAft>
                  <a:spcPts val="100"/>
                </a:spcAft>
              </a:pPr>
              <a:r>
                <a:rPr lang="vi-VN" sz="2000">
                  <a:solidFill>
                    <a:srgbClr val="000000"/>
                  </a:solidFill>
                  <a:effectLst/>
                  <a:latin typeface="+mn-lt"/>
                  <a:ea typeface="Calibri" panose="020F0502020204030204" pitchFamily="34" charset="0"/>
                </a:rPr>
                <a:t>Sưu tầm những hình ảnh tương đương với 4 lĩnh vực</a:t>
              </a:r>
              <a:r>
                <a:rPr lang="en-US" sz="2000">
                  <a:solidFill>
                    <a:srgbClr val="000000"/>
                  </a:solidFill>
                  <a:effectLst/>
                  <a:latin typeface="+mn-lt"/>
                  <a:ea typeface="Calibri" panose="020F0502020204030204" pitchFamily="34" charset="0"/>
                </a:rPr>
                <a:t> dưới đây </a:t>
              </a:r>
              <a:r>
                <a:rPr lang="vi-VN" sz="2000">
                  <a:solidFill>
                    <a:srgbClr val="000000"/>
                  </a:solidFill>
                  <a:effectLst/>
                  <a:latin typeface="+mn-lt"/>
                  <a:ea typeface="Calibri" panose="020F0502020204030204" pitchFamily="34" charset="0"/>
                </a:rPr>
                <a:t>trước cuộc cách mạng công nghiệp. Đặt trong sự đối sánh với các hình 1, 2, 3, 4 trong tư liệu 2.4. </a:t>
              </a:r>
              <a:endParaRPr lang="en-US" sz="1800">
                <a:effectLst/>
                <a:latin typeface="+mn-lt"/>
                <a:ea typeface="Calibri" panose="020F0502020204030204" pitchFamily="34" charset="0"/>
              </a:endParaRPr>
            </a:p>
          </p:txBody>
        </p:sp>
        <p:pic>
          <p:nvPicPr>
            <p:cNvPr id="16" name="Picture 15">
              <a:extLst>
                <a:ext uri="{FF2B5EF4-FFF2-40B4-BE49-F238E27FC236}">
                  <a16:creationId xmlns:a16="http://schemas.microsoft.com/office/drawing/2014/main" id="{1174FF65-E483-DCDC-5B55-4E3C8830F92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56816" y="291965"/>
              <a:ext cx="1343384" cy="1343384"/>
            </a:xfrm>
            <a:prstGeom prst="rect">
              <a:avLst/>
            </a:prstGeom>
          </p:spPr>
        </p:pic>
      </p:grpSp>
      <p:graphicFrame>
        <p:nvGraphicFramePr>
          <p:cNvPr id="21" name="Diagram 20">
            <a:extLst>
              <a:ext uri="{FF2B5EF4-FFF2-40B4-BE49-F238E27FC236}">
                <a16:creationId xmlns:a16="http://schemas.microsoft.com/office/drawing/2014/main" id="{CDFE362C-7A7F-4453-A2B8-B8EF90F166C8}"/>
              </a:ext>
            </a:extLst>
          </p:cNvPr>
          <p:cNvGraphicFramePr/>
          <p:nvPr>
            <p:extLst>
              <p:ext uri="{D42A27DB-BD31-4B8C-83A1-F6EECF244321}">
                <p14:modId xmlns:p14="http://schemas.microsoft.com/office/powerpoint/2010/main" val="1040621239"/>
              </p:ext>
            </p:extLst>
          </p:nvPr>
        </p:nvGraphicFramePr>
        <p:xfrm>
          <a:off x="42333" y="1673820"/>
          <a:ext cx="4529667" cy="321618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22" name="Group 21">
            <a:extLst>
              <a:ext uri="{FF2B5EF4-FFF2-40B4-BE49-F238E27FC236}">
                <a16:creationId xmlns:a16="http://schemas.microsoft.com/office/drawing/2014/main" id="{E3429EBD-68FD-81FE-1065-3EA230699E84}"/>
              </a:ext>
            </a:extLst>
          </p:cNvPr>
          <p:cNvGrpSpPr/>
          <p:nvPr/>
        </p:nvGrpSpPr>
        <p:grpSpPr>
          <a:xfrm>
            <a:off x="4508696" y="1673820"/>
            <a:ext cx="3771281" cy="3402736"/>
            <a:chOff x="512430" y="533924"/>
            <a:chExt cx="3771281" cy="3402736"/>
          </a:xfrm>
        </p:grpSpPr>
        <p:pic>
          <p:nvPicPr>
            <p:cNvPr id="23" name="Picture 22">
              <a:extLst>
                <a:ext uri="{FF2B5EF4-FFF2-40B4-BE49-F238E27FC236}">
                  <a16:creationId xmlns:a16="http://schemas.microsoft.com/office/drawing/2014/main" id="{4F3B031D-0830-F64B-E2C8-EFF8D344884D}"/>
                </a:ext>
              </a:extLst>
            </p:cNvPr>
            <p:cNvPicPr>
              <a:picLocks noChangeAspect="1"/>
            </p:cNvPicPr>
            <p:nvPr/>
          </p:nvPicPr>
          <p:blipFill>
            <a:blip r:embed="rId10"/>
            <a:stretch>
              <a:fillRect/>
            </a:stretch>
          </p:blipFill>
          <p:spPr>
            <a:xfrm>
              <a:off x="512430" y="533924"/>
              <a:ext cx="3771281" cy="2809911"/>
            </a:xfrm>
            <a:prstGeom prst="rect">
              <a:avLst/>
            </a:prstGeom>
          </p:spPr>
        </p:pic>
        <p:sp>
          <p:nvSpPr>
            <p:cNvPr id="25" name="TextBox 24">
              <a:extLst>
                <a:ext uri="{FF2B5EF4-FFF2-40B4-BE49-F238E27FC236}">
                  <a16:creationId xmlns:a16="http://schemas.microsoft.com/office/drawing/2014/main" id="{E03707D4-194E-0E53-0190-0E33654480BE}"/>
                </a:ext>
              </a:extLst>
            </p:cNvPr>
            <p:cNvSpPr txBox="1"/>
            <p:nvPr/>
          </p:nvSpPr>
          <p:spPr>
            <a:xfrm>
              <a:off x="744864" y="3237943"/>
              <a:ext cx="3449156" cy="698717"/>
            </a:xfrm>
            <a:prstGeom prst="rect">
              <a:avLst/>
            </a:prstGeom>
            <a:noFill/>
          </p:spPr>
          <p:txBody>
            <a:bodyPr wrap="square">
              <a:spAutoFit/>
            </a:bodyPr>
            <a:lstStyle/>
            <a:p>
              <a:pPr algn="ctr">
                <a:lnSpc>
                  <a:spcPct val="150000"/>
                </a:lnSpc>
              </a:pPr>
              <a:r>
                <a:rPr lang="vi-VN" sz="1400" b="1">
                  <a:latin typeface="Arial" panose="020B0604020202020204" pitchFamily="34" charset="0"/>
                  <a:ea typeface="Calibri" panose="020F0502020204030204" pitchFamily="34" charset="0"/>
                  <a:cs typeface="Arial" panose="020B0604020202020204" pitchFamily="34" charset="0"/>
                </a:rPr>
                <a:t>Hình </a:t>
              </a:r>
              <a:r>
                <a:rPr lang="en-US" sz="1400" b="1">
                  <a:latin typeface="Arial" panose="020B0604020202020204" pitchFamily="34" charset="0"/>
                  <a:ea typeface="Calibri" panose="020F0502020204030204" pitchFamily="34" charset="0"/>
                  <a:cs typeface="Arial" panose="020B0604020202020204" pitchFamily="34" charset="0"/>
                </a:rPr>
                <a:t>2</a:t>
              </a:r>
              <a:r>
                <a:rPr lang="vi-VN" sz="1400" b="1">
                  <a:latin typeface="Arial" panose="020B0604020202020204" pitchFamily="34" charset="0"/>
                  <a:ea typeface="Calibri" panose="020F0502020204030204" pitchFamily="34" charset="0"/>
                  <a:cs typeface="Arial" panose="020B0604020202020204" pitchFamily="34" charset="0"/>
                </a:rPr>
                <a:t>.</a:t>
              </a:r>
              <a:r>
                <a:rPr lang="en-US" sz="1400" b="1">
                  <a:latin typeface="Arial" panose="020B0604020202020204" pitchFamily="34" charset="0"/>
                  <a:ea typeface="Calibri" panose="020F0502020204030204" pitchFamily="34" charset="0"/>
                  <a:cs typeface="Arial" panose="020B0604020202020204" pitchFamily="34" charset="0"/>
                </a:rPr>
                <a:t>4. </a:t>
              </a:r>
              <a:r>
                <a:rPr lang="vi-VN" sz="1400">
                  <a:latin typeface="Arial" panose="020B0604020202020204" pitchFamily="34" charset="0"/>
                  <a:ea typeface="Calibri" panose="020F0502020204030204" pitchFamily="34" charset="0"/>
                  <a:cs typeface="Arial" panose="020B0604020202020204" pitchFamily="34" charset="0"/>
                </a:rPr>
                <a:t>Động cơ hơi nước </a:t>
              </a:r>
            </a:p>
            <a:p>
              <a:pPr algn="ctr">
                <a:lnSpc>
                  <a:spcPct val="150000"/>
                </a:lnSpc>
              </a:pPr>
              <a:r>
                <a:rPr lang="vi-VN" sz="1400">
                  <a:latin typeface="Arial" panose="020B0604020202020204" pitchFamily="34" charset="0"/>
                  <a:ea typeface="Calibri" panose="020F0502020204030204" pitchFamily="34" charset="0"/>
                  <a:cs typeface="Arial" panose="020B0604020202020204" pitchFamily="34" charset="0"/>
                </a:rPr>
                <a:t>được ứng dụng trong nhiều loại máy móc</a:t>
              </a:r>
            </a:p>
          </p:txBody>
        </p:sp>
      </p:grpSp>
    </p:spTree>
    <p:extLst>
      <p:ext uri="{BB962C8B-B14F-4D97-AF65-F5344CB8AC3E}">
        <p14:creationId xmlns:p14="http://schemas.microsoft.com/office/powerpoint/2010/main" val="7139505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fltVal val="0"/>
                                          </p:val>
                                        </p:tav>
                                        <p:tav tm="100000">
                                          <p:val>
                                            <p:strVal val="#ppt_h"/>
                                          </p:val>
                                        </p:tav>
                                      </p:tavLst>
                                    </p:anim>
                                    <p:animEffect transition="in" filter="fade">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1" grpId="0">
        <p:bldAsOne/>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411"/>
        <p:cNvGrpSpPr/>
        <p:nvPr/>
      </p:nvGrpSpPr>
      <p:grpSpPr>
        <a:xfrm>
          <a:off x="0" y="0"/>
          <a:ext cx="0" cy="0"/>
          <a:chOff x="0" y="0"/>
          <a:chExt cx="0" cy="0"/>
        </a:xfrm>
      </p:grpSpPr>
      <p:sp>
        <p:nvSpPr>
          <p:cNvPr id="1419" name="Google Shape;1419;p31"/>
          <p:cNvSpPr/>
          <p:nvPr/>
        </p:nvSpPr>
        <p:spPr>
          <a:xfrm flipH="1">
            <a:off x="-1057744" y="-71629"/>
            <a:ext cx="2938150" cy="689200"/>
          </a:xfrm>
          <a:custGeom>
            <a:avLst/>
            <a:gdLst/>
            <a:ahLst/>
            <a:cxnLst/>
            <a:rect l="l" t="t" r="r" b="b"/>
            <a:pathLst>
              <a:path w="117526" h="27568" extrusionOk="0">
                <a:moveTo>
                  <a:pt x="112661" y="25165"/>
                </a:moveTo>
                <a:cubicBezTo>
                  <a:pt x="102794" y="28528"/>
                  <a:pt x="63549" y="27687"/>
                  <a:pt x="53726" y="26492"/>
                </a:cubicBezTo>
                <a:cubicBezTo>
                  <a:pt x="43904" y="25297"/>
                  <a:pt x="62177" y="19634"/>
                  <a:pt x="53726" y="17997"/>
                </a:cubicBezTo>
                <a:cubicBezTo>
                  <a:pt x="45275" y="16360"/>
                  <a:pt x="9879" y="18085"/>
                  <a:pt x="3021" y="16669"/>
                </a:cubicBezTo>
                <a:cubicBezTo>
                  <a:pt x="-3837" y="15253"/>
                  <a:pt x="1959" y="10387"/>
                  <a:pt x="12578" y="9502"/>
                </a:cubicBezTo>
                <a:cubicBezTo>
                  <a:pt x="23197" y="8617"/>
                  <a:pt x="51691" y="12909"/>
                  <a:pt x="66734" y="11360"/>
                </a:cubicBezTo>
                <a:cubicBezTo>
                  <a:pt x="81777" y="9811"/>
                  <a:pt x="95139" y="1051"/>
                  <a:pt x="102838" y="210"/>
                </a:cubicBezTo>
                <a:cubicBezTo>
                  <a:pt x="110537" y="-631"/>
                  <a:pt x="111289" y="2157"/>
                  <a:pt x="112926" y="6316"/>
                </a:cubicBezTo>
                <a:cubicBezTo>
                  <a:pt x="114563" y="10475"/>
                  <a:pt x="122528" y="21802"/>
                  <a:pt x="112661" y="25165"/>
                </a:cubicBezTo>
                <a:close/>
              </a:path>
            </a:pathLst>
          </a:custGeom>
          <a:solidFill>
            <a:srgbClr val="FFFFFF">
              <a:alpha val="70440"/>
            </a:srgbClr>
          </a:solidFill>
          <a:ln>
            <a:noFill/>
          </a:ln>
        </p:spPr>
      </p:sp>
      <p:sp>
        <p:nvSpPr>
          <p:cNvPr id="1420" name="Google Shape;1420;p31"/>
          <p:cNvSpPr/>
          <p:nvPr/>
        </p:nvSpPr>
        <p:spPr>
          <a:xfrm>
            <a:off x="8528226" y="1040375"/>
            <a:ext cx="997010" cy="810425"/>
          </a:xfrm>
          <a:custGeom>
            <a:avLst/>
            <a:gdLst/>
            <a:ahLst/>
            <a:cxnLst/>
            <a:rect l="l" t="t" r="r" b="b"/>
            <a:pathLst>
              <a:path w="74501" h="32417" extrusionOk="0">
                <a:moveTo>
                  <a:pt x="67535" y="2117"/>
                </a:moveTo>
                <a:cubicBezTo>
                  <a:pt x="65279" y="-2396"/>
                  <a:pt x="58376" y="1587"/>
                  <a:pt x="56385" y="2914"/>
                </a:cubicBezTo>
                <a:cubicBezTo>
                  <a:pt x="54394" y="4241"/>
                  <a:pt x="54571" y="8842"/>
                  <a:pt x="55589" y="10081"/>
                </a:cubicBezTo>
                <a:cubicBezTo>
                  <a:pt x="56607" y="11320"/>
                  <a:pt x="61474" y="9374"/>
                  <a:pt x="62491" y="10347"/>
                </a:cubicBezTo>
                <a:cubicBezTo>
                  <a:pt x="63509" y="11321"/>
                  <a:pt x="66163" y="14860"/>
                  <a:pt x="61694" y="15922"/>
                </a:cubicBezTo>
                <a:cubicBezTo>
                  <a:pt x="57225" y="16984"/>
                  <a:pt x="39926" y="15612"/>
                  <a:pt x="35678" y="16718"/>
                </a:cubicBezTo>
                <a:cubicBezTo>
                  <a:pt x="31431" y="17824"/>
                  <a:pt x="40766" y="21363"/>
                  <a:pt x="36209" y="22558"/>
                </a:cubicBezTo>
                <a:cubicBezTo>
                  <a:pt x="31652" y="23753"/>
                  <a:pt x="13556" y="22603"/>
                  <a:pt x="8335" y="23886"/>
                </a:cubicBezTo>
                <a:cubicBezTo>
                  <a:pt x="3114" y="25169"/>
                  <a:pt x="-5381" y="29239"/>
                  <a:pt x="4884" y="30257"/>
                </a:cubicBezTo>
                <a:cubicBezTo>
                  <a:pt x="15149" y="31275"/>
                  <a:pt x="59482" y="34682"/>
                  <a:pt x="69924" y="29992"/>
                </a:cubicBezTo>
                <a:cubicBezTo>
                  <a:pt x="80366" y="25302"/>
                  <a:pt x="69792" y="6630"/>
                  <a:pt x="67535" y="2117"/>
                </a:cubicBezTo>
                <a:close/>
              </a:path>
            </a:pathLst>
          </a:custGeom>
          <a:solidFill>
            <a:srgbClr val="FFFFFF">
              <a:alpha val="70440"/>
            </a:srgbClr>
          </a:solidFill>
          <a:ln>
            <a:noFill/>
          </a:ln>
        </p:spPr>
      </p:sp>
      <p:grpSp>
        <p:nvGrpSpPr>
          <p:cNvPr id="16" name="Group 15">
            <a:extLst>
              <a:ext uri="{FF2B5EF4-FFF2-40B4-BE49-F238E27FC236}">
                <a16:creationId xmlns:a16="http://schemas.microsoft.com/office/drawing/2014/main" id="{E53DE82E-B041-346E-F499-402E82C67632}"/>
              </a:ext>
            </a:extLst>
          </p:cNvPr>
          <p:cNvGrpSpPr/>
          <p:nvPr/>
        </p:nvGrpSpPr>
        <p:grpSpPr>
          <a:xfrm>
            <a:off x="258231" y="145135"/>
            <a:ext cx="2848481" cy="2439858"/>
            <a:chOff x="258234" y="319668"/>
            <a:chExt cx="2848481" cy="2439858"/>
          </a:xfrm>
        </p:grpSpPr>
        <p:pic>
          <p:nvPicPr>
            <p:cNvPr id="13" name="Picture 12">
              <a:extLst>
                <a:ext uri="{FF2B5EF4-FFF2-40B4-BE49-F238E27FC236}">
                  <a16:creationId xmlns:a16="http://schemas.microsoft.com/office/drawing/2014/main" id="{6AFB1548-50E6-FFC1-22B5-B21F8503ADDE}"/>
                </a:ext>
              </a:extLst>
            </p:cNvPr>
            <p:cNvPicPr>
              <a:picLocks noChangeAspect="1"/>
            </p:cNvPicPr>
            <p:nvPr/>
          </p:nvPicPr>
          <p:blipFill>
            <a:blip r:embed="rId3"/>
            <a:srcRect/>
            <a:stretch/>
          </p:blipFill>
          <p:spPr>
            <a:xfrm>
              <a:off x="258234" y="319668"/>
              <a:ext cx="2848481" cy="2074050"/>
            </a:xfrm>
            <a:prstGeom prst="rect">
              <a:avLst/>
            </a:prstGeom>
          </p:spPr>
        </p:pic>
        <p:sp>
          <p:nvSpPr>
            <p:cNvPr id="15" name="TextBox 14">
              <a:extLst>
                <a:ext uri="{FF2B5EF4-FFF2-40B4-BE49-F238E27FC236}">
                  <a16:creationId xmlns:a16="http://schemas.microsoft.com/office/drawing/2014/main" id="{76540538-3FCB-023C-7D6D-7FB83CC49B1D}"/>
                </a:ext>
              </a:extLst>
            </p:cNvPr>
            <p:cNvSpPr txBox="1"/>
            <p:nvPr/>
          </p:nvSpPr>
          <p:spPr>
            <a:xfrm>
              <a:off x="448457" y="2383974"/>
              <a:ext cx="2468033" cy="375552"/>
            </a:xfrm>
            <a:prstGeom prst="rect">
              <a:avLst/>
            </a:prstGeom>
            <a:noFill/>
          </p:spPr>
          <p:txBody>
            <a:bodyPr wrap="square">
              <a:spAutoFit/>
            </a:bodyPr>
            <a:lstStyle/>
            <a:p>
              <a:pPr algn="ctr">
                <a:lnSpc>
                  <a:spcPct val="150000"/>
                </a:lnSpc>
              </a:pPr>
              <a:r>
                <a:rPr lang="en-US" b="0" i="0">
                  <a:solidFill>
                    <a:srgbClr val="202122"/>
                  </a:solidFill>
                  <a:effectLst/>
                  <a:latin typeface="Arial" panose="020B0604020202020204" pitchFamily="34" charset="0"/>
                </a:rPr>
                <a:t>Thu hoạch lúa thủ công</a:t>
              </a:r>
              <a:endParaRPr lang="en-US"/>
            </a:p>
          </p:txBody>
        </p:sp>
      </p:grpSp>
      <p:grpSp>
        <p:nvGrpSpPr>
          <p:cNvPr id="17" name="Group 16">
            <a:extLst>
              <a:ext uri="{FF2B5EF4-FFF2-40B4-BE49-F238E27FC236}">
                <a16:creationId xmlns:a16="http://schemas.microsoft.com/office/drawing/2014/main" id="{7E440A6B-08FF-52EB-2C35-61AC8E4F7993}"/>
              </a:ext>
            </a:extLst>
          </p:cNvPr>
          <p:cNvGrpSpPr/>
          <p:nvPr/>
        </p:nvGrpSpPr>
        <p:grpSpPr>
          <a:xfrm>
            <a:off x="316581" y="2753024"/>
            <a:ext cx="2731777" cy="2236232"/>
            <a:chOff x="189274" y="621262"/>
            <a:chExt cx="2731777" cy="2236232"/>
          </a:xfrm>
        </p:grpSpPr>
        <p:pic>
          <p:nvPicPr>
            <p:cNvPr id="18" name="Picture 17">
              <a:extLst>
                <a:ext uri="{FF2B5EF4-FFF2-40B4-BE49-F238E27FC236}">
                  <a16:creationId xmlns:a16="http://schemas.microsoft.com/office/drawing/2014/main" id="{6F880AF2-F441-578D-9254-B7BB125AB7EE}"/>
                </a:ext>
              </a:extLst>
            </p:cNvPr>
            <p:cNvPicPr>
              <a:picLocks noChangeAspect="1"/>
            </p:cNvPicPr>
            <p:nvPr/>
          </p:nvPicPr>
          <p:blipFill>
            <a:blip r:embed="rId4"/>
            <a:srcRect/>
            <a:stretch/>
          </p:blipFill>
          <p:spPr>
            <a:xfrm>
              <a:off x="189274" y="621262"/>
              <a:ext cx="2731777" cy="1950488"/>
            </a:xfrm>
            <a:prstGeom prst="rect">
              <a:avLst/>
            </a:prstGeom>
          </p:spPr>
        </p:pic>
        <p:sp>
          <p:nvSpPr>
            <p:cNvPr id="19" name="TextBox 18">
              <a:extLst>
                <a:ext uri="{FF2B5EF4-FFF2-40B4-BE49-F238E27FC236}">
                  <a16:creationId xmlns:a16="http://schemas.microsoft.com/office/drawing/2014/main" id="{3BDCCA6D-EA01-E80E-B2AD-AFDE47C6BD2D}"/>
                </a:ext>
              </a:extLst>
            </p:cNvPr>
            <p:cNvSpPr txBox="1"/>
            <p:nvPr/>
          </p:nvSpPr>
          <p:spPr>
            <a:xfrm>
              <a:off x="321147" y="2481942"/>
              <a:ext cx="2468033" cy="375552"/>
            </a:xfrm>
            <a:prstGeom prst="rect">
              <a:avLst/>
            </a:prstGeom>
            <a:noFill/>
          </p:spPr>
          <p:txBody>
            <a:bodyPr wrap="square">
              <a:spAutoFit/>
            </a:bodyPr>
            <a:lstStyle/>
            <a:p>
              <a:pPr algn="ctr">
                <a:lnSpc>
                  <a:spcPct val="150000"/>
                </a:lnSpc>
              </a:pPr>
              <a:r>
                <a:rPr lang="vi-VN" b="0" i="0">
                  <a:solidFill>
                    <a:srgbClr val="202122"/>
                  </a:solidFill>
                  <a:effectLst/>
                  <a:latin typeface="Arial" panose="020B0604020202020204" pitchFamily="34" charset="0"/>
                </a:rPr>
                <a:t>Người </a:t>
              </a:r>
              <a:r>
                <a:rPr lang="en-US" b="0" i="0">
                  <a:solidFill>
                    <a:srgbClr val="202122"/>
                  </a:solidFill>
                  <a:effectLst/>
                  <a:latin typeface="Arial" panose="020B0604020202020204" pitchFamily="34" charset="0"/>
                </a:rPr>
                <a:t>dân sử dụng xe ngựa</a:t>
              </a:r>
              <a:endParaRPr lang="en-US"/>
            </a:p>
          </p:txBody>
        </p:sp>
      </p:grpSp>
      <p:grpSp>
        <p:nvGrpSpPr>
          <p:cNvPr id="23" name="Group 22">
            <a:extLst>
              <a:ext uri="{FF2B5EF4-FFF2-40B4-BE49-F238E27FC236}">
                <a16:creationId xmlns:a16="http://schemas.microsoft.com/office/drawing/2014/main" id="{97E2D705-B850-70C3-1D85-EB15B1DF4179}"/>
              </a:ext>
            </a:extLst>
          </p:cNvPr>
          <p:cNvGrpSpPr/>
          <p:nvPr/>
        </p:nvGrpSpPr>
        <p:grpSpPr>
          <a:xfrm>
            <a:off x="4983270" y="2874588"/>
            <a:ext cx="4017154" cy="2114668"/>
            <a:chOff x="-917951" y="742826"/>
            <a:chExt cx="4017154" cy="2114668"/>
          </a:xfrm>
        </p:grpSpPr>
        <p:pic>
          <p:nvPicPr>
            <p:cNvPr id="24" name="Picture 23">
              <a:extLst>
                <a:ext uri="{FF2B5EF4-FFF2-40B4-BE49-F238E27FC236}">
                  <a16:creationId xmlns:a16="http://schemas.microsoft.com/office/drawing/2014/main" id="{61CCE810-27CD-7CDA-FC9C-2D7817EB37D5}"/>
                </a:ext>
              </a:extLst>
            </p:cNvPr>
            <p:cNvPicPr>
              <a:picLocks noChangeAspect="1"/>
            </p:cNvPicPr>
            <p:nvPr/>
          </p:nvPicPr>
          <p:blipFill>
            <a:blip r:embed="rId5"/>
            <a:srcRect/>
            <a:stretch/>
          </p:blipFill>
          <p:spPr>
            <a:xfrm>
              <a:off x="189274" y="742826"/>
              <a:ext cx="2731777" cy="1707360"/>
            </a:xfrm>
            <a:prstGeom prst="rect">
              <a:avLst/>
            </a:prstGeom>
          </p:spPr>
        </p:pic>
        <p:sp>
          <p:nvSpPr>
            <p:cNvPr id="25" name="TextBox 24">
              <a:extLst>
                <a:ext uri="{FF2B5EF4-FFF2-40B4-BE49-F238E27FC236}">
                  <a16:creationId xmlns:a16="http://schemas.microsoft.com/office/drawing/2014/main" id="{9573F48D-F2A8-D6A5-6F83-F203A184BD77}"/>
                </a:ext>
              </a:extLst>
            </p:cNvPr>
            <p:cNvSpPr txBox="1"/>
            <p:nvPr/>
          </p:nvSpPr>
          <p:spPr>
            <a:xfrm>
              <a:off x="-917951" y="2481942"/>
              <a:ext cx="4017154" cy="375552"/>
            </a:xfrm>
            <a:prstGeom prst="rect">
              <a:avLst/>
            </a:prstGeom>
            <a:noFill/>
          </p:spPr>
          <p:txBody>
            <a:bodyPr wrap="square">
              <a:spAutoFit/>
            </a:bodyPr>
            <a:lstStyle/>
            <a:p>
              <a:pPr algn="ctr">
                <a:lnSpc>
                  <a:spcPct val="150000"/>
                </a:lnSpc>
              </a:pPr>
              <a:r>
                <a:rPr lang="vi-VN" b="0" i="0">
                  <a:solidFill>
                    <a:srgbClr val="202122"/>
                  </a:solidFill>
                  <a:effectLst/>
                  <a:latin typeface="Arial" panose="020B0604020202020204" pitchFamily="34" charset="0"/>
                </a:rPr>
                <a:t>Người </a:t>
              </a:r>
              <a:r>
                <a:rPr lang="en-US" b="0" i="0">
                  <a:solidFill>
                    <a:srgbClr val="202122"/>
                  </a:solidFill>
                  <a:effectLst/>
                  <a:latin typeface="Arial" panose="020B0604020202020204" pitchFamily="34" charset="0"/>
                </a:rPr>
                <a:t>dân sử dụng thuyền buồm để di chuyển</a:t>
              </a:r>
              <a:endParaRPr lang="en-US"/>
            </a:p>
          </p:txBody>
        </p:sp>
      </p:grpSp>
      <p:graphicFrame>
        <p:nvGraphicFramePr>
          <p:cNvPr id="11" name="Diagram 10">
            <a:extLst>
              <a:ext uri="{FF2B5EF4-FFF2-40B4-BE49-F238E27FC236}">
                <a16:creationId xmlns:a16="http://schemas.microsoft.com/office/drawing/2014/main" id="{C77671CA-CE71-D70E-B0FA-8D435D41F233}"/>
              </a:ext>
            </a:extLst>
          </p:cNvPr>
          <p:cNvGraphicFramePr/>
          <p:nvPr>
            <p:extLst>
              <p:ext uri="{D42A27DB-BD31-4B8C-83A1-F6EECF244321}">
                <p14:modId xmlns:p14="http://schemas.microsoft.com/office/powerpoint/2010/main" val="2857340168"/>
              </p:ext>
            </p:extLst>
          </p:nvPr>
        </p:nvGraphicFramePr>
        <p:xfrm>
          <a:off x="2383366" y="914805"/>
          <a:ext cx="4377267" cy="331389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pSp>
        <p:nvGrpSpPr>
          <p:cNvPr id="20" name="Group 19">
            <a:extLst>
              <a:ext uri="{FF2B5EF4-FFF2-40B4-BE49-F238E27FC236}">
                <a16:creationId xmlns:a16="http://schemas.microsoft.com/office/drawing/2014/main" id="{B9A575FB-4C43-3301-0074-029ED1922CE0}"/>
              </a:ext>
            </a:extLst>
          </p:cNvPr>
          <p:cNvGrpSpPr/>
          <p:nvPr/>
        </p:nvGrpSpPr>
        <p:grpSpPr>
          <a:xfrm>
            <a:off x="5908318" y="336422"/>
            <a:ext cx="3094287" cy="2345661"/>
            <a:chOff x="129262" y="510955"/>
            <a:chExt cx="3094287" cy="2345661"/>
          </a:xfrm>
        </p:grpSpPr>
        <p:pic>
          <p:nvPicPr>
            <p:cNvPr id="21" name="Picture 20">
              <a:extLst>
                <a:ext uri="{FF2B5EF4-FFF2-40B4-BE49-F238E27FC236}">
                  <a16:creationId xmlns:a16="http://schemas.microsoft.com/office/drawing/2014/main" id="{88F277DF-A557-A751-D6F4-BDAF19E4DC00}"/>
                </a:ext>
              </a:extLst>
            </p:cNvPr>
            <p:cNvPicPr>
              <a:picLocks noChangeAspect="1"/>
            </p:cNvPicPr>
            <p:nvPr/>
          </p:nvPicPr>
          <p:blipFill>
            <a:blip r:embed="rId11"/>
            <a:srcRect/>
            <a:stretch/>
          </p:blipFill>
          <p:spPr>
            <a:xfrm>
              <a:off x="258234" y="510955"/>
              <a:ext cx="2848481" cy="1691475"/>
            </a:xfrm>
            <a:prstGeom prst="rect">
              <a:avLst/>
            </a:prstGeom>
          </p:spPr>
        </p:pic>
        <p:sp>
          <p:nvSpPr>
            <p:cNvPr id="22" name="TextBox 21">
              <a:extLst>
                <a:ext uri="{FF2B5EF4-FFF2-40B4-BE49-F238E27FC236}">
                  <a16:creationId xmlns:a16="http://schemas.microsoft.com/office/drawing/2014/main" id="{5EABBD74-F8AA-DE67-AB7C-C3724DF52ADA}"/>
                </a:ext>
              </a:extLst>
            </p:cNvPr>
            <p:cNvSpPr txBox="1"/>
            <p:nvPr/>
          </p:nvSpPr>
          <p:spPr>
            <a:xfrm>
              <a:off x="129262" y="2157899"/>
              <a:ext cx="3094287" cy="698717"/>
            </a:xfrm>
            <a:prstGeom prst="rect">
              <a:avLst/>
            </a:prstGeom>
            <a:noFill/>
          </p:spPr>
          <p:txBody>
            <a:bodyPr wrap="square">
              <a:spAutoFit/>
            </a:bodyPr>
            <a:lstStyle/>
            <a:p>
              <a:pPr algn="ctr">
                <a:lnSpc>
                  <a:spcPct val="150000"/>
                </a:lnSpc>
              </a:pPr>
              <a:r>
                <a:rPr lang="vi-VN" b="0" i="0">
                  <a:solidFill>
                    <a:srgbClr val="202122"/>
                  </a:solidFill>
                  <a:effectLst/>
                  <a:latin typeface="Arial" panose="020B0604020202020204" pitchFamily="34" charset="0"/>
                </a:rPr>
                <a:t>Khai thác chì ở khu vực thượng lưu sông Mississippi của Hoa Kỳ, 1865</a:t>
              </a:r>
              <a:endParaRPr lang="en-US"/>
            </a:p>
          </p:txBody>
        </p:sp>
      </p:grpSp>
    </p:spTree>
    <p:extLst>
      <p:ext uri="{BB962C8B-B14F-4D97-AF65-F5344CB8AC3E}">
        <p14:creationId xmlns:p14="http://schemas.microsoft.com/office/powerpoint/2010/main" val="357502803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anim calcmode="lin" valueType="num">
                                      <p:cBhvr>
                                        <p:cTn id="10" dur="500" fill="hold"/>
                                        <p:tgtEl>
                                          <p:spTgt spid="16"/>
                                        </p:tgtEl>
                                        <p:attrNameLst>
                                          <p:attrName>ppt_x</p:attrName>
                                        </p:attrNameLst>
                                      </p:cBhvr>
                                      <p:tavLst>
                                        <p:tav tm="0">
                                          <p:val>
                                            <p:fltVal val="0.5"/>
                                          </p:val>
                                        </p:tav>
                                        <p:tav tm="100000">
                                          <p:val>
                                            <p:strVal val="#ppt_x"/>
                                          </p:val>
                                        </p:tav>
                                      </p:tavLst>
                                    </p:anim>
                                    <p:anim calcmode="lin" valueType="num">
                                      <p:cBhvr>
                                        <p:cTn id="11" dur="500" fill="hold"/>
                                        <p:tgtEl>
                                          <p:spTgt spid="16"/>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53" presetClass="entr" presetSubtype="528"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p:cTn id="16" dur="500" fill="hold"/>
                                        <p:tgtEl>
                                          <p:spTgt spid="20"/>
                                        </p:tgtEl>
                                        <p:attrNameLst>
                                          <p:attrName>ppt_w</p:attrName>
                                        </p:attrNameLst>
                                      </p:cBhvr>
                                      <p:tavLst>
                                        <p:tav tm="0">
                                          <p:val>
                                            <p:fltVal val="0"/>
                                          </p:val>
                                        </p:tav>
                                        <p:tav tm="100000">
                                          <p:val>
                                            <p:strVal val="#ppt_w"/>
                                          </p:val>
                                        </p:tav>
                                      </p:tavLst>
                                    </p:anim>
                                    <p:anim calcmode="lin" valueType="num">
                                      <p:cBhvr>
                                        <p:cTn id="17" dur="500" fill="hold"/>
                                        <p:tgtEl>
                                          <p:spTgt spid="20"/>
                                        </p:tgtEl>
                                        <p:attrNameLst>
                                          <p:attrName>ppt_h</p:attrName>
                                        </p:attrNameLst>
                                      </p:cBhvr>
                                      <p:tavLst>
                                        <p:tav tm="0">
                                          <p:val>
                                            <p:fltVal val="0"/>
                                          </p:val>
                                        </p:tav>
                                        <p:tav tm="100000">
                                          <p:val>
                                            <p:strVal val="#ppt_h"/>
                                          </p:val>
                                        </p:tav>
                                      </p:tavLst>
                                    </p:anim>
                                    <p:animEffect transition="in" filter="fade">
                                      <p:cBhvr>
                                        <p:cTn id="18" dur="500"/>
                                        <p:tgtEl>
                                          <p:spTgt spid="20"/>
                                        </p:tgtEl>
                                      </p:cBhvr>
                                    </p:animEffect>
                                    <p:anim calcmode="lin" valueType="num">
                                      <p:cBhvr>
                                        <p:cTn id="19" dur="500" fill="hold"/>
                                        <p:tgtEl>
                                          <p:spTgt spid="20"/>
                                        </p:tgtEl>
                                        <p:attrNameLst>
                                          <p:attrName>ppt_x</p:attrName>
                                        </p:attrNameLst>
                                      </p:cBhvr>
                                      <p:tavLst>
                                        <p:tav tm="0">
                                          <p:val>
                                            <p:fltVal val="0.5"/>
                                          </p:val>
                                        </p:tav>
                                        <p:tav tm="100000">
                                          <p:val>
                                            <p:strVal val="#ppt_x"/>
                                          </p:val>
                                        </p:tav>
                                      </p:tavLst>
                                    </p:anim>
                                    <p:anim calcmode="lin" valueType="num">
                                      <p:cBhvr>
                                        <p:cTn id="20" dur="500" fill="hold"/>
                                        <p:tgtEl>
                                          <p:spTgt spid="20"/>
                                        </p:tgtEl>
                                        <p:attrNameLst>
                                          <p:attrName>ppt_y</p:attrName>
                                        </p:attrNameLst>
                                      </p:cBhvr>
                                      <p:tavLst>
                                        <p:tav tm="0">
                                          <p:val>
                                            <p:fltVal val="0.5"/>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528"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ppt_w</p:attrName>
                                        </p:attrNameLst>
                                      </p:cBhvr>
                                      <p:tavLst>
                                        <p:tav tm="0">
                                          <p:val>
                                            <p:fltVal val="0"/>
                                          </p:val>
                                        </p:tav>
                                        <p:tav tm="100000">
                                          <p:val>
                                            <p:strVal val="#ppt_w"/>
                                          </p:val>
                                        </p:tav>
                                      </p:tavLst>
                                    </p:anim>
                                    <p:anim calcmode="lin" valueType="num">
                                      <p:cBhvr>
                                        <p:cTn id="26" dur="500" fill="hold"/>
                                        <p:tgtEl>
                                          <p:spTgt spid="17"/>
                                        </p:tgtEl>
                                        <p:attrNameLst>
                                          <p:attrName>ppt_h</p:attrName>
                                        </p:attrNameLst>
                                      </p:cBhvr>
                                      <p:tavLst>
                                        <p:tav tm="0">
                                          <p:val>
                                            <p:fltVal val="0"/>
                                          </p:val>
                                        </p:tav>
                                        <p:tav tm="100000">
                                          <p:val>
                                            <p:strVal val="#ppt_h"/>
                                          </p:val>
                                        </p:tav>
                                      </p:tavLst>
                                    </p:anim>
                                    <p:animEffect transition="in" filter="fade">
                                      <p:cBhvr>
                                        <p:cTn id="27" dur="500"/>
                                        <p:tgtEl>
                                          <p:spTgt spid="17"/>
                                        </p:tgtEl>
                                      </p:cBhvr>
                                    </p:animEffect>
                                    <p:anim calcmode="lin" valueType="num">
                                      <p:cBhvr>
                                        <p:cTn id="28" dur="500" fill="hold"/>
                                        <p:tgtEl>
                                          <p:spTgt spid="17"/>
                                        </p:tgtEl>
                                        <p:attrNameLst>
                                          <p:attrName>ppt_x</p:attrName>
                                        </p:attrNameLst>
                                      </p:cBhvr>
                                      <p:tavLst>
                                        <p:tav tm="0">
                                          <p:val>
                                            <p:fltVal val="0.5"/>
                                          </p:val>
                                        </p:tav>
                                        <p:tav tm="100000">
                                          <p:val>
                                            <p:strVal val="#ppt_x"/>
                                          </p:val>
                                        </p:tav>
                                      </p:tavLst>
                                    </p:anim>
                                    <p:anim calcmode="lin" valueType="num">
                                      <p:cBhvr>
                                        <p:cTn id="29" dur="500" fill="hold"/>
                                        <p:tgtEl>
                                          <p:spTgt spid="17"/>
                                        </p:tgtEl>
                                        <p:attrNameLst>
                                          <p:attrName>ppt_y</p:attrName>
                                        </p:attrNameLst>
                                      </p:cBhvr>
                                      <p:tavLst>
                                        <p:tav tm="0">
                                          <p:val>
                                            <p:fltVal val="0.5"/>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528"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p:cTn id="34" dur="500" fill="hold"/>
                                        <p:tgtEl>
                                          <p:spTgt spid="23"/>
                                        </p:tgtEl>
                                        <p:attrNameLst>
                                          <p:attrName>ppt_w</p:attrName>
                                        </p:attrNameLst>
                                      </p:cBhvr>
                                      <p:tavLst>
                                        <p:tav tm="0">
                                          <p:val>
                                            <p:fltVal val="0"/>
                                          </p:val>
                                        </p:tav>
                                        <p:tav tm="100000">
                                          <p:val>
                                            <p:strVal val="#ppt_w"/>
                                          </p:val>
                                        </p:tav>
                                      </p:tavLst>
                                    </p:anim>
                                    <p:anim calcmode="lin" valueType="num">
                                      <p:cBhvr>
                                        <p:cTn id="35" dur="500" fill="hold"/>
                                        <p:tgtEl>
                                          <p:spTgt spid="23"/>
                                        </p:tgtEl>
                                        <p:attrNameLst>
                                          <p:attrName>ppt_h</p:attrName>
                                        </p:attrNameLst>
                                      </p:cBhvr>
                                      <p:tavLst>
                                        <p:tav tm="0">
                                          <p:val>
                                            <p:fltVal val="0"/>
                                          </p:val>
                                        </p:tav>
                                        <p:tav tm="100000">
                                          <p:val>
                                            <p:strVal val="#ppt_h"/>
                                          </p:val>
                                        </p:tav>
                                      </p:tavLst>
                                    </p:anim>
                                    <p:animEffect transition="in" filter="fade">
                                      <p:cBhvr>
                                        <p:cTn id="36" dur="500"/>
                                        <p:tgtEl>
                                          <p:spTgt spid="23"/>
                                        </p:tgtEl>
                                      </p:cBhvr>
                                    </p:animEffect>
                                    <p:anim calcmode="lin" valueType="num">
                                      <p:cBhvr>
                                        <p:cTn id="37" dur="500" fill="hold"/>
                                        <p:tgtEl>
                                          <p:spTgt spid="23"/>
                                        </p:tgtEl>
                                        <p:attrNameLst>
                                          <p:attrName>ppt_x</p:attrName>
                                        </p:attrNameLst>
                                      </p:cBhvr>
                                      <p:tavLst>
                                        <p:tav tm="0">
                                          <p:val>
                                            <p:fltVal val="0.5"/>
                                          </p:val>
                                        </p:tav>
                                        <p:tav tm="100000">
                                          <p:val>
                                            <p:strVal val="#ppt_x"/>
                                          </p:val>
                                        </p:tav>
                                      </p:tavLst>
                                    </p:anim>
                                    <p:anim calcmode="lin" valueType="num">
                                      <p:cBhvr>
                                        <p:cTn id="38" dur="500" fill="hold"/>
                                        <p:tgtEl>
                                          <p:spTgt spid="2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DBE4E9"/>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35C78F8-DD8B-4D94-19BB-9520107FD2DD}"/>
              </a:ext>
            </a:extLst>
          </p:cNvPr>
          <p:cNvSpPr txBox="1"/>
          <p:nvPr/>
        </p:nvSpPr>
        <p:spPr>
          <a:xfrm>
            <a:off x="571497" y="2203450"/>
            <a:ext cx="8001000" cy="1553054"/>
          </a:xfrm>
          <a:prstGeom prst="rect">
            <a:avLst/>
          </a:prstGeom>
          <a:noFill/>
        </p:spPr>
        <p:txBody>
          <a:bodyPr wrap="square">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en-US" sz="2200" b="1" i="1"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sym typeface="Arial"/>
              </a:rPr>
              <a:t>Luật chơi: </a:t>
            </a: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C</a:t>
            </a:r>
            <a:r>
              <a:rPr kumimoji="0" lang="vi-VN"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hia lớp thành 2 đội và thi đua nhau trả lời, khoanh tròn vào đáp án đặt trước câu trả lời đúng. Đội nào trả lời được đúng và nhanh nhất sẽ là đội chiến thắng</a:t>
            </a:r>
            <a:r>
              <a:rPr kumimoji="0" lang="en-US"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a:t>
            </a:r>
          </a:p>
        </p:txBody>
      </p:sp>
      <p:sp>
        <p:nvSpPr>
          <p:cNvPr id="4" name="TextBox 11">
            <a:extLst>
              <a:ext uri="{FF2B5EF4-FFF2-40B4-BE49-F238E27FC236}">
                <a16:creationId xmlns:a16="http://schemas.microsoft.com/office/drawing/2014/main" id="{3713F6BD-5F7C-7699-F6C2-E03DD55C47A9}"/>
              </a:ext>
            </a:extLst>
          </p:cNvPr>
          <p:cNvSpPr txBox="1"/>
          <p:nvPr/>
        </p:nvSpPr>
        <p:spPr>
          <a:xfrm>
            <a:off x="1081544" y="1450015"/>
            <a:ext cx="6980905" cy="492443"/>
          </a:xfrm>
          <a:prstGeom prst="rect">
            <a:avLst/>
          </a:prstGeom>
        </p:spPr>
        <p:txBody>
          <a:bodyPr wrap="square" lIns="0" tIns="0" rIns="0" bIns="0" rtlCol="0" anchor="t">
            <a:spAutoFit/>
          </a:bodyPr>
          <a:lstStyle/>
          <a:p>
            <a:pPr marL="0" marR="0" lvl="0" indent="0" algn="ctr" defTabSz="457200" rtl="0" eaLnBrk="1" fontAlgn="auto" latinLnBrk="0" hangingPunct="1">
              <a:lnSpc>
                <a:spcPct val="100000"/>
              </a:lnSpc>
              <a:spcBef>
                <a:spcPct val="0"/>
              </a:spcBef>
              <a:spcAft>
                <a:spcPts val="0"/>
              </a:spcAft>
              <a:buClrTx/>
              <a:buSzTx/>
              <a:buFont typeface="Arial"/>
              <a:buNone/>
              <a:tabLst/>
              <a:defRPr/>
            </a:pPr>
            <a:r>
              <a:rPr kumimoji="0" lang="en-US" sz="3200" b="1" i="0" u="none" strike="noStrike" kern="1200" cap="none" spc="0" normalizeH="0" baseline="0" noProof="0">
                <a:ln>
                  <a:noFill/>
                </a:ln>
                <a:solidFill>
                  <a:srgbClr val="EBD9C8">
                    <a:lumMod val="25000"/>
                  </a:srgbClr>
                </a:solidFill>
                <a:effectLst/>
                <a:uLnTx/>
                <a:uFillTx/>
                <a:latin typeface="Arial" panose="020B0604020202020204" pitchFamily="34" charset="0"/>
                <a:ea typeface="+mn-ea"/>
                <a:cs typeface="Arial" panose="020B0604020202020204" pitchFamily="34" charset="0"/>
                <a:sym typeface="Arial"/>
              </a:rPr>
              <a:t>TRÒ CHƠI “THEO DÒNG LỊCH SỬ”</a:t>
            </a:r>
            <a:endParaRPr kumimoji="0" lang="en-US" sz="3200" b="1" i="0" u="none" strike="noStrike" kern="1200" cap="none" spc="0" normalizeH="0" baseline="0" noProof="0" dirty="0">
              <a:ln>
                <a:noFill/>
              </a:ln>
              <a:solidFill>
                <a:srgbClr val="EBD9C8">
                  <a:lumMod val="25000"/>
                </a:srgbClr>
              </a:solidFill>
              <a:effectLst/>
              <a:uLnTx/>
              <a:uFillTx/>
              <a:latin typeface="Arial" panose="020B0604020202020204" pitchFamily="34" charset="0"/>
              <a:ea typeface="+mn-ea"/>
              <a:cs typeface="Arial" panose="020B0604020202020204" pitchFamily="34" charset="0"/>
              <a:sym typeface="Arial"/>
            </a:endParaRPr>
          </a:p>
        </p:txBody>
      </p:sp>
    </p:spTree>
    <p:extLst>
      <p:ext uri="{BB962C8B-B14F-4D97-AF65-F5344CB8AC3E}">
        <p14:creationId xmlns:p14="http://schemas.microsoft.com/office/powerpoint/2010/main" val="33631735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DBE4E9"/>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679248D8-B24B-AA06-EAAF-91D57D494A08}"/>
              </a:ext>
            </a:extLst>
          </p:cNvPr>
          <p:cNvSpPr/>
          <p:nvPr/>
        </p:nvSpPr>
        <p:spPr>
          <a:xfrm>
            <a:off x="910935" y="297575"/>
            <a:ext cx="7322128" cy="1732549"/>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vi-VN" sz="2200" b="1" i="1"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rPr>
              <a:t>Câu </a:t>
            </a:r>
            <a:r>
              <a:rPr lang="en-US" sz="2200" b="1" i="1" kern="1200" noProof="1">
                <a:solidFill>
                  <a:prstClr val="black"/>
                </a:solidFill>
                <a:latin typeface="Arial" panose="020B0604020202020204" pitchFamily="34" charset="0"/>
                <a:cs typeface="Arial" panose="020B0604020202020204" pitchFamily="34" charset="0"/>
              </a:rPr>
              <a:t>1</a:t>
            </a:r>
            <a:r>
              <a:rPr kumimoji="0" lang="vi-VN" sz="2200" b="1" i="1"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rPr>
              <a:t>. </a:t>
            </a:r>
            <a:r>
              <a:rPr lang="vi-VN" sz="2200" kern="1200" noProof="1">
                <a:solidFill>
                  <a:prstClr val="black"/>
                </a:solidFill>
                <a:cs typeface="Arial" panose="020B0604020202020204" pitchFamily="34" charset="0"/>
              </a:rPr>
              <a:t>Cách mạng công nghiệp diễn ra đầu tiên ở Anh </a:t>
            </a:r>
            <a:r>
              <a:rPr lang="en-US" sz="2200" kern="1200" noProof="1">
                <a:solidFill>
                  <a:prstClr val="black"/>
                </a:solidFill>
                <a:cs typeface="Arial" panose="020B0604020202020204" pitchFamily="34" charset="0"/>
              </a:rPr>
              <a:t>bắt đầu từ ngành nào?</a:t>
            </a:r>
            <a:endParaRPr kumimoji="0" lang="vi-VN" sz="22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3" name="Đáp án đúng">
            <a:extLst>
              <a:ext uri="{FF2B5EF4-FFF2-40B4-BE49-F238E27FC236}">
                <a16:creationId xmlns:a16="http://schemas.microsoft.com/office/drawing/2014/main" id="{10A66639-A787-3E6D-2489-8872996E87BE}"/>
              </a:ext>
            </a:extLst>
          </p:cNvPr>
          <p:cNvSpPr/>
          <p:nvPr/>
        </p:nvSpPr>
        <p:spPr>
          <a:xfrm>
            <a:off x="4662404" y="2201785"/>
            <a:ext cx="3865033"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 </a:t>
            </a: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Ngành</a:t>
            </a:r>
            <a:r>
              <a:rPr kumimoji="0" lang="en-US" sz="2000" b="0" i="0" u="none" strike="noStrike" kern="1200" cap="none" spc="0" normalizeH="0" noProof="1">
                <a:ln>
                  <a:noFill/>
                </a:ln>
                <a:solidFill>
                  <a:prstClr val="black"/>
                </a:solidFill>
                <a:effectLst/>
                <a:uLnTx/>
                <a:uFillTx/>
                <a:latin typeface="Arial" panose="020B0604020202020204" pitchFamily="34" charset="0"/>
                <a:ea typeface="+mn-ea"/>
                <a:cs typeface="Arial" panose="020B0604020202020204" pitchFamily="34" charset="0"/>
                <a:sym typeface="Arial"/>
              </a:rPr>
              <a:t> dệt</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4" name="Đáp án sai 1">
            <a:extLst>
              <a:ext uri="{FF2B5EF4-FFF2-40B4-BE49-F238E27FC236}">
                <a16:creationId xmlns:a16="http://schemas.microsoft.com/office/drawing/2014/main" id="{ACB5806A-5135-B6DF-9A11-D82819EC4D01}"/>
              </a:ext>
            </a:extLst>
          </p:cNvPr>
          <p:cNvSpPr/>
          <p:nvPr/>
        </p:nvSpPr>
        <p:spPr>
          <a:xfrm>
            <a:off x="706967" y="2197460"/>
            <a:ext cx="3865033"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A. </a:t>
            </a: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Ngành</a:t>
            </a:r>
            <a:r>
              <a:rPr kumimoji="0" lang="en-US" sz="2000" b="0" i="0" u="none" strike="noStrike" kern="1200" cap="none" spc="0" normalizeH="0" noProof="1">
                <a:ln>
                  <a:noFill/>
                </a:ln>
                <a:solidFill>
                  <a:prstClr val="black"/>
                </a:solidFill>
                <a:effectLst/>
                <a:uLnTx/>
                <a:uFillTx/>
                <a:latin typeface="Arial" panose="020B0604020202020204" pitchFamily="34" charset="0"/>
                <a:ea typeface="+mn-ea"/>
                <a:cs typeface="Arial" panose="020B0604020202020204" pitchFamily="34" charset="0"/>
                <a:sym typeface="Arial"/>
              </a:rPr>
              <a:t> luyện kim</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 name="Đáp án sai 2">
            <a:extLst>
              <a:ext uri="{FF2B5EF4-FFF2-40B4-BE49-F238E27FC236}">
                <a16:creationId xmlns:a16="http://schemas.microsoft.com/office/drawing/2014/main" id="{F36D0655-05EF-F953-67D1-D37FB2740479}"/>
              </a:ext>
            </a:extLst>
          </p:cNvPr>
          <p:cNvSpPr/>
          <p:nvPr/>
        </p:nvSpPr>
        <p:spPr>
          <a:xfrm>
            <a:off x="706967" y="3611485"/>
            <a:ext cx="3865033"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B. </a:t>
            </a: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Ngành</a:t>
            </a:r>
            <a:r>
              <a:rPr kumimoji="0" lang="en-US" sz="2000" b="0" i="0" u="none" strike="noStrike" kern="1200" cap="none" spc="0" normalizeH="0" noProof="1">
                <a:ln>
                  <a:noFill/>
                </a:ln>
                <a:solidFill>
                  <a:prstClr val="black"/>
                </a:solidFill>
                <a:effectLst/>
                <a:uLnTx/>
                <a:uFillTx/>
                <a:latin typeface="Arial" panose="020B0604020202020204" pitchFamily="34" charset="0"/>
                <a:ea typeface="+mn-ea"/>
                <a:cs typeface="Arial" panose="020B0604020202020204" pitchFamily="34" charset="0"/>
                <a:sym typeface="Arial"/>
              </a:rPr>
              <a:t> giao thông vận tải</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 name="Đáp án sai 3">
            <a:extLst>
              <a:ext uri="{FF2B5EF4-FFF2-40B4-BE49-F238E27FC236}">
                <a16:creationId xmlns:a16="http://schemas.microsoft.com/office/drawing/2014/main" id="{9ADFA340-312D-E7D0-3A19-4E0457DA798C}"/>
              </a:ext>
            </a:extLst>
          </p:cNvPr>
          <p:cNvSpPr/>
          <p:nvPr/>
        </p:nvSpPr>
        <p:spPr>
          <a:xfrm>
            <a:off x="4662404" y="3611485"/>
            <a:ext cx="3865033"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D. </a:t>
            </a: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Ngành</a:t>
            </a:r>
            <a:r>
              <a:rPr kumimoji="0" lang="en-US" sz="2000" b="0" i="0" u="none" strike="noStrike" kern="1200" cap="none" spc="0" normalizeH="0" noProof="1">
                <a:ln>
                  <a:noFill/>
                </a:ln>
                <a:solidFill>
                  <a:prstClr val="black"/>
                </a:solidFill>
                <a:effectLst/>
                <a:uLnTx/>
                <a:uFillTx/>
                <a:latin typeface="Arial" panose="020B0604020202020204" pitchFamily="34" charset="0"/>
                <a:ea typeface="+mn-ea"/>
                <a:cs typeface="Arial" panose="020B0604020202020204" pitchFamily="34" charset="0"/>
                <a:sym typeface="Arial"/>
              </a:rPr>
              <a:t> công nghiệp nặng</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7" name="Correct sound effect and wrong sound effect (mp3cut.net)">
            <a:hlinkClick r:id="" action="ppaction://media"/>
            <a:extLst>
              <a:ext uri="{FF2B5EF4-FFF2-40B4-BE49-F238E27FC236}">
                <a16:creationId xmlns:a16="http://schemas.microsoft.com/office/drawing/2014/main" id="{EE81CAC9-DCF3-88CD-29DD-1240E81211F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51"/>
            <a:ext cx="365523" cy="365523"/>
          </a:xfrm>
          <a:prstGeom prst="rect">
            <a:avLst/>
          </a:prstGeom>
        </p:spPr>
      </p:pic>
      <p:pic>
        <p:nvPicPr>
          <p:cNvPr id="8" name="Picture 5">
            <a:extLst>
              <a:ext uri="{FF2B5EF4-FFF2-40B4-BE49-F238E27FC236}">
                <a16:creationId xmlns:a16="http://schemas.microsoft.com/office/drawing/2014/main" id="{8C982DDA-E0F9-10EF-0845-6FB345A8C39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587592" y="2591786"/>
            <a:ext cx="639785" cy="556871"/>
          </a:xfrm>
          <a:prstGeom prst="rect">
            <a:avLst/>
          </a:prstGeom>
        </p:spPr>
      </p:pic>
      <p:pic>
        <p:nvPicPr>
          <p:cNvPr id="9" name="Picture 10">
            <a:extLst>
              <a:ext uri="{FF2B5EF4-FFF2-40B4-BE49-F238E27FC236}">
                <a16:creationId xmlns:a16="http://schemas.microsoft.com/office/drawing/2014/main" id="{98E1309A-CED0-E74F-17C5-E44DD7AEC8B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727545" y="3942150"/>
            <a:ext cx="637592" cy="568036"/>
          </a:xfrm>
          <a:prstGeom prst="rect">
            <a:avLst/>
          </a:prstGeom>
        </p:spPr>
      </p:pic>
      <p:pic>
        <p:nvPicPr>
          <p:cNvPr id="10" name="Picture 10">
            <a:extLst>
              <a:ext uri="{FF2B5EF4-FFF2-40B4-BE49-F238E27FC236}">
                <a16:creationId xmlns:a16="http://schemas.microsoft.com/office/drawing/2014/main" id="{8BB35F0A-F378-6C01-C1CD-16ECD19C865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595472" y="3863340"/>
            <a:ext cx="637592" cy="568036"/>
          </a:xfrm>
          <a:prstGeom prst="rect">
            <a:avLst/>
          </a:prstGeom>
        </p:spPr>
      </p:pic>
      <p:pic>
        <p:nvPicPr>
          <p:cNvPr id="11" name="Picture 10">
            <a:extLst>
              <a:ext uri="{FF2B5EF4-FFF2-40B4-BE49-F238E27FC236}">
                <a16:creationId xmlns:a16="http://schemas.microsoft.com/office/drawing/2014/main" id="{8428C414-55FD-F2EF-2E26-08721AC3886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733800" y="2475038"/>
            <a:ext cx="637592" cy="568036"/>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id="{D41A00D7-DD84-044A-C7B6-2F044117D674}"/>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51"/>
            <a:ext cx="365523" cy="365523"/>
          </a:xfrm>
          <a:prstGeom prst="rect">
            <a:avLst/>
          </a:prstGeom>
        </p:spPr>
      </p:pic>
    </p:spTree>
    <p:extLst>
      <p:ext uri="{BB962C8B-B14F-4D97-AF65-F5344CB8AC3E}">
        <p14:creationId xmlns:p14="http://schemas.microsoft.com/office/powerpoint/2010/main" val="10292143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strips(downLeft)">
                                      <p:cBhvr>
                                        <p:cTn id="18" dur="500"/>
                                        <p:tgtEl>
                                          <p:spTgt spid="3"/>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7"/>
                                        </p:tgtEl>
                                      </p:cBhvr>
                                    </p:cmd>
                                  </p:childTnLst>
                                </p:cTn>
                              </p:par>
                              <p:par>
                                <p:cTn id="31" presetID="1" presetClass="entr" presetSubtype="0" fill="hold" nodeType="withEffect">
                                  <p:stCondLst>
                                    <p:cond delay="0"/>
                                  </p:stCondLst>
                                  <p:childTnLst>
                                    <p:set>
                                      <p:cBhvr>
                                        <p:cTn id="32" dur="1" fill="hold">
                                          <p:stCondLst>
                                            <p:cond delay="9"/>
                                          </p:stCondLst>
                                        </p:cTn>
                                        <p:tgtEl>
                                          <p:spTgt spid="8"/>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4"/>
                                        </p:tgtEl>
                                        <p:attrNameLst>
                                          <p:attrName>fillcolor</p:attrName>
                                        </p:attrNameLst>
                                      </p:cBhvr>
                                      <p:to>
                                        <a:srgbClr val="D99694"/>
                                      </p:to>
                                    </p:animClr>
                                    <p:set>
                                      <p:cBhvr>
                                        <p:cTn id="41" dur="500" fill="hold"/>
                                        <p:tgtEl>
                                          <p:spTgt spid="4"/>
                                        </p:tgtEl>
                                        <p:attrNameLst>
                                          <p:attrName>fill.type</p:attrName>
                                        </p:attrNameLst>
                                      </p:cBhvr>
                                      <p:to>
                                        <p:strVal val="solid"/>
                                      </p:to>
                                    </p:set>
                                    <p:set>
                                      <p:cBhvr>
                                        <p:cTn id="42" dur="500" fill="hold"/>
                                        <p:tgtEl>
                                          <p:spTgt spid="4"/>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2"/>
                                        </p:tgtEl>
                                      </p:cBhvr>
                                    </p:cmd>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4"/>
                                        </p:tgtEl>
                                      </p:cBhvr>
                                    </p:animEffect>
                                    <p:animScale>
                                      <p:cBhvr>
                                        <p:cTn id="49"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5"/>
                                        </p:tgtEl>
                                        <p:attrNameLst>
                                          <p:attrName>fillcolor</p:attrName>
                                        </p:attrNameLst>
                                      </p:cBhvr>
                                      <p:to>
                                        <a:srgbClr val="D99694"/>
                                      </p:to>
                                    </p:animClr>
                                    <p:set>
                                      <p:cBhvr>
                                        <p:cTn id="55" dur="500" fill="hold"/>
                                        <p:tgtEl>
                                          <p:spTgt spid="5"/>
                                        </p:tgtEl>
                                        <p:attrNameLst>
                                          <p:attrName>fill.type</p:attrName>
                                        </p:attrNameLst>
                                      </p:cBhvr>
                                      <p:to>
                                        <p:strVal val="solid"/>
                                      </p:to>
                                    </p:set>
                                    <p:set>
                                      <p:cBhvr>
                                        <p:cTn id="56" dur="500" fill="hold"/>
                                        <p:tgtEl>
                                          <p:spTgt spid="5"/>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2"/>
                                        </p:tgtEl>
                                      </p:cBhvr>
                                    </p:cmd>
                                  </p:childTnLst>
                                </p:cTn>
                              </p:par>
                              <p:par>
                                <p:cTn id="59" presetID="1" presetClass="entr" presetSubtype="0" fill="hold" nodeType="withEffect">
                                  <p:stCondLst>
                                    <p:cond delay="0"/>
                                  </p:stCondLst>
                                  <p:childTnLst>
                                    <p:set>
                                      <p:cBhvr>
                                        <p:cTn id="60" dur="1" fill="hold">
                                          <p:stCondLst>
                                            <p:cond delay="9"/>
                                          </p:stCondLst>
                                        </p:cTn>
                                        <p:tgtEl>
                                          <p:spTgt spid="9"/>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5"/>
                                        </p:tgtEl>
                                      </p:cBhvr>
                                    </p:animEffect>
                                    <p:animScale>
                                      <p:cBhvr>
                                        <p:cTn id="6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6"/>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6"/>
                                        </p:tgtEl>
                                        <p:attrNameLst>
                                          <p:attrName>fillcolor</p:attrName>
                                        </p:attrNameLst>
                                      </p:cBhvr>
                                      <p:to>
                                        <a:srgbClr val="D99694"/>
                                      </p:to>
                                    </p:animClr>
                                    <p:set>
                                      <p:cBhvr>
                                        <p:cTn id="69" dur="500" fill="hold"/>
                                        <p:tgtEl>
                                          <p:spTgt spid="6"/>
                                        </p:tgtEl>
                                        <p:attrNameLst>
                                          <p:attrName>fill.type</p:attrName>
                                        </p:attrNameLst>
                                      </p:cBhvr>
                                      <p:to>
                                        <p:strVal val="solid"/>
                                      </p:to>
                                    </p:set>
                                    <p:set>
                                      <p:cBhvr>
                                        <p:cTn id="70" dur="500" fill="hold"/>
                                        <p:tgtEl>
                                          <p:spTgt spid="6"/>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2"/>
                                        </p:tgtEl>
                                      </p:cBhvr>
                                    </p:cmd>
                                  </p:childTnLst>
                                </p:cTn>
                              </p:par>
                              <p:par>
                                <p:cTn id="73" presetID="1" presetClass="entr" presetSubtype="0" fill="hold" nodeType="withEffect">
                                  <p:stCondLst>
                                    <p:cond delay="0"/>
                                  </p:stCondLst>
                                  <p:childTnLst>
                                    <p:set>
                                      <p:cBhvr>
                                        <p:cTn id="74" dur="1" fill="hold">
                                          <p:stCondLst>
                                            <p:cond delay="9"/>
                                          </p:stCondLst>
                                        </p:cTn>
                                        <p:tgtEl>
                                          <p:spTgt spid="10"/>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6"/>
                                        </p:tgtEl>
                                      </p:cBhvr>
                                    </p:animEffect>
                                    <p:animScale>
                                      <p:cBhvr>
                                        <p:cTn id="77"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8" fill="hold" display="0">
                  <p:stCondLst>
                    <p:cond delay="indefinite"/>
                  </p:stCondLst>
                  <p:endCondLst>
                    <p:cond evt="onStopAudio" delay="0">
                      <p:tgtEl>
                        <p:sldTgt/>
                      </p:tgtEl>
                    </p:cond>
                  </p:endCondLst>
                </p:cTn>
                <p:tgtEl>
                  <p:spTgt spid="7"/>
                </p:tgtEl>
              </p:cMediaNode>
            </p:audio>
            <p:audio>
              <p:cMediaNode vol="80000">
                <p:cTn id="79" fill="hold" display="0">
                  <p:stCondLst>
                    <p:cond delay="indefinite"/>
                  </p:stCondLst>
                  <p:endCondLst>
                    <p:cond evt="onStopAudio" delay="0">
                      <p:tgtEl>
                        <p:sldTgt/>
                      </p:tgtEl>
                    </p:cond>
                  </p:endCondLst>
                </p:cTn>
                <p:tgtEl>
                  <p:spTgt spid="12"/>
                </p:tgtEl>
              </p:cMediaNode>
            </p:audio>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DBE4E9"/>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80F839E4-5932-8FFC-C73D-9D0030649872}"/>
              </a:ext>
            </a:extLst>
          </p:cNvPr>
          <p:cNvSpPr/>
          <p:nvPr/>
        </p:nvSpPr>
        <p:spPr>
          <a:xfrm>
            <a:off x="910936" y="590550"/>
            <a:ext cx="7322128" cy="1276804"/>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vi-VN" sz="2200" b="1" i="1"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rPr>
              <a:t>Câu </a:t>
            </a:r>
            <a:r>
              <a:rPr lang="en-US" sz="2200" b="1" i="1" kern="1200" noProof="1">
                <a:solidFill>
                  <a:prstClr val="black"/>
                </a:solidFill>
                <a:latin typeface="Arial" panose="020B0604020202020204" pitchFamily="34" charset="0"/>
                <a:cs typeface="Arial" panose="020B0604020202020204" pitchFamily="34" charset="0"/>
              </a:rPr>
              <a:t>2</a:t>
            </a:r>
            <a:r>
              <a:rPr kumimoji="0" lang="en-US" sz="2200" b="1" i="1"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rPr>
              <a:t>. </a:t>
            </a:r>
            <a:r>
              <a:rPr lang="vi-VN" sz="2200" kern="1200" noProof="1">
                <a:solidFill>
                  <a:prstClr val="black"/>
                </a:solidFill>
                <a:cs typeface="Arial" panose="020B0604020202020204" pitchFamily="34" charset="0"/>
              </a:rPr>
              <a:t>Năm 1769, Giêm Oát đã chế tạo thành công</a:t>
            </a:r>
            <a:r>
              <a:rPr lang="en-US" sz="2200" kern="1200" noProof="1">
                <a:solidFill>
                  <a:prstClr val="black"/>
                </a:solidFill>
                <a:cs typeface="Arial" panose="020B0604020202020204" pitchFamily="34" charset="0"/>
              </a:rPr>
              <a:t> phát minh nào sau đây?</a:t>
            </a:r>
            <a:endParaRPr kumimoji="0" lang="vi-VN" sz="22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3" name="Đáp án đúng">
            <a:extLst>
              <a:ext uri="{FF2B5EF4-FFF2-40B4-BE49-F238E27FC236}">
                <a16:creationId xmlns:a16="http://schemas.microsoft.com/office/drawing/2014/main" id="{8B6ED696-E725-FF91-191F-97B43644DB5A}"/>
              </a:ext>
            </a:extLst>
          </p:cNvPr>
          <p:cNvSpPr/>
          <p:nvPr/>
        </p:nvSpPr>
        <p:spPr>
          <a:xfrm>
            <a:off x="4639733" y="3395926"/>
            <a:ext cx="3762664"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kumimoji="0" lang="en-US" sz="2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rPr>
              <a:t>D. </a:t>
            </a:r>
            <a:r>
              <a:rPr lang="vi-VN" sz="2000" kern="1200" noProof="1">
                <a:solidFill>
                  <a:prstClr val="black"/>
                </a:solidFill>
                <a:cs typeface="Arial" panose="020B0604020202020204" pitchFamily="34" charset="0"/>
              </a:rPr>
              <a:t>Động cơ hơi nước.</a:t>
            </a:r>
            <a:endParaRPr kumimoji="0" lang="vi-VN" sz="2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4" name="Đáp án sai 1">
            <a:extLst>
              <a:ext uri="{FF2B5EF4-FFF2-40B4-BE49-F238E27FC236}">
                <a16:creationId xmlns:a16="http://schemas.microsoft.com/office/drawing/2014/main" id="{841A200B-9A34-73CC-2D56-92F3FDE0398A}"/>
              </a:ext>
            </a:extLst>
          </p:cNvPr>
          <p:cNvSpPr/>
          <p:nvPr/>
        </p:nvSpPr>
        <p:spPr>
          <a:xfrm>
            <a:off x="718897" y="2001467"/>
            <a:ext cx="3762664"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A. </a:t>
            </a:r>
            <a:r>
              <a:rPr lang="en-US" sz="2000" kern="1200" noProof="1">
                <a:solidFill>
                  <a:prstClr val="black"/>
                </a:solidFill>
                <a:latin typeface="Arial" panose="020B0604020202020204" pitchFamily="34" charset="0"/>
                <a:cs typeface="Arial" panose="020B0604020202020204" pitchFamily="34" charset="0"/>
              </a:rPr>
              <a:t>Máy dệt.</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 name="Đáp án sai 2">
            <a:extLst>
              <a:ext uri="{FF2B5EF4-FFF2-40B4-BE49-F238E27FC236}">
                <a16:creationId xmlns:a16="http://schemas.microsoft.com/office/drawing/2014/main" id="{74A6FE97-6448-5BF0-CBD9-B4F2717D97F0}"/>
              </a:ext>
            </a:extLst>
          </p:cNvPr>
          <p:cNvSpPr/>
          <p:nvPr/>
        </p:nvSpPr>
        <p:spPr>
          <a:xfrm>
            <a:off x="718897" y="3395926"/>
            <a:ext cx="3762664"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B. Máy</a:t>
            </a:r>
            <a:r>
              <a:rPr kumimoji="0" lang="en-US" sz="2000" b="0" i="0" u="none" strike="noStrike" kern="1200" cap="none" spc="0" normalizeH="0" noProof="1">
                <a:ln>
                  <a:noFill/>
                </a:ln>
                <a:solidFill>
                  <a:prstClr val="black"/>
                </a:solidFill>
                <a:effectLst/>
                <a:uLnTx/>
                <a:uFillTx/>
                <a:latin typeface="Arial" panose="020B0604020202020204" pitchFamily="34" charset="0"/>
                <a:ea typeface="+mn-ea"/>
                <a:cs typeface="Arial" panose="020B0604020202020204" pitchFamily="34" charset="0"/>
                <a:sym typeface="Arial"/>
              </a:rPr>
              <a:t> kéo sợi chạy bằng hơi nước.</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 name="Đáp án sai 3">
            <a:extLst>
              <a:ext uri="{FF2B5EF4-FFF2-40B4-BE49-F238E27FC236}">
                <a16:creationId xmlns:a16="http://schemas.microsoft.com/office/drawing/2014/main" id="{DCCE19E0-ADEC-31CC-7BC2-28A9828F34D1}"/>
              </a:ext>
            </a:extLst>
          </p:cNvPr>
          <p:cNvSpPr/>
          <p:nvPr/>
        </p:nvSpPr>
        <p:spPr>
          <a:xfrm>
            <a:off x="4639733" y="2001466"/>
            <a:ext cx="3762664"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 Máy</a:t>
            </a:r>
            <a:r>
              <a:rPr kumimoji="0" lang="en-US" sz="2000" b="0" i="0" u="none" strike="noStrike" kern="1200" cap="none" spc="0" normalizeH="0" noProof="1">
                <a:ln>
                  <a:noFill/>
                </a:ln>
                <a:solidFill>
                  <a:prstClr val="black"/>
                </a:solidFill>
                <a:effectLst/>
                <a:uLnTx/>
                <a:uFillTx/>
                <a:latin typeface="Arial" panose="020B0604020202020204" pitchFamily="34" charset="0"/>
                <a:ea typeface="+mn-ea"/>
                <a:cs typeface="Arial" panose="020B0604020202020204" pitchFamily="34" charset="0"/>
                <a:sym typeface="Arial"/>
              </a:rPr>
              <a:t> thu hoạch bông</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7" name="Correct sound effect and wrong sound effect (mp3cut.net)">
            <a:hlinkClick r:id="" action="ppaction://media"/>
            <a:extLst>
              <a:ext uri="{FF2B5EF4-FFF2-40B4-BE49-F238E27FC236}">
                <a16:creationId xmlns:a16="http://schemas.microsoft.com/office/drawing/2014/main" id="{7873BAD2-6E5E-8F26-C56F-6A6B24B6A41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51"/>
            <a:ext cx="365523" cy="365523"/>
          </a:xfrm>
          <a:prstGeom prst="rect">
            <a:avLst/>
          </a:prstGeom>
        </p:spPr>
      </p:pic>
      <p:pic>
        <p:nvPicPr>
          <p:cNvPr id="8" name="Picture 5">
            <a:extLst>
              <a:ext uri="{FF2B5EF4-FFF2-40B4-BE49-F238E27FC236}">
                <a16:creationId xmlns:a16="http://schemas.microsoft.com/office/drawing/2014/main" id="{3035728A-2BD1-AC51-2727-230A573248A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671672" y="3734710"/>
            <a:ext cx="639785" cy="556871"/>
          </a:xfrm>
          <a:prstGeom prst="rect">
            <a:avLst/>
          </a:prstGeom>
        </p:spPr>
      </p:pic>
      <p:pic>
        <p:nvPicPr>
          <p:cNvPr id="9" name="Picture 10">
            <a:extLst>
              <a:ext uri="{FF2B5EF4-FFF2-40B4-BE49-F238E27FC236}">
                <a16:creationId xmlns:a16="http://schemas.microsoft.com/office/drawing/2014/main" id="{8C42094C-9F42-83E4-130E-19089ED6A47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614518" y="3723545"/>
            <a:ext cx="637592" cy="568036"/>
          </a:xfrm>
          <a:prstGeom prst="rect">
            <a:avLst/>
          </a:prstGeom>
        </p:spPr>
      </p:pic>
      <p:pic>
        <p:nvPicPr>
          <p:cNvPr id="10" name="Picture 10">
            <a:extLst>
              <a:ext uri="{FF2B5EF4-FFF2-40B4-BE49-F238E27FC236}">
                <a16:creationId xmlns:a16="http://schemas.microsoft.com/office/drawing/2014/main" id="{27AA659E-4E1E-6334-8261-021FCDA0888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671672" y="2286314"/>
            <a:ext cx="637592" cy="568036"/>
          </a:xfrm>
          <a:prstGeom prst="rect">
            <a:avLst/>
          </a:prstGeom>
        </p:spPr>
      </p:pic>
      <p:pic>
        <p:nvPicPr>
          <p:cNvPr id="11" name="Picture 10">
            <a:extLst>
              <a:ext uri="{FF2B5EF4-FFF2-40B4-BE49-F238E27FC236}">
                <a16:creationId xmlns:a16="http://schemas.microsoft.com/office/drawing/2014/main" id="{EED2EB7D-644D-64D2-5C82-2834D4D3746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614518" y="2204955"/>
            <a:ext cx="637592" cy="568036"/>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id="{05EAC5C7-7D1A-E5DD-975F-9860781738C0}"/>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51"/>
            <a:ext cx="365523" cy="365523"/>
          </a:xfrm>
          <a:prstGeom prst="rect">
            <a:avLst/>
          </a:prstGeom>
        </p:spPr>
      </p:pic>
    </p:spTree>
    <p:extLst>
      <p:ext uri="{BB962C8B-B14F-4D97-AF65-F5344CB8AC3E}">
        <p14:creationId xmlns:p14="http://schemas.microsoft.com/office/powerpoint/2010/main" val="29911662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strips(downLeft)">
                                      <p:cBhvr>
                                        <p:cTn id="18" dur="500"/>
                                        <p:tgtEl>
                                          <p:spTgt spid="6"/>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strips(downLeft)">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7"/>
                                        </p:tgtEl>
                                      </p:cBhvr>
                                    </p:cmd>
                                  </p:childTnLst>
                                </p:cTn>
                              </p:par>
                              <p:par>
                                <p:cTn id="31" presetID="1" presetClass="entr" presetSubtype="0" fill="hold" nodeType="withEffect">
                                  <p:stCondLst>
                                    <p:cond delay="0"/>
                                  </p:stCondLst>
                                  <p:childTnLst>
                                    <p:set>
                                      <p:cBhvr>
                                        <p:cTn id="32" dur="1" fill="hold">
                                          <p:stCondLst>
                                            <p:cond delay="9"/>
                                          </p:stCondLst>
                                        </p:cTn>
                                        <p:tgtEl>
                                          <p:spTgt spid="8"/>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4"/>
                                        </p:tgtEl>
                                        <p:attrNameLst>
                                          <p:attrName>fillcolor</p:attrName>
                                        </p:attrNameLst>
                                      </p:cBhvr>
                                      <p:to>
                                        <a:srgbClr val="D99694"/>
                                      </p:to>
                                    </p:animClr>
                                    <p:set>
                                      <p:cBhvr>
                                        <p:cTn id="41" dur="500" fill="hold"/>
                                        <p:tgtEl>
                                          <p:spTgt spid="4"/>
                                        </p:tgtEl>
                                        <p:attrNameLst>
                                          <p:attrName>fill.type</p:attrName>
                                        </p:attrNameLst>
                                      </p:cBhvr>
                                      <p:to>
                                        <p:strVal val="solid"/>
                                      </p:to>
                                    </p:set>
                                    <p:set>
                                      <p:cBhvr>
                                        <p:cTn id="42" dur="500" fill="hold"/>
                                        <p:tgtEl>
                                          <p:spTgt spid="4"/>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2"/>
                                        </p:tgtEl>
                                      </p:cBhvr>
                                    </p:cmd>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4"/>
                                        </p:tgtEl>
                                      </p:cBhvr>
                                    </p:animEffect>
                                    <p:animScale>
                                      <p:cBhvr>
                                        <p:cTn id="49"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5"/>
                                        </p:tgtEl>
                                        <p:attrNameLst>
                                          <p:attrName>fillcolor</p:attrName>
                                        </p:attrNameLst>
                                      </p:cBhvr>
                                      <p:to>
                                        <a:srgbClr val="D99694"/>
                                      </p:to>
                                    </p:animClr>
                                    <p:set>
                                      <p:cBhvr>
                                        <p:cTn id="55" dur="500" fill="hold"/>
                                        <p:tgtEl>
                                          <p:spTgt spid="5"/>
                                        </p:tgtEl>
                                        <p:attrNameLst>
                                          <p:attrName>fill.type</p:attrName>
                                        </p:attrNameLst>
                                      </p:cBhvr>
                                      <p:to>
                                        <p:strVal val="solid"/>
                                      </p:to>
                                    </p:set>
                                    <p:set>
                                      <p:cBhvr>
                                        <p:cTn id="56" dur="500" fill="hold"/>
                                        <p:tgtEl>
                                          <p:spTgt spid="5"/>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2"/>
                                        </p:tgtEl>
                                      </p:cBhvr>
                                    </p:cmd>
                                  </p:childTnLst>
                                </p:cTn>
                              </p:par>
                              <p:par>
                                <p:cTn id="59" presetID="1" presetClass="entr" presetSubtype="0" fill="hold" nodeType="withEffect">
                                  <p:stCondLst>
                                    <p:cond delay="0"/>
                                  </p:stCondLst>
                                  <p:childTnLst>
                                    <p:set>
                                      <p:cBhvr>
                                        <p:cTn id="60" dur="1" fill="hold">
                                          <p:stCondLst>
                                            <p:cond delay="9"/>
                                          </p:stCondLst>
                                        </p:cTn>
                                        <p:tgtEl>
                                          <p:spTgt spid="9"/>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5"/>
                                        </p:tgtEl>
                                      </p:cBhvr>
                                    </p:animEffect>
                                    <p:animScale>
                                      <p:cBhvr>
                                        <p:cTn id="6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6"/>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6"/>
                                        </p:tgtEl>
                                        <p:attrNameLst>
                                          <p:attrName>fillcolor</p:attrName>
                                        </p:attrNameLst>
                                      </p:cBhvr>
                                      <p:to>
                                        <a:srgbClr val="D99694"/>
                                      </p:to>
                                    </p:animClr>
                                    <p:set>
                                      <p:cBhvr>
                                        <p:cTn id="69" dur="500" fill="hold"/>
                                        <p:tgtEl>
                                          <p:spTgt spid="6"/>
                                        </p:tgtEl>
                                        <p:attrNameLst>
                                          <p:attrName>fill.type</p:attrName>
                                        </p:attrNameLst>
                                      </p:cBhvr>
                                      <p:to>
                                        <p:strVal val="solid"/>
                                      </p:to>
                                    </p:set>
                                    <p:set>
                                      <p:cBhvr>
                                        <p:cTn id="70" dur="500" fill="hold"/>
                                        <p:tgtEl>
                                          <p:spTgt spid="6"/>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2"/>
                                        </p:tgtEl>
                                      </p:cBhvr>
                                    </p:cmd>
                                  </p:childTnLst>
                                </p:cTn>
                              </p:par>
                              <p:par>
                                <p:cTn id="73" presetID="1" presetClass="entr" presetSubtype="0" fill="hold" nodeType="withEffect">
                                  <p:stCondLst>
                                    <p:cond delay="0"/>
                                  </p:stCondLst>
                                  <p:childTnLst>
                                    <p:set>
                                      <p:cBhvr>
                                        <p:cTn id="74" dur="1" fill="hold">
                                          <p:stCondLst>
                                            <p:cond delay="9"/>
                                          </p:stCondLst>
                                        </p:cTn>
                                        <p:tgtEl>
                                          <p:spTgt spid="10"/>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6"/>
                                        </p:tgtEl>
                                      </p:cBhvr>
                                    </p:animEffect>
                                    <p:animScale>
                                      <p:cBhvr>
                                        <p:cTn id="77"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8" fill="hold" display="0">
                  <p:stCondLst>
                    <p:cond delay="indefinite"/>
                  </p:stCondLst>
                  <p:endCondLst>
                    <p:cond evt="onStopAudio" delay="0">
                      <p:tgtEl>
                        <p:sldTgt/>
                      </p:tgtEl>
                    </p:cond>
                  </p:endCondLst>
                </p:cTn>
                <p:tgtEl>
                  <p:spTgt spid="7"/>
                </p:tgtEl>
              </p:cMediaNode>
            </p:audio>
            <p:audio>
              <p:cMediaNode vol="80000">
                <p:cTn id="79" fill="hold" display="0">
                  <p:stCondLst>
                    <p:cond delay="indefinite"/>
                  </p:stCondLst>
                  <p:endCondLst>
                    <p:cond evt="onStopAudio" delay="0">
                      <p:tgtEl>
                        <p:sldTgt/>
                      </p:tgtEl>
                    </p:cond>
                  </p:endCondLst>
                </p:cTn>
                <p:tgtEl>
                  <p:spTgt spid="12"/>
                </p:tgtEl>
              </p:cMediaNode>
            </p:audio>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DBE4E9"/>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679248D8-B24B-AA06-EAAF-91D57D494A08}"/>
              </a:ext>
            </a:extLst>
          </p:cNvPr>
          <p:cNvSpPr/>
          <p:nvPr/>
        </p:nvSpPr>
        <p:spPr>
          <a:xfrm>
            <a:off x="910935" y="297575"/>
            <a:ext cx="7322128" cy="1732549"/>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vi-VN" sz="20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Câu </a:t>
            </a:r>
            <a:r>
              <a:rPr lang="en-US" sz="2000" b="1" i="1" kern="1200" noProof="1">
                <a:solidFill>
                  <a:prstClr val="black"/>
                </a:solidFill>
                <a:latin typeface="Arial" panose="020B0604020202020204" pitchFamily="34" charset="0"/>
                <a:cs typeface="Arial" panose="020B0604020202020204" pitchFamily="34" charset="0"/>
              </a:rPr>
              <a:t>3</a:t>
            </a:r>
            <a:r>
              <a:rPr kumimoji="0" lang="vi-VN" sz="20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lang="en-US" sz="2000" kern="1200" noProof="1">
                <a:solidFill>
                  <a:prstClr val="black"/>
                </a:solidFill>
                <a:cs typeface="Arial" panose="020B0604020202020204" pitchFamily="34" charset="0"/>
              </a:rPr>
              <a:t>Phát minh nào dưới đây đã giúp t</a:t>
            </a:r>
            <a:r>
              <a:rPr lang="vi-VN" sz="2000" kern="1200" noProof="1">
                <a:solidFill>
                  <a:prstClr val="black"/>
                </a:solidFill>
                <a:cs typeface="Arial" panose="020B0604020202020204" pitchFamily="34" charset="0"/>
              </a:rPr>
              <a:t>ốc độ sản xuất</a:t>
            </a:r>
            <a:r>
              <a:rPr lang="en-US" sz="2000" kern="1200" noProof="1">
                <a:solidFill>
                  <a:prstClr val="black"/>
                </a:solidFill>
                <a:cs typeface="Arial" panose="020B0604020202020204" pitchFamily="34" charset="0"/>
              </a:rPr>
              <a:t> trong ngành dệt.</a:t>
            </a:r>
            <a:r>
              <a:rPr lang="vi-VN" sz="2000" kern="1200" noProof="1">
                <a:solidFill>
                  <a:prstClr val="black"/>
                </a:solidFill>
                <a:cs typeface="Arial" panose="020B0604020202020204" pitchFamily="34" charset="0"/>
              </a:rPr>
              <a:t> tăng lên gấp 40 lần</a:t>
            </a:r>
            <a:r>
              <a:rPr lang="en-US" sz="2000" kern="1200" noProof="1">
                <a:solidFill>
                  <a:prstClr val="black"/>
                </a:solidFill>
                <a:cs typeface="Arial" panose="020B0604020202020204" pitchFamily="34" charset="0"/>
              </a:rPr>
              <a:t>?</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3" name="Đáp án đúng">
            <a:extLst>
              <a:ext uri="{FF2B5EF4-FFF2-40B4-BE49-F238E27FC236}">
                <a16:creationId xmlns:a16="http://schemas.microsoft.com/office/drawing/2014/main" id="{10A66639-A787-3E6D-2489-8872996E87BE}"/>
              </a:ext>
            </a:extLst>
          </p:cNvPr>
          <p:cNvSpPr/>
          <p:nvPr/>
        </p:nvSpPr>
        <p:spPr>
          <a:xfrm>
            <a:off x="4662404" y="2201785"/>
            <a:ext cx="3865033"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vi-VN" sz="1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 </a:t>
            </a:r>
            <a:r>
              <a:rPr kumimoji="0" lang="en-US" sz="1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Máy</a:t>
            </a:r>
            <a:r>
              <a:rPr kumimoji="0" lang="en-US" sz="1800" b="0" i="0" u="none" strike="noStrike" kern="1200" cap="none" spc="0" normalizeH="0" noProof="1">
                <a:ln>
                  <a:noFill/>
                </a:ln>
                <a:solidFill>
                  <a:prstClr val="black"/>
                </a:solidFill>
                <a:effectLst/>
                <a:uLnTx/>
                <a:uFillTx/>
                <a:latin typeface="Arial" panose="020B0604020202020204" pitchFamily="34" charset="0"/>
                <a:ea typeface="+mn-ea"/>
                <a:cs typeface="Arial" panose="020B0604020202020204" pitchFamily="34" charset="0"/>
                <a:sym typeface="Arial"/>
              </a:rPr>
              <a:t> dệt</a:t>
            </a:r>
            <a:endParaRPr kumimoji="0" lang="vi-VN" sz="1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4" name="Đáp án sai 1">
            <a:extLst>
              <a:ext uri="{FF2B5EF4-FFF2-40B4-BE49-F238E27FC236}">
                <a16:creationId xmlns:a16="http://schemas.microsoft.com/office/drawing/2014/main" id="{ACB5806A-5135-B6DF-9A11-D82819EC4D01}"/>
              </a:ext>
            </a:extLst>
          </p:cNvPr>
          <p:cNvSpPr/>
          <p:nvPr/>
        </p:nvSpPr>
        <p:spPr>
          <a:xfrm>
            <a:off x="706967" y="2197460"/>
            <a:ext cx="3865033"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vi-VN" sz="1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A. </a:t>
            </a:r>
            <a:r>
              <a:rPr kumimoji="0" lang="en-US" sz="1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Máy</a:t>
            </a:r>
            <a:r>
              <a:rPr kumimoji="0" lang="en-US" sz="1800" b="0" i="0" u="none" strike="noStrike" kern="1200" cap="none" spc="0" normalizeH="0" noProof="1">
                <a:ln>
                  <a:noFill/>
                </a:ln>
                <a:solidFill>
                  <a:prstClr val="black"/>
                </a:solidFill>
                <a:effectLst/>
                <a:uLnTx/>
                <a:uFillTx/>
                <a:latin typeface="Arial" panose="020B0604020202020204" pitchFamily="34" charset="0"/>
                <a:ea typeface="+mn-ea"/>
                <a:cs typeface="Arial" panose="020B0604020202020204" pitchFamily="34" charset="0"/>
                <a:sym typeface="Arial"/>
              </a:rPr>
              <a:t> thu hoạch bông.</a:t>
            </a:r>
            <a:endParaRPr kumimoji="0" lang="vi-VN" sz="1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 name="Đáp án sai 2">
            <a:extLst>
              <a:ext uri="{FF2B5EF4-FFF2-40B4-BE49-F238E27FC236}">
                <a16:creationId xmlns:a16="http://schemas.microsoft.com/office/drawing/2014/main" id="{F36D0655-05EF-F953-67D1-D37FB2740479}"/>
              </a:ext>
            </a:extLst>
          </p:cNvPr>
          <p:cNvSpPr/>
          <p:nvPr/>
        </p:nvSpPr>
        <p:spPr>
          <a:xfrm>
            <a:off x="706967" y="3611485"/>
            <a:ext cx="3865033"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vi-VN" sz="1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B. </a:t>
            </a:r>
            <a:r>
              <a:rPr kumimoji="0" lang="en-US" sz="1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Máy</a:t>
            </a:r>
            <a:r>
              <a:rPr kumimoji="0" lang="en-US" sz="1800" b="0" i="0" u="none" strike="noStrike" kern="1200" cap="none" spc="0" normalizeH="0" noProof="1">
                <a:ln>
                  <a:noFill/>
                </a:ln>
                <a:solidFill>
                  <a:prstClr val="black"/>
                </a:solidFill>
                <a:effectLst/>
                <a:uLnTx/>
                <a:uFillTx/>
                <a:latin typeface="Arial" panose="020B0604020202020204" pitchFamily="34" charset="0"/>
                <a:ea typeface="+mn-ea"/>
                <a:cs typeface="Arial" panose="020B0604020202020204" pitchFamily="34" charset="0"/>
                <a:sym typeface="Arial"/>
              </a:rPr>
              <a:t> kéo sợi chạy bằng </a:t>
            </a:r>
          </a:p>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en-US" sz="1800" b="0" i="0" u="none" strike="noStrike" kern="1200" cap="none" spc="0" normalizeH="0" noProof="1">
                <a:ln>
                  <a:noFill/>
                </a:ln>
                <a:solidFill>
                  <a:prstClr val="black"/>
                </a:solidFill>
                <a:effectLst/>
                <a:uLnTx/>
                <a:uFillTx/>
                <a:latin typeface="Arial" panose="020B0604020202020204" pitchFamily="34" charset="0"/>
                <a:ea typeface="+mn-ea"/>
                <a:cs typeface="Arial" panose="020B0604020202020204" pitchFamily="34" charset="0"/>
                <a:sym typeface="Arial"/>
              </a:rPr>
              <a:t>sức nước</a:t>
            </a:r>
            <a:r>
              <a:rPr kumimoji="0" lang="vi-VN" sz="1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a:t>
            </a:r>
          </a:p>
        </p:txBody>
      </p:sp>
      <p:sp>
        <p:nvSpPr>
          <p:cNvPr id="6" name="Đáp án sai 3">
            <a:extLst>
              <a:ext uri="{FF2B5EF4-FFF2-40B4-BE49-F238E27FC236}">
                <a16:creationId xmlns:a16="http://schemas.microsoft.com/office/drawing/2014/main" id="{9ADFA340-312D-E7D0-3A19-4E0457DA798C}"/>
              </a:ext>
            </a:extLst>
          </p:cNvPr>
          <p:cNvSpPr/>
          <p:nvPr/>
        </p:nvSpPr>
        <p:spPr>
          <a:xfrm>
            <a:off x="4662404" y="3611485"/>
            <a:ext cx="3865033"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vi-VN" sz="1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D. </a:t>
            </a:r>
            <a:r>
              <a:rPr kumimoji="0" lang="en-US" sz="1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Máy</a:t>
            </a:r>
            <a:r>
              <a:rPr kumimoji="0" lang="en-US" sz="1800" b="0" i="0" u="none" strike="noStrike" kern="1200" cap="none" spc="0" normalizeH="0" noProof="1">
                <a:ln>
                  <a:noFill/>
                </a:ln>
                <a:solidFill>
                  <a:prstClr val="black"/>
                </a:solidFill>
                <a:effectLst/>
                <a:uLnTx/>
                <a:uFillTx/>
                <a:latin typeface="Arial" panose="020B0604020202020204" pitchFamily="34" charset="0"/>
                <a:ea typeface="+mn-ea"/>
                <a:cs typeface="Arial" panose="020B0604020202020204" pitchFamily="34" charset="0"/>
                <a:sym typeface="Arial"/>
              </a:rPr>
              <a:t> hơi nước.</a:t>
            </a:r>
            <a:endParaRPr kumimoji="0" lang="vi-VN" sz="1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7" name="Correct sound effect and wrong sound effect (mp3cut.net)">
            <a:hlinkClick r:id="" action="ppaction://media"/>
            <a:extLst>
              <a:ext uri="{FF2B5EF4-FFF2-40B4-BE49-F238E27FC236}">
                <a16:creationId xmlns:a16="http://schemas.microsoft.com/office/drawing/2014/main" id="{EE81CAC9-DCF3-88CD-29DD-1240E81211F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51"/>
            <a:ext cx="365523" cy="365523"/>
          </a:xfrm>
          <a:prstGeom prst="rect">
            <a:avLst/>
          </a:prstGeom>
        </p:spPr>
      </p:pic>
      <p:pic>
        <p:nvPicPr>
          <p:cNvPr id="8" name="Picture 5">
            <a:extLst>
              <a:ext uri="{FF2B5EF4-FFF2-40B4-BE49-F238E27FC236}">
                <a16:creationId xmlns:a16="http://schemas.microsoft.com/office/drawing/2014/main" id="{8C982DDA-E0F9-10EF-0845-6FB345A8C39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587592" y="2591786"/>
            <a:ext cx="639785" cy="556871"/>
          </a:xfrm>
          <a:prstGeom prst="rect">
            <a:avLst/>
          </a:prstGeom>
        </p:spPr>
      </p:pic>
      <p:pic>
        <p:nvPicPr>
          <p:cNvPr id="9" name="Picture 10">
            <a:extLst>
              <a:ext uri="{FF2B5EF4-FFF2-40B4-BE49-F238E27FC236}">
                <a16:creationId xmlns:a16="http://schemas.microsoft.com/office/drawing/2014/main" id="{98E1309A-CED0-E74F-17C5-E44DD7AEC8B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727545" y="3942150"/>
            <a:ext cx="637592" cy="568036"/>
          </a:xfrm>
          <a:prstGeom prst="rect">
            <a:avLst/>
          </a:prstGeom>
        </p:spPr>
      </p:pic>
      <p:pic>
        <p:nvPicPr>
          <p:cNvPr id="10" name="Picture 10">
            <a:extLst>
              <a:ext uri="{FF2B5EF4-FFF2-40B4-BE49-F238E27FC236}">
                <a16:creationId xmlns:a16="http://schemas.microsoft.com/office/drawing/2014/main" id="{8BB35F0A-F378-6C01-C1CD-16ECD19C865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595472" y="3863340"/>
            <a:ext cx="637592" cy="568036"/>
          </a:xfrm>
          <a:prstGeom prst="rect">
            <a:avLst/>
          </a:prstGeom>
        </p:spPr>
      </p:pic>
      <p:pic>
        <p:nvPicPr>
          <p:cNvPr id="11" name="Picture 10">
            <a:extLst>
              <a:ext uri="{FF2B5EF4-FFF2-40B4-BE49-F238E27FC236}">
                <a16:creationId xmlns:a16="http://schemas.microsoft.com/office/drawing/2014/main" id="{8428C414-55FD-F2EF-2E26-08721AC3886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733800" y="2475038"/>
            <a:ext cx="637592" cy="568036"/>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id="{D41A00D7-DD84-044A-C7B6-2F044117D674}"/>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51"/>
            <a:ext cx="365523" cy="365523"/>
          </a:xfrm>
          <a:prstGeom prst="rect">
            <a:avLst/>
          </a:prstGeom>
        </p:spPr>
      </p:pic>
    </p:spTree>
    <p:extLst>
      <p:ext uri="{BB962C8B-B14F-4D97-AF65-F5344CB8AC3E}">
        <p14:creationId xmlns:p14="http://schemas.microsoft.com/office/powerpoint/2010/main" val="28286751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strips(downLeft)">
                                      <p:cBhvr>
                                        <p:cTn id="18" dur="500"/>
                                        <p:tgtEl>
                                          <p:spTgt spid="3"/>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7"/>
                                        </p:tgtEl>
                                      </p:cBhvr>
                                    </p:cmd>
                                  </p:childTnLst>
                                </p:cTn>
                              </p:par>
                              <p:par>
                                <p:cTn id="31" presetID="1" presetClass="entr" presetSubtype="0" fill="hold" nodeType="withEffect">
                                  <p:stCondLst>
                                    <p:cond delay="0"/>
                                  </p:stCondLst>
                                  <p:childTnLst>
                                    <p:set>
                                      <p:cBhvr>
                                        <p:cTn id="32" dur="1" fill="hold">
                                          <p:stCondLst>
                                            <p:cond delay="9"/>
                                          </p:stCondLst>
                                        </p:cTn>
                                        <p:tgtEl>
                                          <p:spTgt spid="8"/>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4"/>
                                        </p:tgtEl>
                                        <p:attrNameLst>
                                          <p:attrName>fillcolor</p:attrName>
                                        </p:attrNameLst>
                                      </p:cBhvr>
                                      <p:to>
                                        <a:srgbClr val="D99694"/>
                                      </p:to>
                                    </p:animClr>
                                    <p:set>
                                      <p:cBhvr>
                                        <p:cTn id="41" dur="500" fill="hold"/>
                                        <p:tgtEl>
                                          <p:spTgt spid="4"/>
                                        </p:tgtEl>
                                        <p:attrNameLst>
                                          <p:attrName>fill.type</p:attrName>
                                        </p:attrNameLst>
                                      </p:cBhvr>
                                      <p:to>
                                        <p:strVal val="solid"/>
                                      </p:to>
                                    </p:set>
                                    <p:set>
                                      <p:cBhvr>
                                        <p:cTn id="42" dur="500" fill="hold"/>
                                        <p:tgtEl>
                                          <p:spTgt spid="4"/>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2"/>
                                        </p:tgtEl>
                                      </p:cBhvr>
                                    </p:cmd>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4"/>
                                        </p:tgtEl>
                                      </p:cBhvr>
                                    </p:animEffect>
                                    <p:animScale>
                                      <p:cBhvr>
                                        <p:cTn id="49"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5"/>
                                        </p:tgtEl>
                                        <p:attrNameLst>
                                          <p:attrName>fillcolor</p:attrName>
                                        </p:attrNameLst>
                                      </p:cBhvr>
                                      <p:to>
                                        <a:srgbClr val="D99694"/>
                                      </p:to>
                                    </p:animClr>
                                    <p:set>
                                      <p:cBhvr>
                                        <p:cTn id="55" dur="500" fill="hold"/>
                                        <p:tgtEl>
                                          <p:spTgt spid="5"/>
                                        </p:tgtEl>
                                        <p:attrNameLst>
                                          <p:attrName>fill.type</p:attrName>
                                        </p:attrNameLst>
                                      </p:cBhvr>
                                      <p:to>
                                        <p:strVal val="solid"/>
                                      </p:to>
                                    </p:set>
                                    <p:set>
                                      <p:cBhvr>
                                        <p:cTn id="56" dur="500" fill="hold"/>
                                        <p:tgtEl>
                                          <p:spTgt spid="5"/>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2"/>
                                        </p:tgtEl>
                                      </p:cBhvr>
                                    </p:cmd>
                                  </p:childTnLst>
                                </p:cTn>
                              </p:par>
                              <p:par>
                                <p:cTn id="59" presetID="1" presetClass="entr" presetSubtype="0" fill="hold" nodeType="withEffect">
                                  <p:stCondLst>
                                    <p:cond delay="0"/>
                                  </p:stCondLst>
                                  <p:childTnLst>
                                    <p:set>
                                      <p:cBhvr>
                                        <p:cTn id="60" dur="1" fill="hold">
                                          <p:stCondLst>
                                            <p:cond delay="9"/>
                                          </p:stCondLst>
                                        </p:cTn>
                                        <p:tgtEl>
                                          <p:spTgt spid="9"/>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5"/>
                                        </p:tgtEl>
                                      </p:cBhvr>
                                    </p:animEffect>
                                    <p:animScale>
                                      <p:cBhvr>
                                        <p:cTn id="6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6"/>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6"/>
                                        </p:tgtEl>
                                        <p:attrNameLst>
                                          <p:attrName>fillcolor</p:attrName>
                                        </p:attrNameLst>
                                      </p:cBhvr>
                                      <p:to>
                                        <a:srgbClr val="D99694"/>
                                      </p:to>
                                    </p:animClr>
                                    <p:set>
                                      <p:cBhvr>
                                        <p:cTn id="69" dur="500" fill="hold"/>
                                        <p:tgtEl>
                                          <p:spTgt spid="6"/>
                                        </p:tgtEl>
                                        <p:attrNameLst>
                                          <p:attrName>fill.type</p:attrName>
                                        </p:attrNameLst>
                                      </p:cBhvr>
                                      <p:to>
                                        <p:strVal val="solid"/>
                                      </p:to>
                                    </p:set>
                                    <p:set>
                                      <p:cBhvr>
                                        <p:cTn id="70" dur="500" fill="hold"/>
                                        <p:tgtEl>
                                          <p:spTgt spid="6"/>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2"/>
                                        </p:tgtEl>
                                      </p:cBhvr>
                                    </p:cmd>
                                  </p:childTnLst>
                                </p:cTn>
                              </p:par>
                              <p:par>
                                <p:cTn id="73" presetID="1" presetClass="entr" presetSubtype="0" fill="hold" nodeType="withEffect">
                                  <p:stCondLst>
                                    <p:cond delay="0"/>
                                  </p:stCondLst>
                                  <p:childTnLst>
                                    <p:set>
                                      <p:cBhvr>
                                        <p:cTn id="74" dur="1" fill="hold">
                                          <p:stCondLst>
                                            <p:cond delay="9"/>
                                          </p:stCondLst>
                                        </p:cTn>
                                        <p:tgtEl>
                                          <p:spTgt spid="10"/>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6"/>
                                        </p:tgtEl>
                                      </p:cBhvr>
                                    </p:animEffect>
                                    <p:animScale>
                                      <p:cBhvr>
                                        <p:cTn id="77"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8" fill="hold" display="0">
                  <p:stCondLst>
                    <p:cond delay="indefinite"/>
                  </p:stCondLst>
                  <p:endCondLst>
                    <p:cond evt="onStopAudio" delay="0">
                      <p:tgtEl>
                        <p:sldTgt/>
                      </p:tgtEl>
                    </p:cond>
                  </p:endCondLst>
                </p:cTn>
                <p:tgtEl>
                  <p:spTgt spid="7"/>
                </p:tgtEl>
              </p:cMediaNode>
            </p:audio>
            <p:audio>
              <p:cMediaNode vol="80000">
                <p:cTn id="79" fill="hold" display="0">
                  <p:stCondLst>
                    <p:cond delay="indefinite"/>
                  </p:stCondLst>
                  <p:endCondLst>
                    <p:cond evt="onStopAudio" delay="0">
                      <p:tgtEl>
                        <p:sldTgt/>
                      </p:tgtEl>
                    </p:cond>
                  </p:endCondLst>
                </p:cTn>
                <p:tgtEl>
                  <p:spTgt spid="12"/>
                </p:tgtEl>
              </p:cMediaNode>
            </p:audio>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BE4E9"/>
        </a:solidFill>
        <a:effectLst/>
      </p:bgPr>
    </p:bg>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768B989F-5EEA-D56E-0FFD-97EFE510ACEC}"/>
              </a:ext>
            </a:extLst>
          </p:cNvPr>
          <p:cNvCxnSpPr>
            <a:cxnSpLocks/>
          </p:cNvCxnSpPr>
          <p:nvPr/>
        </p:nvCxnSpPr>
        <p:spPr>
          <a:xfrm>
            <a:off x="586740" y="569519"/>
            <a:ext cx="7780020" cy="0"/>
          </a:xfrm>
          <a:prstGeom prst="line">
            <a:avLst/>
          </a:prstGeom>
          <a:ln w="38100">
            <a:solidFill>
              <a:srgbClr val="755842"/>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1" name="Rectangle: Rounded Corners 10">
            <a:extLst>
              <a:ext uri="{FF2B5EF4-FFF2-40B4-BE49-F238E27FC236}">
                <a16:creationId xmlns:a16="http://schemas.microsoft.com/office/drawing/2014/main" id="{602843F3-8BA7-4091-5E14-068FF8DBE032}"/>
              </a:ext>
            </a:extLst>
          </p:cNvPr>
          <p:cNvSpPr/>
          <p:nvPr/>
        </p:nvSpPr>
        <p:spPr>
          <a:xfrm>
            <a:off x="930596" y="254893"/>
            <a:ext cx="1532021" cy="629251"/>
          </a:xfrm>
          <a:prstGeom prst="roundRect">
            <a:avLst/>
          </a:prstGeom>
          <a:solidFill>
            <a:srgbClr val="FFFFFF"/>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rgbClr val="000000"/>
                </a:solidFill>
              </a:rPr>
              <a:t>Năm 1775 </a:t>
            </a:r>
          </a:p>
        </p:txBody>
      </p:sp>
      <p:sp>
        <p:nvSpPr>
          <p:cNvPr id="9" name="Rectangle: Rounded Corners 8">
            <a:extLst>
              <a:ext uri="{FF2B5EF4-FFF2-40B4-BE49-F238E27FC236}">
                <a16:creationId xmlns:a16="http://schemas.microsoft.com/office/drawing/2014/main" id="{F548253F-B64F-9254-2BB8-1B21D949BA40}"/>
              </a:ext>
            </a:extLst>
          </p:cNvPr>
          <p:cNvSpPr/>
          <p:nvPr/>
        </p:nvSpPr>
        <p:spPr>
          <a:xfrm>
            <a:off x="3440144" y="249593"/>
            <a:ext cx="1532021" cy="629251"/>
          </a:xfrm>
          <a:prstGeom prst="roundRect">
            <a:avLst/>
          </a:prstGeom>
          <a:solidFill>
            <a:srgbClr val="FFFFFF"/>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rgbClr val="000000"/>
                </a:solidFill>
              </a:rPr>
              <a:t>Năm 1905 </a:t>
            </a:r>
          </a:p>
        </p:txBody>
      </p:sp>
      <p:sp>
        <p:nvSpPr>
          <p:cNvPr id="12" name="Rectangle: Rounded Corners 11">
            <a:extLst>
              <a:ext uri="{FF2B5EF4-FFF2-40B4-BE49-F238E27FC236}">
                <a16:creationId xmlns:a16="http://schemas.microsoft.com/office/drawing/2014/main" id="{79B598D3-C7D3-34F0-F6BB-BE6464E9287B}"/>
              </a:ext>
            </a:extLst>
          </p:cNvPr>
          <p:cNvSpPr/>
          <p:nvPr/>
        </p:nvSpPr>
        <p:spPr>
          <a:xfrm>
            <a:off x="6068898" y="249593"/>
            <a:ext cx="1532021" cy="629251"/>
          </a:xfrm>
          <a:prstGeom prst="roundRect">
            <a:avLst/>
          </a:prstGeom>
          <a:solidFill>
            <a:srgbClr val="FFFFFF"/>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rgbClr val="000000"/>
                </a:solidFill>
              </a:rPr>
              <a:t>Năm 2020</a:t>
            </a:r>
          </a:p>
        </p:txBody>
      </p:sp>
      <p:pic>
        <p:nvPicPr>
          <p:cNvPr id="17" name="Picture 16" descr="A black and white drawing of a train&#10;&#10;Description automatically generated">
            <a:extLst>
              <a:ext uri="{FF2B5EF4-FFF2-40B4-BE49-F238E27FC236}">
                <a16:creationId xmlns:a16="http://schemas.microsoft.com/office/drawing/2014/main" id="{7F592C91-9E6C-E826-5104-9B06BB54F85A}"/>
              </a:ext>
            </a:extLst>
          </p:cNvPr>
          <p:cNvPicPr>
            <a:picLocks noChangeAspect="1"/>
          </p:cNvPicPr>
          <p:nvPr/>
        </p:nvPicPr>
        <p:blipFill>
          <a:blip r:embed="rId2"/>
          <a:stretch>
            <a:fillRect/>
          </a:stretch>
        </p:blipFill>
        <p:spPr>
          <a:xfrm flipH="1">
            <a:off x="2914815" y="1032079"/>
            <a:ext cx="2582678" cy="1796481"/>
          </a:xfrm>
          <a:prstGeom prst="rect">
            <a:avLst/>
          </a:prstGeom>
          <a:ln>
            <a:noFill/>
          </a:ln>
          <a:effectLst>
            <a:outerShdw blurRad="292100" dist="139700" dir="2700000" algn="tl" rotWithShape="0">
              <a:srgbClr val="333333">
                <a:alpha val="65000"/>
              </a:srgbClr>
            </a:outerShdw>
          </a:effectLst>
        </p:spPr>
      </p:pic>
      <p:pic>
        <p:nvPicPr>
          <p:cNvPr id="19" name="Picture 18" descr="A horse drawn carriage with a person on top&#10;&#10;Description automatically generated">
            <a:extLst>
              <a:ext uri="{FF2B5EF4-FFF2-40B4-BE49-F238E27FC236}">
                <a16:creationId xmlns:a16="http://schemas.microsoft.com/office/drawing/2014/main" id="{A6C74C99-1CA0-27EB-B822-BA438F95D351}"/>
              </a:ext>
            </a:extLst>
          </p:cNvPr>
          <p:cNvPicPr>
            <a:picLocks noChangeAspect="1"/>
          </p:cNvPicPr>
          <p:nvPr/>
        </p:nvPicPr>
        <p:blipFill>
          <a:blip r:embed="rId3"/>
          <a:stretch>
            <a:fillRect/>
          </a:stretch>
        </p:blipFill>
        <p:spPr>
          <a:xfrm>
            <a:off x="752330" y="1032079"/>
            <a:ext cx="1830811" cy="1796484"/>
          </a:xfrm>
          <a:prstGeom prst="rect">
            <a:avLst/>
          </a:prstGeom>
          <a:ln>
            <a:noFill/>
          </a:ln>
          <a:effectLst>
            <a:outerShdw blurRad="292100" dist="139700" dir="2700000" algn="tl" rotWithShape="0">
              <a:srgbClr val="333333">
                <a:alpha val="65000"/>
              </a:srgbClr>
            </a:outerShdw>
          </a:effectLst>
        </p:spPr>
      </p:pic>
      <p:pic>
        <p:nvPicPr>
          <p:cNvPr id="21" name="Picture 20" descr="A white and black train on a track&#10;&#10;Description automatically generated">
            <a:extLst>
              <a:ext uri="{FF2B5EF4-FFF2-40B4-BE49-F238E27FC236}">
                <a16:creationId xmlns:a16="http://schemas.microsoft.com/office/drawing/2014/main" id="{5C4BD591-0F00-A15E-7CB3-3D59F4AE2D57}"/>
              </a:ext>
            </a:extLst>
          </p:cNvPr>
          <p:cNvPicPr>
            <a:picLocks noChangeAspect="1"/>
          </p:cNvPicPr>
          <p:nvPr/>
        </p:nvPicPr>
        <p:blipFill>
          <a:blip r:embed="rId4"/>
          <a:stretch>
            <a:fillRect/>
          </a:stretch>
        </p:blipFill>
        <p:spPr>
          <a:xfrm flipH="1">
            <a:off x="5812087" y="1032079"/>
            <a:ext cx="2705287" cy="1796480"/>
          </a:xfrm>
          <a:prstGeom prst="rect">
            <a:avLst/>
          </a:prstGeom>
          <a:ln>
            <a:noFill/>
          </a:ln>
          <a:effectLst>
            <a:outerShdw blurRad="292100" dist="139700" dir="2700000" algn="tl" rotWithShape="0">
              <a:srgbClr val="333333">
                <a:alpha val="65000"/>
              </a:srgbClr>
            </a:outerShdw>
          </a:effectLst>
        </p:spPr>
      </p:pic>
      <p:sp>
        <p:nvSpPr>
          <p:cNvPr id="22" name="Rectangle: Rounded Corners 21">
            <a:extLst>
              <a:ext uri="{FF2B5EF4-FFF2-40B4-BE49-F238E27FC236}">
                <a16:creationId xmlns:a16="http://schemas.microsoft.com/office/drawing/2014/main" id="{3B7D9937-2947-A4AA-D147-8989AC60ADC4}"/>
              </a:ext>
            </a:extLst>
          </p:cNvPr>
          <p:cNvSpPr/>
          <p:nvPr/>
        </p:nvSpPr>
        <p:spPr>
          <a:xfrm>
            <a:off x="752329" y="2976497"/>
            <a:ext cx="1830811" cy="521084"/>
          </a:xfrm>
          <a:prstGeom prst="roundRect">
            <a:avLst/>
          </a:prstGeom>
          <a:solidFill>
            <a:srgbClr val="FFFFFF"/>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rgbClr val="000000"/>
                </a:solidFill>
              </a:rPr>
              <a:t>Đi hết 12 ngày</a:t>
            </a:r>
          </a:p>
        </p:txBody>
      </p:sp>
      <p:sp>
        <p:nvSpPr>
          <p:cNvPr id="23" name="Rectangle: Rounded Corners 22">
            <a:extLst>
              <a:ext uri="{FF2B5EF4-FFF2-40B4-BE49-F238E27FC236}">
                <a16:creationId xmlns:a16="http://schemas.microsoft.com/office/drawing/2014/main" id="{43806163-DE1E-2E2A-1662-B6644AEC6670}"/>
              </a:ext>
            </a:extLst>
          </p:cNvPr>
          <p:cNvSpPr/>
          <p:nvPr/>
        </p:nvSpPr>
        <p:spPr>
          <a:xfrm>
            <a:off x="3290748" y="2976497"/>
            <a:ext cx="1830811" cy="521084"/>
          </a:xfrm>
          <a:prstGeom prst="roundRect">
            <a:avLst/>
          </a:prstGeom>
          <a:solidFill>
            <a:srgbClr val="FFFFFF"/>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rgbClr val="000000"/>
                </a:solidFill>
              </a:rPr>
              <a:t>Đi hết 8 giờ</a:t>
            </a:r>
          </a:p>
        </p:txBody>
      </p:sp>
      <p:sp>
        <p:nvSpPr>
          <p:cNvPr id="24" name="Rectangle: Rounded Corners 23">
            <a:extLst>
              <a:ext uri="{FF2B5EF4-FFF2-40B4-BE49-F238E27FC236}">
                <a16:creationId xmlns:a16="http://schemas.microsoft.com/office/drawing/2014/main" id="{B407BD2B-BAF2-22C3-743C-8747F8307069}"/>
              </a:ext>
            </a:extLst>
          </p:cNvPr>
          <p:cNvSpPr/>
          <p:nvPr/>
        </p:nvSpPr>
        <p:spPr>
          <a:xfrm>
            <a:off x="6249324" y="2979655"/>
            <a:ext cx="1830811" cy="521084"/>
          </a:xfrm>
          <a:prstGeom prst="roundRect">
            <a:avLst/>
          </a:prstGeom>
          <a:solidFill>
            <a:srgbClr val="FFFFFF"/>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a:solidFill>
                  <a:srgbClr val="000000"/>
                </a:solidFill>
              </a:rPr>
              <a:t>Đi hết 3 giờ</a:t>
            </a:r>
          </a:p>
        </p:txBody>
      </p:sp>
      <p:sp>
        <p:nvSpPr>
          <p:cNvPr id="25" name="Arrow: Notched Right 24">
            <a:extLst>
              <a:ext uri="{FF2B5EF4-FFF2-40B4-BE49-F238E27FC236}">
                <a16:creationId xmlns:a16="http://schemas.microsoft.com/office/drawing/2014/main" id="{37CFB0CF-53B9-B482-4826-5DCCBDC5DA36}"/>
              </a:ext>
            </a:extLst>
          </p:cNvPr>
          <p:cNvSpPr/>
          <p:nvPr/>
        </p:nvSpPr>
        <p:spPr>
          <a:xfrm>
            <a:off x="336236" y="4019954"/>
            <a:ext cx="594360" cy="441952"/>
          </a:xfrm>
          <a:prstGeom prst="notched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4219737-E434-FABC-702B-079A436A48C7}"/>
              </a:ext>
            </a:extLst>
          </p:cNvPr>
          <p:cNvSpPr/>
          <p:nvPr/>
        </p:nvSpPr>
        <p:spPr>
          <a:xfrm>
            <a:off x="1027744" y="3653942"/>
            <a:ext cx="7780020" cy="1239181"/>
          </a:xfrm>
          <a:prstGeom prst="rect">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rPr>
              <a:t>Sự thay đổi nhanh chóng của phương tiện giao thông từ khi con người sử dụng máy móc. Đây là minh chứng cho sự tiến bộ của nhân loại bắt đầu từ những thành quả mà cách mạng công nghiệp thế kỉ XVIII – XIX mang lại. </a:t>
            </a:r>
            <a:endParaRPr lang="en-US" sz="1800">
              <a:solidFill>
                <a:srgbClr val="000000"/>
              </a:solidFill>
            </a:endParaRPr>
          </a:p>
        </p:txBody>
      </p:sp>
    </p:spTree>
    <p:extLst>
      <p:ext uri="{BB962C8B-B14F-4D97-AF65-F5344CB8AC3E}">
        <p14:creationId xmlns:p14="http://schemas.microsoft.com/office/powerpoint/2010/main" val="17247155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childTnLst>
                          </p:cTn>
                        </p:par>
                        <p:par>
                          <p:cTn id="17" fill="hold">
                            <p:stCondLst>
                              <p:cond delay="1000"/>
                            </p:stCondLst>
                            <p:childTnLst>
                              <p:par>
                                <p:cTn id="18" presetID="12" presetClass="entr" presetSubtype="1"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500"/>
                                        <p:tgtEl>
                                          <p:spTgt spid="22"/>
                                        </p:tgtEl>
                                        <p:attrNameLst>
                                          <p:attrName>ppt_y</p:attrName>
                                        </p:attrNameLst>
                                      </p:cBhvr>
                                      <p:tavLst>
                                        <p:tav tm="0">
                                          <p:val>
                                            <p:strVal val="#ppt_y-#ppt_h*1.125000"/>
                                          </p:val>
                                        </p:tav>
                                        <p:tav tm="100000">
                                          <p:val>
                                            <p:strVal val="#ppt_y"/>
                                          </p:val>
                                        </p:tav>
                                      </p:tavLst>
                                    </p:anim>
                                    <p:animEffect transition="in" filter="wipe(down)">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par>
                          <p:cTn id="27" fill="hold">
                            <p:stCondLst>
                              <p:cond delay="500"/>
                            </p:stCondLst>
                            <p:childTnLst>
                              <p:par>
                                <p:cTn id="28" presetID="14" presetClass="entr" presetSubtype="10" fill="hold"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randombar(horizontal)">
                                      <p:cBhvr>
                                        <p:cTn id="30" dur="500"/>
                                        <p:tgtEl>
                                          <p:spTgt spid="17"/>
                                        </p:tgtEl>
                                      </p:cBhvr>
                                    </p:animEffect>
                                  </p:childTnLst>
                                </p:cTn>
                              </p:par>
                            </p:childTnLst>
                          </p:cTn>
                        </p:par>
                        <p:par>
                          <p:cTn id="31" fill="hold">
                            <p:stCondLst>
                              <p:cond delay="1000"/>
                            </p:stCondLst>
                            <p:childTnLst>
                              <p:par>
                                <p:cTn id="32" presetID="12" presetClass="entr" presetSubtype="1" fill="hold" grpId="0" nodeType="after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additive="base">
                                        <p:cTn id="34" dur="500"/>
                                        <p:tgtEl>
                                          <p:spTgt spid="23"/>
                                        </p:tgtEl>
                                        <p:attrNameLst>
                                          <p:attrName>ppt_y</p:attrName>
                                        </p:attrNameLst>
                                      </p:cBhvr>
                                      <p:tavLst>
                                        <p:tav tm="0">
                                          <p:val>
                                            <p:strVal val="#ppt_y-#ppt_h*1.125000"/>
                                          </p:val>
                                        </p:tav>
                                        <p:tav tm="100000">
                                          <p:val>
                                            <p:strVal val="#ppt_y"/>
                                          </p:val>
                                        </p:tav>
                                      </p:tavLst>
                                    </p:anim>
                                    <p:animEffect transition="in" filter="wipe(down)">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inVertical)">
                                      <p:cBhvr>
                                        <p:cTn id="40" dur="500"/>
                                        <p:tgtEl>
                                          <p:spTgt spid="12"/>
                                        </p:tgtEl>
                                      </p:cBhvr>
                                    </p:animEffect>
                                  </p:childTnLst>
                                </p:cTn>
                              </p:par>
                            </p:childTnLst>
                          </p:cTn>
                        </p:par>
                        <p:par>
                          <p:cTn id="41" fill="hold">
                            <p:stCondLst>
                              <p:cond delay="500"/>
                            </p:stCondLst>
                            <p:childTnLst>
                              <p:par>
                                <p:cTn id="42" presetID="14" presetClass="entr" presetSubtype="10" fill="hold" nodeType="after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randombar(horizontal)">
                                      <p:cBhvr>
                                        <p:cTn id="44" dur="500"/>
                                        <p:tgtEl>
                                          <p:spTgt spid="21"/>
                                        </p:tgtEl>
                                      </p:cBhvr>
                                    </p:animEffect>
                                  </p:childTnLst>
                                </p:cTn>
                              </p:par>
                            </p:childTnLst>
                          </p:cTn>
                        </p:par>
                        <p:par>
                          <p:cTn id="45" fill="hold">
                            <p:stCondLst>
                              <p:cond delay="1000"/>
                            </p:stCondLst>
                            <p:childTnLst>
                              <p:par>
                                <p:cTn id="46" presetID="12" presetClass="entr" presetSubtype="1" fill="hold" grpId="0" nodeType="afterEffect">
                                  <p:stCondLst>
                                    <p:cond delay="0"/>
                                  </p:stCondLst>
                                  <p:childTnLst>
                                    <p:set>
                                      <p:cBhvr>
                                        <p:cTn id="47" dur="1" fill="hold">
                                          <p:stCondLst>
                                            <p:cond delay="0"/>
                                          </p:stCondLst>
                                        </p:cTn>
                                        <p:tgtEl>
                                          <p:spTgt spid="24"/>
                                        </p:tgtEl>
                                        <p:attrNameLst>
                                          <p:attrName>style.visibility</p:attrName>
                                        </p:attrNameLst>
                                      </p:cBhvr>
                                      <p:to>
                                        <p:strVal val="visible"/>
                                      </p:to>
                                    </p:set>
                                    <p:anim calcmode="lin" valueType="num">
                                      <p:cBhvr additive="base">
                                        <p:cTn id="48" dur="500"/>
                                        <p:tgtEl>
                                          <p:spTgt spid="24"/>
                                        </p:tgtEl>
                                        <p:attrNameLst>
                                          <p:attrName>ppt_y</p:attrName>
                                        </p:attrNameLst>
                                      </p:cBhvr>
                                      <p:tavLst>
                                        <p:tav tm="0">
                                          <p:val>
                                            <p:strVal val="#ppt_y-#ppt_h*1.125000"/>
                                          </p:val>
                                        </p:tav>
                                        <p:tav tm="100000">
                                          <p:val>
                                            <p:strVal val="#ppt_y"/>
                                          </p:val>
                                        </p:tav>
                                      </p:tavLst>
                                    </p:anim>
                                    <p:animEffect transition="in" filter="wipe(down)">
                                      <p:cBhvr>
                                        <p:cTn id="49" dur="500"/>
                                        <p:tgtEl>
                                          <p:spTgt spid="24"/>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ipe(left)">
                                      <p:cBhvr>
                                        <p:cTn id="54" dur="500"/>
                                        <p:tgtEl>
                                          <p:spTgt spid="25"/>
                                        </p:tgtEl>
                                      </p:cBhvr>
                                    </p:animEffect>
                                  </p:childTnLst>
                                </p:cTn>
                              </p:par>
                            </p:childTnLst>
                          </p:cTn>
                        </p:par>
                        <p:par>
                          <p:cTn id="55" fill="hold">
                            <p:stCondLst>
                              <p:cond delay="500"/>
                            </p:stCondLst>
                            <p:childTnLst>
                              <p:par>
                                <p:cTn id="56" presetID="2" presetClass="entr" presetSubtype="4" fill="hold" grpId="0" nodeType="afterEffect">
                                  <p:stCondLst>
                                    <p:cond delay="0"/>
                                  </p:stCondLst>
                                  <p:childTnLst>
                                    <p:set>
                                      <p:cBhvr>
                                        <p:cTn id="57" dur="1" fill="hold">
                                          <p:stCondLst>
                                            <p:cond delay="0"/>
                                          </p:stCondLst>
                                        </p:cTn>
                                        <p:tgtEl>
                                          <p:spTgt spid="28"/>
                                        </p:tgtEl>
                                        <p:attrNameLst>
                                          <p:attrName>style.visibility</p:attrName>
                                        </p:attrNameLst>
                                      </p:cBhvr>
                                      <p:to>
                                        <p:strVal val="visible"/>
                                      </p:to>
                                    </p:set>
                                    <p:anim calcmode="lin" valueType="num">
                                      <p:cBhvr additive="base">
                                        <p:cTn id="58" dur="500" fill="hold"/>
                                        <p:tgtEl>
                                          <p:spTgt spid="28"/>
                                        </p:tgtEl>
                                        <p:attrNameLst>
                                          <p:attrName>ppt_x</p:attrName>
                                        </p:attrNameLst>
                                      </p:cBhvr>
                                      <p:tavLst>
                                        <p:tav tm="0">
                                          <p:val>
                                            <p:strVal val="#ppt_x"/>
                                          </p:val>
                                        </p:tav>
                                        <p:tav tm="100000">
                                          <p:val>
                                            <p:strVal val="#ppt_x"/>
                                          </p:val>
                                        </p:tav>
                                      </p:tavLst>
                                    </p:anim>
                                    <p:anim calcmode="lin" valueType="num">
                                      <p:cBhvr additive="base">
                                        <p:cTn id="59"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animBg="1"/>
      <p:bldP spid="12" grpId="0" animBg="1"/>
      <p:bldP spid="22" grpId="0" animBg="1"/>
      <p:bldP spid="23" grpId="0" animBg="1"/>
      <p:bldP spid="24" grpId="0" animBg="1"/>
      <p:bldP spid="25" grpId="0" animBg="1"/>
      <p:bldP spid="2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DBE4E9"/>
        </a:solidFill>
        <a:effectLst/>
      </p:bgPr>
    </p:bg>
    <p:spTree>
      <p:nvGrpSpPr>
        <p:cNvPr id="1" name=""/>
        <p:cNvGrpSpPr/>
        <p:nvPr/>
      </p:nvGrpSpPr>
      <p:grpSpPr>
        <a:xfrm>
          <a:off x="0" y="0"/>
          <a:ext cx="0" cy="0"/>
          <a:chOff x="0" y="0"/>
          <a:chExt cx="0" cy="0"/>
        </a:xfrm>
      </p:grpSpPr>
      <p:sp>
        <p:nvSpPr>
          <p:cNvPr id="13" name="Câu hỏi">
            <a:extLst>
              <a:ext uri="{FF2B5EF4-FFF2-40B4-BE49-F238E27FC236}">
                <a16:creationId xmlns:a16="http://schemas.microsoft.com/office/drawing/2014/main" id="{E8F7334B-1DF2-2961-7C96-10D5E5C6F58A}"/>
              </a:ext>
            </a:extLst>
          </p:cNvPr>
          <p:cNvSpPr/>
          <p:nvPr/>
        </p:nvSpPr>
        <p:spPr>
          <a:xfrm>
            <a:off x="910936" y="415639"/>
            <a:ext cx="7322128" cy="1496291"/>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vi-VN" sz="2200" b="1" i="1"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rPr>
              <a:t>Câu </a:t>
            </a:r>
            <a:r>
              <a:rPr lang="en-US" sz="2200" b="1" i="1" kern="1200" noProof="1">
                <a:solidFill>
                  <a:prstClr val="black"/>
                </a:solidFill>
                <a:latin typeface="Arial" panose="020B0604020202020204" pitchFamily="34" charset="0"/>
                <a:cs typeface="Arial" panose="020B0604020202020204" pitchFamily="34" charset="0"/>
              </a:rPr>
              <a:t>4</a:t>
            </a:r>
            <a:r>
              <a:rPr kumimoji="0" lang="vi-VN" sz="2200" b="1" i="1"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rPr>
              <a:t>. </a:t>
            </a:r>
            <a:r>
              <a:rPr lang="vi-VN" sz="2200" kern="1200" noProof="1">
                <a:solidFill>
                  <a:prstClr val="black"/>
                </a:solidFill>
                <a:latin typeface="Arial"/>
                <a:cs typeface="Arial" panose="020B0604020202020204" pitchFamily="34" charset="0"/>
              </a:rPr>
              <a:t>Nước Anh được mệnh danh là:</a:t>
            </a:r>
            <a:endParaRPr kumimoji="0" lang="vi-VN" sz="22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14" name="Đáp án đúng">
            <a:extLst>
              <a:ext uri="{FF2B5EF4-FFF2-40B4-BE49-F238E27FC236}">
                <a16:creationId xmlns:a16="http://schemas.microsoft.com/office/drawing/2014/main" id="{8E2F2B43-3044-F764-BE87-6B9CECCCBBEC}"/>
              </a:ext>
            </a:extLst>
          </p:cNvPr>
          <p:cNvSpPr/>
          <p:nvPr/>
        </p:nvSpPr>
        <p:spPr>
          <a:xfrm>
            <a:off x="910936" y="2175510"/>
            <a:ext cx="3401292"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A. </a:t>
            </a:r>
            <a:r>
              <a:rPr lang="vi-VN" sz="2000" kern="1200" noProof="1">
                <a:solidFill>
                  <a:prstClr val="black"/>
                </a:solidFill>
                <a:cs typeface="Arial" panose="020B0604020202020204" pitchFamily="34" charset="0"/>
              </a:rPr>
              <a:t>Công xưởng của </a:t>
            </a:r>
            <a:endParaRPr lang="en-US" sz="2000" kern="1200" noProof="1">
              <a:solidFill>
                <a:prstClr val="black"/>
              </a:solidFill>
              <a:cs typeface="Arial" panose="020B0604020202020204" pitchFamily="34" charset="0"/>
            </a:endParaRPr>
          </a:p>
          <a:p>
            <a:pPr lvl="0" algn="ctr" defTabSz="685800">
              <a:lnSpc>
                <a:spcPct val="150000"/>
              </a:lnSpc>
              <a:buClrTx/>
            </a:pPr>
            <a:r>
              <a:rPr lang="vi-VN" sz="2000" kern="1200" noProof="1">
                <a:solidFill>
                  <a:prstClr val="black"/>
                </a:solidFill>
                <a:cs typeface="Arial" panose="020B0604020202020204" pitchFamily="34" charset="0"/>
              </a:rPr>
              <a:t>thế giới.</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5" name="Đáp án sai 1">
            <a:extLst>
              <a:ext uri="{FF2B5EF4-FFF2-40B4-BE49-F238E27FC236}">
                <a16:creationId xmlns:a16="http://schemas.microsoft.com/office/drawing/2014/main" id="{3B1AA22F-A02B-25B5-CF07-7B627B51C0D8}"/>
              </a:ext>
            </a:extLst>
          </p:cNvPr>
          <p:cNvSpPr/>
          <p:nvPr/>
        </p:nvSpPr>
        <p:spPr>
          <a:xfrm>
            <a:off x="910936" y="3562350"/>
            <a:ext cx="3401292"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B. </a:t>
            </a:r>
            <a:r>
              <a:rPr lang="vi-VN" sz="2000" kern="1200" noProof="1">
                <a:solidFill>
                  <a:prstClr val="black"/>
                </a:solidFill>
                <a:cs typeface="Arial" panose="020B0604020202020204" pitchFamily="34" charset="0"/>
              </a:rPr>
              <a:t>Nước công nghiệp nặng của thế giới.</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6" name="Đáp án sai 2">
            <a:extLst>
              <a:ext uri="{FF2B5EF4-FFF2-40B4-BE49-F238E27FC236}">
                <a16:creationId xmlns:a16="http://schemas.microsoft.com/office/drawing/2014/main" id="{1778C788-85B9-3596-2467-E1EBAB4C9226}"/>
              </a:ext>
            </a:extLst>
          </p:cNvPr>
          <p:cNvSpPr/>
          <p:nvPr/>
        </p:nvSpPr>
        <p:spPr>
          <a:xfrm>
            <a:off x="4831773" y="2175510"/>
            <a:ext cx="3401292"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 </a:t>
            </a:r>
            <a:r>
              <a:rPr lang="vi-VN" sz="2000" kern="1200" noProof="1">
                <a:solidFill>
                  <a:prstClr val="black"/>
                </a:solidFill>
                <a:cs typeface="Arial" panose="020B0604020202020204" pitchFamily="34" charset="0"/>
              </a:rPr>
              <a:t>Văn minh công nghiệp của thế giới.</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7" name="Đáp án sai 3">
            <a:extLst>
              <a:ext uri="{FF2B5EF4-FFF2-40B4-BE49-F238E27FC236}">
                <a16:creationId xmlns:a16="http://schemas.microsoft.com/office/drawing/2014/main" id="{D525D25A-D89E-2359-2DD4-6064A2789FBC}"/>
              </a:ext>
            </a:extLst>
          </p:cNvPr>
          <p:cNvSpPr/>
          <p:nvPr/>
        </p:nvSpPr>
        <p:spPr>
          <a:xfrm>
            <a:off x="4831772" y="3562350"/>
            <a:ext cx="3401292"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D. Nơi</a:t>
            </a:r>
            <a:r>
              <a:rPr kumimoji="0" lang="en-US" sz="2000" b="0" i="0" u="none" strike="noStrike" kern="1200" cap="none" spc="0" normalizeH="0" noProof="1">
                <a:ln>
                  <a:noFill/>
                </a:ln>
                <a:solidFill>
                  <a:prstClr val="black"/>
                </a:solidFill>
                <a:effectLst/>
                <a:uLnTx/>
                <a:uFillTx/>
                <a:latin typeface="Arial" panose="020B0604020202020204" pitchFamily="34" charset="0"/>
                <a:ea typeface="+mn-ea"/>
                <a:cs typeface="Arial" panose="020B0604020202020204" pitchFamily="34" charset="0"/>
                <a:sym typeface="Arial"/>
              </a:rPr>
              <a:t> khởi nguồn của cách mạng công nghiêp.</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18" name="Correct sound effect and wrong sound effect (mp3cut.net)">
            <a:hlinkClick r:id="" action="ppaction://media"/>
            <a:extLst>
              <a:ext uri="{FF2B5EF4-FFF2-40B4-BE49-F238E27FC236}">
                <a16:creationId xmlns:a16="http://schemas.microsoft.com/office/drawing/2014/main" id="{D7F7F963-A0B5-C301-2C64-69CF271534F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51"/>
            <a:ext cx="365523" cy="365523"/>
          </a:xfrm>
          <a:prstGeom prst="rect">
            <a:avLst/>
          </a:prstGeom>
        </p:spPr>
      </p:pic>
      <p:pic>
        <p:nvPicPr>
          <p:cNvPr id="19" name="Picture 5">
            <a:extLst>
              <a:ext uri="{FF2B5EF4-FFF2-40B4-BE49-F238E27FC236}">
                <a16:creationId xmlns:a16="http://schemas.microsoft.com/office/drawing/2014/main" id="{E0316B5F-E810-035A-F116-91FD7D7E5D7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612324" y="2598460"/>
            <a:ext cx="639785" cy="556871"/>
          </a:xfrm>
          <a:prstGeom prst="rect">
            <a:avLst/>
          </a:prstGeom>
        </p:spPr>
      </p:pic>
      <p:pic>
        <p:nvPicPr>
          <p:cNvPr id="20" name="Picture 10">
            <a:extLst>
              <a:ext uri="{FF2B5EF4-FFF2-40B4-BE49-F238E27FC236}">
                <a16:creationId xmlns:a16="http://schemas.microsoft.com/office/drawing/2014/main" id="{EEC6DE05-854C-CECC-E350-05DD0154979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595472" y="2581621"/>
            <a:ext cx="637592" cy="568036"/>
          </a:xfrm>
          <a:prstGeom prst="rect">
            <a:avLst/>
          </a:prstGeom>
        </p:spPr>
      </p:pic>
      <p:pic>
        <p:nvPicPr>
          <p:cNvPr id="21" name="Picture 10">
            <a:extLst>
              <a:ext uri="{FF2B5EF4-FFF2-40B4-BE49-F238E27FC236}">
                <a16:creationId xmlns:a16="http://schemas.microsoft.com/office/drawing/2014/main" id="{5355F114-4EDE-6120-031D-7CD93B9DA53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595472" y="3979718"/>
            <a:ext cx="637592" cy="568036"/>
          </a:xfrm>
          <a:prstGeom prst="rect">
            <a:avLst/>
          </a:prstGeom>
        </p:spPr>
      </p:pic>
      <p:pic>
        <p:nvPicPr>
          <p:cNvPr id="22" name="Picture 10">
            <a:extLst>
              <a:ext uri="{FF2B5EF4-FFF2-40B4-BE49-F238E27FC236}">
                <a16:creationId xmlns:a16="http://schemas.microsoft.com/office/drawing/2014/main" id="{21099FB3-F926-BD75-29A4-CA42BF8280C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614517" y="3979718"/>
            <a:ext cx="637592" cy="568036"/>
          </a:xfrm>
          <a:prstGeom prst="rect">
            <a:avLst/>
          </a:prstGeom>
        </p:spPr>
      </p:pic>
      <p:pic>
        <p:nvPicPr>
          <p:cNvPr id="23" name="Correct sound effect and wrong sound effect (mp3cut.net) (1)">
            <a:hlinkClick r:id="" action="ppaction://media"/>
            <a:extLst>
              <a:ext uri="{FF2B5EF4-FFF2-40B4-BE49-F238E27FC236}">
                <a16:creationId xmlns:a16="http://schemas.microsoft.com/office/drawing/2014/main" id="{237A9125-23EC-28BF-934B-03B4EAFAE9CD}"/>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51"/>
            <a:ext cx="365523" cy="365523"/>
          </a:xfrm>
          <a:prstGeom prst="rect">
            <a:avLst/>
          </a:prstGeom>
        </p:spPr>
      </p:pic>
    </p:spTree>
    <p:extLst>
      <p:ext uri="{BB962C8B-B14F-4D97-AF65-F5344CB8AC3E}">
        <p14:creationId xmlns:p14="http://schemas.microsoft.com/office/powerpoint/2010/main" val="25016156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strips(downLeft)">
                                      <p:cBhvr>
                                        <p:cTn id="12" dur="500"/>
                                        <p:tgtEl>
                                          <p:spTgt spid="1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strips(downLeft)">
                                      <p:cBhvr>
                                        <p:cTn id="15" dur="500"/>
                                        <p:tgtEl>
                                          <p:spTgt spid="1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strips(downLeft)">
                                      <p:cBhvr>
                                        <p:cTn id="18" dur="500"/>
                                        <p:tgtEl>
                                          <p:spTgt spid="16"/>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strips(downLeft)">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14"/>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14"/>
                                        </p:tgtEl>
                                        <p:attrNameLst>
                                          <p:attrName>fillcolor</p:attrName>
                                        </p:attrNameLst>
                                      </p:cBhvr>
                                      <p:to>
                                        <a:srgbClr val="92D050"/>
                                      </p:to>
                                    </p:animClr>
                                    <p:set>
                                      <p:cBhvr>
                                        <p:cTn id="27" dur="500" fill="hold"/>
                                        <p:tgtEl>
                                          <p:spTgt spid="14"/>
                                        </p:tgtEl>
                                        <p:attrNameLst>
                                          <p:attrName>fill.type</p:attrName>
                                        </p:attrNameLst>
                                      </p:cBhvr>
                                      <p:to>
                                        <p:strVal val="solid"/>
                                      </p:to>
                                    </p:set>
                                    <p:set>
                                      <p:cBhvr>
                                        <p:cTn id="28" dur="500" fill="hold"/>
                                        <p:tgtEl>
                                          <p:spTgt spid="14"/>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18"/>
                                        </p:tgtEl>
                                      </p:cBhvr>
                                    </p:cmd>
                                  </p:childTnLst>
                                </p:cTn>
                              </p:par>
                              <p:par>
                                <p:cTn id="31" presetID="1" presetClass="entr" presetSubtype="0" fill="hold" nodeType="withEffect">
                                  <p:stCondLst>
                                    <p:cond delay="0"/>
                                  </p:stCondLst>
                                  <p:childTnLst>
                                    <p:set>
                                      <p:cBhvr>
                                        <p:cTn id="32" dur="1" fill="hold">
                                          <p:stCondLst>
                                            <p:cond delay="9"/>
                                          </p:stCondLst>
                                        </p:cTn>
                                        <p:tgtEl>
                                          <p:spTgt spid="19"/>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14"/>
                                        </p:tgtEl>
                                      </p:cBhvr>
                                    </p:animEffect>
                                    <p:animScale>
                                      <p:cBhvr>
                                        <p:cTn id="35" dur="250" autoRev="1" fill="hold"/>
                                        <p:tgtEl>
                                          <p:spTgt spid="14"/>
                                        </p:tgtEl>
                                      </p:cBhvr>
                                      <p:by x="105000" y="105000"/>
                                    </p:animScale>
                                  </p:childTnLst>
                                </p:cTn>
                              </p:par>
                            </p:childTnLst>
                          </p:cTn>
                        </p:par>
                      </p:childTnLst>
                    </p:cTn>
                  </p:par>
                </p:childTnLst>
              </p:cTn>
              <p:nextCondLst>
                <p:cond evt="onClick" delay="0">
                  <p:tgtEl>
                    <p:spTgt spid="14"/>
                  </p:tgtEl>
                </p:cond>
              </p:nextCondLst>
            </p:seq>
            <p:seq concurrent="1" nextAc="seek">
              <p:cTn id="36" restart="whenNotActive" fill="hold" evtFilter="cancelBubble" nodeType="interactiveSeq">
                <p:stCondLst>
                  <p:cond evt="onClick" delay="0">
                    <p:tgtEl>
                      <p:spTgt spid="15"/>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15"/>
                                        </p:tgtEl>
                                        <p:attrNameLst>
                                          <p:attrName>fillcolor</p:attrName>
                                        </p:attrNameLst>
                                      </p:cBhvr>
                                      <p:to>
                                        <a:srgbClr val="D99694"/>
                                      </p:to>
                                    </p:animClr>
                                    <p:set>
                                      <p:cBhvr>
                                        <p:cTn id="41" dur="500" fill="hold"/>
                                        <p:tgtEl>
                                          <p:spTgt spid="15"/>
                                        </p:tgtEl>
                                        <p:attrNameLst>
                                          <p:attrName>fill.type</p:attrName>
                                        </p:attrNameLst>
                                      </p:cBhvr>
                                      <p:to>
                                        <p:strVal val="solid"/>
                                      </p:to>
                                    </p:set>
                                    <p:set>
                                      <p:cBhvr>
                                        <p:cTn id="42" dur="500" fill="hold"/>
                                        <p:tgtEl>
                                          <p:spTgt spid="15"/>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23"/>
                                        </p:tgtEl>
                                      </p:cBhvr>
                                    </p:cmd>
                                  </p:childTnLst>
                                </p:cTn>
                              </p:par>
                              <p:par>
                                <p:cTn id="45" presetID="1" presetClass="entr" presetSubtype="0"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15"/>
                                        </p:tgtEl>
                                      </p:cBhvr>
                                    </p:animEffect>
                                    <p:animScale>
                                      <p:cBhvr>
                                        <p:cTn id="49" dur="250" autoRev="1" fill="hold"/>
                                        <p:tgtEl>
                                          <p:spTgt spid="15"/>
                                        </p:tgtEl>
                                      </p:cBhvr>
                                      <p:by x="105000" y="105000"/>
                                    </p:animScale>
                                  </p:childTnLst>
                                </p:cTn>
                              </p:par>
                            </p:childTnLst>
                          </p:cTn>
                        </p:par>
                      </p:childTnLst>
                    </p:cTn>
                  </p:par>
                </p:childTnLst>
              </p:cTn>
              <p:nextCondLst>
                <p:cond evt="onClick" delay="0">
                  <p:tgtEl>
                    <p:spTgt spid="15"/>
                  </p:tgtEl>
                </p:cond>
              </p:nextCondLst>
            </p:seq>
            <p:seq concurrent="1" nextAc="seek">
              <p:cTn id="50" restart="whenNotActive" fill="hold" evtFilter="cancelBubble" nodeType="interactiveSeq">
                <p:stCondLst>
                  <p:cond evt="onClick" delay="0">
                    <p:tgtEl>
                      <p:spTgt spid="16"/>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16"/>
                                        </p:tgtEl>
                                        <p:attrNameLst>
                                          <p:attrName>fillcolor</p:attrName>
                                        </p:attrNameLst>
                                      </p:cBhvr>
                                      <p:to>
                                        <a:srgbClr val="D99694"/>
                                      </p:to>
                                    </p:animClr>
                                    <p:set>
                                      <p:cBhvr>
                                        <p:cTn id="55" dur="500" fill="hold"/>
                                        <p:tgtEl>
                                          <p:spTgt spid="16"/>
                                        </p:tgtEl>
                                        <p:attrNameLst>
                                          <p:attrName>fill.type</p:attrName>
                                        </p:attrNameLst>
                                      </p:cBhvr>
                                      <p:to>
                                        <p:strVal val="solid"/>
                                      </p:to>
                                    </p:set>
                                    <p:set>
                                      <p:cBhvr>
                                        <p:cTn id="56" dur="500" fill="hold"/>
                                        <p:tgtEl>
                                          <p:spTgt spid="16"/>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23"/>
                                        </p:tgtEl>
                                      </p:cBhvr>
                                    </p:cmd>
                                  </p:childTnLst>
                                </p:cTn>
                              </p:par>
                              <p:par>
                                <p:cTn id="59" presetID="1" presetClass="entr" presetSubtype="0" fill="hold" nodeType="withEffect">
                                  <p:stCondLst>
                                    <p:cond delay="0"/>
                                  </p:stCondLst>
                                  <p:childTnLst>
                                    <p:set>
                                      <p:cBhvr>
                                        <p:cTn id="60" dur="1" fill="hold">
                                          <p:stCondLst>
                                            <p:cond delay="9"/>
                                          </p:stCondLst>
                                        </p:cTn>
                                        <p:tgtEl>
                                          <p:spTgt spid="20"/>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16"/>
                                        </p:tgtEl>
                                      </p:cBhvr>
                                    </p:animEffect>
                                    <p:animScale>
                                      <p:cBhvr>
                                        <p:cTn id="63" dur="250" autoRev="1" fill="hold"/>
                                        <p:tgtEl>
                                          <p:spTgt spid="16"/>
                                        </p:tgtEl>
                                      </p:cBhvr>
                                      <p:by x="105000" y="105000"/>
                                    </p:animScale>
                                  </p:childTnLst>
                                </p:cTn>
                              </p:par>
                            </p:childTnLst>
                          </p:cTn>
                        </p:par>
                      </p:childTnLst>
                    </p:cTn>
                  </p:par>
                </p:childTnLst>
              </p:cTn>
              <p:nextCondLst>
                <p:cond evt="onClick" delay="0">
                  <p:tgtEl>
                    <p:spTgt spid="16"/>
                  </p:tgtEl>
                </p:cond>
              </p:nextCondLst>
            </p:seq>
            <p:seq concurrent="1" nextAc="seek">
              <p:cTn id="64" restart="whenNotActive" fill="hold" evtFilter="cancelBubble" nodeType="interactiveSeq">
                <p:stCondLst>
                  <p:cond evt="onClick" delay="0">
                    <p:tgtEl>
                      <p:spTgt spid="17"/>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17"/>
                                        </p:tgtEl>
                                        <p:attrNameLst>
                                          <p:attrName>fillcolor</p:attrName>
                                        </p:attrNameLst>
                                      </p:cBhvr>
                                      <p:to>
                                        <a:srgbClr val="D99694"/>
                                      </p:to>
                                    </p:animClr>
                                    <p:set>
                                      <p:cBhvr>
                                        <p:cTn id="69" dur="500" fill="hold"/>
                                        <p:tgtEl>
                                          <p:spTgt spid="17"/>
                                        </p:tgtEl>
                                        <p:attrNameLst>
                                          <p:attrName>fill.type</p:attrName>
                                        </p:attrNameLst>
                                      </p:cBhvr>
                                      <p:to>
                                        <p:strVal val="solid"/>
                                      </p:to>
                                    </p:set>
                                    <p:set>
                                      <p:cBhvr>
                                        <p:cTn id="70" dur="500" fill="hold"/>
                                        <p:tgtEl>
                                          <p:spTgt spid="17"/>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23"/>
                                        </p:tgtEl>
                                      </p:cBhvr>
                                    </p:cmd>
                                  </p:childTnLst>
                                </p:cTn>
                              </p:par>
                              <p:par>
                                <p:cTn id="73" presetID="1" presetClass="entr" presetSubtype="0" fill="hold" nodeType="withEffect">
                                  <p:stCondLst>
                                    <p:cond delay="0"/>
                                  </p:stCondLst>
                                  <p:childTnLst>
                                    <p:set>
                                      <p:cBhvr>
                                        <p:cTn id="74" dur="1" fill="hold">
                                          <p:stCondLst>
                                            <p:cond delay="9"/>
                                          </p:stCondLst>
                                        </p:cTn>
                                        <p:tgtEl>
                                          <p:spTgt spid="21"/>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17"/>
                                        </p:tgtEl>
                                      </p:cBhvr>
                                    </p:animEffect>
                                    <p:animScale>
                                      <p:cBhvr>
                                        <p:cTn id="77" dur="250" autoRev="1" fill="hold"/>
                                        <p:tgtEl>
                                          <p:spTgt spid="17"/>
                                        </p:tgtEl>
                                      </p:cBhvr>
                                      <p:by x="105000" y="105000"/>
                                    </p:animScale>
                                  </p:childTnLst>
                                </p:cTn>
                              </p:par>
                            </p:childTnLst>
                          </p:cTn>
                        </p:par>
                      </p:childTnLst>
                    </p:cTn>
                  </p:par>
                </p:childTnLst>
              </p:cTn>
              <p:nextCondLst>
                <p:cond evt="onClick" delay="0">
                  <p:tgtEl>
                    <p:spTgt spid="17"/>
                  </p:tgtEl>
                </p:cond>
              </p:nextCondLst>
            </p:seq>
            <p:audio>
              <p:cMediaNode vol="80000">
                <p:cTn id="78" fill="hold" display="0">
                  <p:stCondLst>
                    <p:cond delay="indefinite"/>
                  </p:stCondLst>
                  <p:endCondLst>
                    <p:cond evt="onStopAudio" delay="0">
                      <p:tgtEl>
                        <p:sldTgt/>
                      </p:tgtEl>
                    </p:cond>
                  </p:endCondLst>
                </p:cTn>
                <p:tgtEl>
                  <p:spTgt spid="18"/>
                </p:tgtEl>
              </p:cMediaNode>
            </p:audio>
            <p:audio>
              <p:cMediaNode vol="80000">
                <p:cTn id="79" fill="hold" display="0">
                  <p:stCondLst>
                    <p:cond delay="indefinite"/>
                  </p:stCondLst>
                  <p:endCondLst>
                    <p:cond evt="onStopAudio" delay="0">
                      <p:tgtEl>
                        <p:sldTgt/>
                      </p:tgtEl>
                    </p:cond>
                  </p:endCondLst>
                </p:cTn>
                <p:tgtEl>
                  <p:spTgt spid="23"/>
                </p:tgtEl>
              </p:cMediaNode>
            </p:audio>
          </p:childTnLst>
        </p:cTn>
      </p:par>
    </p:tnLst>
    <p:bldLst>
      <p:bldP spid="13" grpId="0" animBg="1"/>
      <p:bldP spid="14" grpId="0" animBg="1"/>
      <p:bldP spid="14" grpId="1" animBg="1"/>
      <p:bldP spid="15" grpId="0" animBg="1"/>
      <p:bldP spid="15" grpId="1" animBg="1"/>
      <p:bldP spid="16" grpId="0" animBg="1"/>
      <p:bldP spid="16" grpId="1" animBg="1"/>
      <p:bldP spid="17" grpId="0" animBg="1"/>
      <p:bldP spid="17"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DBE4E9"/>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80F839E4-5932-8FFC-C73D-9D0030649872}"/>
              </a:ext>
            </a:extLst>
          </p:cNvPr>
          <p:cNvSpPr/>
          <p:nvPr/>
        </p:nvSpPr>
        <p:spPr>
          <a:xfrm>
            <a:off x="910936" y="590550"/>
            <a:ext cx="7322128" cy="1276804"/>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vi-VN" sz="2200" b="1" i="1"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rPr>
              <a:t>Câu </a:t>
            </a:r>
            <a:r>
              <a:rPr lang="en-US" sz="2200" b="1" i="1" kern="1200" noProof="1">
                <a:solidFill>
                  <a:prstClr val="black"/>
                </a:solidFill>
                <a:latin typeface="Arial" panose="020B0604020202020204" pitchFamily="34" charset="0"/>
                <a:cs typeface="Arial" panose="020B0604020202020204" pitchFamily="34" charset="0"/>
              </a:rPr>
              <a:t>5</a:t>
            </a:r>
            <a:r>
              <a:rPr kumimoji="0" lang="en-US" sz="2200" b="1" i="1"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rPr>
              <a:t>. </a:t>
            </a:r>
            <a:r>
              <a:rPr lang="vi-VN" sz="2200" kern="1200" noProof="1">
                <a:solidFill>
                  <a:prstClr val="black"/>
                </a:solidFill>
                <a:cs typeface="Arial" panose="020B0604020202020204" pitchFamily="34" charset="0"/>
              </a:rPr>
              <a:t>Phát minh</a:t>
            </a:r>
            <a:r>
              <a:rPr lang="en-US" sz="2200" kern="1200" noProof="1">
                <a:solidFill>
                  <a:prstClr val="black"/>
                </a:solidFill>
                <a:cs typeface="Arial" panose="020B0604020202020204" pitchFamily="34" charset="0"/>
              </a:rPr>
              <a:t> nào đã</a:t>
            </a:r>
            <a:r>
              <a:rPr lang="vi-VN" sz="2200" kern="1200" noProof="1">
                <a:solidFill>
                  <a:prstClr val="black"/>
                </a:solidFill>
                <a:cs typeface="Arial" panose="020B0604020202020204" pitchFamily="34" charset="0"/>
              </a:rPr>
              <a:t> làm thay đổi cách thức giao tiếp của nhân loại</a:t>
            </a:r>
            <a:r>
              <a:rPr lang="en-US" sz="2200" kern="1200" noProof="1">
                <a:solidFill>
                  <a:prstClr val="black"/>
                </a:solidFill>
                <a:cs typeface="Arial" panose="020B0604020202020204" pitchFamily="34" charset="0"/>
              </a:rPr>
              <a:t>?</a:t>
            </a:r>
            <a:endParaRPr kumimoji="0" lang="vi-VN" sz="22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3" name="Đáp án đúng">
            <a:extLst>
              <a:ext uri="{FF2B5EF4-FFF2-40B4-BE49-F238E27FC236}">
                <a16:creationId xmlns:a16="http://schemas.microsoft.com/office/drawing/2014/main" id="{8B6ED696-E725-FF91-191F-97B43644DB5A}"/>
              </a:ext>
            </a:extLst>
          </p:cNvPr>
          <p:cNvSpPr/>
          <p:nvPr/>
        </p:nvSpPr>
        <p:spPr>
          <a:xfrm>
            <a:off x="4639733" y="3395926"/>
            <a:ext cx="3762664"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D. </a:t>
            </a:r>
            <a:r>
              <a:rPr lang="vi-VN" sz="2000" kern="1200" noProof="1">
                <a:solidFill>
                  <a:prstClr val="black"/>
                </a:solidFill>
                <a:cs typeface="Arial" panose="020B0604020202020204" pitchFamily="34" charset="0"/>
              </a:rPr>
              <a:t>Hệ thống điện tín sử dụng mã M</a:t>
            </a:r>
            <a:r>
              <a:rPr lang="en-US" sz="2000" kern="1200" noProof="1">
                <a:solidFill>
                  <a:prstClr val="black"/>
                </a:solidFill>
                <a:cs typeface="Arial" panose="020B0604020202020204" pitchFamily="34" charset="0"/>
              </a:rPr>
              <a:t>oó</a:t>
            </a:r>
            <a:r>
              <a:rPr lang="vi-VN" sz="2000" kern="1200" noProof="1">
                <a:solidFill>
                  <a:prstClr val="black"/>
                </a:solidFill>
                <a:cs typeface="Arial" panose="020B0604020202020204" pitchFamily="34" charset="0"/>
              </a:rPr>
              <a:t>c-xơ.</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4" name="Đáp án sai 1">
            <a:extLst>
              <a:ext uri="{FF2B5EF4-FFF2-40B4-BE49-F238E27FC236}">
                <a16:creationId xmlns:a16="http://schemas.microsoft.com/office/drawing/2014/main" id="{841A200B-9A34-73CC-2D56-92F3FDE0398A}"/>
              </a:ext>
            </a:extLst>
          </p:cNvPr>
          <p:cNvSpPr/>
          <p:nvPr/>
        </p:nvSpPr>
        <p:spPr>
          <a:xfrm>
            <a:off x="718897" y="2001467"/>
            <a:ext cx="3762664"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kumimoji="0" lang="en-US" sz="2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rPr>
              <a:t>A. </a:t>
            </a:r>
            <a:r>
              <a:rPr lang="en-US" sz="2000" kern="1200" noProof="1">
                <a:solidFill>
                  <a:prstClr val="black"/>
                </a:solidFill>
                <a:latin typeface="Arial" panose="020B0604020202020204" pitchFamily="34" charset="0"/>
                <a:cs typeface="Arial" panose="020B0604020202020204" pitchFamily="34" charset="0"/>
              </a:rPr>
              <a:t>Máy tỉa hạt bông.</a:t>
            </a:r>
            <a:endParaRPr kumimoji="0" lang="vi-VN" sz="2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5" name="Đáp án sai 2">
            <a:extLst>
              <a:ext uri="{FF2B5EF4-FFF2-40B4-BE49-F238E27FC236}">
                <a16:creationId xmlns:a16="http://schemas.microsoft.com/office/drawing/2014/main" id="{74A6FE97-6448-5BF0-CBD9-B4F2717D97F0}"/>
              </a:ext>
            </a:extLst>
          </p:cNvPr>
          <p:cNvSpPr/>
          <p:nvPr/>
        </p:nvSpPr>
        <p:spPr>
          <a:xfrm>
            <a:off x="718897" y="3395926"/>
            <a:ext cx="3762664"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kumimoji="0" lang="en-US" sz="2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rPr>
              <a:t>B. </a:t>
            </a:r>
            <a:r>
              <a:rPr lang="vi-VN" sz="2000" kern="1200" noProof="1">
                <a:solidFill>
                  <a:prstClr val="black"/>
                </a:solidFill>
                <a:cs typeface="Arial" panose="020B0604020202020204" pitchFamily="34" charset="0"/>
              </a:rPr>
              <a:t>Máy gặt cơ khí tự động cắt và bó ngũ cốc.</a:t>
            </a:r>
            <a:endParaRPr kumimoji="0" lang="vi-VN" sz="2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6" name="Đáp án sai 3">
            <a:extLst>
              <a:ext uri="{FF2B5EF4-FFF2-40B4-BE49-F238E27FC236}">
                <a16:creationId xmlns:a16="http://schemas.microsoft.com/office/drawing/2014/main" id="{DCCE19E0-ADEC-31CC-7BC2-28A9828F34D1}"/>
              </a:ext>
            </a:extLst>
          </p:cNvPr>
          <p:cNvSpPr/>
          <p:nvPr/>
        </p:nvSpPr>
        <p:spPr>
          <a:xfrm>
            <a:off x="4639733" y="2001466"/>
            <a:ext cx="3762664"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defRPr/>
            </a:pPr>
            <a:r>
              <a:rPr kumimoji="0" lang="en-US" sz="2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rPr>
              <a:t>C. </a:t>
            </a:r>
            <a:r>
              <a:rPr lang="vi-VN" sz="2000" kern="1200" noProof="1">
                <a:solidFill>
                  <a:prstClr val="black"/>
                </a:solidFill>
                <a:cs typeface="Arial" panose="020B0604020202020204" pitchFamily="34" charset="0"/>
              </a:rPr>
              <a:t>Đầu máy xe lửa chạy bằng hơi nước.</a:t>
            </a:r>
            <a:endParaRPr kumimoji="0" lang="vi-VN" sz="2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endParaRPr>
          </a:p>
        </p:txBody>
      </p:sp>
      <p:pic>
        <p:nvPicPr>
          <p:cNvPr id="7" name="Correct sound effect and wrong sound effect (mp3cut.net)">
            <a:hlinkClick r:id="" action="ppaction://media"/>
            <a:extLst>
              <a:ext uri="{FF2B5EF4-FFF2-40B4-BE49-F238E27FC236}">
                <a16:creationId xmlns:a16="http://schemas.microsoft.com/office/drawing/2014/main" id="{7873BAD2-6E5E-8F26-C56F-6A6B24B6A41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51"/>
            <a:ext cx="365523" cy="365523"/>
          </a:xfrm>
          <a:prstGeom prst="rect">
            <a:avLst/>
          </a:prstGeom>
        </p:spPr>
      </p:pic>
      <p:pic>
        <p:nvPicPr>
          <p:cNvPr id="8" name="Picture 5">
            <a:extLst>
              <a:ext uri="{FF2B5EF4-FFF2-40B4-BE49-F238E27FC236}">
                <a16:creationId xmlns:a16="http://schemas.microsoft.com/office/drawing/2014/main" id="{3035728A-2BD1-AC51-2727-230A573248A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671672" y="3734710"/>
            <a:ext cx="639785" cy="556871"/>
          </a:xfrm>
          <a:prstGeom prst="rect">
            <a:avLst/>
          </a:prstGeom>
        </p:spPr>
      </p:pic>
      <p:pic>
        <p:nvPicPr>
          <p:cNvPr id="9" name="Picture 10">
            <a:extLst>
              <a:ext uri="{FF2B5EF4-FFF2-40B4-BE49-F238E27FC236}">
                <a16:creationId xmlns:a16="http://schemas.microsoft.com/office/drawing/2014/main" id="{8C42094C-9F42-83E4-130E-19089ED6A47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614518" y="3723545"/>
            <a:ext cx="637592" cy="568036"/>
          </a:xfrm>
          <a:prstGeom prst="rect">
            <a:avLst/>
          </a:prstGeom>
        </p:spPr>
      </p:pic>
      <p:pic>
        <p:nvPicPr>
          <p:cNvPr id="10" name="Picture 10">
            <a:extLst>
              <a:ext uri="{FF2B5EF4-FFF2-40B4-BE49-F238E27FC236}">
                <a16:creationId xmlns:a16="http://schemas.microsoft.com/office/drawing/2014/main" id="{27AA659E-4E1E-6334-8261-021FCDA0888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671672" y="2286314"/>
            <a:ext cx="637592" cy="568036"/>
          </a:xfrm>
          <a:prstGeom prst="rect">
            <a:avLst/>
          </a:prstGeom>
        </p:spPr>
      </p:pic>
      <p:pic>
        <p:nvPicPr>
          <p:cNvPr id="11" name="Picture 10">
            <a:extLst>
              <a:ext uri="{FF2B5EF4-FFF2-40B4-BE49-F238E27FC236}">
                <a16:creationId xmlns:a16="http://schemas.microsoft.com/office/drawing/2014/main" id="{EED2EB7D-644D-64D2-5C82-2834D4D3746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614518" y="2204955"/>
            <a:ext cx="637592" cy="568036"/>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id="{05EAC5C7-7D1A-E5DD-975F-9860781738C0}"/>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51"/>
            <a:ext cx="365523" cy="365523"/>
          </a:xfrm>
          <a:prstGeom prst="rect">
            <a:avLst/>
          </a:prstGeom>
        </p:spPr>
      </p:pic>
    </p:spTree>
    <p:extLst>
      <p:ext uri="{BB962C8B-B14F-4D97-AF65-F5344CB8AC3E}">
        <p14:creationId xmlns:p14="http://schemas.microsoft.com/office/powerpoint/2010/main" val="3864096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strips(downLeft)">
                                      <p:cBhvr>
                                        <p:cTn id="18" dur="500"/>
                                        <p:tgtEl>
                                          <p:spTgt spid="6"/>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strips(downLeft)">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7"/>
                                        </p:tgtEl>
                                      </p:cBhvr>
                                    </p:cmd>
                                  </p:childTnLst>
                                </p:cTn>
                              </p:par>
                              <p:par>
                                <p:cTn id="31" presetID="1" presetClass="entr" presetSubtype="0" fill="hold" nodeType="withEffect">
                                  <p:stCondLst>
                                    <p:cond delay="0"/>
                                  </p:stCondLst>
                                  <p:childTnLst>
                                    <p:set>
                                      <p:cBhvr>
                                        <p:cTn id="32" dur="1" fill="hold">
                                          <p:stCondLst>
                                            <p:cond delay="9"/>
                                          </p:stCondLst>
                                        </p:cTn>
                                        <p:tgtEl>
                                          <p:spTgt spid="8"/>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4"/>
                                        </p:tgtEl>
                                        <p:attrNameLst>
                                          <p:attrName>fillcolor</p:attrName>
                                        </p:attrNameLst>
                                      </p:cBhvr>
                                      <p:to>
                                        <a:srgbClr val="D99694"/>
                                      </p:to>
                                    </p:animClr>
                                    <p:set>
                                      <p:cBhvr>
                                        <p:cTn id="41" dur="500" fill="hold"/>
                                        <p:tgtEl>
                                          <p:spTgt spid="4"/>
                                        </p:tgtEl>
                                        <p:attrNameLst>
                                          <p:attrName>fill.type</p:attrName>
                                        </p:attrNameLst>
                                      </p:cBhvr>
                                      <p:to>
                                        <p:strVal val="solid"/>
                                      </p:to>
                                    </p:set>
                                    <p:set>
                                      <p:cBhvr>
                                        <p:cTn id="42" dur="500" fill="hold"/>
                                        <p:tgtEl>
                                          <p:spTgt spid="4"/>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2"/>
                                        </p:tgtEl>
                                      </p:cBhvr>
                                    </p:cmd>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4"/>
                                        </p:tgtEl>
                                      </p:cBhvr>
                                    </p:animEffect>
                                    <p:animScale>
                                      <p:cBhvr>
                                        <p:cTn id="49"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5"/>
                                        </p:tgtEl>
                                        <p:attrNameLst>
                                          <p:attrName>fillcolor</p:attrName>
                                        </p:attrNameLst>
                                      </p:cBhvr>
                                      <p:to>
                                        <a:srgbClr val="D99694"/>
                                      </p:to>
                                    </p:animClr>
                                    <p:set>
                                      <p:cBhvr>
                                        <p:cTn id="55" dur="500" fill="hold"/>
                                        <p:tgtEl>
                                          <p:spTgt spid="5"/>
                                        </p:tgtEl>
                                        <p:attrNameLst>
                                          <p:attrName>fill.type</p:attrName>
                                        </p:attrNameLst>
                                      </p:cBhvr>
                                      <p:to>
                                        <p:strVal val="solid"/>
                                      </p:to>
                                    </p:set>
                                    <p:set>
                                      <p:cBhvr>
                                        <p:cTn id="56" dur="500" fill="hold"/>
                                        <p:tgtEl>
                                          <p:spTgt spid="5"/>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2"/>
                                        </p:tgtEl>
                                      </p:cBhvr>
                                    </p:cmd>
                                  </p:childTnLst>
                                </p:cTn>
                              </p:par>
                              <p:par>
                                <p:cTn id="59" presetID="1" presetClass="entr" presetSubtype="0" fill="hold" nodeType="withEffect">
                                  <p:stCondLst>
                                    <p:cond delay="0"/>
                                  </p:stCondLst>
                                  <p:childTnLst>
                                    <p:set>
                                      <p:cBhvr>
                                        <p:cTn id="60" dur="1" fill="hold">
                                          <p:stCondLst>
                                            <p:cond delay="9"/>
                                          </p:stCondLst>
                                        </p:cTn>
                                        <p:tgtEl>
                                          <p:spTgt spid="9"/>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5"/>
                                        </p:tgtEl>
                                      </p:cBhvr>
                                    </p:animEffect>
                                    <p:animScale>
                                      <p:cBhvr>
                                        <p:cTn id="6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6"/>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6"/>
                                        </p:tgtEl>
                                        <p:attrNameLst>
                                          <p:attrName>fillcolor</p:attrName>
                                        </p:attrNameLst>
                                      </p:cBhvr>
                                      <p:to>
                                        <a:srgbClr val="D99694"/>
                                      </p:to>
                                    </p:animClr>
                                    <p:set>
                                      <p:cBhvr>
                                        <p:cTn id="69" dur="500" fill="hold"/>
                                        <p:tgtEl>
                                          <p:spTgt spid="6"/>
                                        </p:tgtEl>
                                        <p:attrNameLst>
                                          <p:attrName>fill.type</p:attrName>
                                        </p:attrNameLst>
                                      </p:cBhvr>
                                      <p:to>
                                        <p:strVal val="solid"/>
                                      </p:to>
                                    </p:set>
                                    <p:set>
                                      <p:cBhvr>
                                        <p:cTn id="70" dur="500" fill="hold"/>
                                        <p:tgtEl>
                                          <p:spTgt spid="6"/>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2"/>
                                        </p:tgtEl>
                                      </p:cBhvr>
                                    </p:cmd>
                                  </p:childTnLst>
                                </p:cTn>
                              </p:par>
                              <p:par>
                                <p:cTn id="73" presetID="1" presetClass="entr" presetSubtype="0" fill="hold" nodeType="withEffect">
                                  <p:stCondLst>
                                    <p:cond delay="0"/>
                                  </p:stCondLst>
                                  <p:childTnLst>
                                    <p:set>
                                      <p:cBhvr>
                                        <p:cTn id="74" dur="1" fill="hold">
                                          <p:stCondLst>
                                            <p:cond delay="9"/>
                                          </p:stCondLst>
                                        </p:cTn>
                                        <p:tgtEl>
                                          <p:spTgt spid="10"/>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6"/>
                                        </p:tgtEl>
                                      </p:cBhvr>
                                    </p:animEffect>
                                    <p:animScale>
                                      <p:cBhvr>
                                        <p:cTn id="77"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8" fill="hold" display="0">
                  <p:stCondLst>
                    <p:cond delay="indefinite"/>
                  </p:stCondLst>
                  <p:endCondLst>
                    <p:cond evt="onStopAudio" delay="0">
                      <p:tgtEl>
                        <p:sldTgt/>
                      </p:tgtEl>
                    </p:cond>
                  </p:endCondLst>
                </p:cTn>
                <p:tgtEl>
                  <p:spTgt spid="7"/>
                </p:tgtEl>
              </p:cMediaNode>
            </p:audio>
            <p:audio>
              <p:cMediaNode vol="80000">
                <p:cTn id="79" fill="hold" display="0">
                  <p:stCondLst>
                    <p:cond delay="indefinite"/>
                  </p:stCondLst>
                  <p:endCondLst>
                    <p:cond evt="onStopAudio" delay="0">
                      <p:tgtEl>
                        <p:sldTgt/>
                      </p:tgtEl>
                    </p:cond>
                  </p:endCondLst>
                </p:cTn>
                <p:tgtEl>
                  <p:spTgt spid="12"/>
                </p:tgtEl>
              </p:cMediaNode>
            </p:audio>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DBE4E9"/>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679248D8-B24B-AA06-EAAF-91D57D494A08}"/>
              </a:ext>
            </a:extLst>
          </p:cNvPr>
          <p:cNvSpPr/>
          <p:nvPr/>
        </p:nvSpPr>
        <p:spPr>
          <a:xfrm>
            <a:off x="910935" y="297575"/>
            <a:ext cx="7322128" cy="1732549"/>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vi-VN" sz="2200" b="1" i="1"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rPr>
              <a:t>Câu </a:t>
            </a:r>
            <a:r>
              <a:rPr lang="en-US" sz="2200" b="1" i="1" kern="1200" noProof="1">
                <a:solidFill>
                  <a:prstClr val="black"/>
                </a:solidFill>
                <a:latin typeface="Arial" panose="020B0604020202020204" pitchFamily="34" charset="0"/>
                <a:cs typeface="Arial" panose="020B0604020202020204" pitchFamily="34" charset="0"/>
              </a:rPr>
              <a:t>6</a:t>
            </a:r>
            <a:r>
              <a:rPr kumimoji="0" lang="vi-VN" sz="2200" b="1" i="1"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rPr>
              <a:t>. </a:t>
            </a:r>
            <a:r>
              <a:rPr lang="en-US" sz="2200" kern="1200" noProof="1">
                <a:solidFill>
                  <a:prstClr val="black"/>
                </a:solidFill>
                <a:cs typeface="Arial" panose="020B0604020202020204" pitchFamily="34" charset="0"/>
              </a:rPr>
              <a:t>Kĩ thuật dùng than cốc để luyện gang thành sắt là phát minh của ai?</a:t>
            </a:r>
            <a:endParaRPr kumimoji="0" lang="vi-VN" sz="22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3" name="Đáp án đúng">
            <a:extLst>
              <a:ext uri="{FF2B5EF4-FFF2-40B4-BE49-F238E27FC236}">
                <a16:creationId xmlns:a16="http://schemas.microsoft.com/office/drawing/2014/main" id="{10A66639-A787-3E6D-2489-8872996E87BE}"/>
              </a:ext>
            </a:extLst>
          </p:cNvPr>
          <p:cNvSpPr/>
          <p:nvPr/>
        </p:nvSpPr>
        <p:spPr>
          <a:xfrm>
            <a:off x="4662404" y="2201785"/>
            <a:ext cx="3865033"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 </a:t>
            </a: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Hen-ri Cót</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4" name="Đáp án sai 1">
            <a:extLst>
              <a:ext uri="{FF2B5EF4-FFF2-40B4-BE49-F238E27FC236}">
                <a16:creationId xmlns:a16="http://schemas.microsoft.com/office/drawing/2014/main" id="{ACB5806A-5135-B6DF-9A11-D82819EC4D01}"/>
              </a:ext>
            </a:extLst>
          </p:cNvPr>
          <p:cNvSpPr/>
          <p:nvPr/>
        </p:nvSpPr>
        <p:spPr>
          <a:xfrm>
            <a:off x="706967" y="2197460"/>
            <a:ext cx="3865033"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A. </a:t>
            </a: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Han-man</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 name="Đáp án sai 2">
            <a:extLst>
              <a:ext uri="{FF2B5EF4-FFF2-40B4-BE49-F238E27FC236}">
                <a16:creationId xmlns:a16="http://schemas.microsoft.com/office/drawing/2014/main" id="{F36D0655-05EF-F953-67D1-D37FB2740479}"/>
              </a:ext>
            </a:extLst>
          </p:cNvPr>
          <p:cNvSpPr/>
          <p:nvPr/>
        </p:nvSpPr>
        <p:spPr>
          <a:xfrm>
            <a:off x="706967" y="3611485"/>
            <a:ext cx="3865033"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B. </a:t>
            </a: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Xti-phen-xơn</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 name="Đáp án sai 3">
            <a:extLst>
              <a:ext uri="{FF2B5EF4-FFF2-40B4-BE49-F238E27FC236}">
                <a16:creationId xmlns:a16="http://schemas.microsoft.com/office/drawing/2014/main" id="{9ADFA340-312D-E7D0-3A19-4E0457DA798C}"/>
              </a:ext>
            </a:extLst>
          </p:cNvPr>
          <p:cNvSpPr/>
          <p:nvPr/>
        </p:nvSpPr>
        <p:spPr>
          <a:xfrm>
            <a:off x="4662404" y="3611485"/>
            <a:ext cx="3865033"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D. </a:t>
            </a: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Giê</a:t>
            </a:r>
            <a:r>
              <a:rPr lang="en-US" sz="2000" kern="1200" noProof="1">
                <a:solidFill>
                  <a:prstClr val="black"/>
                </a:solidFill>
                <a:latin typeface="Arial" panose="020B0604020202020204" pitchFamily="34" charset="0"/>
                <a:cs typeface="Arial" panose="020B0604020202020204" pitchFamily="34" charset="0"/>
              </a:rPr>
              <a:t>m Oát</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7" name="Correct sound effect and wrong sound effect (mp3cut.net)">
            <a:hlinkClick r:id="" action="ppaction://media"/>
            <a:extLst>
              <a:ext uri="{FF2B5EF4-FFF2-40B4-BE49-F238E27FC236}">
                <a16:creationId xmlns:a16="http://schemas.microsoft.com/office/drawing/2014/main" id="{EE81CAC9-DCF3-88CD-29DD-1240E81211F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51"/>
            <a:ext cx="365523" cy="365523"/>
          </a:xfrm>
          <a:prstGeom prst="rect">
            <a:avLst/>
          </a:prstGeom>
        </p:spPr>
      </p:pic>
      <p:pic>
        <p:nvPicPr>
          <p:cNvPr id="8" name="Picture 5">
            <a:extLst>
              <a:ext uri="{FF2B5EF4-FFF2-40B4-BE49-F238E27FC236}">
                <a16:creationId xmlns:a16="http://schemas.microsoft.com/office/drawing/2014/main" id="{8C982DDA-E0F9-10EF-0845-6FB345A8C390}"/>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587592" y="2591786"/>
            <a:ext cx="639785" cy="556871"/>
          </a:xfrm>
          <a:prstGeom prst="rect">
            <a:avLst/>
          </a:prstGeom>
        </p:spPr>
      </p:pic>
      <p:pic>
        <p:nvPicPr>
          <p:cNvPr id="9" name="Picture 10">
            <a:extLst>
              <a:ext uri="{FF2B5EF4-FFF2-40B4-BE49-F238E27FC236}">
                <a16:creationId xmlns:a16="http://schemas.microsoft.com/office/drawing/2014/main" id="{98E1309A-CED0-E74F-17C5-E44DD7AEC8B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727545" y="3942150"/>
            <a:ext cx="637592" cy="568036"/>
          </a:xfrm>
          <a:prstGeom prst="rect">
            <a:avLst/>
          </a:prstGeom>
        </p:spPr>
      </p:pic>
      <p:pic>
        <p:nvPicPr>
          <p:cNvPr id="10" name="Picture 10">
            <a:extLst>
              <a:ext uri="{FF2B5EF4-FFF2-40B4-BE49-F238E27FC236}">
                <a16:creationId xmlns:a16="http://schemas.microsoft.com/office/drawing/2014/main" id="{8BB35F0A-F378-6C01-C1CD-16ECD19C8656}"/>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595472" y="3863340"/>
            <a:ext cx="637592" cy="568036"/>
          </a:xfrm>
          <a:prstGeom prst="rect">
            <a:avLst/>
          </a:prstGeom>
        </p:spPr>
      </p:pic>
      <p:pic>
        <p:nvPicPr>
          <p:cNvPr id="11" name="Picture 10">
            <a:extLst>
              <a:ext uri="{FF2B5EF4-FFF2-40B4-BE49-F238E27FC236}">
                <a16:creationId xmlns:a16="http://schemas.microsoft.com/office/drawing/2014/main" id="{8428C414-55FD-F2EF-2E26-08721AC3886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733800" y="2475038"/>
            <a:ext cx="637592" cy="568036"/>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id="{D41A00D7-DD84-044A-C7B6-2F044117D674}"/>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51"/>
            <a:ext cx="365523" cy="365523"/>
          </a:xfrm>
          <a:prstGeom prst="rect">
            <a:avLst/>
          </a:prstGeom>
        </p:spPr>
      </p:pic>
    </p:spTree>
    <p:extLst>
      <p:ext uri="{BB962C8B-B14F-4D97-AF65-F5344CB8AC3E}">
        <p14:creationId xmlns:p14="http://schemas.microsoft.com/office/powerpoint/2010/main" val="34232669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strips(downLeft)">
                                      <p:cBhvr>
                                        <p:cTn id="18" dur="500"/>
                                        <p:tgtEl>
                                          <p:spTgt spid="3"/>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7"/>
                                        </p:tgtEl>
                                      </p:cBhvr>
                                    </p:cmd>
                                  </p:childTnLst>
                                </p:cTn>
                              </p:par>
                              <p:par>
                                <p:cTn id="31" presetID="1" presetClass="entr" presetSubtype="0" fill="hold" nodeType="withEffect">
                                  <p:stCondLst>
                                    <p:cond delay="0"/>
                                  </p:stCondLst>
                                  <p:childTnLst>
                                    <p:set>
                                      <p:cBhvr>
                                        <p:cTn id="32" dur="1" fill="hold">
                                          <p:stCondLst>
                                            <p:cond delay="9"/>
                                          </p:stCondLst>
                                        </p:cTn>
                                        <p:tgtEl>
                                          <p:spTgt spid="8"/>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4"/>
                                        </p:tgtEl>
                                        <p:attrNameLst>
                                          <p:attrName>fillcolor</p:attrName>
                                        </p:attrNameLst>
                                      </p:cBhvr>
                                      <p:to>
                                        <a:srgbClr val="D99694"/>
                                      </p:to>
                                    </p:animClr>
                                    <p:set>
                                      <p:cBhvr>
                                        <p:cTn id="41" dur="500" fill="hold"/>
                                        <p:tgtEl>
                                          <p:spTgt spid="4"/>
                                        </p:tgtEl>
                                        <p:attrNameLst>
                                          <p:attrName>fill.type</p:attrName>
                                        </p:attrNameLst>
                                      </p:cBhvr>
                                      <p:to>
                                        <p:strVal val="solid"/>
                                      </p:to>
                                    </p:set>
                                    <p:set>
                                      <p:cBhvr>
                                        <p:cTn id="42" dur="500" fill="hold"/>
                                        <p:tgtEl>
                                          <p:spTgt spid="4"/>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2"/>
                                        </p:tgtEl>
                                      </p:cBhvr>
                                    </p:cmd>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4"/>
                                        </p:tgtEl>
                                      </p:cBhvr>
                                    </p:animEffect>
                                    <p:animScale>
                                      <p:cBhvr>
                                        <p:cTn id="49"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5"/>
                                        </p:tgtEl>
                                        <p:attrNameLst>
                                          <p:attrName>fillcolor</p:attrName>
                                        </p:attrNameLst>
                                      </p:cBhvr>
                                      <p:to>
                                        <a:srgbClr val="D99694"/>
                                      </p:to>
                                    </p:animClr>
                                    <p:set>
                                      <p:cBhvr>
                                        <p:cTn id="55" dur="500" fill="hold"/>
                                        <p:tgtEl>
                                          <p:spTgt spid="5"/>
                                        </p:tgtEl>
                                        <p:attrNameLst>
                                          <p:attrName>fill.type</p:attrName>
                                        </p:attrNameLst>
                                      </p:cBhvr>
                                      <p:to>
                                        <p:strVal val="solid"/>
                                      </p:to>
                                    </p:set>
                                    <p:set>
                                      <p:cBhvr>
                                        <p:cTn id="56" dur="500" fill="hold"/>
                                        <p:tgtEl>
                                          <p:spTgt spid="5"/>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2"/>
                                        </p:tgtEl>
                                      </p:cBhvr>
                                    </p:cmd>
                                  </p:childTnLst>
                                </p:cTn>
                              </p:par>
                              <p:par>
                                <p:cTn id="59" presetID="1" presetClass="entr" presetSubtype="0" fill="hold" nodeType="withEffect">
                                  <p:stCondLst>
                                    <p:cond delay="0"/>
                                  </p:stCondLst>
                                  <p:childTnLst>
                                    <p:set>
                                      <p:cBhvr>
                                        <p:cTn id="60" dur="1" fill="hold">
                                          <p:stCondLst>
                                            <p:cond delay="9"/>
                                          </p:stCondLst>
                                        </p:cTn>
                                        <p:tgtEl>
                                          <p:spTgt spid="9"/>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5"/>
                                        </p:tgtEl>
                                      </p:cBhvr>
                                    </p:animEffect>
                                    <p:animScale>
                                      <p:cBhvr>
                                        <p:cTn id="6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6"/>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6"/>
                                        </p:tgtEl>
                                        <p:attrNameLst>
                                          <p:attrName>fillcolor</p:attrName>
                                        </p:attrNameLst>
                                      </p:cBhvr>
                                      <p:to>
                                        <a:srgbClr val="D99694"/>
                                      </p:to>
                                    </p:animClr>
                                    <p:set>
                                      <p:cBhvr>
                                        <p:cTn id="69" dur="500" fill="hold"/>
                                        <p:tgtEl>
                                          <p:spTgt spid="6"/>
                                        </p:tgtEl>
                                        <p:attrNameLst>
                                          <p:attrName>fill.type</p:attrName>
                                        </p:attrNameLst>
                                      </p:cBhvr>
                                      <p:to>
                                        <p:strVal val="solid"/>
                                      </p:to>
                                    </p:set>
                                    <p:set>
                                      <p:cBhvr>
                                        <p:cTn id="70" dur="500" fill="hold"/>
                                        <p:tgtEl>
                                          <p:spTgt spid="6"/>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2"/>
                                        </p:tgtEl>
                                      </p:cBhvr>
                                    </p:cmd>
                                  </p:childTnLst>
                                </p:cTn>
                              </p:par>
                              <p:par>
                                <p:cTn id="73" presetID="1" presetClass="entr" presetSubtype="0" fill="hold" nodeType="withEffect">
                                  <p:stCondLst>
                                    <p:cond delay="0"/>
                                  </p:stCondLst>
                                  <p:childTnLst>
                                    <p:set>
                                      <p:cBhvr>
                                        <p:cTn id="74" dur="1" fill="hold">
                                          <p:stCondLst>
                                            <p:cond delay="9"/>
                                          </p:stCondLst>
                                        </p:cTn>
                                        <p:tgtEl>
                                          <p:spTgt spid="10"/>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6"/>
                                        </p:tgtEl>
                                      </p:cBhvr>
                                    </p:animEffect>
                                    <p:animScale>
                                      <p:cBhvr>
                                        <p:cTn id="77"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8" fill="hold" display="0">
                  <p:stCondLst>
                    <p:cond delay="indefinite"/>
                  </p:stCondLst>
                  <p:endCondLst>
                    <p:cond evt="onStopAudio" delay="0">
                      <p:tgtEl>
                        <p:sldTgt/>
                      </p:tgtEl>
                    </p:cond>
                  </p:endCondLst>
                </p:cTn>
                <p:tgtEl>
                  <p:spTgt spid="7"/>
                </p:tgtEl>
              </p:cMediaNode>
            </p:audio>
            <p:audio>
              <p:cMediaNode vol="80000">
                <p:cTn id="79" fill="hold" display="0">
                  <p:stCondLst>
                    <p:cond delay="indefinite"/>
                  </p:stCondLst>
                  <p:endCondLst>
                    <p:cond evt="onStopAudio" delay="0">
                      <p:tgtEl>
                        <p:sldTgt/>
                      </p:tgtEl>
                    </p:cond>
                  </p:endCondLst>
                </p:cTn>
                <p:tgtEl>
                  <p:spTgt spid="12"/>
                </p:tgtEl>
              </p:cMediaNode>
            </p:audio>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DBE4E9"/>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80F839E4-5932-8FFC-C73D-9D0030649872}"/>
              </a:ext>
            </a:extLst>
          </p:cNvPr>
          <p:cNvSpPr/>
          <p:nvPr/>
        </p:nvSpPr>
        <p:spPr>
          <a:xfrm>
            <a:off x="910936" y="590550"/>
            <a:ext cx="7322128" cy="1276804"/>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vi-VN" sz="20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Câu </a:t>
            </a:r>
            <a:r>
              <a:rPr lang="en-US" sz="2000" b="1" i="1" kern="1200" noProof="1">
                <a:solidFill>
                  <a:prstClr val="black"/>
                </a:solidFill>
                <a:latin typeface="Arial" panose="020B0604020202020204" pitchFamily="34" charset="0"/>
                <a:cs typeface="Arial" panose="020B0604020202020204" pitchFamily="34" charset="0"/>
              </a:rPr>
              <a:t>7</a:t>
            </a:r>
            <a:r>
              <a:rPr kumimoji="0" lang="en-US" sz="20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lang="vi-VN" sz="2000" kern="1200" noProof="1">
                <a:solidFill>
                  <a:prstClr val="black"/>
                </a:solidFill>
                <a:cs typeface="Arial" panose="020B0604020202020204" pitchFamily="34" charset="0"/>
              </a:rPr>
              <a:t>Ý nào dưới đây </a:t>
            </a:r>
            <a:r>
              <a:rPr lang="vi-VN" sz="2000" b="1" i="1" kern="1200" noProof="1">
                <a:solidFill>
                  <a:prstClr val="black"/>
                </a:solidFill>
                <a:cs typeface="Arial" panose="020B0604020202020204" pitchFamily="34" charset="0"/>
              </a:rPr>
              <a:t>không đúng </a:t>
            </a:r>
            <a:r>
              <a:rPr lang="vi-VN" sz="2000" kern="1200" noProof="1">
                <a:solidFill>
                  <a:prstClr val="black"/>
                </a:solidFill>
                <a:cs typeface="Arial" panose="020B0604020202020204" pitchFamily="34" charset="0"/>
              </a:rPr>
              <a:t>khi nói về tác động tích cực của cách mạng công nghiệp đối với sản xuất và xã hội?</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3" name="Đáp án đúng">
            <a:extLst>
              <a:ext uri="{FF2B5EF4-FFF2-40B4-BE49-F238E27FC236}">
                <a16:creationId xmlns:a16="http://schemas.microsoft.com/office/drawing/2014/main" id="{8B6ED696-E725-FF91-191F-97B43644DB5A}"/>
              </a:ext>
            </a:extLst>
          </p:cNvPr>
          <p:cNvSpPr/>
          <p:nvPr/>
        </p:nvSpPr>
        <p:spPr>
          <a:xfrm>
            <a:off x="4639733" y="3395926"/>
            <a:ext cx="3762664"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D. </a:t>
            </a:r>
            <a:r>
              <a:rPr lang="vi-VN" sz="2000" kern="1200" noProof="1">
                <a:solidFill>
                  <a:prstClr val="black"/>
                </a:solidFill>
                <a:cs typeface="Arial" panose="020B0604020202020204" pitchFamily="34" charset="0"/>
              </a:rPr>
              <a:t>Phụ nữ và trẻ em có thu nhập tương đối ổn định. </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4" name="Đáp án sai 1">
            <a:extLst>
              <a:ext uri="{FF2B5EF4-FFF2-40B4-BE49-F238E27FC236}">
                <a16:creationId xmlns:a16="http://schemas.microsoft.com/office/drawing/2014/main" id="{841A200B-9A34-73CC-2D56-92F3FDE0398A}"/>
              </a:ext>
            </a:extLst>
          </p:cNvPr>
          <p:cNvSpPr/>
          <p:nvPr/>
        </p:nvSpPr>
        <p:spPr>
          <a:xfrm>
            <a:off x="718897" y="2001467"/>
            <a:ext cx="3762664"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en-US" sz="2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rPr>
              <a:t>A. </a:t>
            </a:r>
            <a:r>
              <a:rPr lang="vi-VN" sz="2000" kern="1200" noProof="1">
                <a:solidFill>
                  <a:prstClr val="black"/>
                </a:solidFill>
                <a:cs typeface="Arial" panose="020B0604020202020204" pitchFamily="34" charset="0"/>
              </a:rPr>
              <a:t>Làm thay đổi căn bản quá trình sản xuất.</a:t>
            </a:r>
            <a:endParaRPr kumimoji="0" lang="vi-VN" sz="20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5" name="Đáp án sai 2">
            <a:extLst>
              <a:ext uri="{FF2B5EF4-FFF2-40B4-BE49-F238E27FC236}">
                <a16:creationId xmlns:a16="http://schemas.microsoft.com/office/drawing/2014/main" id="{74A6FE97-6448-5BF0-CBD9-B4F2717D97F0}"/>
              </a:ext>
            </a:extLst>
          </p:cNvPr>
          <p:cNvSpPr/>
          <p:nvPr/>
        </p:nvSpPr>
        <p:spPr>
          <a:xfrm>
            <a:off x="718897" y="3395926"/>
            <a:ext cx="3762664"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B. </a:t>
            </a:r>
            <a:r>
              <a:rPr lang="vi-VN" sz="2000" kern="1200" noProof="1">
                <a:solidFill>
                  <a:prstClr val="black"/>
                </a:solidFill>
                <a:cs typeface="Arial" panose="020B0604020202020204" pitchFamily="34" charset="0"/>
              </a:rPr>
              <a:t>Nâng cao năng suất </a:t>
            </a:r>
            <a:endParaRPr lang="en-US" sz="2000" kern="1200" noProof="1">
              <a:solidFill>
                <a:prstClr val="black"/>
              </a:solidFill>
              <a:cs typeface="Arial" panose="020B0604020202020204" pitchFamily="34" charset="0"/>
            </a:endParaRPr>
          </a:p>
          <a:p>
            <a:pPr lvl="0" algn="ctr" defTabSz="685800">
              <a:lnSpc>
                <a:spcPct val="150000"/>
              </a:lnSpc>
              <a:buClrTx/>
            </a:pPr>
            <a:r>
              <a:rPr lang="vi-VN" sz="2000" kern="1200" noProof="1">
                <a:solidFill>
                  <a:prstClr val="black"/>
                </a:solidFill>
                <a:cs typeface="Arial" panose="020B0604020202020204" pitchFamily="34" charset="0"/>
              </a:rPr>
              <a:t>lao động.</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 name="Đáp án sai 3">
            <a:extLst>
              <a:ext uri="{FF2B5EF4-FFF2-40B4-BE49-F238E27FC236}">
                <a16:creationId xmlns:a16="http://schemas.microsoft.com/office/drawing/2014/main" id="{DCCE19E0-ADEC-31CC-7BC2-28A9828F34D1}"/>
              </a:ext>
            </a:extLst>
          </p:cNvPr>
          <p:cNvSpPr/>
          <p:nvPr/>
        </p:nvSpPr>
        <p:spPr>
          <a:xfrm>
            <a:off x="4639733" y="2001466"/>
            <a:ext cx="3762664"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 </a:t>
            </a:r>
            <a:r>
              <a:rPr lang="en-US" sz="2000" kern="1200" noProof="1">
                <a:solidFill>
                  <a:prstClr val="black"/>
                </a:solidFill>
                <a:latin typeface="Arial" panose="020B0604020202020204" pitchFamily="34" charset="0"/>
                <a:cs typeface="Arial" panose="020B0604020202020204" pitchFamily="34" charset="0"/>
              </a:rPr>
              <a:t>Thúc đẩy nhiều ngành kinh tế khác phát triển.</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7" name="Correct sound effect and wrong sound effect (mp3cut.net)">
            <a:hlinkClick r:id="" action="ppaction://media"/>
            <a:extLst>
              <a:ext uri="{FF2B5EF4-FFF2-40B4-BE49-F238E27FC236}">
                <a16:creationId xmlns:a16="http://schemas.microsoft.com/office/drawing/2014/main" id="{7873BAD2-6E5E-8F26-C56F-6A6B24B6A41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51"/>
            <a:ext cx="365523" cy="365523"/>
          </a:xfrm>
          <a:prstGeom prst="rect">
            <a:avLst/>
          </a:prstGeom>
        </p:spPr>
      </p:pic>
      <p:pic>
        <p:nvPicPr>
          <p:cNvPr id="8" name="Picture 5">
            <a:extLst>
              <a:ext uri="{FF2B5EF4-FFF2-40B4-BE49-F238E27FC236}">
                <a16:creationId xmlns:a16="http://schemas.microsoft.com/office/drawing/2014/main" id="{3035728A-2BD1-AC51-2727-230A573248A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671672" y="3734710"/>
            <a:ext cx="639785" cy="556871"/>
          </a:xfrm>
          <a:prstGeom prst="rect">
            <a:avLst/>
          </a:prstGeom>
        </p:spPr>
      </p:pic>
      <p:pic>
        <p:nvPicPr>
          <p:cNvPr id="9" name="Picture 10">
            <a:extLst>
              <a:ext uri="{FF2B5EF4-FFF2-40B4-BE49-F238E27FC236}">
                <a16:creationId xmlns:a16="http://schemas.microsoft.com/office/drawing/2014/main" id="{8C42094C-9F42-83E4-130E-19089ED6A47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614518" y="3723545"/>
            <a:ext cx="637592" cy="568036"/>
          </a:xfrm>
          <a:prstGeom prst="rect">
            <a:avLst/>
          </a:prstGeom>
        </p:spPr>
      </p:pic>
      <p:pic>
        <p:nvPicPr>
          <p:cNvPr id="10" name="Picture 10">
            <a:extLst>
              <a:ext uri="{FF2B5EF4-FFF2-40B4-BE49-F238E27FC236}">
                <a16:creationId xmlns:a16="http://schemas.microsoft.com/office/drawing/2014/main" id="{27AA659E-4E1E-6334-8261-021FCDA0888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671672" y="2286314"/>
            <a:ext cx="637592" cy="568036"/>
          </a:xfrm>
          <a:prstGeom prst="rect">
            <a:avLst/>
          </a:prstGeom>
        </p:spPr>
      </p:pic>
      <p:pic>
        <p:nvPicPr>
          <p:cNvPr id="11" name="Picture 10">
            <a:extLst>
              <a:ext uri="{FF2B5EF4-FFF2-40B4-BE49-F238E27FC236}">
                <a16:creationId xmlns:a16="http://schemas.microsoft.com/office/drawing/2014/main" id="{EED2EB7D-644D-64D2-5C82-2834D4D3746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614518" y="2204955"/>
            <a:ext cx="637592" cy="568036"/>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id="{05EAC5C7-7D1A-E5DD-975F-9860781738C0}"/>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51"/>
            <a:ext cx="365523" cy="365523"/>
          </a:xfrm>
          <a:prstGeom prst="rect">
            <a:avLst/>
          </a:prstGeom>
        </p:spPr>
      </p:pic>
    </p:spTree>
    <p:extLst>
      <p:ext uri="{BB962C8B-B14F-4D97-AF65-F5344CB8AC3E}">
        <p14:creationId xmlns:p14="http://schemas.microsoft.com/office/powerpoint/2010/main" val="30481595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strips(downLeft)">
                                      <p:cBhvr>
                                        <p:cTn id="18" dur="500"/>
                                        <p:tgtEl>
                                          <p:spTgt spid="6"/>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strips(downLeft)">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7"/>
                                        </p:tgtEl>
                                      </p:cBhvr>
                                    </p:cmd>
                                  </p:childTnLst>
                                </p:cTn>
                              </p:par>
                              <p:par>
                                <p:cTn id="31" presetID="1" presetClass="entr" presetSubtype="0" fill="hold" nodeType="withEffect">
                                  <p:stCondLst>
                                    <p:cond delay="0"/>
                                  </p:stCondLst>
                                  <p:childTnLst>
                                    <p:set>
                                      <p:cBhvr>
                                        <p:cTn id="32" dur="1" fill="hold">
                                          <p:stCondLst>
                                            <p:cond delay="9"/>
                                          </p:stCondLst>
                                        </p:cTn>
                                        <p:tgtEl>
                                          <p:spTgt spid="8"/>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4"/>
                                        </p:tgtEl>
                                        <p:attrNameLst>
                                          <p:attrName>fillcolor</p:attrName>
                                        </p:attrNameLst>
                                      </p:cBhvr>
                                      <p:to>
                                        <a:srgbClr val="D99694"/>
                                      </p:to>
                                    </p:animClr>
                                    <p:set>
                                      <p:cBhvr>
                                        <p:cTn id="41" dur="500" fill="hold"/>
                                        <p:tgtEl>
                                          <p:spTgt spid="4"/>
                                        </p:tgtEl>
                                        <p:attrNameLst>
                                          <p:attrName>fill.type</p:attrName>
                                        </p:attrNameLst>
                                      </p:cBhvr>
                                      <p:to>
                                        <p:strVal val="solid"/>
                                      </p:to>
                                    </p:set>
                                    <p:set>
                                      <p:cBhvr>
                                        <p:cTn id="42" dur="500" fill="hold"/>
                                        <p:tgtEl>
                                          <p:spTgt spid="4"/>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2"/>
                                        </p:tgtEl>
                                      </p:cBhvr>
                                    </p:cmd>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4"/>
                                        </p:tgtEl>
                                      </p:cBhvr>
                                    </p:animEffect>
                                    <p:animScale>
                                      <p:cBhvr>
                                        <p:cTn id="49"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5"/>
                                        </p:tgtEl>
                                        <p:attrNameLst>
                                          <p:attrName>fillcolor</p:attrName>
                                        </p:attrNameLst>
                                      </p:cBhvr>
                                      <p:to>
                                        <a:srgbClr val="D99694"/>
                                      </p:to>
                                    </p:animClr>
                                    <p:set>
                                      <p:cBhvr>
                                        <p:cTn id="55" dur="500" fill="hold"/>
                                        <p:tgtEl>
                                          <p:spTgt spid="5"/>
                                        </p:tgtEl>
                                        <p:attrNameLst>
                                          <p:attrName>fill.type</p:attrName>
                                        </p:attrNameLst>
                                      </p:cBhvr>
                                      <p:to>
                                        <p:strVal val="solid"/>
                                      </p:to>
                                    </p:set>
                                    <p:set>
                                      <p:cBhvr>
                                        <p:cTn id="56" dur="500" fill="hold"/>
                                        <p:tgtEl>
                                          <p:spTgt spid="5"/>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2"/>
                                        </p:tgtEl>
                                      </p:cBhvr>
                                    </p:cmd>
                                  </p:childTnLst>
                                </p:cTn>
                              </p:par>
                              <p:par>
                                <p:cTn id="59" presetID="1" presetClass="entr" presetSubtype="0" fill="hold" nodeType="withEffect">
                                  <p:stCondLst>
                                    <p:cond delay="0"/>
                                  </p:stCondLst>
                                  <p:childTnLst>
                                    <p:set>
                                      <p:cBhvr>
                                        <p:cTn id="60" dur="1" fill="hold">
                                          <p:stCondLst>
                                            <p:cond delay="9"/>
                                          </p:stCondLst>
                                        </p:cTn>
                                        <p:tgtEl>
                                          <p:spTgt spid="9"/>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5"/>
                                        </p:tgtEl>
                                      </p:cBhvr>
                                    </p:animEffect>
                                    <p:animScale>
                                      <p:cBhvr>
                                        <p:cTn id="6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6"/>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6"/>
                                        </p:tgtEl>
                                        <p:attrNameLst>
                                          <p:attrName>fillcolor</p:attrName>
                                        </p:attrNameLst>
                                      </p:cBhvr>
                                      <p:to>
                                        <a:srgbClr val="D99694"/>
                                      </p:to>
                                    </p:animClr>
                                    <p:set>
                                      <p:cBhvr>
                                        <p:cTn id="69" dur="500" fill="hold"/>
                                        <p:tgtEl>
                                          <p:spTgt spid="6"/>
                                        </p:tgtEl>
                                        <p:attrNameLst>
                                          <p:attrName>fill.type</p:attrName>
                                        </p:attrNameLst>
                                      </p:cBhvr>
                                      <p:to>
                                        <p:strVal val="solid"/>
                                      </p:to>
                                    </p:set>
                                    <p:set>
                                      <p:cBhvr>
                                        <p:cTn id="70" dur="500" fill="hold"/>
                                        <p:tgtEl>
                                          <p:spTgt spid="6"/>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2"/>
                                        </p:tgtEl>
                                      </p:cBhvr>
                                    </p:cmd>
                                  </p:childTnLst>
                                </p:cTn>
                              </p:par>
                              <p:par>
                                <p:cTn id="73" presetID="1" presetClass="entr" presetSubtype="0" fill="hold" nodeType="withEffect">
                                  <p:stCondLst>
                                    <p:cond delay="0"/>
                                  </p:stCondLst>
                                  <p:childTnLst>
                                    <p:set>
                                      <p:cBhvr>
                                        <p:cTn id="74" dur="1" fill="hold">
                                          <p:stCondLst>
                                            <p:cond delay="9"/>
                                          </p:stCondLst>
                                        </p:cTn>
                                        <p:tgtEl>
                                          <p:spTgt spid="10"/>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6"/>
                                        </p:tgtEl>
                                      </p:cBhvr>
                                    </p:animEffect>
                                    <p:animScale>
                                      <p:cBhvr>
                                        <p:cTn id="77"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8" fill="hold" display="0">
                  <p:stCondLst>
                    <p:cond delay="indefinite"/>
                  </p:stCondLst>
                  <p:endCondLst>
                    <p:cond evt="onStopAudio" delay="0">
                      <p:tgtEl>
                        <p:sldTgt/>
                      </p:tgtEl>
                    </p:cond>
                  </p:endCondLst>
                </p:cTn>
                <p:tgtEl>
                  <p:spTgt spid="7"/>
                </p:tgtEl>
              </p:cMediaNode>
            </p:audio>
            <p:audio>
              <p:cMediaNode vol="80000">
                <p:cTn id="79" fill="hold" display="0">
                  <p:stCondLst>
                    <p:cond delay="indefinite"/>
                  </p:stCondLst>
                  <p:endCondLst>
                    <p:cond evt="onStopAudio" delay="0">
                      <p:tgtEl>
                        <p:sldTgt/>
                      </p:tgtEl>
                    </p:cond>
                  </p:endCondLst>
                </p:cTn>
                <p:tgtEl>
                  <p:spTgt spid="12"/>
                </p:tgtEl>
              </p:cMediaNode>
            </p:audio>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DBE4E9"/>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80F839E4-5932-8FFC-C73D-9D0030649872}"/>
              </a:ext>
            </a:extLst>
          </p:cNvPr>
          <p:cNvSpPr/>
          <p:nvPr/>
        </p:nvSpPr>
        <p:spPr>
          <a:xfrm>
            <a:off x="872836" y="603165"/>
            <a:ext cx="7398328" cy="1276804"/>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vi-VN" sz="20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Câu </a:t>
            </a:r>
            <a:r>
              <a:rPr lang="en-US" sz="2000" b="1" i="1" kern="1200" noProof="1">
                <a:solidFill>
                  <a:prstClr val="black"/>
                </a:solidFill>
                <a:latin typeface="Arial" panose="020B0604020202020204" pitchFamily="34" charset="0"/>
                <a:cs typeface="Arial" panose="020B0604020202020204" pitchFamily="34" charset="0"/>
              </a:rPr>
              <a:t>8</a:t>
            </a:r>
            <a:r>
              <a:rPr kumimoji="0" lang="en-US" sz="20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lang="vi-VN" sz="2000" kern="1200" noProof="1">
                <a:solidFill>
                  <a:prstClr val="black"/>
                </a:solidFill>
                <a:cs typeface="Arial" panose="020B0604020202020204" pitchFamily="34" charset="0"/>
              </a:rPr>
              <a:t>Hình ảnh dưới đây nói đến phát minh nào trong Cách mạng công nghiệp (nửa sau thế kỉ XVIII – giữa thế kỉ XIX)?</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3" name="Đáp án đúng">
            <a:extLst>
              <a:ext uri="{FF2B5EF4-FFF2-40B4-BE49-F238E27FC236}">
                <a16:creationId xmlns:a16="http://schemas.microsoft.com/office/drawing/2014/main" id="{8B6ED696-E725-FF91-191F-97B43644DB5A}"/>
              </a:ext>
            </a:extLst>
          </p:cNvPr>
          <p:cNvSpPr/>
          <p:nvPr/>
        </p:nvSpPr>
        <p:spPr>
          <a:xfrm>
            <a:off x="2929464" y="3395926"/>
            <a:ext cx="2468880"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lang="en-US" sz="1800" kern="1200" noProof="1">
                <a:solidFill>
                  <a:prstClr val="black"/>
                </a:solidFill>
                <a:cs typeface="Arial" panose="020B0604020202020204" pitchFamily="34" charset="0"/>
              </a:rPr>
              <a:t>D. </a:t>
            </a:r>
            <a:r>
              <a:rPr lang="vi-VN" sz="1800" kern="1200" noProof="1">
                <a:solidFill>
                  <a:prstClr val="black"/>
                </a:solidFill>
                <a:cs typeface="Arial" panose="020B0604020202020204" pitchFamily="34" charset="0"/>
              </a:rPr>
              <a:t>Máy gặt cơ khí của C.M. Cô-mic năm 1831.</a:t>
            </a:r>
            <a:endParaRPr kumimoji="0" lang="vi-VN" sz="1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4" name="Đáp án sai 1">
            <a:extLst>
              <a:ext uri="{FF2B5EF4-FFF2-40B4-BE49-F238E27FC236}">
                <a16:creationId xmlns:a16="http://schemas.microsoft.com/office/drawing/2014/main" id="{841A200B-9A34-73CC-2D56-92F3FDE0398A}"/>
              </a:ext>
            </a:extLst>
          </p:cNvPr>
          <p:cNvSpPr/>
          <p:nvPr/>
        </p:nvSpPr>
        <p:spPr>
          <a:xfrm>
            <a:off x="329428" y="2001467"/>
            <a:ext cx="2468880"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en-US" sz="1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A. </a:t>
            </a:r>
            <a:r>
              <a:rPr lang="vi-VN" sz="1800" kern="1200" noProof="1">
                <a:solidFill>
                  <a:prstClr val="black"/>
                </a:solidFill>
                <a:cs typeface="Arial" panose="020B0604020202020204" pitchFamily="34" charset="0"/>
              </a:rPr>
              <a:t>Máy kéo sợi Gien-ni 16 – 18 cọc suốt.</a:t>
            </a:r>
            <a:endParaRPr kumimoji="0" lang="vi-VN" sz="1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 name="Đáp án sai 2">
            <a:extLst>
              <a:ext uri="{FF2B5EF4-FFF2-40B4-BE49-F238E27FC236}">
                <a16:creationId xmlns:a16="http://schemas.microsoft.com/office/drawing/2014/main" id="{74A6FE97-6448-5BF0-CBD9-B4F2717D97F0}"/>
              </a:ext>
            </a:extLst>
          </p:cNvPr>
          <p:cNvSpPr/>
          <p:nvPr/>
        </p:nvSpPr>
        <p:spPr>
          <a:xfrm>
            <a:off x="329428" y="3395926"/>
            <a:ext cx="2468880"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en-US" sz="1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B. </a:t>
            </a:r>
            <a:r>
              <a:rPr lang="vi-VN" sz="1800" kern="1200" noProof="1">
                <a:solidFill>
                  <a:prstClr val="black"/>
                </a:solidFill>
                <a:cs typeface="Arial" panose="020B0604020202020204" pitchFamily="34" charset="0"/>
              </a:rPr>
              <a:t>Xe lửa Xti-phen-xơn chạy bằng máy hơi nước. </a:t>
            </a:r>
            <a:endParaRPr kumimoji="0" lang="vi-VN" sz="1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 name="Đáp án sai 3">
            <a:extLst>
              <a:ext uri="{FF2B5EF4-FFF2-40B4-BE49-F238E27FC236}">
                <a16:creationId xmlns:a16="http://schemas.microsoft.com/office/drawing/2014/main" id="{DCCE19E0-ADEC-31CC-7BC2-28A9828F34D1}"/>
              </a:ext>
            </a:extLst>
          </p:cNvPr>
          <p:cNvSpPr/>
          <p:nvPr/>
        </p:nvSpPr>
        <p:spPr>
          <a:xfrm>
            <a:off x="2929464" y="2001466"/>
            <a:ext cx="2468880"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lang="en-US" sz="1800" kern="1200" noProof="1">
                <a:solidFill>
                  <a:prstClr val="black"/>
                </a:solidFill>
                <a:cs typeface="Arial" panose="020B0604020202020204" pitchFamily="34" charset="0"/>
              </a:rPr>
              <a:t>C. </a:t>
            </a:r>
            <a:r>
              <a:rPr lang="vi-VN" sz="1800" kern="1200" noProof="1">
                <a:solidFill>
                  <a:prstClr val="black"/>
                </a:solidFill>
                <a:cs typeface="Arial" panose="020B0604020202020204" pitchFamily="34" charset="0"/>
              </a:rPr>
              <a:t>Máy hơi nước của Giêm</a:t>
            </a:r>
            <a:r>
              <a:rPr lang="en-US" sz="1800" kern="1200" noProof="1">
                <a:solidFill>
                  <a:prstClr val="black"/>
                </a:solidFill>
                <a:cs typeface="Arial" panose="020B0604020202020204" pitchFamily="34" charset="0"/>
              </a:rPr>
              <a:t> O</a:t>
            </a:r>
            <a:r>
              <a:rPr lang="vi-VN" sz="1800" kern="1200" noProof="1">
                <a:solidFill>
                  <a:prstClr val="black"/>
                </a:solidFill>
                <a:cs typeface="Arial" panose="020B0604020202020204" pitchFamily="34" charset="0"/>
              </a:rPr>
              <a:t>át.</a:t>
            </a:r>
            <a:endParaRPr kumimoji="0" lang="vi-VN" sz="1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7" name="Correct sound effect and wrong sound effect (mp3cut.net)">
            <a:hlinkClick r:id="" action="ppaction://media"/>
            <a:extLst>
              <a:ext uri="{FF2B5EF4-FFF2-40B4-BE49-F238E27FC236}">
                <a16:creationId xmlns:a16="http://schemas.microsoft.com/office/drawing/2014/main" id="{7873BAD2-6E5E-8F26-C56F-6A6B24B6A41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51"/>
            <a:ext cx="365523" cy="365523"/>
          </a:xfrm>
          <a:prstGeom prst="rect">
            <a:avLst/>
          </a:prstGeom>
        </p:spPr>
      </p:pic>
      <p:pic>
        <p:nvPicPr>
          <p:cNvPr id="8" name="Picture 5">
            <a:extLst>
              <a:ext uri="{FF2B5EF4-FFF2-40B4-BE49-F238E27FC236}">
                <a16:creationId xmlns:a16="http://schemas.microsoft.com/office/drawing/2014/main" id="{3035728A-2BD1-AC51-2727-230A573248A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623664" y="3734710"/>
            <a:ext cx="639785" cy="556871"/>
          </a:xfrm>
          <a:prstGeom prst="rect">
            <a:avLst/>
          </a:prstGeom>
        </p:spPr>
      </p:pic>
      <p:pic>
        <p:nvPicPr>
          <p:cNvPr id="9" name="Picture 10">
            <a:extLst>
              <a:ext uri="{FF2B5EF4-FFF2-40B4-BE49-F238E27FC236}">
                <a16:creationId xmlns:a16="http://schemas.microsoft.com/office/drawing/2014/main" id="{8C42094C-9F42-83E4-130E-19089ED6A47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132848" y="3723545"/>
            <a:ext cx="637592" cy="568036"/>
          </a:xfrm>
          <a:prstGeom prst="rect">
            <a:avLst/>
          </a:prstGeom>
        </p:spPr>
      </p:pic>
      <p:pic>
        <p:nvPicPr>
          <p:cNvPr id="10" name="Picture 10">
            <a:extLst>
              <a:ext uri="{FF2B5EF4-FFF2-40B4-BE49-F238E27FC236}">
                <a16:creationId xmlns:a16="http://schemas.microsoft.com/office/drawing/2014/main" id="{27AA659E-4E1E-6334-8261-021FCDA0888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623664" y="2286314"/>
            <a:ext cx="637592" cy="568036"/>
          </a:xfrm>
          <a:prstGeom prst="rect">
            <a:avLst/>
          </a:prstGeom>
        </p:spPr>
      </p:pic>
      <p:pic>
        <p:nvPicPr>
          <p:cNvPr id="11" name="Picture 10">
            <a:extLst>
              <a:ext uri="{FF2B5EF4-FFF2-40B4-BE49-F238E27FC236}">
                <a16:creationId xmlns:a16="http://schemas.microsoft.com/office/drawing/2014/main" id="{EED2EB7D-644D-64D2-5C82-2834D4D3746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132848" y="2204955"/>
            <a:ext cx="637592" cy="568036"/>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id="{05EAC5C7-7D1A-E5DD-975F-9860781738C0}"/>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51"/>
            <a:ext cx="365523" cy="365523"/>
          </a:xfrm>
          <a:prstGeom prst="rect">
            <a:avLst/>
          </a:prstGeom>
        </p:spPr>
      </p:pic>
      <p:pic>
        <p:nvPicPr>
          <p:cNvPr id="14" name="Picture 13">
            <a:extLst>
              <a:ext uri="{FF2B5EF4-FFF2-40B4-BE49-F238E27FC236}">
                <a16:creationId xmlns:a16="http://schemas.microsoft.com/office/drawing/2014/main" id="{670F6379-B545-8F3F-6DA5-5C7458F00556}"/>
              </a:ext>
            </a:extLst>
          </p:cNvPr>
          <p:cNvPicPr>
            <a:picLocks noChangeAspect="1"/>
          </p:cNvPicPr>
          <p:nvPr/>
        </p:nvPicPr>
        <p:blipFill>
          <a:blip r:embed="rId11"/>
          <a:srcRect/>
          <a:stretch/>
        </p:blipFill>
        <p:spPr>
          <a:xfrm>
            <a:off x="5588766" y="2285694"/>
            <a:ext cx="3292659" cy="2127880"/>
          </a:xfrm>
          <a:prstGeom prst="rect">
            <a:avLst/>
          </a:prstGeom>
        </p:spPr>
      </p:pic>
    </p:spTree>
    <p:extLst>
      <p:ext uri="{BB962C8B-B14F-4D97-AF65-F5344CB8AC3E}">
        <p14:creationId xmlns:p14="http://schemas.microsoft.com/office/powerpoint/2010/main" val="25516206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strips(downLeft)">
                                      <p:cBhvr>
                                        <p:cTn id="15" dur="500"/>
                                        <p:tgtEl>
                                          <p:spTgt spid="4"/>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strips(downLeft)">
                                      <p:cBhvr>
                                        <p:cTn id="18" dur="500"/>
                                        <p:tgtEl>
                                          <p:spTgt spid="5"/>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strips(downLeft)">
                                      <p:cBhvr>
                                        <p:cTn id="21" dur="500"/>
                                        <p:tgtEl>
                                          <p:spTgt spid="6"/>
                                        </p:tgtEl>
                                      </p:cBhvr>
                                    </p:animEffect>
                                  </p:childTnLst>
                                </p:cTn>
                              </p:par>
                              <p:par>
                                <p:cTn id="22" presetID="18" presetClass="entr" presetSubtype="12"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strips(downLeft)">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clickEffect">
                                  <p:stCondLst>
                                    <p:cond delay="0"/>
                                  </p:stCondLst>
                                  <p:childTnLst>
                                    <p:animClr clrSpc="rgb" dir="cw">
                                      <p:cBhvr>
                                        <p:cTn id="29" dur="500" fill="hold"/>
                                        <p:tgtEl>
                                          <p:spTgt spid="3"/>
                                        </p:tgtEl>
                                        <p:attrNameLst>
                                          <p:attrName>fillcolor</p:attrName>
                                        </p:attrNameLst>
                                      </p:cBhvr>
                                      <p:to>
                                        <a:srgbClr val="92D050"/>
                                      </p:to>
                                    </p:animClr>
                                    <p:set>
                                      <p:cBhvr>
                                        <p:cTn id="30" dur="500" fill="hold"/>
                                        <p:tgtEl>
                                          <p:spTgt spid="3"/>
                                        </p:tgtEl>
                                        <p:attrNameLst>
                                          <p:attrName>fill.type</p:attrName>
                                        </p:attrNameLst>
                                      </p:cBhvr>
                                      <p:to>
                                        <p:strVal val="solid"/>
                                      </p:to>
                                    </p:set>
                                    <p:set>
                                      <p:cBhvr>
                                        <p:cTn id="31" dur="500" fill="hold"/>
                                        <p:tgtEl>
                                          <p:spTgt spid="3"/>
                                        </p:tgtEl>
                                        <p:attrNameLst>
                                          <p:attrName>fill.on</p:attrName>
                                        </p:attrNameLst>
                                      </p:cBhvr>
                                      <p:to>
                                        <p:strVal val="true"/>
                                      </p:to>
                                    </p:set>
                                  </p:childTnLst>
                                </p:cTn>
                              </p:par>
                              <p:par>
                                <p:cTn id="32" presetID="1" presetClass="mediacall" presetSubtype="0" fill="hold" nodeType="withEffect">
                                  <p:stCondLst>
                                    <p:cond delay="0"/>
                                  </p:stCondLst>
                                  <p:childTnLst>
                                    <p:cmd type="call" cmd="playFrom(0.0)">
                                      <p:cBhvr>
                                        <p:cTn id="33" dur="835" fill="hold"/>
                                        <p:tgtEl>
                                          <p:spTgt spid="7"/>
                                        </p:tgtEl>
                                      </p:cBhvr>
                                    </p:cmd>
                                  </p:childTnLst>
                                </p:cTn>
                              </p:par>
                              <p:par>
                                <p:cTn id="34" presetID="1" presetClass="entr" presetSubtype="0" fill="hold" nodeType="withEffect">
                                  <p:stCondLst>
                                    <p:cond delay="0"/>
                                  </p:stCondLst>
                                  <p:childTnLst>
                                    <p:set>
                                      <p:cBhvr>
                                        <p:cTn id="35" dur="1" fill="hold">
                                          <p:stCondLst>
                                            <p:cond delay="9"/>
                                          </p:stCondLst>
                                        </p:cTn>
                                        <p:tgtEl>
                                          <p:spTgt spid="8"/>
                                        </p:tgtEl>
                                        <p:attrNameLst>
                                          <p:attrName>style.visibility</p:attrName>
                                        </p:attrNameLst>
                                      </p:cBhvr>
                                      <p:to>
                                        <p:strVal val="visible"/>
                                      </p:to>
                                    </p:set>
                                  </p:childTnLst>
                                </p:cTn>
                              </p:par>
                              <p:par>
                                <p:cTn id="36" presetID="26" presetClass="emph" presetSubtype="0" repeatCount="2000" fill="hold" grpId="1" nodeType="withEffect">
                                  <p:stCondLst>
                                    <p:cond delay="0"/>
                                  </p:stCondLst>
                                  <p:childTnLst>
                                    <p:animEffect transition="out" filter="fade">
                                      <p:cBhvr>
                                        <p:cTn id="37" dur="500" tmFilter="0, 0; .2, .5; .8, .5; 1, 0"/>
                                        <p:tgtEl>
                                          <p:spTgt spid="3"/>
                                        </p:tgtEl>
                                      </p:cBhvr>
                                    </p:animEffect>
                                    <p:animScale>
                                      <p:cBhvr>
                                        <p:cTn id="38"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9" restart="whenNotActive" fill="hold" evtFilter="cancelBubble" nodeType="interactiveSeq">
                <p:stCondLst>
                  <p:cond evt="onClick" delay="0">
                    <p:tgtEl>
                      <p:spTgt spid="4"/>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clickEffect">
                                  <p:stCondLst>
                                    <p:cond delay="0"/>
                                  </p:stCondLst>
                                  <p:childTnLst>
                                    <p:animClr clrSpc="rgb" dir="cw">
                                      <p:cBhvr>
                                        <p:cTn id="43" dur="500" fill="hold"/>
                                        <p:tgtEl>
                                          <p:spTgt spid="4"/>
                                        </p:tgtEl>
                                        <p:attrNameLst>
                                          <p:attrName>fillcolor</p:attrName>
                                        </p:attrNameLst>
                                      </p:cBhvr>
                                      <p:to>
                                        <a:srgbClr val="D99694"/>
                                      </p:to>
                                    </p:animClr>
                                    <p:set>
                                      <p:cBhvr>
                                        <p:cTn id="44" dur="500" fill="hold"/>
                                        <p:tgtEl>
                                          <p:spTgt spid="4"/>
                                        </p:tgtEl>
                                        <p:attrNameLst>
                                          <p:attrName>fill.type</p:attrName>
                                        </p:attrNameLst>
                                      </p:cBhvr>
                                      <p:to>
                                        <p:strVal val="solid"/>
                                      </p:to>
                                    </p:set>
                                    <p:set>
                                      <p:cBhvr>
                                        <p:cTn id="45" dur="500" fill="hold"/>
                                        <p:tgtEl>
                                          <p:spTgt spid="4"/>
                                        </p:tgtEl>
                                        <p:attrNameLst>
                                          <p:attrName>fill.on</p:attrName>
                                        </p:attrNameLst>
                                      </p:cBhvr>
                                      <p:to>
                                        <p:strVal val="true"/>
                                      </p:to>
                                    </p:set>
                                  </p:childTnLst>
                                </p:cTn>
                              </p:par>
                              <p:par>
                                <p:cTn id="46" presetID="1" presetClass="mediacall" presetSubtype="0" fill="hold" nodeType="withEffect">
                                  <p:stCondLst>
                                    <p:cond delay="0"/>
                                  </p:stCondLst>
                                  <p:childTnLst>
                                    <p:cmd type="call" cmd="playFrom(0.0)">
                                      <p:cBhvr>
                                        <p:cTn id="47" dur="862" fill="hold"/>
                                        <p:tgtEl>
                                          <p:spTgt spid="12"/>
                                        </p:tgtEl>
                                      </p:cBhvr>
                                    </p:cmd>
                                  </p:childTnLst>
                                </p:cTn>
                              </p:par>
                              <p:par>
                                <p:cTn id="48" presetID="1" presetClass="entr" presetSubtype="0" fill="hold" nodeType="withEffect">
                                  <p:stCondLst>
                                    <p:cond delay="0"/>
                                  </p:stCondLst>
                                  <p:childTnLst>
                                    <p:set>
                                      <p:cBhvr>
                                        <p:cTn id="49" dur="1" fill="hold">
                                          <p:stCondLst>
                                            <p:cond delay="0"/>
                                          </p:stCondLst>
                                        </p:cTn>
                                        <p:tgtEl>
                                          <p:spTgt spid="11"/>
                                        </p:tgtEl>
                                        <p:attrNameLst>
                                          <p:attrName>style.visibility</p:attrName>
                                        </p:attrNameLst>
                                      </p:cBhvr>
                                      <p:to>
                                        <p:strVal val="visible"/>
                                      </p:to>
                                    </p:set>
                                  </p:childTnLst>
                                </p:cTn>
                              </p:par>
                              <p:par>
                                <p:cTn id="50" presetID="26" presetClass="emph" presetSubtype="0" repeatCount="2000" fill="hold" grpId="1" nodeType="withEffect">
                                  <p:stCondLst>
                                    <p:cond delay="0"/>
                                  </p:stCondLst>
                                  <p:childTnLst>
                                    <p:animEffect transition="out" filter="fade">
                                      <p:cBhvr>
                                        <p:cTn id="51" dur="500" tmFilter="0, 0; .2, .5; .8, .5; 1, 0"/>
                                        <p:tgtEl>
                                          <p:spTgt spid="4"/>
                                        </p:tgtEl>
                                      </p:cBhvr>
                                    </p:animEffect>
                                    <p:animScale>
                                      <p:cBhvr>
                                        <p:cTn id="52"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53" restart="whenNotActive" fill="hold" evtFilter="cancelBubble" nodeType="interactiveSeq">
                <p:stCondLst>
                  <p:cond evt="onClick" delay="0">
                    <p:tgtEl>
                      <p:spTgt spid="5"/>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500" fill="hold"/>
                                        <p:tgtEl>
                                          <p:spTgt spid="5"/>
                                        </p:tgtEl>
                                        <p:attrNameLst>
                                          <p:attrName>fillcolor</p:attrName>
                                        </p:attrNameLst>
                                      </p:cBhvr>
                                      <p:to>
                                        <a:srgbClr val="D99694"/>
                                      </p:to>
                                    </p:animClr>
                                    <p:set>
                                      <p:cBhvr>
                                        <p:cTn id="58" dur="500" fill="hold"/>
                                        <p:tgtEl>
                                          <p:spTgt spid="5"/>
                                        </p:tgtEl>
                                        <p:attrNameLst>
                                          <p:attrName>fill.type</p:attrName>
                                        </p:attrNameLst>
                                      </p:cBhvr>
                                      <p:to>
                                        <p:strVal val="solid"/>
                                      </p:to>
                                    </p:set>
                                    <p:set>
                                      <p:cBhvr>
                                        <p:cTn id="59" dur="500" fill="hold"/>
                                        <p:tgtEl>
                                          <p:spTgt spid="5"/>
                                        </p:tgtEl>
                                        <p:attrNameLst>
                                          <p:attrName>fill.on</p:attrName>
                                        </p:attrNameLst>
                                      </p:cBhvr>
                                      <p:to>
                                        <p:strVal val="true"/>
                                      </p:to>
                                    </p:set>
                                  </p:childTnLst>
                                </p:cTn>
                              </p:par>
                              <p:par>
                                <p:cTn id="60" presetID="1" presetClass="mediacall" presetSubtype="0" fill="hold" nodeType="withEffect">
                                  <p:stCondLst>
                                    <p:cond delay="0"/>
                                  </p:stCondLst>
                                  <p:childTnLst>
                                    <p:cmd type="call" cmd="playFrom(0.0)">
                                      <p:cBhvr>
                                        <p:cTn id="61" dur="862" fill="hold"/>
                                        <p:tgtEl>
                                          <p:spTgt spid="12"/>
                                        </p:tgtEl>
                                      </p:cBhvr>
                                    </p:cmd>
                                  </p:childTnLst>
                                </p:cTn>
                              </p:par>
                              <p:par>
                                <p:cTn id="62" presetID="1" presetClass="entr" presetSubtype="0" fill="hold" nodeType="withEffect">
                                  <p:stCondLst>
                                    <p:cond delay="0"/>
                                  </p:stCondLst>
                                  <p:childTnLst>
                                    <p:set>
                                      <p:cBhvr>
                                        <p:cTn id="63" dur="1" fill="hold">
                                          <p:stCondLst>
                                            <p:cond delay="9"/>
                                          </p:stCondLst>
                                        </p:cTn>
                                        <p:tgtEl>
                                          <p:spTgt spid="9"/>
                                        </p:tgtEl>
                                        <p:attrNameLst>
                                          <p:attrName>style.visibility</p:attrName>
                                        </p:attrNameLst>
                                      </p:cBhvr>
                                      <p:to>
                                        <p:strVal val="visible"/>
                                      </p:to>
                                    </p:set>
                                  </p:childTnLst>
                                </p:cTn>
                              </p:par>
                              <p:par>
                                <p:cTn id="64" presetID="26" presetClass="emph" presetSubtype="0" repeatCount="2000" fill="hold" grpId="1" nodeType="withEffect">
                                  <p:stCondLst>
                                    <p:cond delay="0"/>
                                  </p:stCondLst>
                                  <p:childTnLst>
                                    <p:animEffect transition="out" filter="fade">
                                      <p:cBhvr>
                                        <p:cTn id="65" dur="500" tmFilter="0, 0; .2, .5; .8, .5; 1, 0"/>
                                        <p:tgtEl>
                                          <p:spTgt spid="5"/>
                                        </p:tgtEl>
                                      </p:cBhvr>
                                    </p:animEffect>
                                    <p:animScale>
                                      <p:cBhvr>
                                        <p:cTn id="66"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67" restart="whenNotActive" fill="hold" evtFilter="cancelBubble" nodeType="interactiveSeq">
                <p:stCondLst>
                  <p:cond evt="onClick" delay="0">
                    <p:tgtEl>
                      <p:spTgt spid="6"/>
                    </p:tgtEl>
                  </p:cond>
                </p:stCondLst>
                <p:endSync evt="end" delay="0">
                  <p:rtn val="all"/>
                </p:endSync>
                <p:childTnLst>
                  <p:par>
                    <p:cTn id="68" fill="hold">
                      <p:stCondLst>
                        <p:cond delay="0"/>
                      </p:stCondLst>
                      <p:childTnLst>
                        <p:par>
                          <p:cTn id="69" fill="hold">
                            <p:stCondLst>
                              <p:cond delay="0"/>
                            </p:stCondLst>
                            <p:childTnLst>
                              <p:par>
                                <p:cTn id="70" presetID="1" presetClass="emph" presetSubtype="2" fill="hold" nodeType="clickEffect">
                                  <p:stCondLst>
                                    <p:cond delay="0"/>
                                  </p:stCondLst>
                                  <p:childTnLst>
                                    <p:animClr clrSpc="rgb" dir="cw">
                                      <p:cBhvr>
                                        <p:cTn id="71" dur="500" fill="hold"/>
                                        <p:tgtEl>
                                          <p:spTgt spid="6"/>
                                        </p:tgtEl>
                                        <p:attrNameLst>
                                          <p:attrName>fillcolor</p:attrName>
                                        </p:attrNameLst>
                                      </p:cBhvr>
                                      <p:to>
                                        <a:srgbClr val="D99694"/>
                                      </p:to>
                                    </p:animClr>
                                    <p:set>
                                      <p:cBhvr>
                                        <p:cTn id="72" dur="500" fill="hold"/>
                                        <p:tgtEl>
                                          <p:spTgt spid="6"/>
                                        </p:tgtEl>
                                        <p:attrNameLst>
                                          <p:attrName>fill.type</p:attrName>
                                        </p:attrNameLst>
                                      </p:cBhvr>
                                      <p:to>
                                        <p:strVal val="solid"/>
                                      </p:to>
                                    </p:set>
                                    <p:set>
                                      <p:cBhvr>
                                        <p:cTn id="73" dur="500" fill="hold"/>
                                        <p:tgtEl>
                                          <p:spTgt spid="6"/>
                                        </p:tgtEl>
                                        <p:attrNameLst>
                                          <p:attrName>fill.on</p:attrName>
                                        </p:attrNameLst>
                                      </p:cBhvr>
                                      <p:to>
                                        <p:strVal val="true"/>
                                      </p:to>
                                    </p:set>
                                  </p:childTnLst>
                                </p:cTn>
                              </p:par>
                              <p:par>
                                <p:cTn id="74" presetID="1" presetClass="mediacall" presetSubtype="0" fill="hold" nodeType="withEffect">
                                  <p:stCondLst>
                                    <p:cond delay="0"/>
                                  </p:stCondLst>
                                  <p:childTnLst>
                                    <p:cmd type="call" cmd="playFrom(0.0)">
                                      <p:cBhvr>
                                        <p:cTn id="75" dur="862" fill="hold"/>
                                        <p:tgtEl>
                                          <p:spTgt spid="12"/>
                                        </p:tgtEl>
                                      </p:cBhvr>
                                    </p:cmd>
                                  </p:childTnLst>
                                </p:cTn>
                              </p:par>
                              <p:par>
                                <p:cTn id="76" presetID="1" presetClass="entr" presetSubtype="0" fill="hold" nodeType="withEffect">
                                  <p:stCondLst>
                                    <p:cond delay="0"/>
                                  </p:stCondLst>
                                  <p:childTnLst>
                                    <p:set>
                                      <p:cBhvr>
                                        <p:cTn id="77" dur="1" fill="hold">
                                          <p:stCondLst>
                                            <p:cond delay="9"/>
                                          </p:stCondLst>
                                        </p:cTn>
                                        <p:tgtEl>
                                          <p:spTgt spid="10"/>
                                        </p:tgtEl>
                                        <p:attrNameLst>
                                          <p:attrName>style.visibility</p:attrName>
                                        </p:attrNameLst>
                                      </p:cBhvr>
                                      <p:to>
                                        <p:strVal val="visible"/>
                                      </p:to>
                                    </p:set>
                                  </p:childTnLst>
                                </p:cTn>
                              </p:par>
                              <p:par>
                                <p:cTn id="78" presetID="26" presetClass="emph" presetSubtype="0" repeatCount="2000" fill="hold" grpId="1" nodeType="withEffect">
                                  <p:stCondLst>
                                    <p:cond delay="0"/>
                                  </p:stCondLst>
                                  <p:childTnLst>
                                    <p:animEffect transition="out" filter="fade">
                                      <p:cBhvr>
                                        <p:cTn id="79" dur="500" tmFilter="0, 0; .2, .5; .8, .5; 1, 0"/>
                                        <p:tgtEl>
                                          <p:spTgt spid="6"/>
                                        </p:tgtEl>
                                      </p:cBhvr>
                                    </p:animEffect>
                                    <p:animScale>
                                      <p:cBhvr>
                                        <p:cTn id="80"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81" fill="hold" display="0">
                  <p:stCondLst>
                    <p:cond delay="indefinite"/>
                  </p:stCondLst>
                  <p:endCondLst>
                    <p:cond evt="onStopAudio" delay="0">
                      <p:tgtEl>
                        <p:sldTgt/>
                      </p:tgtEl>
                    </p:cond>
                  </p:endCondLst>
                </p:cTn>
                <p:tgtEl>
                  <p:spTgt spid="7"/>
                </p:tgtEl>
              </p:cMediaNode>
            </p:audio>
            <p:audio>
              <p:cMediaNode vol="80000">
                <p:cTn id="82" fill="hold" display="0">
                  <p:stCondLst>
                    <p:cond delay="indefinite"/>
                  </p:stCondLst>
                  <p:endCondLst>
                    <p:cond evt="onStopAudio" delay="0">
                      <p:tgtEl>
                        <p:sldTgt/>
                      </p:tgtEl>
                    </p:cond>
                  </p:endCondLst>
                </p:cTn>
                <p:tgtEl>
                  <p:spTgt spid="12"/>
                </p:tgtEl>
              </p:cMediaNode>
            </p:audio>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DBE4E9"/>
        </a:solidFill>
        <a:effectLst/>
      </p:bgPr>
    </p:bg>
    <p:spTree>
      <p:nvGrpSpPr>
        <p:cNvPr id="1" name=""/>
        <p:cNvGrpSpPr/>
        <p:nvPr/>
      </p:nvGrpSpPr>
      <p:grpSpPr>
        <a:xfrm>
          <a:off x="0" y="0"/>
          <a:ext cx="0" cy="0"/>
          <a:chOff x="0" y="0"/>
          <a:chExt cx="0" cy="0"/>
        </a:xfrm>
      </p:grpSpPr>
      <p:sp>
        <p:nvSpPr>
          <p:cNvPr id="2" name="Câu hỏi">
            <a:extLst>
              <a:ext uri="{FF2B5EF4-FFF2-40B4-BE49-F238E27FC236}">
                <a16:creationId xmlns:a16="http://schemas.microsoft.com/office/drawing/2014/main" id="{80F839E4-5932-8FFC-C73D-9D0030649872}"/>
              </a:ext>
            </a:extLst>
          </p:cNvPr>
          <p:cNvSpPr/>
          <p:nvPr/>
        </p:nvSpPr>
        <p:spPr>
          <a:xfrm>
            <a:off x="910936" y="590550"/>
            <a:ext cx="7322128" cy="1276804"/>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vi-VN" sz="20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Câu </a:t>
            </a:r>
            <a:r>
              <a:rPr lang="en-US" sz="2000" b="1" i="1" kern="1200" noProof="1">
                <a:solidFill>
                  <a:prstClr val="black"/>
                </a:solidFill>
                <a:latin typeface="Arial" panose="020B0604020202020204" pitchFamily="34" charset="0"/>
                <a:cs typeface="Arial" panose="020B0604020202020204" pitchFamily="34" charset="0"/>
              </a:rPr>
              <a:t>9</a:t>
            </a:r>
            <a:r>
              <a:rPr kumimoji="0" lang="en-US" sz="2000" b="1" i="1"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lang="vi-VN" sz="2000" kern="1200" noProof="1">
                <a:solidFill>
                  <a:prstClr val="black"/>
                </a:solidFill>
                <a:cs typeface="Arial" panose="020B0604020202020204" pitchFamily="34" charset="0"/>
              </a:rPr>
              <a:t>Ý nào dưới đây </a:t>
            </a:r>
            <a:r>
              <a:rPr lang="vi-VN" sz="2000" b="1" i="1" kern="1200" noProof="1">
                <a:solidFill>
                  <a:prstClr val="black"/>
                </a:solidFill>
                <a:cs typeface="Arial" panose="020B0604020202020204" pitchFamily="34" charset="0"/>
              </a:rPr>
              <a:t>không đúng </a:t>
            </a:r>
            <a:r>
              <a:rPr lang="vi-VN" sz="2000" kern="1200" noProof="1">
                <a:solidFill>
                  <a:prstClr val="black"/>
                </a:solidFill>
                <a:cs typeface="Arial" panose="020B0604020202020204" pitchFamily="34" charset="0"/>
              </a:rPr>
              <a:t>khi nói về tác động tiêu cực của cách mạng công nghiệp đối với sản xuất và xã hội?</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3" name="Đáp án đúng">
            <a:extLst>
              <a:ext uri="{FF2B5EF4-FFF2-40B4-BE49-F238E27FC236}">
                <a16:creationId xmlns:a16="http://schemas.microsoft.com/office/drawing/2014/main" id="{8B6ED696-E725-FF91-191F-97B43644DB5A}"/>
              </a:ext>
            </a:extLst>
          </p:cNvPr>
          <p:cNvSpPr/>
          <p:nvPr/>
        </p:nvSpPr>
        <p:spPr>
          <a:xfrm>
            <a:off x="4639733" y="3395926"/>
            <a:ext cx="3762664"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en-US" sz="1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D. </a:t>
            </a:r>
            <a:r>
              <a:rPr lang="en-US" sz="1800" kern="1200" noProof="1">
                <a:solidFill>
                  <a:prstClr val="black"/>
                </a:solidFill>
                <a:latin typeface="Arial" panose="020B0604020202020204" pitchFamily="34" charset="0"/>
                <a:cs typeface="Arial" panose="020B0604020202020204" pitchFamily="34" charset="0"/>
              </a:rPr>
              <a:t>Kinh tế thụt lùi, lạc hậu. </a:t>
            </a:r>
            <a:endParaRPr kumimoji="0" lang="vi-VN" sz="1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4" name="Đáp án sai 1">
            <a:extLst>
              <a:ext uri="{FF2B5EF4-FFF2-40B4-BE49-F238E27FC236}">
                <a16:creationId xmlns:a16="http://schemas.microsoft.com/office/drawing/2014/main" id="{841A200B-9A34-73CC-2D56-92F3FDE0398A}"/>
              </a:ext>
            </a:extLst>
          </p:cNvPr>
          <p:cNvSpPr/>
          <p:nvPr/>
        </p:nvSpPr>
        <p:spPr>
          <a:xfrm>
            <a:off x="718897" y="2001467"/>
            <a:ext cx="3762664"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en-US" sz="1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A. </a:t>
            </a:r>
            <a:r>
              <a:rPr lang="vi-VN" sz="1800" kern="1200" noProof="1">
                <a:solidFill>
                  <a:prstClr val="black"/>
                </a:solidFill>
                <a:cs typeface="Arial" panose="020B0604020202020204" pitchFamily="34" charset="0"/>
              </a:rPr>
              <a:t>Ô nhiễm môi trường.</a:t>
            </a:r>
            <a:endParaRPr kumimoji="0" lang="vi-VN" sz="1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5" name="Đáp án sai 2">
            <a:extLst>
              <a:ext uri="{FF2B5EF4-FFF2-40B4-BE49-F238E27FC236}">
                <a16:creationId xmlns:a16="http://schemas.microsoft.com/office/drawing/2014/main" id="{74A6FE97-6448-5BF0-CBD9-B4F2717D97F0}"/>
              </a:ext>
            </a:extLst>
          </p:cNvPr>
          <p:cNvSpPr/>
          <p:nvPr/>
        </p:nvSpPr>
        <p:spPr>
          <a:xfrm>
            <a:off x="718897" y="3395926"/>
            <a:ext cx="3762664"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en-US" sz="1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B. </a:t>
            </a:r>
            <a:r>
              <a:rPr lang="vi-VN" sz="1800" kern="1200" noProof="1">
                <a:solidFill>
                  <a:prstClr val="black"/>
                </a:solidFill>
                <a:cs typeface="Arial" panose="020B0604020202020204" pitchFamily="34" charset="0"/>
              </a:rPr>
              <a:t>Sự bóc lột sức lao động của phụ nữ và trẻ em.</a:t>
            </a:r>
            <a:endParaRPr kumimoji="0" lang="vi-VN" sz="1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6" name="Đáp án sai 3">
            <a:extLst>
              <a:ext uri="{FF2B5EF4-FFF2-40B4-BE49-F238E27FC236}">
                <a16:creationId xmlns:a16="http://schemas.microsoft.com/office/drawing/2014/main" id="{DCCE19E0-ADEC-31CC-7BC2-28A9828F34D1}"/>
              </a:ext>
            </a:extLst>
          </p:cNvPr>
          <p:cNvSpPr/>
          <p:nvPr/>
        </p:nvSpPr>
        <p:spPr>
          <a:xfrm>
            <a:off x="4639733" y="2001466"/>
            <a:ext cx="3762664"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en-US" sz="1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 </a:t>
            </a:r>
            <a:r>
              <a:rPr lang="en-US" sz="1800" kern="1200" noProof="1">
                <a:solidFill>
                  <a:prstClr val="black"/>
                </a:solidFill>
                <a:latin typeface="Arial" panose="020B0604020202020204" pitchFamily="34" charset="0"/>
                <a:cs typeface="Arial" panose="020B0604020202020204" pitchFamily="34" charset="0"/>
              </a:rPr>
              <a:t>Sự xâm chiếm và tranh giành thuộc địa.</a:t>
            </a:r>
            <a:endParaRPr kumimoji="0" lang="vi-VN" sz="18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7" name="Correct sound effect and wrong sound effect (mp3cut.net)">
            <a:hlinkClick r:id="" action="ppaction://media"/>
            <a:extLst>
              <a:ext uri="{FF2B5EF4-FFF2-40B4-BE49-F238E27FC236}">
                <a16:creationId xmlns:a16="http://schemas.microsoft.com/office/drawing/2014/main" id="{7873BAD2-6E5E-8F26-C56F-6A6B24B6A41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51"/>
            <a:ext cx="365523" cy="365523"/>
          </a:xfrm>
          <a:prstGeom prst="rect">
            <a:avLst/>
          </a:prstGeom>
        </p:spPr>
      </p:pic>
      <p:pic>
        <p:nvPicPr>
          <p:cNvPr id="8" name="Picture 5">
            <a:extLst>
              <a:ext uri="{FF2B5EF4-FFF2-40B4-BE49-F238E27FC236}">
                <a16:creationId xmlns:a16="http://schemas.microsoft.com/office/drawing/2014/main" id="{3035728A-2BD1-AC51-2727-230A573248A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671672" y="3734710"/>
            <a:ext cx="639785" cy="556871"/>
          </a:xfrm>
          <a:prstGeom prst="rect">
            <a:avLst/>
          </a:prstGeom>
        </p:spPr>
      </p:pic>
      <p:pic>
        <p:nvPicPr>
          <p:cNvPr id="9" name="Picture 10">
            <a:extLst>
              <a:ext uri="{FF2B5EF4-FFF2-40B4-BE49-F238E27FC236}">
                <a16:creationId xmlns:a16="http://schemas.microsoft.com/office/drawing/2014/main" id="{8C42094C-9F42-83E4-130E-19089ED6A47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614518" y="3723545"/>
            <a:ext cx="637592" cy="568036"/>
          </a:xfrm>
          <a:prstGeom prst="rect">
            <a:avLst/>
          </a:prstGeom>
        </p:spPr>
      </p:pic>
      <p:pic>
        <p:nvPicPr>
          <p:cNvPr id="10" name="Picture 10">
            <a:extLst>
              <a:ext uri="{FF2B5EF4-FFF2-40B4-BE49-F238E27FC236}">
                <a16:creationId xmlns:a16="http://schemas.microsoft.com/office/drawing/2014/main" id="{27AA659E-4E1E-6334-8261-021FCDA0888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7671672" y="2286314"/>
            <a:ext cx="637592" cy="568036"/>
          </a:xfrm>
          <a:prstGeom prst="rect">
            <a:avLst/>
          </a:prstGeom>
        </p:spPr>
      </p:pic>
      <p:pic>
        <p:nvPicPr>
          <p:cNvPr id="11" name="Picture 10">
            <a:extLst>
              <a:ext uri="{FF2B5EF4-FFF2-40B4-BE49-F238E27FC236}">
                <a16:creationId xmlns:a16="http://schemas.microsoft.com/office/drawing/2014/main" id="{EED2EB7D-644D-64D2-5C82-2834D4D3746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614518" y="2204955"/>
            <a:ext cx="637592" cy="568036"/>
          </a:xfrm>
          <a:prstGeom prst="rect">
            <a:avLst/>
          </a:prstGeom>
        </p:spPr>
      </p:pic>
      <p:pic>
        <p:nvPicPr>
          <p:cNvPr id="12" name="Correct sound effect and wrong sound effect (mp3cut.net) (1)">
            <a:hlinkClick r:id="" action="ppaction://media"/>
            <a:extLst>
              <a:ext uri="{FF2B5EF4-FFF2-40B4-BE49-F238E27FC236}">
                <a16:creationId xmlns:a16="http://schemas.microsoft.com/office/drawing/2014/main" id="{05EAC5C7-7D1A-E5DD-975F-9860781738C0}"/>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51"/>
            <a:ext cx="365523" cy="365523"/>
          </a:xfrm>
          <a:prstGeom prst="rect">
            <a:avLst/>
          </a:prstGeom>
        </p:spPr>
      </p:pic>
    </p:spTree>
    <p:extLst>
      <p:ext uri="{BB962C8B-B14F-4D97-AF65-F5344CB8AC3E}">
        <p14:creationId xmlns:p14="http://schemas.microsoft.com/office/powerpoint/2010/main" val="13958400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strips(downLeft)">
                                      <p:cBhvr>
                                        <p:cTn id="12" dur="500"/>
                                        <p:tgtEl>
                                          <p:spTgt spid="4"/>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strips(downLeft)">
                                      <p:cBhvr>
                                        <p:cTn id="15" dur="500"/>
                                        <p:tgtEl>
                                          <p:spTgt spid="5"/>
                                        </p:tgtEl>
                                      </p:cBhvr>
                                    </p:animEffect>
                                  </p:childTnLst>
                                </p:cTn>
                              </p:par>
                              <p:par>
                                <p:cTn id="16" presetID="18" presetClass="entr" presetSubtype="12"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strips(downLeft)">
                                      <p:cBhvr>
                                        <p:cTn id="18" dur="500"/>
                                        <p:tgtEl>
                                          <p:spTgt spid="6"/>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strips(downLeft)">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3"/>
                                        </p:tgtEl>
                                        <p:attrNameLst>
                                          <p:attrName>fillcolor</p:attrName>
                                        </p:attrNameLst>
                                      </p:cBhvr>
                                      <p:to>
                                        <a:srgbClr val="92D050"/>
                                      </p:to>
                                    </p:animClr>
                                    <p:set>
                                      <p:cBhvr>
                                        <p:cTn id="27" dur="500" fill="hold"/>
                                        <p:tgtEl>
                                          <p:spTgt spid="3"/>
                                        </p:tgtEl>
                                        <p:attrNameLst>
                                          <p:attrName>fill.type</p:attrName>
                                        </p:attrNameLst>
                                      </p:cBhvr>
                                      <p:to>
                                        <p:strVal val="solid"/>
                                      </p:to>
                                    </p:set>
                                    <p:set>
                                      <p:cBhvr>
                                        <p:cTn id="28" dur="500" fill="hold"/>
                                        <p:tgtEl>
                                          <p:spTgt spid="3"/>
                                        </p:tgtEl>
                                        <p:attrNameLst>
                                          <p:attrName>fill.on</p:attrName>
                                        </p:attrNameLst>
                                      </p:cBhvr>
                                      <p:to>
                                        <p:strVal val="true"/>
                                      </p:to>
                                    </p:set>
                                  </p:childTnLst>
                                </p:cTn>
                              </p:par>
                              <p:par>
                                <p:cTn id="29" presetID="1" presetClass="mediacall" presetSubtype="0" fill="hold" nodeType="withEffect">
                                  <p:stCondLst>
                                    <p:cond delay="0"/>
                                  </p:stCondLst>
                                  <p:childTnLst>
                                    <p:cmd type="call" cmd="playFrom(0.0)">
                                      <p:cBhvr>
                                        <p:cTn id="30" dur="835" fill="hold"/>
                                        <p:tgtEl>
                                          <p:spTgt spid="7"/>
                                        </p:tgtEl>
                                      </p:cBhvr>
                                    </p:cmd>
                                  </p:childTnLst>
                                </p:cTn>
                              </p:par>
                              <p:par>
                                <p:cTn id="31" presetID="1" presetClass="entr" presetSubtype="0" fill="hold" nodeType="withEffect">
                                  <p:stCondLst>
                                    <p:cond delay="0"/>
                                  </p:stCondLst>
                                  <p:childTnLst>
                                    <p:set>
                                      <p:cBhvr>
                                        <p:cTn id="32" dur="1" fill="hold">
                                          <p:stCondLst>
                                            <p:cond delay="9"/>
                                          </p:stCondLst>
                                        </p:cTn>
                                        <p:tgtEl>
                                          <p:spTgt spid="8"/>
                                        </p:tgtEl>
                                        <p:attrNameLst>
                                          <p:attrName>style.visibility</p:attrName>
                                        </p:attrNameLst>
                                      </p:cBhvr>
                                      <p:to>
                                        <p:strVal val="visible"/>
                                      </p:to>
                                    </p:set>
                                  </p:childTnLst>
                                </p:cTn>
                              </p:par>
                              <p:par>
                                <p:cTn id="33" presetID="26" presetClass="emph" presetSubtype="0" repeatCount="2000" fill="hold" grpId="1" nodeType="withEffect">
                                  <p:stCondLst>
                                    <p:cond delay="0"/>
                                  </p:stCondLst>
                                  <p:childTnLst>
                                    <p:animEffect transition="out" filter="fade">
                                      <p:cBhvr>
                                        <p:cTn id="34" dur="500" tmFilter="0, 0; .2, .5; .8, .5; 1, 0"/>
                                        <p:tgtEl>
                                          <p:spTgt spid="3"/>
                                        </p:tgtEl>
                                      </p:cBhvr>
                                    </p:animEffect>
                                    <p:animScale>
                                      <p:cBhvr>
                                        <p:cTn id="35"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36" restart="whenNotActive" fill="hold" evtFilter="cancelBubble" nodeType="interactiveSeq">
                <p:stCondLst>
                  <p:cond evt="onClick" delay="0">
                    <p:tgtEl>
                      <p:spTgt spid="4"/>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500" fill="hold"/>
                                        <p:tgtEl>
                                          <p:spTgt spid="4"/>
                                        </p:tgtEl>
                                        <p:attrNameLst>
                                          <p:attrName>fillcolor</p:attrName>
                                        </p:attrNameLst>
                                      </p:cBhvr>
                                      <p:to>
                                        <a:srgbClr val="D99694"/>
                                      </p:to>
                                    </p:animClr>
                                    <p:set>
                                      <p:cBhvr>
                                        <p:cTn id="41" dur="500" fill="hold"/>
                                        <p:tgtEl>
                                          <p:spTgt spid="4"/>
                                        </p:tgtEl>
                                        <p:attrNameLst>
                                          <p:attrName>fill.type</p:attrName>
                                        </p:attrNameLst>
                                      </p:cBhvr>
                                      <p:to>
                                        <p:strVal val="solid"/>
                                      </p:to>
                                    </p:set>
                                    <p:set>
                                      <p:cBhvr>
                                        <p:cTn id="42" dur="500" fill="hold"/>
                                        <p:tgtEl>
                                          <p:spTgt spid="4"/>
                                        </p:tgtEl>
                                        <p:attrNameLst>
                                          <p:attrName>fill.on</p:attrName>
                                        </p:attrNameLst>
                                      </p:cBhvr>
                                      <p:to>
                                        <p:strVal val="true"/>
                                      </p:to>
                                    </p:set>
                                  </p:childTnLst>
                                </p:cTn>
                              </p:par>
                              <p:par>
                                <p:cTn id="43" presetID="1" presetClass="mediacall" presetSubtype="0" fill="hold" nodeType="withEffect">
                                  <p:stCondLst>
                                    <p:cond delay="0"/>
                                  </p:stCondLst>
                                  <p:childTnLst>
                                    <p:cmd type="call" cmd="playFrom(0.0)">
                                      <p:cBhvr>
                                        <p:cTn id="44" dur="862" fill="hold"/>
                                        <p:tgtEl>
                                          <p:spTgt spid="12"/>
                                        </p:tgtEl>
                                      </p:cBhvr>
                                    </p:cmd>
                                  </p:childTnLst>
                                </p:cTn>
                              </p:par>
                              <p:par>
                                <p:cTn id="45" presetID="1" presetClass="entr" presetSubtype="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par>
                                <p:cTn id="47" presetID="26" presetClass="emph" presetSubtype="0" repeatCount="2000" fill="hold" grpId="1" nodeType="withEffect">
                                  <p:stCondLst>
                                    <p:cond delay="0"/>
                                  </p:stCondLst>
                                  <p:childTnLst>
                                    <p:animEffect transition="out" filter="fade">
                                      <p:cBhvr>
                                        <p:cTn id="48" dur="500" tmFilter="0, 0; .2, .5; .8, .5; 1, 0"/>
                                        <p:tgtEl>
                                          <p:spTgt spid="4"/>
                                        </p:tgtEl>
                                      </p:cBhvr>
                                    </p:animEffect>
                                    <p:animScale>
                                      <p:cBhvr>
                                        <p:cTn id="49" dur="250" autoRev="1" fill="hold"/>
                                        <p:tgtEl>
                                          <p:spTgt spid="4"/>
                                        </p:tgtEl>
                                      </p:cBhvr>
                                      <p:by x="105000" y="105000"/>
                                    </p:animScale>
                                  </p:childTnLst>
                                </p:cTn>
                              </p:par>
                            </p:childTnLst>
                          </p:cTn>
                        </p:par>
                      </p:childTnLst>
                    </p:cTn>
                  </p:par>
                </p:childTnLst>
              </p:cTn>
              <p:nextCondLst>
                <p:cond evt="onClick" delay="0">
                  <p:tgtEl>
                    <p:spTgt spid="4"/>
                  </p:tgtEl>
                </p:cond>
              </p:nextCondLst>
            </p:seq>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childTnLst>
                                    <p:animClr clrSpc="rgb" dir="cw">
                                      <p:cBhvr>
                                        <p:cTn id="54" dur="500" fill="hold"/>
                                        <p:tgtEl>
                                          <p:spTgt spid="5"/>
                                        </p:tgtEl>
                                        <p:attrNameLst>
                                          <p:attrName>fillcolor</p:attrName>
                                        </p:attrNameLst>
                                      </p:cBhvr>
                                      <p:to>
                                        <a:srgbClr val="D99694"/>
                                      </p:to>
                                    </p:animClr>
                                    <p:set>
                                      <p:cBhvr>
                                        <p:cTn id="55" dur="500" fill="hold"/>
                                        <p:tgtEl>
                                          <p:spTgt spid="5"/>
                                        </p:tgtEl>
                                        <p:attrNameLst>
                                          <p:attrName>fill.type</p:attrName>
                                        </p:attrNameLst>
                                      </p:cBhvr>
                                      <p:to>
                                        <p:strVal val="solid"/>
                                      </p:to>
                                    </p:set>
                                    <p:set>
                                      <p:cBhvr>
                                        <p:cTn id="56" dur="500" fill="hold"/>
                                        <p:tgtEl>
                                          <p:spTgt spid="5"/>
                                        </p:tgtEl>
                                        <p:attrNameLst>
                                          <p:attrName>fill.on</p:attrName>
                                        </p:attrNameLst>
                                      </p:cBhvr>
                                      <p:to>
                                        <p:strVal val="true"/>
                                      </p:to>
                                    </p:set>
                                  </p:childTnLst>
                                </p:cTn>
                              </p:par>
                              <p:par>
                                <p:cTn id="57" presetID="1" presetClass="mediacall" presetSubtype="0" fill="hold" nodeType="withEffect">
                                  <p:stCondLst>
                                    <p:cond delay="0"/>
                                  </p:stCondLst>
                                  <p:childTnLst>
                                    <p:cmd type="call" cmd="playFrom(0.0)">
                                      <p:cBhvr>
                                        <p:cTn id="58" dur="862" fill="hold"/>
                                        <p:tgtEl>
                                          <p:spTgt spid="12"/>
                                        </p:tgtEl>
                                      </p:cBhvr>
                                    </p:cmd>
                                  </p:childTnLst>
                                </p:cTn>
                              </p:par>
                              <p:par>
                                <p:cTn id="59" presetID="1" presetClass="entr" presetSubtype="0" fill="hold" nodeType="withEffect">
                                  <p:stCondLst>
                                    <p:cond delay="0"/>
                                  </p:stCondLst>
                                  <p:childTnLst>
                                    <p:set>
                                      <p:cBhvr>
                                        <p:cTn id="60" dur="1" fill="hold">
                                          <p:stCondLst>
                                            <p:cond delay="9"/>
                                          </p:stCondLst>
                                        </p:cTn>
                                        <p:tgtEl>
                                          <p:spTgt spid="9"/>
                                        </p:tgtEl>
                                        <p:attrNameLst>
                                          <p:attrName>style.visibility</p:attrName>
                                        </p:attrNameLst>
                                      </p:cBhvr>
                                      <p:to>
                                        <p:strVal val="visible"/>
                                      </p:to>
                                    </p:set>
                                  </p:childTnLst>
                                </p:cTn>
                              </p:par>
                              <p:par>
                                <p:cTn id="61" presetID="26" presetClass="emph" presetSubtype="0" repeatCount="2000" fill="hold" grpId="1" nodeType="withEffect">
                                  <p:stCondLst>
                                    <p:cond delay="0"/>
                                  </p:stCondLst>
                                  <p:childTnLst>
                                    <p:animEffect transition="out" filter="fade">
                                      <p:cBhvr>
                                        <p:cTn id="62" dur="500" tmFilter="0, 0; .2, .5; .8, .5; 1, 0"/>
                                        <p:tgtEl>
                                          <p:spTgt spid="5"/>
                                        </p:tgtEl>
                                      </p:cBhvr>
                                    </p:animEffect>
                                    <p:animScale>
                                      <p:cBhvr>
                                        <p:cTn id="63"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64" restart="whenNotActive" fill="hold" evtFilter="cancelBubble" nodeType="interactiveSeq">
                <p:stCondLst>
                  <p:cond evt="onClick" delay="0">
                    <p:tgtEl>
                      <p:spTgt spid="6"/>
                    </p:tgtEl>
                  </p:cond>
                </p:stCondLst>
                <p:endSync evt="end" delay="0">
                  <p:rtn val="all"/>
                </p:endSync>
                <p:childTnLst>
                  <p:par>
                    <p:cTn id="65" fill="hold">
                      <p:stCondLst>
                        <p:cond delay="0"/>
                      </p:stCondLst>
                      <p:childTnLst>
                        <p:par>
                          <p:cTn id="66" fill="hold">
                            <p:stCondLst>
                              <p:cond delay="0"/>
                            </p:stCondLst>
                            <p:childTnLst>
                              <p:par>
                                <p:cTn id="67" presetID="1" presetClass="emph" presetSubtype="2" fill="hold" nodeType="clickEffect">
                                  <p:stCondLst>
                                    <p:cond delay="0"/>
                                  </p:stCondLst>
                                  <p:childTnLst>
                                    <p:animClr clrSpc="rgb" dir="cw">
                                      <p:cBhvr>
                                        <p:cTn id="68" dur="500" fill="hold"/>
                                        <p:tgtEl>
                                          <p:spTgt spid="6"/>
                                        </p:tgtEl>
                                        <p:attrNameLst>
                                          <p:attrName>fillcolor</p:attrName>
                                        </p:attrNameLst>
                                      </p:cBhvr>
                                      <p:to>
                                        <a:srgbClr val="D99694"/>
                                      </p:to>
                                    </p:animClr>
                                    <p:set>
                                      <p:cBhvr>
                                        <p:cTn id="69" dur="500" fill="hold"/>
                                        <p:tgtEl>
                                          <p:spTgt spid="6"/>
                                        </p:tgtEl>
                                        <p:attrNameLst>
                                          <p:attrName>fill.type</p:attrName>
                                        </p:attrNameLst>
                                      </p:cBhvr>
                                      <p:to>
                                        <p:strVal val="solid"/>
                                      </p:to>
                                    </p:set>
                                    <p:set>
                                      <p:cBhvr>
                                        <p:cTn id="70" dur="500" fill="hold"/>
                                        <p:tgtEl>
                                          <p:spTgt spid="6"/>
                                        </p:tgtEl>
                                        <p:attrNameLst>
                                          <p:attrName>fill.on</p:attrName>
                                        </p:attrNameLst>
                                      </p:cBhvr>
                                      <p:to>
                                        <p:strVal val="true"/>
                                      </p:to>
                                    </p:set>
                                  </p:childTnLst>
                                </p:cTn>
                              </p:par>
                              <p:par>
                                <p:cTn id="71" presetID="1" presetClass="mediacall" presetSubtype="0" fill="hold" nodeType="withEffect">
                                  <p:stCondLst>
                                    <p:cond delay="0"/>
                                  </p:stCondLst>
                                  <p:childTnLst>
                                    <p:cmd type="call" cmd="playFrom(0.0)">
                                      <p:cBhvr>
                                        <p:cTn id="72" dur="862" fill="hold"/>
                                        <p:tgtEl>
                                          <p:spTgt spid="12"/>
                                        </p:tgtEl>
                                      </p:cBhvr>
                                    </p:cmd>
                                  </p:childTnLst>
                                </p:cTn>
                              </p:par>
                              <p:par>
                                <p:cTn id="73" presetID="1" presetClass="entr" presetSubtype="0" fill="hold" nodeType="withEffect">
                                  <p:stCondLst>
                                    <p:cond delay="0"/>
                                  </p:stCondLst>
                                  <p:childTnLst>
                                    <p:set>
                                      <p:cBhvr>
                                        <p:cTn id="74" dur="1" fill="hold">
                                          <p:stCondLst>
                                            <p:cond delay="9"/>
                                          </p:stCondLst>
                                        </p:cTn>
                                        <p:tgtEl>
                                          <p:spTgt spid="10"/>
                                        </p:tgtEl>
                                        <p:attrNameLst>
                                          <p:attrName>style.visibility</p:attrName>
                                        </p:attrNameLst>
                                      </p:cBhvr>
                                      <p:to>
                                        <p:strVal val="visible"/>
                                      </p:to>
                                    </p:set>
                                  </p:childTnLst>
                                </p:cTn>
                              </p:par>
                              <p:par>
                                <p:cTn id="75" presetID="26" presetClass="emph" presetSubtype="0" repeatCount="2000" fill="hold" grpId="1" nodeType="withEffect">
                                  <p:stCondLst>
                                    <p:cond delay="0"/>
                                  </p:stCondLst>
                                  <p:childTnLst>
                                    <p:animEffect transition="out" filter="fade">
                                      <p:cBhvr>
                                        <p:cTn id="76" dur="500" tmFilter="0, 0; .2, .5; .8, .5; 1, 0"/>
                                        <p:tgtEl>
                                          <p:spTgt spid="6"/>
                                        </p:tgtEl>
                                      </p:cBhvr>
                                    </p:animEffect>
                                    <p:animScale>
                                      <p:cBhvr>
                                        <p:cTn id="77" dur="250" autoRev="1" fill="hold"/>
                                        <p:tgtEl>
                                          <p:spTgt spid="6"/>
                                        </p:tgtEl>
                                      </p:cBhvr>
                                      <p:by x="105000" y="105000"/>
                                    </p:animScale>
                                  </p:childTnLst>
                                </p:cTn>
                              </p:par>
                            </p:childTnLst>
                          </p:cTn>
                        </p:par>
                      </p:childTnLst>
                    </p:cTn>
                  </p:par>
                </p:childTnLst>
              </p:cTn>
              <p:nextCondLst>
                <p:cond evt="onClick" delay="0">
                  <p:tgtEl>
                    <p:spTgt spid="6"/>
                  </p:tgtEl>
                </p:cond>
              </p:nextCondLst>
            </p:seq>
            <p:audio>
              <p:cMediaNode vol="80000">
                <p:cTn id="78" fill="hold" display="0">
                  <p:stCondLst>
                    <p:cond delay="indefinite"/>
                  </p:stCondLst>
                  <p:endCondLst>
                    <p:cond evt="onStopAudio" delay="0">
                      <p:tgtEl>
                        <p:sldTgt/>
                      </p:tgtEl>
                    </p:cond>
                  </p:endCondLst>
                </p:cTn>
                <p:tgtEl>
                  <p:spTgt spid="7"/>
                </p:tgtEl>
              </p:cMediaNode>
            </p:audio>
            <p:audio>
              <p:cMediaNode vol="80000">
                <p:cTn id="79" fill="hold" display="0">
                  <p:stCondLst>
                    <p:cond delay="indefinite"/>
                  </p:stCondLst>
                  <p:endCondLst>
                    <p:cond evt="onStopAudio" delay="0">
                      <p:tgtEl>
                        <p:sldTgt/>
                      </p:tgtEl>
                    </p:cond>
                  </p:endCondLst>
                </p:cTn>
                <p:tgtEl>
                  <p:spTgt spid="12"/>
                </p:tgtEl>
              </p:cMediaNode>
            </p:audio>
          </p:childTnLst>
        </p:cTn>
      </p:par>
    </p:tnLst>
    <p:bldLst>
      <p:bldP spid="2" grpId="0" animBg="1"/>
      <p:bldP spid="3" grpId="0" animBg="1"/>
      <p:bldP spid="3" grpId="1" animBg="1"/>
      <p:bldP spid="4" grpId="0" animBg="1"/>
      <p:bldP spid="4" grpId="1" animBg="1"/>
      <p:bldP spid="5" grpId="0" animBg="1"/>
      <p:bldP spid="5" grpId="1" animBg="1"/>
      <p:bldP spid="6" grpId="0" animBg="1"/>
      <p:bldP spid="6" grpId="1"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DBE4E9"/>
        </a:solidFill>
        <a:effectLst/>
      </p:bgPr>
    </p:bg>
    <p:spTree>
      <p:nvGrpSpPr>
        <p:cNvPr id="1" name=""/>
        <p:cNvGrpSpPr/>
        <p:nvPr/>
      </p:nvGrpSpPr>
      <p:grpSpPr>
        <a:xfrm>
          <a:off x="0" y="0"/>
          <a:ext cx="0" cy="0"/>
          <a:chOff x="0" y="0"/>
          <a:chExt cx="0" cy="0"/>
        </a:xfrm>
      </p:grpSpPr>
      <p:sp>
        <p:nvSpPr>
          <p:cNvPr id="13" name="Câu hỏi">
            <a:extLst>
              <a:ext uri="{FF2B5EF4-FFF2-40B4-BE49-F238E27FC236}">
                <a16:creationId xmlns:a16="http://schemas.microsoft.com/office/drawing/2014/main" id="{E8F7334B-1DF2-2961-7C96-10D5E5C6F58A}"/>
              </a:ext>
            </a:extLst>
          </p:cNvPr>
          <p:cNvSpPr/>
          <p:nvPr/>
        </p:nvSpPr>
        <p:spPr>
          <a:xfrm>
            <a:off x="709468" y="418926"/>
            <a:ext cx="7725064" cy="1496291"/>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vi-VN" sz="2200" b="1" i="1"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rPr>
              <a:t>Câu </a:t>
            </a:r>
            <a:r>
              <a:rPr lang="en-US" sz="2200" b="1" i="1" kern="1200" noProof="1">
                <a:solidFill>
                  <a:prstClr val="black"/>
                </a:solidFill>
                <a:latin typeface="Arial" panose="020B0604020202020204" pitchFamily="34" charset="0"/>
                <a:cs typeface="Arial" panose="020B0604020202020204" pitchFamily="34" charset="0"/>
              </a:rPr>
              <a:t>10</a:t>
            </a:r>
            <a:r>
              <a:rPr kumimoji="0" lang="vi-VN" sz="2200" b="1" i="1"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rPr>
              <a:t>. </a:t>
            </a:r>
            <a:r>
              <a:rPr lang="vi-VN" sz="2200" kern="1200" noProof="1">
                <a:solidFill>
                  <a:prstClr val="black"/>
                </a:solidFill>
                <a:latin typeface="Arial"/>
                <a:cs typeface="Arial" panose="020B0604020202020204" pitchFamily="34" charset="0"/>
              </a:rPr>
              <a:t>Những hình ảnh dưới đây nói về nhân vật lịch sử (nhà phát minh) nào?</a:t>
            </a:r>
            <a:endParaRPr kumimoji="0" lang="vi-VN" sz="2200" b="0" i="0" u="none" strike="noStrike" kern="1200" cap="none" spc="0" normalizeH="0" baseline="0" noProof="1">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14" name="Đáp án đúng">
            <a:extLst>
              <a:ext uri="{FF2B5EF4-FFF2-40B4-BE49-F238E27FC236}">
                <a16:creationId xmlns:a16="http://schemas.microsoft.com/office/drawing/2014/main" id="{8E2F2B43-3044-F764-BE87-6B9CECCCBBEC}"/>
              </a:ext>
            </a:extLst>
          </p:cNvPr>
          <p:cNvSpPr/>
          <p:nvPr/>
        </p:nvSpPr>
        <p:spPr>
          <a:xfrm>
            <a:off x="521470" y="2209376"/>
            <a:ext cx="2356428"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A. </a:t>
            </a:r>
            <a:r>
              <a:rPr lang="vi-VN" sz="2000" kern="1200" noProof="1">
                <a:solidFill>
                  <a:prstClr val="black"/>
                </a:solidFill>
                <a:cs typeface="Arial" panose="020B0604020202020204" pitchFamily="34" charset="0"/>
              </a:rPr>
              <a:t>Giêm</a:t>
            </a:r>
            <a:r>
              <a:rPr lang="en-US" sz="2000" kern="1200" noProof="1">
                <a:solidFill>
                  <a:prstClr val="black"/>
                </a:solidFill>
                <a:cs typeface="Arial" panose="020B0604020202020204" pitchFamily="34" charset="0"/>
              </a:rPr>
              <a:t> O</a:t>
            </a:r>
            <a:r>
              <a:rPr lang="vi-VN" sz="2000" kern="1200" noProof="1">
                <a:solidFill>
                  <a:prstClr val="black"/>
                </a:solidFill>
                <a:cs typeface="Arial" panose="020B0604020202020204" pitchFamily="34" charset="0"/>
              </a:rPr>
              <a:t>át.</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5" name="Đáp án sai 1">
            <a:extLst>
              <a:ext uri="{FF2B5EF4-FFF2-40B4-BE49-F238E27FC236}">
                <a16:creationId xmlns:a16="http://schemas.microsoft.com/office/drawing/2014/main" id="{3B1AA22F-A02B-25B5-CF07-7B627B51C0D8}"/>
              </a:ext>
            </a:extLst>
          </p:cNvPr>
          <p:cNvSpPr/>
          <p:nvPr/>
        </p:nvSpPr>
        <p:spPr>
          <a:xfrm>
            <a:off x="521470" y="3596216"/>
            <a:ext cx="2356428"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B. </a:t>
            </a:r>
            <a:r>
              <a:rPr lang="vi-VN" sz="2000" kern="1200" noProof="1">
                <a:solidFill>
                  <a:prstClr val="black"/>
                </a:solidFill>
                <a:cs typeface="Arial" panose="020B0604020202020204" pitchFamily="34" charset="0"/>
              </a:rPr>
              <a:t>R. Ác-rai.</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6" name="Đáp án sai 2">
            <a:extLst>
              <a:ext uri="{FF2B5EF4-FFF2-40B4-BE49-F238E27FC236}">
                <a16:creationId xmlns:a16="http://schemas.microsoft.com/office/drawing/2014/main" id="{1778C788-85B9-3596-2467-E1EBAB4C9226}"/>
              </a:ext>
            </a:extLst>
          </p:cNvPr>
          <p:cNvSpPr/>
          <p:nvPr/>
        </p:nvSpPr>
        <p:spPr>
          <a:xfrm>
            <a:off x="3028373" y="2209376"/>
            <a:ext cx="2356428"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 </a:t>
            </a:r>
            <a:r>
              <a:rPr lang="vi-VN" sz="2000" kern="1200" noProof="1">
                <a:solidFill>
                  <a:prstClr val="black"/>
                </a:solidFill>
                <a:cs typeface="Arial" panose="020B0604020202020204" pitchFamily="34" charset="0"/>
              </a:rPr>
              <a:t>E. Các-rai.</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7" name="Đáp án sai 3">
            <a:extLst>
              <a:ext uri="{FF2B5EF4-FFF2-40B4-BE49-F238E27FC236}">
                <a16:creationId xmlns:a16="http://schemas.microsoft.com/office/drawing/2014/main" id="{D525D25A-D89E-2359-2DD4-6064A2789FBC}"/>
              </a:ext>
            </a:extLst>
          </p:cNvPr>
          <p:cNvSpPr/>
          <p:nvPr/>
        </p:nvSpPr>
        <p:spPr>
          <a:xfrm>
            <a:off x="3028372" y="3596216"/>
            <a:ext cx="2356428" cy="1234440"/>
          </a:xfrm>
          <a:prstGeom prst="plaqu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lnSpc>
                <a:spcPct val="150000"/>
              </a:lnSpc>
              <a:buClrTx/>
            </a:pPr>
            <a:r>
              <a:rPr kumimoji="0" lang="en-US"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D. </a:t>
            </a:r>
            <a:r>
              <a:rPr lang="vi-VN" sz="2000" kern="1200" noProof="1">
                <a:solidFill>
                  <a:prstClr val="black"/>
                </a:solidFill>
                <a:cs typeface="Arial" panose="020B0604020202020204" pitchFamily="34" charset="0"/>
              </a:rPr>
              <a:t>Xti-phen-xơn.</a:t>
            </a:r>
            <a:endParaRPr kumimoji="0" lang="vi-VN" sz="2000" b="0"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18" name="Correct sound effect and wrong sound effect (mp3cut.net)">
            <a:hlinkClick r:id="" action="ppaction://media"/>
            <a:extLst>
              <a:ext uri="{FF2B5EF4-FFF2-40B4-BE49-F238E27FC236}">
                <a16:creationId xmlns:a16="http://schemas.microsoft.com/office/drawing/2014/main" id="{D7F7F963-A0B5-C301-2C64-69CF271534F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51"/>
            <a:ext cx="365523" cy="365523"/>
          </a:xfrm>
          <a:prstGeom prst="rect">
            <a:avLst/>
          </a:prstGeom>
        </p:spPr>
      </p:pic>
      <p:pic>
        <p:nvPicPr>
          <p:cNvPr id="19" name="Picture 5">
            <a:extLst>
              <a:ext uri="{FF2B5EF4-FFF2-40B4-BE49-F238E27FC236}">
                <a16:creationId xmlns:a16="http://schemas.microsoft.com/office/drawing/2014/main" id="{E0316B5F-E810-035A-F116-91FD7D7E5D7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147584" y="2598460"/>
            <a:ext cx="639785" cy="556871"/>
          </a:xfrm>
          <a:prstGeom prst="rect">
            <a:avLst/>
          </a:prstGeom>
        </p:spPr>
      </p:pic>
      <p:pic>
        <p:nvPicPr>
          <p:cNvPr id="20" name="Picture 10">
            <a:extLst>
              <a:ext uri="{FF2B5EF4-FFF2-40B4-BE49-F238E27FC236}">
                <a16:creationId xmlns:a16="http://schemas.microsoft.com/office/drawing/2014/main" id="{EEC6DE05-854C-CECC-E350-05DD0154979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640605" y="2536950"/>
            <a:ext cx="637592" cy="568036"/>
          </a:xfrm>
          <a:prstGeom prst="rect">
            <a:avLst/>
          </a:prstGeom>
        </p:spPr>
      </p:pic>
      <p:pic>
        <p:nvPicPr>
          <p:cNvPr id="21" name="Picture 10">
            <a:extLst>
              <a:ext uri="{FF2B5EF4-FFF2-40B4-BE49-F238E27FC236}">
                <a16:creationId xmlns:a16="http://schemas.microsoft.com/office/drawing/2014/main" id="{5355F114-4EDE-6120-031D-7CD93B9DA53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4640605" y="3935047"/>
            <a:ext cx="637592" cy="568036"/>
          </a:xfrm>
          <a:prstGeom prst="rect">
            <a:avLst/>
          </a:prstGeom>
        </p:spPr>
      </p:pic>
      <p:pic>
        <p:nvPicPr>
          <p:cNvPr id="22" name="Picture 10">
            <a:extLst>
              <a:ext uri="{FF2B5EF4-FFF2-40B4-BE49-F238E27FC236}">
                <a16:creationId xmlns:a16="http://schemas.microsoft.com/office/drawing/2014/main" id="{21099FB3-F926-BD75-29A4-CA42BF8280C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2149777" y="3979718"/>
            <a:ext cx="637592" cy="568036"/>
          </a:xfrm>
          <a:prstGeom prst="rect">
            <a:avLst/>
          </a:prstGeom>
        </p:spPr>
      </p:pic>
      <p:pic>
        <p:nvPicPr>
          <p:cNvPr id="23" name="Correct sound effect and wrong sound effect (mp3cut.net) (1)">
            <a:hlinkClick r:id="" action="ppaction://media"/>
            <a:extLst>
              <a:ext uri="{FF2B5EF4-FFF2-40B4-BE49-F238E27FC236}">
                <a16:creationId xmlns:a16="http://schemas.microsoft.com/office/drawing/2014/main" id="{237A9125-23EC-28BF-934B-03B4EAFAE9CD}"/>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51"/>
            <a:ext cx="365523" cy="365523"/>
          </a:xfrm>
          <a:prstGeom prst="rect">
            <a:avLst/>
          </a:prstGeom>
        </p:spPr>
      </p:pic>
      <p:pic>
        <p:nvPicPr>
          <p:cNvPr id="3" name="Picture 2" descr="A picture containing museum, wheel, indoor, metal&#10;&#10;Description automatically generated">
            <a:extLst>
              <a:ext uri="{FF2B5EF4-FFF2-40B4-BE49-F238E27FC236}">
                <a16:creationId xmlns:a16="http://schemas.microsoft.com/office/drawing/2014/main" id="{12FF1E5B-344F-CD8C-7D94-4009E7DC90D1}"/>
              </a:ext>
            </a:extLst>
          </p:cNvPr>
          <p:cNvPicPr>
            <a:picLocks noChangeAspect="1"/>
          </p:cNvPicPr>
          <p:nvPr/>
        </p:nvPicPr>
        <p:blipFill>
          <a:blip r:embed="rId11"/>
          <a:stretch>
            <a:fillRect/>
          </a:stretch>
        </p:blipFill>
        <p:spPr>
          <a:xfrm>
            <a:off x="5535274" y="2296863"/>
            <a:ext cx="2509934" cy="1862842"/>
          </a:xfrm>
          <a:prstGeom prst="rect">
            <a:avLst/>
          </a:prstGeom>
        </p:spPr>
      </p:pic>
      <p:pic>
        <p:nvPicPr>
          <p:cNvPr id="5" name="Picture 4" descr="A painting of a person sitting at a table&#10;&#10;Description automatically generated with low confidence">
            <a:extLst>
              <a:ext uri="{FF2B5EF4-FFF2-40B4-BE49-F238E27FC236}">
                <a16:creationId xmlns:a16="http://schemas.microsoft.com/office/drawing/2014/main" id="{20139EBB-3C13-7DA6-4296-77732AE553BB}"/>
              </a:ext>
            </a:extLst>
          </p:cNvPr>
          <p:cNvPicPr>
            <a:picLocks noChangeAspect="1"/>
          </p:cNvPicPr>
          <p:nvPr/>
        </p:nvPicPr>
        <p:blipFill>
          <a:blip r:embed="rId12"/>
          <a:stretch>
            <a:fillRect/>
          </a:stretch>
        </p:blipFill>
        <p:spPr>
          <a:xfrm>
            <a:off x="7453513" y="3048297"/>
            <a:ext cx="1484336" cy="1862842"/>
          </a:xfrm>
          <a:prstGeom prst="rect">
            <a:avLst/>
          </a:prstGeom>
        </p:spPr>
      </p:pic>
    </p:spTree>
    <p:extLst>
      <p:ext uri="{BB962C8B-B14F-4D97-AF65-F5344CB8AC3E}">
        <p14:creationId xmlns:p14="http://schemas.microsoft.com/office/powerpoint/2010/main" val="1983526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500"/>
                                        <p:tgtEl>
                                          <p:spTgt spid="5"/>
                                        </p:tgtEl>
                                      </p:cBhvr>
                                    </p:animEffect>
                                  </p:childTnLst>
                                </p:cTn>
                              </p:par>
                              <p:par>
                                <p:cTn id="11" presetID="6" presetClass="entr" presetSubtype="16"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ircle(in)">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strips(downLeft)">
                                      <p:cBhvr>
                                        <p:cTn id="18" dur="500"/>
                                        <p:tgtEl>
                                          <p:spTgt spid="14"/>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strips(downLeft)">
                                      <p:cBhvr>
                                        <p:cTn id="21" dur="500"/>
                                        <p:tgtEl>
                                          <p:spTgt spid="15"/>
                                        </p:tgtEl>
                                      </p:cBhvr>
                                    </p:animEffect>
                                  </p:childTnLst>
                                </p:cTn>
                              </p:par>
                              <p:par>
                                <p:cTn id="22" presetID="18" presetClass="entr" presetSubtype="12"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strips(downLeft)">
                                      <p:cBhvr>
                                        <p:cTn id="24" dur="500"/>
                                        <p:tgtEl>
                                          <p:spTgt spid="16"/>
                                        </p:tgtEl>
                                      </p:cBhvr>
                                    </p:animEffect>
                                  </p:childTnLst>
                                </p:cTn>
                              </p:par>
                              <p:par>
                                <p:cTn id="25" presetID="18" presetClass="entr" presetSubtype="12"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strips(downLeft)">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14"/>
                    </p:tgtEl>
                  </p:cond>
                </p:stCondLst>
                <p:endSync evt="end" delay="0">
                  <p:rtn val="all"/>
                </p:endSync>
                <p:childTnLst>
                  <p:par>
                    <p:cTn id="29" fill="hold">
                      <p:stCondLst>
                        <p:cond delay="0"/>
                      </p:stCondLst>
                      <p:childTnLst>
                        <p:par>
                          <p:cTn id="30" fill="hold">
                            <p:stCondLst>
                              <p:cond delay="0"/>
                            </p:stCondLst>
                            <p:childTnLst>
                              <p:par>
                                <p:cTn id="31" presetID="1" presetClass="emph" presetSubtype="2" fill="hold" nodeType="clickEffect">
                                  <p:stCondLst>
                                    <p:cond delay="0"/>
                                  </p:stCondLst>
                                  <p:childTnLst>
                                    <p:animClr clrSpc="rgb" dir="cw">
                                      <p:cBhvr>
                                        <p:cTn id="32" dur="500" fill="hold"/>
                                        <p:tgtEl>
                                          <p:spTgt spid="14"/>
                                        </p:tgtEl>
                                        <p:attrNameLst>
                                          <p:attrName>fillcolor</p:attrName>
                                        </p:attrNameLst>
                                      </p:cBhvr>
                                      <p:to>
                                        <a:srgbClr val="92D050"/>
                                      </p:to>
                                    </p:animClr>
                                    <p:set>
                                      <p:cBhvr>
                                        <p:cTn id="33" dur="500" fill="hold"/>
                                        <p:tgtEl>
                                          <p:spTgt spid="14"/>
                                        </p:tgtEl>
                                        <p:attrNameLst>
                                          <p:attrName>fill.type</p:attrName>
                                        </p:attrNameLst>
                                      </p:cBhvr>
                                      <p:to>
                                        <p:strVal val="solid"/>
                                      </p:to>
                                    </p:set>
                                    <p:set>
                                      <p:cBhvr>
                                        <p:cTn id="34" dur="500" fill="hold"/>
                                        <p:tgtEl>
                                          <p:spTgt spid="14"/>
                                        </p:tgtEl>
                                        <p:attrNameLst>
                                          <p:attrName>fill.on</p:attrName>
                                        </p:attrNameLst>
                                      </p:cBhvr>
                                      <p:to>
                                        <p:strVal val="true"/>
                                      </p:to>
                                    </p:set>
                                  </p:childTnLst>
                                </p:cTn>
                              </p:par>
                              <p:par>
                                <p:cTn id="35" presetID="1" presetClass="mediacall" presetSubtype="0" fill="hold" nodeType="withEffect">
                                  <p:stCondLst>
                                    <p:cond delay="0"/>
                                  </p:stCondLst>
                                  <p:childTnLst>
                                    <p:cmd type="call" cmd="playFrom(0.0)">
                                      <p:cBhvr>
                                        <p:cTn id="36" dur="835" fill="hold"/>
                                        <p:tgtEl>
                                          <p:spTgt spid="18"/>
                                        </p:tgtEl>
                                      </p:cBhvr>
                                    </p:cmd>
                                  </p:childTnLst>
                                </p:cTn>
                              </p:par>
                              <p:par>
                                <p:cTn id="37" presetID="1" presetClass="entr" presetSubtype="0" fill="hold" nodeType="withEffect">
                                  <p:stCondLst>
                                    <p:cond delay="0"/>
                                  </p:stCondLst>
                                  <p:childTnLst>
                                    <p:set>
                                      <p:cBhvr>
                                        <p:cTn id="38" dur="1" fill="hold">
                                          <p:stCondLst>
                                            <p:cond delay="9"/>
                                          </p:stCondLst>
                                        </p:cTn>
                                        <p:tgtEl>
                                          <p:spTgt spid="19"/>
                                        </p:tgtEl>
                                        <p:attrNameLst>
                                          <p:attrName>style.visibility</p:attrName>
                                        </p:attrNameLst>
                                      </p:cBhvr>
                                      <p:to>
                                        <p:strVal val="visible"/>
                                      </p:to>
                                    </p:set>
                                  </p:childTnLst>
                                </p:cTn>
                              </p:par>
                              <p:par>
                                <p:cTn id="39" presetID="26" presetClass="emph" presetSubtype="0" repeatCount="2000" fill="hold" grpId="1" nodeType="withEffect">
                                  <p:stCondLst>
                                    <p:cond delay="0"/>
                                  </p:stCondLst>
                                  <p:childTnLst>
                                    <p:animEffect transition="out" filter="fade">
                                      <p:cBhvr>
                                        <p:cTn id="40" dur="500" tmFilter="0, 0; .2, .5; .8, .5; 1, 0"/>
                                        <p:tgtEl>
                                          <p:spTgt spid="14"/>
                                        </p:tgtEl>
                                      </p:cBhvr>
                                    </p:animEffect>
                                    <p:animScale>
                                      <p:cBhvr>
                                        <p:cTn id="41" dur="250" autoRev="1" fill="hold"/>
                                        <p:tgtEl>
                                          <p:spTgt spid="14"/>
                                        </p:tgtEl>
                                      </p:cBhvr>
                                      <p:by x="105000" y="105000"/>
                                    </p:animScale>
                                  </p:childTnLst>
                                </p:cTn>
                              </p:par>
                            </p:childTnLst>
                          </p:cTn>
                        </p:par>
                      </p:childTnLst>
                    </p:cTn>
                  </p:par>
                </p:childTnLst>
              </p:cTn>
              <p:nextCondLst>
                <p:cond evt="onClick" delay="0">
                  <p:tgtEl>
                    <p:spTgt spid="14"/>
                  </p:tgtEl>
                </p:cond>
              </p:nextCondLst>
            </p:seq>
            <p:seq concurrent="1" nextAc="seek">
              <p:cTn id="42" restart="whenNotActive" fill="hold" evtFilter="cancelBubble" nodeType="interactiveSeq">
                <p:stCondLst>
                  <p:cond evt="onClick" delay="0">
                    <p:tgtEl>
                      <p:spTgt spid="15"/>
                    </p:tgtEl>
                  </p:cond>
                </p:stCondLst>
                <p:endSync evt="end" delay="0">
                  <p:rtn val="all"/>
                </p:endSync>
                <p:childTnLst>
                  <p:par>
                    <p:cTn id="43" fill="hold">
                      <p:stCondLst>
                        <p:cond delay="0"/>
                      </p:stCondLst>
                      <p:childTnLst>
                        <p:par>
                          <p:cTn id="44" fill="hold">
                            <p:stCondLst>
                              <p:cond delay="0"/>
                            </p:stCondLst>
                            <p:childTnLst>
                              <p:par>
                                <p:cTn id="45" presetID="1" presetClass="emph" presetSubtype="2" fill="hold" nodeType="clickEffect">
                                  <p:stCondLst>
                                    <p:cond delay="0"/>
                                  </p:stCondLst>
                                  <p:childTnLst>
                                    <p:animClr clrSpc="rgb" dir="cw">
                                      <p:cBhvr>
                                        <p:cTn id="46" dur="500" fill="hold"/>
                                        <p:tgtEl>
                                          <p:spTgt spid="15"/>
                                        </p:tgtEl>
                                        <p:attrNameLst>
                                          <p:attrName>fillcolor</p:attrName>
                                        </p:attrNameLst>
                                      </p:cBhvr>
                                      <p:to>
                                        <a:srgbClr val="D99694"/>
                                      </p:to>
                                    </p:animClr>
                                    <p:set>
                                      <p:cBhvr>
                                        <p:cTn id="47" dur="500" fill="hold"/>
                                        <p:tgtEl>
                                          <p:spTgt spid="15"/>
                                        </p:tgtEl>
                                        <p:attrNameLst>
                                          <p:attrName>fill.type</p:attrName>
                                        </p:attrNameLst>
                                      </p:cBhvr>
                                      <p:to>
                                        <p:strVal val="solid"/>
                                      </p:to>
                                    </p:set>
                                    <p:set>
                                      <p:cBhvr>
                                        <p:cTn id="48" dur="500" fill="hold"/>
                                        <p:tgtEl>
                                          <p:spTgt spid="15"/>
                                        </p:tgtEl>
                                        <p:attrNameLst>
                                          <p:attrName>fill.on</p:attrName>
                                        </p:attrNameLst>
                                      </p:cBhvr>
                                      <p:to>
                                        <p:strVal val="true"/>
                                      </p:to>
                                    </p:set>
                                  </p:childTnLst>
                                </p:cTn>
                              </p:par>
                              <p:par>
                                <p:cTn id="49" presetID="1" presetClass="mediacall" presetSubtype="0" fill="hold" nodeType="withEffect">
                                  <p:stCondLst>
                                    <p:cond delay="0"/>
                                  </p:stCondLst>
                                  <p:childTnLst>
                                    <p:cmd type="call" cmd="playFrom(0.0)">
                                      <p:cBhvr>
                                        <p:cTn id="50" dur="862" fill="hold"/>
                                        <p:tgtEl>
                                          <p:spTgt spid="23"/>
                                        </p:tgtEl>
                                      </p:cBhvr>
                                    </p:cmd>
                                  </p:childTnLst>
                                </p:cTn>
                              </p:par>
                              <p:par>
                                <p:cTn id="51" presetID="1" presetClass="entr" presetSubtype="0" fill="hold" nodeType="withEffect">
                                  <p:stCondLst>
                                    <p:cond delay="0"/>
                                  </p:stCondLst>
                                  <p:childTnLst>
                                    <p:set>
                                      <p:cBhvr>
                                        <p:cTn id="52" dur="1" fill="hold">
                                          <p:stCondLst>
                                            <p:cond delay="0"/>
                                          </p:stCondLst>
                                        </p:cTn>
                                        <p:tgtEl>
                                          <p:spTgt spid="22"/>
                                        </p:tgtEl>
                                        <p:attrNameLst>
                                          <p:attrName>style.visibility</p:attrName>
                                        </p:attrNameLst>
                                      </p:cBhvr>
                                      <p:to>
                                        <p:strVal val="visible"/>
                                      </p:to>
                                    </p:set>
                                  </p:childTnLst>
                                </p:cTn>
                              </p:par>
                              <p:par>
                                <p:cTn id="53" presetID="26" presetClass="emph" presetSubtype="0" repeatCount="2000" fill="hold" grpId="1" nodeType="withEffect">
                                  <p:stCondLst>
                                    <p:cond delay="0"/>
                                  </p:stCondLst>
                                  <p:childTnLst>
                                    <p:animEffect transition="out" filter="fade">
                                      <p:cBhvr>
                                        <p:cTn id="54" dur="500" tmFilter="0, 0; .2, .5; .8, .5; 1, 0"/>
                                        <p:tgtEl>
                                          <p:spTgt spid="15"/>
                                        </p:tgtEl>
                                      </p:cBhvr>
                                    </p:animEffect>
                                    <p:animScale>
                                      <p:cBhvr>
                                        <p:cTn id="55" dur="250" autoRev="1" fill="hold"/>
                                        <p:tgtEl>
                                          <p:spTgt spid="15"/>
                                        </p:tgtEl>
                                      </p:cBhvr>
                                      <p:by x="105000" y="105000"/>
                                    </p:animScale>
                                  </p:childTnLst>
                                </p:cTn>
                              </p:par>
                            </p:childTnLst>
                          </p:cTn>
                        </p:par>
                      </p:childTnLst>
                    </p:cTn>
                  </p:par>
                </p:childTnLst>
              </p:cTn>
              <p:nextCondLst>
                <p:cond evt="onClick" delay="0">
                  <p:tgtEl>
                    <p:spTgt spid="15"/>
                  </p:tgtEl>
                </p:cond>
              </p:nextCondLst>
            </p:seq>
            <p:seq concurrent="1" nextAc="seek">
              <p:cTn id="56" restart="whenNotActive" fill="hold" evtFilter="cancelBubble" nodeType="interactiveSeq">
                <p:stCondLst>
                  <p:cond evt="onClick" delay="0">
                    <p:tgtEl>
                      <p:spTgt spid="16"/>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500" fill="hold"/>
                                        <p:tgtEl>
                                          <p:spTgt spid="16"/>
                                        </p:tgtEl>
                                        <p:attrNameLst>
                                          <p:attrName>fillcolor</p:attrName>
                                        </p:attrNameLst>
                                      </p:cBhvr>
                                      <p:to>
                                        <a:srgbClr val="D99694"/>
                                      </p:to>
                                    </p:animClr>
                                    <p:set>
                                      <p:cBhvr>
                                        <p:cTn id="61" dur="500" fill="hold"/>
                                        <p:tgtEl>
                                          <p:spTgt spid="16"/>
                                        </p:tgtEl>
                                        <p:attrNameLst>
                                          <p:attrName>fill.type</p:attrName>
                                        </p:attrNameLst>
                                      </p:cBhvr>
                                      <p:to>
                                        <p:strVal val="solid"/>
                                      </p:to>
                                    </p:set>
                                    <p:set>
                                      <p:cBhvr>
                                        <p:cTn id="62" dur="500" fill="hold"/>
                                        <p:tgtEl>
                                          <p:spTgt spid="16"/>
                                        </p:tgtEl>
                                        <p:attrNameLst>
                                          <p:attrName>fill.on</p:attrName>
                                        </p:attrNameLst>
                                      </p:cBhvr>
                                      <p:to>
                                        <p:strVal val="true"/>
                                      </p:to>
                                    </p:set>
                                  </p:childTnLst>
                                </p:cTn>
                              </p:par>
                              <p:par>
                                <p:cTn id="63" presetID="1" presetClass="mediacall" presetSubtype="0" fill="hold" nodeType="withEffect">
                                  <p:stCondLst>
                                    <p:cond delay="0"/>
                                  </p:stCondLst>
                                  <p:childTnLst>
                                    <p:cmd type="call" cmd="playFrom(0.0)">
                                      <p:cBhvr>
                                        <p:cTn id="64" dur="862" fill="hold"/>
                                        <p:tgtEl>
                                          <p:spTgt spid="23"/>
                                        </p:tgtEl>
                                      </p:cBhvr>
                                    </p:cmd>
                                  </p:childTnLst>
                                </p:cTn>
                              </p:par>
                              <p:par>
                                <p:cTn id="65" presetID="1" presetClass="entr" presetSubtype="0" fill="hold" nodeType="withEffect">
                                  <p:stCondLst>
                                    <p:cond delay="0"/>
                                  </p:stCondLst>
                                  <p:childTnLst>
                                    <p:set>
                                      <p:cBhvr>
                                        <p:cTn id="66" dur="1" fill="hold">
                                          <p:stCondLst>
                                            <p:cond delay="9"/>
                                          </p:stCondLst>
                                        </p:cTn>
                                        <p:tgtEl>
                                          <p:spTgt spid="20"/>
                                        </p:tgtEl>
                                        <p:attrNameLst>
                                          <p:attrName>style.visibility</p:attrName>
                                        </p:attrNameLst>
                                      </p:cBhvr>
                                      <p:to>
                                        <p:strVal val="visible"/>
                                      </p:to>
                                    </p:set>
                                  </p:childTnLst>
                                </p:cTn>
                              </p:par>
                              <p:par>
                                <p:cTn id="67" presetID="26" presetClass="emph" presetSubtype="0" repeatCount="2000" fill="hold" grpId="1" nodeType="withEffect">
                                  <p:stCondLst>
                                    <p:cond delay="0"/>
                                  </p:stCondLst>
                                  <p:childTnLst>
                                    <p:animEffect transition="out" filter="fade">
                                      <p:cBhvr>
                                        <p:cTn id="68" dur="500" tmFilter="0, 0; .2, .5; .8, .5; 1, 0"/>
                                        <p:tgtEl>
                                          <p:spTgt spid="16"/>
                                        </p:tgtEl>
                                      </p:cBhvr>
                                    </p:animEffect>
                                    <p:animScale>
                                      <p:cBhvr>
                                        <p:cTn id="69" dur="250" autoRev="1" fill="hold"/>
                                        <p:tgtEl>
                                          <p:spTgt spid="16"/>
                                        </p:tgtEl>
                                      </p:cBhvr>
                                      <p:by x="105000" y="105000"/>
                                    </p:animScale>
                                  </p:childTnLst>
                                </p:cTn>
                              </p:par>
                            </p:childTnLst>
                          </p:cTn>
                        </p:par>
                      </p:childTnLst>
                    </p:cTn>
                  </p:par>
                </p:childTnLst>
              </p:cTn>
              <p:nextCondLst>
                <p:cond evt="onClick" delay="0">
                  <p:tgtEl>
                    <p:spTgt spid="16"/>
                  </p:tgtEl>
                </p:cond>
              </p:nextCondLst>
            </p:seq>
            <p:seq concurrent="1" nextAc="seek">
              <p:cTn id="70" restart="whenNotActive" fill="hold" evtFilter="cancelBubble" nodeType="interactiveSeq">
                <p:stCondLst>
                  <p:cond evt="onClick" delay="0">
                    <p:tgtEl>
                      <p:spTgt spid="17"/>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500" fill="hold"/>
                                        <p:tgtEl>
                                          <p:spTgt spid="17"/>
                                        </p:tgtEl>
                                        <p:attrNameLst>
                                          <p:attrName>fillcolor</p:attrName>
                                        </p:attrNameLst>
                                      </p:cBhvr>
                                      <p:to>
                                        <a:srgbClr val="D99694"/>
                                      </p:to>
                                    </p:animClr>
                                    <p:set>
                                      <p:cBhvr>
                                        <p:cTn id="75" dur="500" fill="hold"/>
                                        <p:tgtEl>
                                          <p:spTgt spid="17"/>
                                        </p:tgtEl>
                                        <p:attrNameLst>
                                          <p:attrName>fill.type</p:attrName>
                                        </p:attrNameLst>
                                      </p:cBhvr>
                                      <p:to>
                                        <p:strVal val="solid"/>
                                      </p:to>
                                    </p:set>
                                    <p:set>
                                      <p:cBhvr>
                                        <p:cTn id="76" dur="500" fill="hold"/>
                                        <p:tgtEl>
                                          <p:spTgt spid="17"/>
                                        </p:tgtEl>
                                        <p:attrNameLst>
                                          <p:attrName>fill.on</p:attrName>
                                        </p:attrNameLst>
                                      </p:cBhvr>
                                      <p:to>
                                        <p:strVal val="true"/>
                                      </p:to>
                                    </p:set>
                                  </p:childTnLst>
                                </p:cTn>
                              </p:par>
                              <p:par>
                                <p:cTn id="77" presetID="1" presetClass="mediacall" presetSubtype="0" fill="hold" nodeType="withEffect">
                                  <p:stCondLst>
                                    <p:cond delay="0"/>
                                  </p:stCondLst>
                                  <p:childTnLst>
                                    <p:cmd type="call" cmd="playFrom(0.0)">
                                      <p:cBhvr>
                                        <p:cTn id="78" dur="862" fill="hold"/>
                                        <p:tgtEl>
                                          <p:spTgt spid="23"/>
                                        </p:tgtEl>
                                      </p:cBhvr>
                                    </p:cmd>
                                  </p:childTnLst>
                                </p:cTn>
                              </p:par>
                              <p:par>
                                <p:cTn id="79" presetID="1" presetClass="entr" presetSubtype="0" fill="hold" nodeType="withEffect">
                                  <p:stCondLst>
                                    <p:cond delay="0"/>
                                  </p:stCondLst>
                                  <p:childTnLst>
                                    <p:set>
                                      <p:cBhvr>
                                        <p:cTn id="80" dur="1" fill="hold">
                                          <p:stCondLst>
                                            <p:cond delay="9"/>
                                          </p:stCondLst>
                                        </p:cTn>
                                        <p:tgtEl>
                                          <p:spTgt spid="21"/>
                                        </p:tgtEl>
                                        <p:attrNameLst>
                                          <p:attrName>style.visibility</p:attrName>
                                        </p:attrNameLst>
                                      </p:cBhvr>
                                      <p:to>
                                        <p:strVal val="visible"/>
                                      </p:to>
                                    </p:set>
                                  </p:childTnLst>
                                </p:cTn>
                              </p:par>
                              <p:par>
                                <p:cTn id="81" presetID="26" presetClass="emph" presetSubtype="0" repeatCount="2000" fill="hold" grpId="1" nodeType="withEffect">
                                  <p:stCondLst>
                                    <p:cond delay="0"/>
                                  </p:stCondLst>
                                  <p:childTnLst>
                                    <p:animEffect transition="out" filter="fade">
                                      <p:cBhvr>
                                        <p:cTn id="82" dur="500" tmFilter="0, 0; .2, .5; .8, .5; 1, 0"/>
                                        <p:tgtEl>
                                          <p:spTgt spid="17"/>
                                        </p:tgtEl>
                                      </p:cBhvr>
                                    </p:animEffect>
                                    <p:animScale>
                                      <p:cBhvr>
                                        <p:cTn id="83" dur="250" autoRev="1" fill="hold"/>
                                        <p:tgtEl>
                                          <p:spTgt spid="17"/>
                                        </p:tgtEl>
                                      </p:cBhvr>
                                      <p:by x="105000" y="105000"/>
                                    </p:animScale>
                                  </p:childTnLst>
                                </p:cTn>
                              </p:par>
                            </p:childTnLst>
                          </p:cTn>
                        </p:par>
                      </p:childTnLst>
                    </p:cTn>
                  </p:par>
                </p:childTnLst>
              </p:cTn>
              <p:nextCondLst>
                <p:cond evt="onClick" delay="0">
                  <p:tgtEl>
                    <p:spTgt spid="17"/>
                  </p:tgtEl>
                </p:cond>
              </p:nextCondLst>
            </p:seq>
            <p:audio>
              <p:cMediaNode vol="80000">
                <p:cTn id="84" fill="hold" display="0">
                  <p:stCondLst>
                    <p:cond delay="indefinite"/>
                  </p:stCondLst>
                  <p:endCondLst>
                    <p:cond evt="onStopAudio" delay="0">
                      <p:tgtEl>
                        <p:sldTgt/>
                      </p:tgtEl>
                    </p:cond>
                  </p:endCondLst>
                </p:cTn>
                <p:tgtEl>
                  <p:spTgt spid="18"/>
                </p:tgtEl>
              </p:cMediaNode>
            </p:audio>
            <p:audio>
              <p:cMediaNode vol="80000">
                <p:cTn id="85" fill="hold" display="0">
                  <p:stCondLst>
                    <p:cond delay="indefinite"/>
                  </p:stCondLst>
                  <p:endCondLst>
                    <p:cond evt="onStopAudio" delay="0">
                      <p:tgtEl>
                        <p:sldTgt/>
                      </p:tgtEl>
                    </p:cond>
                  </p:endCondLst>
                </p:cTn>
                <p:tgtEl>
                  <p:spTgt spid="23"/>
                </p:tgtEl>
              </p:cMediaNode>
            </p:audio>
          </p:childTnLst>
        </p:cTn>
      </p:par>
    </p:tnLst>
    <p:bldLst>
      <p:bldP spid="13" grpId="0" animBg="1"/>
      <p:bldP spid="14" grpId="0" animBg="1"/>
      <p:bldP spid="14" grpId="1" animBg="1"/>
      <p:bldP spid="15" grpId="0" animBg="1"/>
      <p:bldP spid="15" grpId="1" animBg="1"/>
      <p:bldP spid="16" grpId="0" animBg="1"/>
      <p:bldP spid="16" grpId="1" animBg="1"/>
      <p:bldP spid="17" grpId="0" animBg="1"/>
      <p:bldP spid="17"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858"/>
        <p:cNvGrpSpPr/>
        <p:nvPr/>
      </p:nvGrpSpPr>
      <p:grpSpPr>
        <a:xfrm>
          <a:off x="0" y="0"/>
          <a:ext cx="0" cy="0"/>
          <a:chOff x="0" y="0"/>
          <a:chExt cx="0" cy="0"/>
        </a:xfrm>
      </p:grpSpPr>
      <p:sp>
        <p:nvSpPr>
          <p:cNvPr id="1859" name="Google Shape;1859;p33"/>
          <p:cNvSpPr/>
          <p:nvPr/>
        </p:nvSpPr>
        <p:spPr>
          <a:xfrm flipH="1">
            <a:off x="-464739" y="2597754"/>
            <a:ext cx="635025" cy="371375"/>
          </a:xfrm>
          <a:custGeom>
            <a:avLst/>
            <a:gdLst/>
            <a:ahLst/>
            <a:cxnLst/>
            <a:rect l="l" t="t" r="r" b="b"/>
            <a:pathLst>
              <a:path w="25401" h="14855" extrusionOk="0">
                <a:moveTo>
                  <a:pt x="332" y="14756"/>
                </a:moveTo>
                <a:cubicBezTo>
                  <a:pt x="730" y="15154"/>
                  <a:pt x="1482" y="11084"/>
                  <a:pt x="3252" y="10243"/>
                </a:cubicBezTo>
                <a:cubicBezTo>
                  <a:pt x="5022" y="9402"/>
                  <a:pt x="10022" y="10685"/>
                  <a:pt x="10951" y="9712"/>
                </a:cubicBezTo>
                <a:cubicBezTo>
                  <a:pt x="11880" y="8739"/>
                  <a:pt x="6482" y="5244"/>
                  <a:pt x="8827" y="4403"/>
                </a:cubicBezTo>
                <a:cubicBezTo>
                  <a:pt x="11172" y="3562"/>
                  <a:pt x="23384" y="5376"/>
                  <a:pt x="25021" y="4668"/>
                </a:cubicBezTo>
                <a:cubicBezTo>
                  <a:pt x="26658" y="3960"/>
                  <a:pt x="22366" y="642"/>
                  <a:pt x="18649" y="155"/>
                </a:cubicBezTo>
                <a:cubicBezTo>
                  <a:pt x="14932" y="-332"/>
                  <a:pt x="4712" y="598"/>
                  <a:pt x="2721" y="1748"/>
                </a:cubicBezTo>
                <a:cubicBezTo>
                  <a:pt x="730" y="2898"/>
                  <a:pt x="7013" y="6039"/>
                  <a:pt x="6703" y="7057"/>
                </a:cubicBezTo>
                <a:cubicBezTo>
                  <a:pt x="6393" y="8075"/>
                  <a:pt x="1925" y="6571"/>
                  <a:pt x="863" y="7854"/>
                </a:cubicBezTo>
                <a:cubicBezTo>
                  <a:pt x="-199" y="9137"/>
                  <a:pt x="-66" y="14358"/>
                  <a:pt x="332" y="14756"/>
                </a:cubicBezTo>
                <a:close/>
              </a:path>
            </a:pathLst>
          </a:custGeom>
          <a:solidFill>
            <a:srgbClr val="FFFFFF">
              <a:alpha val="70440"/>
            </a:srgbClr>
          </a:solidFill>
          <a:ln>
            <a:noFill/>
          </a:ln>
        </p:spPr>
      </p:sp>
      <p:sp>
        <p:nvSpPr>
          <p:cNvPr id="1860" name="Google Shape;1860;p33"/>
          <p:cNvSpPr/>
          <p:nvPr/>
        </p:nvSpPr>
        <p:spPr>
          <a:xfrm flipH="1">
            <a:off x="-312611" y="2484117"/>
            <a:ext cx="990350" cy="453075"/>
          </a:xfrm>
          <a:custGeom>
            <a:avLst/>
            <a:gdLst/>
            <a:ahLst/>
            <a:cxnLst/>
            <a:rect l="l" t="t" r="r" b="b"/>
            <a:pathLst>
              <a:path w="39614" h="18123" extrusionOk="0">
                <a:moveTo>
                  <a:pt x="3639" y="18106"/>
                </a:moveTo>
                <a:cubicBezTo>
                  <a:pt x="4391" y="18239"/>
                  <a:pt x="2776" y="14102"/>
                  <a:pt x="4568" y="13195"/>
                </a:cubicBezTo>
                <a:cubicBezTo>
                  <a:pt x="6360" y="12288"/>
                  <a:pt x="12776" y="13173"/>
                  <a:pt x="14391" y="12664"/>
                </a:cubicBezTo>
                <a:cubicBezTo>
                  <a:pt x="16006" y="12155"/>
                  <a:pt x="14944" y="10629"/>
                  <a:pt x="14258" y="10142"/>
                </a:cubicBezTo>
                <a:cubicBezTo>
                  <a:pt x="13572" y="9655"/>
                  <a:pt x="10696" y="10209"/>
                  <a:pt x="10276" y="9744"/>
                </a:cubicBezTo>
                <a:cubicBezTo>
                  <a:pt x="9856" y="9280"/>
                  <a:pt x="8307" y="7731"/>
                  <a:pt x="11736" y="7355"/>
                </a:cubicBezTo>
                <a:cubicBezTo>
                  <a:pt x="15165" y="6979"/>
                  <a:pt x="26249" y="8506"/>
                  <a:pt x="30850" y="7488"/>
                </a:cubicBezTo>
                <a:cubicBezTo>
                  <a:pt x="35452" y="6470"/>
                  <a:pt x="40849" y="2466"/>
                  <a:pt x="39345" y="1249"/>
                </a:cubicBezTo>
                <a:cubicBezTo>
                  <a:pt x="37841" y="32"/>
                  <a:pt x="24169" y="-211"/>
                  <a:pt x="21824" y="187"/>
                </a:cubicBezTo>
                <a:cubicBezTo>
                  <a:pt x="19479" y="585"/>
                  <a:pt x="28085" y="2974"/>
                  <a:pt x="25275" y="3638"/>
                </a:cubicBezTo>
                <a:cubicBezTo>
                  <a:pt x="22466" y="4302"/>
                  <a:pt x="8131" y="3019"/>
                  <a:pt x="4967" y="4169"/>
                </a:cubicBezTo>
                <a:cubicBezTo>
                  <a:pt x="1804" y="5320"/>
                  <a:pt x="7113" y="9169"/>
                  <a:pt x="6294" y="10541"/>
                </a:cubicBezTo>
                <a:cubicBezTo>
                  <a:pt x="5475" y="11913"/>
                  <a:pt x="498" y="11138"/>
                  <a:pt x="55" y="12399"/>
                </a:cubicBezTo>
                <a:cubicBezTo>
                  <a:pt x="-387" y="13660"/>
                  <a:pt x="2887" y="17973"/>
                  <a:pt x="3639" y="18106"/>
                </a:cubicBezTo>
                <a:close/>
              </a:path>
            </a:pathLst>
          </a:custGeom>
          <a:solidFill>
            <a:srgbClr val="FFFFFF">
              <a:alpha val="70440"/>
            </a:srgbClr>
          </a:solidFill>
          <a:ln>
            <a:noFill/>
          </a:ln>
        </p:spPr>
      </p:sp>
      <p:sp>
        <p:nvSpPr>
          <p:cNvPr id="1861" name="Google Shape;1861;p33"/>
          <p:cNvSpPr/>
          <p:nvPr/>
        </p:nvSpPr>
        <p:spPr>
          <a:xfrm flipH="1">
            <a:off x="-493825" y="2189035"/>
            <a:ext cx="1506575" cy="741800"/>
          </a:xfrm>
          <a:custGeom>
            <a:avLst/>
            <a:gdLst/>
            <a:ahLst/>
            <a:cxnLst/>
            <a:rect l="l" t="t" r="r" b="b"/>
            <a:pathLst>
              <a:path w="60263" h="29672" extrusionOk="0">
                <a:moveTo>
                  <a:pt x="6421" y="29645"/>
                </a:moveTo>
                <a:cubicBezTo>
                  <a:pt x="7748" y="29866"/>
                  <a:pt x="8058" y="25442"/>
                  <a:pt x="8014" y="23672"/>
                </a:cubicBezTo>
                <a:cubicBezTo>
                  <a:pt x="7970" y="21902"/>
                  <a:pt x="5581" y="20376"/>
                  <a:pt x="6156" y="19026"/>
                </a:cubicBezTo>
                <a:cubicBezTo>
                  <a:pt x="6731" y="17677"/>
                  <a:pt x="10779" y="16526"/>
                  <a:pt x="11465" y="15575"/>
                </a:cubicBezTo>
                <a:cubicBezTo>
                  <a:pt x="12151" y="14624"/>
                  <a:pt x="10802" y="14182"/>
                  <a:pt x="10271" y="13319"/>
                </a:cubicBezTo>
                <a:cubicBezTo>
                  <a:pt x="9740" y="12456"/>
                  <a:pt x="3656" y="11040"/>
                  <a:pt x="8280" y="10398"/>
                </a:cubicBezTo>
                <a:cubicBezTo>
                  <a:pt x="12904" y="9756"/>
                  <a:pt x="33832" y="10465"/>
                  <a:pt x="38013" y="9469"/>
                </a:cubicBezTo>
                <a:cubicBezTo>
                  <a:pt x="42194" y="8474"/>
                  <a:pt x="29982" y="5354"/>
                  <a:pt x="33367" y="4425"/>
                </a:cubicBezTo>
                <a:cubicBezTo>
                  <a:pt x="36752" y="3496"/>
                  <a:pt x="54782" y="4580"/>
                  <a:pt x="58321" y="3894"/>
                </a:cubicBezTo>
                <a:cubicBezTo>
                  <a:pt x="61861" y="3208"/>
                  <a:pt x="60489" y="797"/>
                  <a:pt x="54604" y="310"/>
                </a:cubicBezTo>
                <a:cubicBezTo>
                  <a:pt x="48719" y="-177"/>
                  <a:pt x="28278" y="-132"/>
                  <a:pt x="23013" y="974"/>
                </a:cubicBezTo>
                <a:cubicBezTo>
                  <a:pt x="17748" y="2080"/>
                  <a:pt x="26553" y="5620"/>
                  <a:pt x="23013" y="6947"/>
                </a:cubicBezTo>
                <a:cubicBezTo>
                  <a:pt x="19474" y="8274"/>
                  <a:pt x="4940" y="7456"/>
                  <a:pt x="1776" y="8938"/>
                </a:cubicBezTo>
                <a:cubicBezTo>
                  <a:pt x="-1387" y="10420"/>
                  <a:pt x="4320" y="13606"/>
                  <a:pt x="4032" y="15840"/>
                </a:cubicBezTo>
                <a:cubicBezTo>
                  <a:pt x="3744" y="18075"/>
                  <a:pt x="-348" y="20044"/>
                  <a:pt x="50" y="22345"/>
                </a:cubicBezTo>
                <a:cubicBezTo>
                  <a:pt x="448" y="24646"/>
                  <a:pt x="5094" y="29424"/>
                  <a:pt x="6421" y="29645"/>
                </a:cubicBezTo>
                <a:close/>
              </a:path>
            </a:pathLst>
          </a:custGeom>
          <a:solidFill>
            <a:srgbClr val="FFFFFF">
              <a:alpha val="70440"/>
            </a:srgbClr>
          </a:solidFill>
          <a:ln>
            <a:noFill/>
          </a:ln>
        </p:spPr>
      </p:sp>
      <p:grpSp>
        <p:nvGrpSpPr>
          <p:cNvPr id="1862" name="Google Shape;1862;p33"/>
          <p:cNvGrpSpPr/>
          <p:nvPr/>
        </p:nvGrpSpPr>
        <p:grpSpPr>
          <a:xfrm flipH="1">
            <a:off x="-422044" y="2926825"/>
            <a:ext cx="1931300" cy="862775"/>
            <a:chOff x="7466375" y="3371475"/>
            <a:chExt cx="1931300" cy="862775"/>
          </a:xfrm>
        </p:grpSpPr>
        <p:sp>
          <p:nvSpPr>
            <p:cNvPr id="1863" name="Google Shape;1863;p33"/>
            <p:cNvSpPr/>
            <p:nvPr/>
          </p:nvSpPr>
          <p:spPr>
            <a:xfrm>
              <a:off x="8060825" y="3371475"/>
              <a:ext cx="102408" cy="537556"/>
            </a:xfrm>
            <a:custGeom>
              <a:avLst/>
              <a:gdLst/>
              <a:ahLst/>
              <a:cxnLst/>
              <a:rect l="l" t="t" r="r" b="b"/>
              <a:pathLst>
                <a:path w="7433" h="39024" extrusionOk="0">
                  <a:moveTo>
                    <a:pt x="7433" y="39024"/>
                  </a:moveTo>
                  <a:lnTo>
                    <a:pt x="5575" y="0"/>
                  </a:lnTo>
                  <a:lnTo>
                    <a:pt x="2124" y="0"/>
                  </a:lnTo>
                  <a:lnTo>
                    <a:pt x="0" y="38759"/>
                  </a:lnTo>
                  <a:close/>
                </a:path>
              </a:pathLst>
            </a:custGeom>
            <a:solidFill>
              <a:schemeClr val="dk2"/>
            </a:solidFill>
            <a:ln>
              <a:noFill/>
            </a:ln>
          </p:spPr>
        </p:sp>
        <p:sp>
          <p:nvSpPr>
            <p:cNvPr id="1864" name="Google Shape;1864;p33"/>
            <p:cNvSpPr/>
            <p:nvPr/>
          </p:nvSpPr>
          <p:spPr>
            <a:xfrm>
              <a:off x="7466375" y="3842700"/>
              <a:ext cx="1931300" cy="391550"/>
            </a:xfrm>
            <a:custGeom>
              <a:avLst/>
              <a:gdLst/>
              <a:ahLst/>
              <a:cxnLst/>
              <a:rect l="l" t="t" r="r" b="b"/>
              <a:pathLst>
                <a:path w="77252" h="15662" extrusionOk="0">
                  <a:moveTo>
                    <a:pt x="74863" y="3451"/>
                  </a:moveTo>
                  <a:lnTo>
                    <a:pt x="71677" y="0"/>
                  </a:lnTo>
                  <a:lnTo>
                    <a:pt x="6637" y="0"/>
                  </a:lnTo>
                  <a:lnTo>
                    <a:pt x="0" y="6902"/>
                  </a:lnTo>
                  <a:lnTo>
                    <a:pt x="6902" y="7167"/>
                  </a:lnTo>
                  <a:lnTo>
                    <a:pt x="6637" y="15662"/>
                  </a:lnTo>
                  <a:lnTo>
                    <a:pt x="77252" y="12742"/>
                  </a:lnTo>
                  <a:close/>
                </a:path>
              </a:pathLst>
            </a:custGeom>
            <a:solidFill>
              <a:schemeClr val="dk2"/>
            </a:solidFill>
            <a:ln>
              <a:noFill/>
            </a:ln>
          </p:spPr>
        </p:sp>
        <p:sp>
          <p:nvSpPr>
            <p:cNvPr id="1865" name="Google Shape;1865;p33"/>
            <p:cNvSpPr/>
            <p:nvPr/>
          </p:nvSpPr>
          <p:spPr>
            <a:xfrm>
              <a:off x="8328375" y="3371475"/>
              <a:ext cx="102408" cy="537556"/>
            </a:xfrm>
            <a:custGeom>
              <a:avLst/>
              <a:gdLst/>
              <a:ahLst/>
              <a:cxnLst/>
              <a:rect l="l" t="t" r="r" b="b"/>
              <a:pathLst>
                <a:path w="7433" h="39024" extrusionOk="0">
                  <a:moveTo>
                    <a:pt x="7433" y="39024"/>
                  </a:moveTo>
                  <a:lnTo>
                    <a:pt x="5575" y="0"/>
                  </a:lnTo>
                  <a:lnTo>
                    <a:pt x="2124" y="0"/>
                  </a:lnTo>
                  <a:lnTo>
                    <a:pt x="0" y="38759"/>
                  </a:lnTo>
                  <a:close/>
                </a:path>
              </a:pathLst>
            </a:custGeom>
            <a:solidFill>
              <a:schemeClr val="dk2"/>
            </a:solidFill>
            <a:ln>
              <a:noFill/>
            </a:ln>
          </p:spPr>
        </p:sp>
        <p:sp>
          <p:nvSpPr>
            <p:cNvPr id="1866" name="Google Shape;1866;p33"/>
            <p:cNvSpPr/>
            <p:nvPr/>
          </p:nvSpPr>
          <p:spPr>
            <a:xfrm>
              <a:off x="8766400" y="3371475"/>
              <a:ext cx="102408" cy="537556"/>
            </a:xfrm>
            <a:custGeom>
              <a:avLst/>
              <a:gdLst/>
              <a:ahLst/>
              <a:cxnLst/>
              <a:rect l="l" t="t" r="r" b="b"/>
              <a:pathLst>
                <a:path w="7433" h="39024" extrusionOk="0">
                  <a:moveTo>
                    <a:pt x="7433" y="39024"/>
                  </a:moveTo>
                  <a:lnTo>
                    <a:pt x="5575" y="0"/>
                  </a:lnTo>
                  <a:lnTo>
                    <a:pt x="2124" y="0"/>
                  </a:lnTo>
                  <a:lnTo>
                    <a:pt x="0" y="38759"/>
                  </a:lnTo>
                  <a:close/>
                </a:path>
              </a:pathLst>
            </a:custGeom>
            <a:solidFill>
              <a:schemeClr val="dk2"/>
            </a:solidFill>
            <a:ln>
              <a:noFill/>
            </a:ln>
          </p:spPr>
        </p:sp>
      </p:grpSp>
      <p:sp>
        <p:nvSpPr>
          <p:cNvPr id="1867" name="Google Shape;1867;p33"/>
          <p:cNvSpPr/>
          <p:nvPr/>
        </p:nvSpPr>
        <p:spPr>
          <a:xfrm flipH="1">
            <a:off x="1952389" y="2915667"/>
            <a:ext cx="990350" cy="453075"/>
          </a:xfrm>
          <a:custGeom>
            <a:avLst/>
            <a:gdLst/>
            <a:ahLst/>
            <a:cxnLst/>
            <a:rect l="l" t="t" r="r" b="b"/>
            <a:pathLst>
              <a:path w="39614" h="18123" extrusionOk="0">
                <a:moveTo>
                  <a:pt x="3639" y="18106"/>
                </a:moveTo>
                <a:cubicBezTo>
                  <a:pt x="4391" y="18239"/>
                  <a:pt x="2776" y="14102"/>
                  <a:pt x="4568" y="13195"/>
                </a:cubicBezTo>
                <a:cubicBezTo>
                  <a:pt x="6360" y="12288"/>
                  <a:pt x="12776" y="13173"/>
                  <a:pt x="14391" y="12664"/>
                </a:cubicBezTo>
                <a:cubicBezTo>
                  <a:pt x="16006" y="12155"/>
                  <a:pt x="14944" y="10629"/>
                  <a:pt x="14258" y="10142"/>
                </a:cubicBezTo>
                <a:cubicBezTo>
                  <a:pt x="13572" y="9655"/>
                  <a:pt x="10696" y="10209"/>
                  <a:pt x="10276" y="9744"/>
                </a:cubicBezTo>
                <a:cubicBezTo>
                  <a:pt x="9856" y="9280"/>
                  <a:pt x="8307" y="7731"/>
                  <a:pt x="11736" y="7355"/>
                </a:cubicBezTo>
                <a:cubicBezTo>
                  <a:pt x="15165" y="6979"/>
                  <a:pt x="26249" y="8506"/>
                  <a:pt x="30850" y="7488"/>
                </a:cubicBezTo>
                <a:cubicBezTo>
                  <a:pt x="35452" y="6470"/>
                  <a:pt x="40849" y="2466"/>
                  <a:pt x="39345" y="1249"/>
                </a:cubicBezTo>
                <a:cubicBezTo>
                  <a:pt x="37841" y="32"/>
                  <a:pt x="24169" y="-211"/>
                  <a:pt x="21824" y="187"/>
                </a:cubicBezTo>
                <a:cubicBezTo>
                  <a:pt x="19479" y="585"/>
                  <a:pt x="28085" y="2974"/>
                  <a:pt x="25275" y="3638"/>
                </a:cubicBezTo>
                <a:cubicBezTo>
                  <a:pt x="22466" y="4302"/>
                  <a:pt x="8131" y="3019"/>
                  <a:pt x="4967" y="4169"/>
                </a:cubicBezTo>
                <a:cubicBezTo>
                  <a:pt x="1804" y="5320"/>
                  <a:pt x="7113" y="9169"/>
                  <a:pt x="6294" y="10541"/>
                </a:cubicBezTo>
                <a:cubicBezTo>
                  <a:pt x="5475" y="11913"/>
                  <a:pt x="498" y="11138"/>
                  <a:pt x="55" y="12399"/>
                </a:cubicBezTo>
                <a:cubicBezTo>
                  <a:pt x="-387" y="13660"/>
                  <a:pt x="2887" y="17973"/>
                  <a:pt x="3639" y="18106"/>
                </a:cubicBezTo>
                <a:close/>
              </a:path>
            </a:pathLst>
          </a:custGeom>
          <a:solidFill>
            <a:srgbClr val="FFFFFF">
              <a:alpha val="70440"/>
            </a:srgbClr>
          </a:solidFill>
          <a:ln>
            <a:noFill/>
          </a:ln>
        </p:spPr>
      </p:sp>
      <p:sp>
        <p:nvSpPr>
          <p:cNvPr id="1868" name="Google Shape;1868;p33"/>
          <p:cNvSpPr/>
          <p:nvPr/>
        </p:nvSpPr>
        <p:spPr>
          <a:xfrm flipH="1">
            <a:off x="2494536" y="2429284"/>
            <a:ext cx="1474525" cy="741150"/>
          </a:xfrm>
          <a:custGeom>
            <a:avLst/>
            <a:gdLst/>
            <a:ahLst/>
            <a:cxnLst/>
            <a:rect l="l" t="t" r="r" b="b"/>
            <a:pathLst>
              <a:path w="58981" h="29646" extrusionOk="0">
                <a:moveTo>
                  <a:pt x="53832" y="29631"/>
                </a:moveTo>
                <a:cubicBezTo>
                  <a:pt x="53386" y="29949"/>
                  <a:pt x="52855" y="25392"/>
                  <a:pt x="52239" y="23658"/>
                </a:cubicBezTo>
                <a:cubicBezTo>
                  <a:pt x="51623" y="21924"/>
                  <a:pt x="51769" y="20299"/>
                  <a:pt x="50135" y="19229"/>
                </a:cubicBezTo>
                <a:cubicBezTo>
                  <a:pt x="48501" y="18159"/>
                  <a:pt x="42462" y="18225"/>
                  <a:pt x="42436" y="17238"/>
                </a:cubicBezTo>
                <a:cubicBezTo>
                  <a:pt x="42411" y="16251"/>
                  <a:pt x="48393" y="14447"/>
                  <a:pt x="49982" y="13305"/>
                </a:cubicBezTo>
                <a:cubicBezTo>
                  <a:pt x="51572" y="12163"/>
                  <a:pt x="56597" y="11026"/>
                  <a:pt x="51973" y="10384"/>
                </a:cubicBezTo>
                <a:cubicBezTo>
                  <a:pt x="47349" y="9742"/>
                  <a:pt x="26421" y="10451"/>
                  <a:pt x="22240" y="9455"/>
                </a:cubicBezTo>
                <a:cubicBezTo>
                  <a:pt x="18059" y="8460"/>
                  <a:pt x="30271" y="5340"/>
                  <a:pt x="26886" y="4411"/>
                </a:cubicBezTo>
                <a:cubicBezTo>
                  <a:pt x="23501" y="3482"/>
                  <a:pt x="5472" y="4566"/>
                  <a:pt x="1932" y="3880"/>
                </a:cubicBezTo>
                <a:cubicBezTo>
                  <a:pt x="-1607" y="3194"/>
                  <a:pt x="-236" y="783"/>
                  <a:pt x="5649" y="296"/>
                </a:cubicBezTo>
                <a:cubicBezTo>
                  <a:pt x="11534" y="-191"/>
                  <a:pt x="31975" y="-146"/>
                  <a:pt x="37240" y="960"/>
                </a:cubicBezTo>
                <a:cubicBezTo>
                  <a:pt x="42505" y="2066"/>
                  <a:pt x="33701" y="5606"/>
                  <a:pt x="37240" y="6933"/>
                </a:cubicBezTo>
                <a:cubicBezTo>
                  <a:pt x="40780" y="8260"/>
                  <a:pt x="55930" y="7450"/>
                  <a:pt x="58477" y="8924"/>
                </a:cubicBezTo>
                <a:cubicBezTo>
                  <a:pt x="61024" y="10398"/>
                  <a:pt x="53118" y="13640"/>
                  <a:pt x="52524" y="15778"/>
                </a:cubicBezTo>
                <a:cubicBezTo>
                  <a:pt x="51930" y="17916"/>
                  <a:pt x="54696" y="19442"/>
                  <a:pt x="54914" y="21751"/>
                </a:cubicBezTo>
                <a:cubicBezTo>
                  <a:pt x="55132" y="24060"/>
                  <a:pt x="54278" y="29313"/>
                  <a:pt x="53832" y="29631"/>
                </a:cubicBezTo>
                <a:close/>
              </a:path>
            </a:pathLst>
          </a:custGeom>
          <a:solidFill>
            <a:srgbClr val="FFFFFF">
              <a:alpha val="70440"/>
            </a:srgbClr>
          </a:solidFill>
          <a:ln>
            <a:noFill/>
          </a:ln>
        </p:spPr>
      </p:sp>
      <p:grpSp>
        <p:nvGrpSpPr>
          <p:cNvPr id="1869" name="Google Shape;1869;p33"/>
          <p:cNvGrpSpPr/>
          <p:nvPr/>
        </p:nvGrpSpPr>
        <p:grpSpPr>
          <a:xfrm flipH="1">
            <a:off x="2052006" y="3152250"/>
            <a:ext cx="1095050" cy="949050"/>
            <a:chOff x="6742975" y="3444500"/>
            <a:chExt cx="1095050" cy="949050"/>
          </a:xfrm>
        </p:grpSpPr>
        <p:sp>
          <p:nvSpPr>
            <p:cNvPr id="1870" name="Google Shape;1870;p33"/>
            <p:cNvSpPr/>
            <p:nvPr/>
          </p:nvSpPr>
          <p:spPr>
            <a:xfrm>
              <a:off x="7211325" y="3444500"/>
              <a:ext cx="102408" cy="537556"/>
            </a:xfrm>
            <a:custGeom>
              <a:avLst/>
              <a:gdLst/>
              <a:ahLst/>
              <a:cxnLst/>
              <a:rect l="l" t="t" r="r" b="b"/>
              <a:pathLst>
                <a:path w="7433" h="39024" extrusionOk="0">
                  <a:moveTo>
                    <a:pt x="7433" y="39024"/>
                  </a:moveTo>
                  <a:lnTo>
                    <a:pt x="5575" y="0"/>
                  </a:lnTo>
                  <a:lnTo>
                    <a:pt x="2124" y="0"/>
                  </a:lnTo>
                  <a:lnTo>
                    <a:pt x="0" y="38759"/>
                  </a:lnTo>
                  <a:close/>
                </a:path>
              </a:pathLst>
            </a:custGeom>
            <a:solidFill>
              <a:schemeClr val="dk1"/>
            </a:solidFill>
            <a:ln>
              <a:noFill/>
            </a:ln>
          </p:spPr>
        </p:sp>
        <p:sp>
          <p:nvSpPr>
            <p:cNvPr id="1871" name="Google Shape;1871;p33"/>
            <p:cNvSpPr/>
            <p:nvPr/>
          </p:nvSpPr>
          <p:spPr>
            <a:xfrm>
              <a:off x="6985675" y="3643600"/>
              <a:ext cx="102408" cy="537556"/>
            </a:xfrm>
            <a:custGeom>
              <a:avLst/>
              <a:gdLst/>
              <a:ahLst/>
              <a:cxnLst/>
              <a:rect l="l" t="t" r="r" b="b"/>
              <a:pathLst>
                <a:path w="7433" h="39024" extrusionOk="0">
                  <a:moveTo>
                    <a:pt x="7433" y="39024"/>
                  </a:moveTo>
                  <a:lnTo>
                    <a:pt x="5575" y="0"/>
                  </a:lnTo>
                  <a:lnTo>
                    <a:pt x="2124" y="0"/>
                  </a:lnTo>
                  <a:lnTo>
                    <a:pt x="0" y="38759"/>
                  </a:lnTo>
                  <a:close/>
                </a:path>
              </a:pathLst>
            </a:custGeom>
            <a:solidFill>
              <a:schemeClr val="dk1"/>
            </a:solidFill>
            <a:ln>
              <a:noFill/>
            </a:ln>
          </p:spPr>
        </p:sp>
        <p:sp>
          <p:nvSpPr>
            <p:cNvPr id="1872" name="Google Shape;1872;p33"/>
            <p:cNvSpPr/>
            <p:nvPr/>
          </p:nvSpPr>
          <p:spPr>
            <a:xfrm>
              <a:off x="6742975" y="3922325"/>
              <a:ext cx="1095050" cy="471225"/>
            </a:xfrm>
            <a:custGeom>
              <a:avLst/>
              <a:gdLst/>
              <a:ahLst/>
              <a:cxnLst/>
              <a:rect l="l" t="t" r="r" b="b"/>
              <a:pathLst>
                <a:path w="43802" h="18849" extrusionOk="0">
                  <a:moveTo>
                    <a:pt x="37431" y="0"/>
                  </a:moveTo>
                  <a:lnTo>
                    <a:pt x="5043" y="0"/>
                  </a:lnTo>
                  <a:lnTo>
                    <a:pt x="0" y="3717"/>
                  </a:lnTo>
                  <a:lnTo>
                    <a:pt x="1858" y="9557"/>
                  </a:lnTo>
                  <a:lnTo>
                    <a:pt x="37696" y="18849"/>
                  </a:lnTo>
                  <a:lnTo>
                    <a:pt x="43802" y="7434"/>
                  </a:lnTo>
                  <a:close/>
                </a:path>
              </a:pathLst>
            </a:custGeom>
            <a:solidFill>
              <a:schemeClr val="dk1"/>
            </a:solidFill>
            <a:ln>
              <a:noFill/>
            </a:ln>
          </p:spPr>
        </p:sp>
      </p:grpSp>
      <p:sp>
        <p:nvSpPr>
          <p:cNvPr id="1873" name="Google Shape;1873;p33"/>
          <p:cNvSpPr/>
          <p:nvPr/>
        </p:nvSpPr>
        <p:spPr>
          <a:xfrm>
            <a:off x="3584431" y="3347928"/>
            <a:ext cx="775225" cy="450350"/>
          </a:xfrm>
          <a:custGeom>
            <a:avLst/>
            <a:gdLst/>
            <a:ahLst/>
            <a:cxnLst/>
            <a:rect l="l" t="t" r="r" b="b"/>
            <a:pathLst>
              <a:path w="31009" h="18014" extrusionOk="0">
                <a:moveTo>
                  <a:pt x="3625" y="18011"/>
                </a:moveTo>
                <a:cubicBezTo>
                  <a:pt x="4377" y="18144"/>
                  <a:pt x="2762" y="14007"/>
                  <a:pt x="4554" y="13100"/>
                </a:cubicBezTo>
                <a:cubicBezTo>
                  <a:pt x="6346" y="12193"/>
                  <a:pt x="12673" y="13019"/>
                  <a:pt x="14377" y="12569"/>
                </a:cubicBezTo>
                <a:cubicBezTo>
                  <a:pt x="16081" y="12119"/>
                  <a:pt x="15462" y="10885"/>
                  <a:pt x="14776" y="10398"/>
                </a:cubicBezTo>
                <a:cubicBezTo>
                  <a:pt x="14090" y="9911"/>
                  <a:pt x="11191" y="10512"/>
                  <a:pt x="10262" y="9649"/>
                </a:cubicBezTo>
                <a:cubicBezTo>
                  <a:pt x="9333" y="8786"/>
                  <a:pt x="5971" y="5938"/>
                  <a:pt x="9201" y="5222"/>
                </a:cubicBezTo>
                <a:cubicBezTo>
                  <a:pt x="12431" y="4506"/>
                  <a:pt x="26456" y="5996"/>
                  <a:pt x="29642" y="5354"/>
                </a:cubicBezTo>
                <a:cubicBezTo>
                  <a:pt x="32828" y="4712"/>
                  <a:pt x="29620" y="2249"/>
                  <a:pt x="28315" y="1372"/>
                </a:cubicBezTo>
                <a:cubicBezTo>
                  <a:pt x="27010" y="495"/>
                  <a:pt x="22319" y="-270"/>
                  <a:pt x="21810" y="92"/>
                </a:cubicBezTo>
                <a:cubicBezTo>
                  <a:pt x="21301" y="454"/>
                  <a:pt x="28071" y="2879"/>
                  <a:pt x="25261" y="3543"/>
                </a:cubicBezTo>
                <a:cubicBezTo>
                  <a:pt x="22452" y="4207"/>
                  <a:pt x="8117" y="2924"/>
                  <a:pt x="4953" y="4074"/>
                </a:cubicBezTo>
                <a:cubicBezTo>
                  <a:pt x="1790" y="5225"/>
                  <a:pt x="7099" y="9074"/>
                  <a:pt x="6280" y="10446"/>
                </a:cubicBezTo>
                <a:cubicBezTo>
                  <a:pt x="5461" y="11818"/>
                  <a:pt x="484" y="11043"/>
                  <a:pt x="41" y="12304"/>
                </a:cubicBezTo>
                <a:cubicBezTo>
                  <a:pt x="-401" y="13565"/>
                  <a:pt x="2873" y="17878"/>
                  <a:pt x="3625" y="18011"/>
                </a:cubicBezTo>
                <a:close/>
              </a:path>
            </a:pathLst>
          </a:custGeom>
          <a:solidFill>
            <a:srgbClr val="FFFFFF">
              <a:alpha val="70440"/>
            </a:srgbClr>
          </a:solidFill>
          <a:ln>
            <a:noFill/>
          </a:ln>
        </p:spPr>
      </p:sp>
      <p:grpSp>
        <p:nvGrpSpPr>
          <p:cNvPr id="1874" name="Google Shape;1874;p33"/>
          <p:cNvGrpSpPr/>
          <p:nvPr/>
        </p:nvGrpSpPr>
        <p:grpSpPr>
          <a:xfrm>
            <a:off x="2745679" y="3780451"/>
            <a:ext cx="1357650" cy="584024"/>
            <a:chOff x="5355625" y="3444501"/>
            <a:chExt cx="1357650" cy="584024"/>
          </a:xfrm>
        </p:grpSpPr>
        <p:sp>
          <p:nvSpPr>
            <p:cNvPr id="1875" name="Google Shape;1875;p33"/>
            <p:cNvSpPr/>
            <p:nvPr/>
          </p:nvSpPr>
          <p:spPr>
            <a:xfrm>
              <a:off x="6222450" y="3444501"/>
              <a:ext cx="102408" cy="464483"/>
            </a:xfrm>
            <a:custGeom>
              <a:avLst/>
              <a:gdLst/>
              <a:ahLst/>
              <a:cxnLst/>
              <a:rect l="l" t="t" r="r" b="b"/>
              <a:pathLst>
                <a:path w="7433" h="39024" extrusionOk="0">
                  <a:moveTo>
                    <a:pt x="7433" y="39024"/>
                  </a:moveTo>
                  <a:lnTo>
                    <a:pt x="5575" y="0"/>
                  </a:lnTo>
                  <a:lnTo>
                    <a:pt x="2124" y="0"/>
                  </a:lnTo>
                  <a:lnTo>
                    <a:pt x="0" y="38759"/>
                  </a:lnTo>
                  <a:close/>
                </a:path>
              </a:pathLst>
            </a:custGeom>
            <a:solidFill>
              <a:schemeClr val="dk2"/>
            </a:solidFill>
            <a:ln>
              <a:noFill/>
            </a:ln>
          </p:spPr>
        </p:sp>
        <p:sp>
          <p:nvSpPr>
            <p:cNvPr id="1876" name="Google Shape;1876;p33"/>
            <p:cNvSpPr/>
            <p:nvPr/>
          </p:nvSpPr>
          <p:spPr>
            <a:xfrm>
              <a:off x="5355625" y="3796225"/>
              <a:ext cx="1357650" cy="232300"/>
            </a:xfrm>
            <a:custGeom>
              <a:avLst/>
              <a:gdLst/>
              <a:ahLst/>
              <a:cxnLst/>
              <a:rect l="l" t="t" r="r" b="b"/>
              <a:pathLst>
                <a:path w="54306" h="9292" extrusionOk="0">
                  <a:moveTo>
                    <a:pt x="50705" y="8761"/>
                  </a:moveTo>
                  <a:lnTo>
                    <a:pt x="50705" y="4779"/>
                  </a:lnTo>
                  <a:lnTo>
                    <a:pt x="54306" y="5744"/>
                  </a:lnTo>
                  <a:lnTo>
                    <a:pt x="46458" y="0"/>
                  </a:lnTo>
                  <a:lnTo>
                    <a:pt x="0" y="0"/>
                  </a:lnTo>
                  <a:lnTo>
                    <a:pt x="2124" y="9292"/>
                  </a:lnTo>
                  <a:close/>
                </a:path>
              </a:pathLst>
            </a:custGeom>
            <a:solidFill>
              <a:schemeClr val="dk2"/>
            </a:solidFill>
            <a:ln>
              <a:noFill/>
            </a:ln>
          </p:spPr>
        </p:sp>
      </p:grpSp>
      <p:sp>
        <p:nvSpPr>
          <p:cNvPr id="1877" name="Google Shape;1877;p33"/>
          <p:cNvSpPr/>
          <p:nvPr/>
        </p:nvSpPr>
        <p:spPr>
          <a:xfrm>
            <a:off x="-508026" y="3515926"/>
            <a:ext cx="10165600" cy="1621825"/>
          </a:xfrm>
          <a:custGeom>
            <a:avLst/>
            <a:gdLst/>
            <a:ahLst/>
            <a:cxnLst/>
            <a:rect l="l" t="t" r="r" b="b"/>
            <a:pathLst>
              <a:path w="406624" h="64873" extrusionOk="0">
                <a:moveTo>
                  <a:pt x="4393" y="5500"/>
                </a:moveTo>
                <a:cubicBezTo>
                  <a:pt x="6959" y="-4145"/>
                  <a:pt x="38506" y="1562"/>
                  <a:pt x="59080" y="2845"/>
                </a:cubicBezTo>
                <a:cubicBezTo>
                  <a:pt x="79654" y="4128"/>
                  <a:pt x="105892" y="9350"/>
                  <a:pt x="127837" y="13199"/>
                </a:cubicBezTo>
                <a:cubicBezTo>
                  <a:pt x="149783" y="17048"/>
                  <a:pt x="166418" y="23729"/>
                  <a:pt x="190753" y="25941"/>
                </a:cubicBezTo>
                <a:cubicBezTo>
                  <a:pt x="215088" y="28153"/>
                  <a:pt x="239689" y="26118"/>
                  <a:pt x="273846" y="26472"/>
                </a:cubicBezTo>
                <a:cubicBezTo>
                  <a:pt x="308003" y="26826"/>
                  <a:pt x="381185" y="22933"/>
                  <a:pt x="395697" y="28065"/>
                </a:cubicBezTo>
                <a:cubicBezTo>
                  <a:pt x="410209" y="33198"/>
                  <a:pt x="419589" y="51825"/>
                  <a:pt x="360920" y="57267"/>
                </a:cubicBezTo>
                <a:cubicBezTo>
                  <a:pt x="302251" y="62709"/>
                  <a:pt x="103103" y="69346"/>
                  <a:pt x="43682" y="60718"/>
                </a:cubicBezTo>
                <a:cubicBezTo>
                  <a:pt x="-15739" y="52090"/>
                  <a:pt x="1827" y="15146"/>
                  <a:pt x="4393" y="5500"/>
                </a:cubicBezTo>
                <a:close/>
              </a:path>
            </a:pathLst>
          </a:custGeom>
          <a:solidFill>
            <a:schemeClr val="accent3"/>
          </a:solidFill>
          <a:ln>
            <a:noFill/>
          </a:ln>
        </p:spPr>
      </p:sp>
      <p:sp>
        <p:nvSpPr>
          <p:cNvPr id="1878" name="Google Shape;1878;p33"/>
          <p:cNvSpPr/>
          <p:nvPr/>
        </p:nvSpPr>
        <p:spPr>
          <a:xfrm>
            <a:off x="-512586" y="4312562"/>
            <a:ext cx="10056125" cy="895300"/>
          </a:xfrm>
          <a:custGeom>
            <a:avLst/>
            <a:gdLst/>
            <a:ahLst/>
            <a:cxnLst/>
            <a:rect l="l" t="t" r="r" b="b"/>
            <a:pathLst>
              <a:path w="402245" h="35812" extrusionOk="0">
                <a:moveTo>
                  <a:pt x="62" y="6691"/>
                </a:moveTo>
                <a:cubicBezTo>
                  <a:pt x="-1221" y="1382"/>
                  <a:pt x="17406" y="2753"/>
                  <a:pt x="42803" y="1647"/>
                </a:cubicBezTo>
                <a:cubicBezTo>
                  <a:pt x="68200" y="541"/>
                  <a:pt x="117887" y="-211"/>
                  <a:pt x="152442" y="54"/>
                </a:cubicBezTo>
                <a:cubicBezTo>
                  <a:pt x="186997" y="320"/>
                  <a:pt x="210049" y="2886"/>
                  <a:pt x="250135" y="3240"/>
                </a:cubicBezTo>
                <a:cubicBezTo>
                  <a:pt x="290221" y="3594"/>
                  <a:pt x="376146" y="-2423"/>
                  <a:pt x="392959" y="2178"/>
                </a:cubicBezTo>
                <a:cubicBezTo>
                  <a:pt x="409772" y="6780"/>
                  <a:pt x="408090" y="25628"/>
                  <a:pt x="351014" y="30849"/>
                </a:cubicBezTo>
                <a:cubicBezTo>
                  <a:pt x="293938" y="36070"/>
                  <a:pt x="108993" y="37529"/>
                  <a:pt x="50501" y="33503"/>
                </a:cubicBezTo>
                <a:cubicBezTo>
                  <a:pt x="-7991" y="29477"/>
                  <a:pt x="1345" y="12000"/>
                  <a:pt x="62" y="6691"/>
                </a:cubicBezTo>
                <a:close/>
              </a:path>
            </a:pathLst>
          </a:custGeom>
          <a:solidFill>
            <a:schemeClr val="accent1"/>
          </a:solidFill>
          <a:ln>
            <a:noFill/>
          </a:ln>
        </p:spPr>
      </p:sp>
      <p:sp>
        <p:nvSpPr>
          <p:cNvPr id="1882" name="Google Shape;1882;p33"/>
          <p:cNvSpPr/>
          <p:nvPr/>
        </p:nvSpPr>
        <p:spPr>
          <a:xfrm>
            <a:off x="-475041" y="4557598"/>
            <a:ext cx="10354875" cy="799825"/>
          </a:xfrm>
          <a:custGeom>
            <a:avLst/>
            <a:gdLst/>
            <a:ahLst/>
            <a:cxnLst/>
            <a:rect l="l" t="t" r="r" b="b"/>
            <a:pathLst>
              <a:path w="414195" h="31993" extrusionOk="0">
                <a:moveTo>
                  <a:pt x="6259" y="6977"/>
                </a:moveTo>
                <a:cubicBezTo>
                  <a:pt x="10241" y="1845"/>
                  <a:pt x="45328" y="695"/>
                  <a:pt x="68911" y="75"/>
                </a:cubicBezTo>
                <a:cubicBezTo>
                  <a:pt x="92494" y="-544"/>
                  <a:pt x="115810" y="2862"/>
                  <a:pt x="147755" y="3260"/>
                </a:cubicBezTo>
                <a:cubicBezTo>
                  <a:pt x="179700" y="3658"/>
                  <a:pt x="223725" y="2376"/>
                  <a:pt x="260581" y="2464"/>
                </a:cubicBezTo>
                <a:cubicBezTo>
                  <a:pt x="297437" y="2553"/>
                  <a:pt x="346417" y="3658"/>
                  <a:pt x="368893" y="3791"/>
                </a:cubicBezTo>
                <a:cubicBezTo>
                  <a:pt x="391370" y="3924"/>
                  <a:pt x="392874" y="-368"/>
                  <a:pt x="395440" y="3260"/>
                </a:cubicBezTo>
                <a:cubicBezTo>
                  <a:pt x="398006" y="6888"/>
                  <a:pt x="442694" y="20959"/>
                  <a:pt x="384290" y="25560"/>
                </a:cubicBezTo>
                <a:cubicBezTo>
                  <a:pt x="325886" y="30162"/>
                  <a:pt x="108023" y="33966"/>
                  <a:pt x="45018" y="30869"/>
                </a:cubicBezTo>
                <a:cubicBezTo>
                  <a:pt x="-17987" y="27772"/>
                  <a:pt x="2277" y="12109"/>
                  <a:pt x="6259" y="6977"/>
                </a:cubicBezTo>
                <a:close/>
              </a:path>
            </a:pathLst>
          </a:custGeom>
          <a:solidFill>
            <a:schemeClr val="accent3"/>
          </a:solidFill>
          <a:ln>
            <a:noFill/>
          </a:ln>
        </p:spPr>
      </p:sp>
      <p:sp>
        <p:nvSpPr>
          <p:cNvPr id="1988" name="Google Shape;1988;p33"/>
          <p:cNvSpPr/>
          <p:nvPr/>
        </p:nvSpPr>
        <p:spPr>
          <a:xfrm>
            <a:off x="947775" y="616500"/>
            <a:ext cx="450300" cy="450300"/>
          </a:xfrm>
          <a:prstGeom prst="ellipse">
            <a:avLst/>
          </a:prstGeom>
          <a:solidFill>
            <a:srgbClr val="FFFFFF">
              <a:alpha val="70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33"/>
          <p:cNvSpPr/>
          <p:nvPr/>
        </p:nvSpPr>
        <p:spPr>
          <a:xfrm>
            <a:off x="677750" y="346475"/>
            <a:ext cx="990300" cy="990300"/>
          </a:xfrm>
          <a:prstGeom prst="ellipse">
            <a:avLst/>
          </a:prstGeom>
          <a:gradFill>
            <a:gsLst>
              <a:gs pos="0">
                <a:srgbClr val="FFFFFF">
                  <a:alpha val="70440"/>
                </a:srgbClr>
              </a:gs>
              <a:gs pos="100000">
                <a:srgbClr val="FFFFFF">
                  <a:alpha val="0"/>
                  <a:alpha val="7044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33"/>
          <p:cNvSpPr/>
          <p:nvPr/>
        </p:nvSpPr>
        <p:spPr>
          <a:xfrm flipH="1">
            <a:off x="-246444" y="616496"/>
            <a:ext cx="2938150" cy="689200"/>
          </a:xfrm>
          <a:custGeom>
            <a:avLst/>
            <a:gdLst/>
            <a:ahLst/>
            <a:cxnLst/>
            <a:rect l="l" t="t" r="r" b="b"/>
            <a:pathLst>
              <a:path w="117526" h="27568" extrusionOk="0">
                <a:moveTo>
                  <a:pt x="112661" y="25165"/>
                </a:moveTo>
                <a:cubicBezTo>
                  <a:pt x="102794" y="28528"/>
                  <a:pt x="63549" y="27687"/>
                  <a:pt x="53726" y="26492"/>
                </a:cubicBezTo>
                <a:cubicBezTo>
                  <a:pt x="43904" y="25297"/>
                  <a:pt x="62177" y="19634"/>
                  <a:pt x="53726" y="17997"/>
                </a:cubicBezTo>
                <a:cubicBezTo>
                  <a:pt x="45275" y="16360"/>
                  <a:pt x="9879" y="18085"/>
                  <a:pt x="3021" y="16669"/>
                </a:cubicBezTo>
                <a:cubicBezTo>
                  <a:pt x="-3837" y="15253"/>
                  <a:pt x="1959" y="10387"/>
                  <a:pt x="12578" y="9502"/>
                </a:cubicBezTo>
                <a:cubicBezTo>
                  <a:pt x="23197" y="8617"/>
                  <a:pt x="51691" y="12909"/>
                  <a:pt x="66734" y="11360"/>
                </a:cubicBezTo>
                <a:cubicBezTo>
                  <a:pt x="81777" y="9811"/>
                  <a:pt x="95139" y="1051"/>
                  <a:pt x="102838" y="210"/>
                </a:cubicBezTo>
                <a:cubicBezTo>
                  <a:pt x="110537" y="-631"/>
                  <a:pt x="111289" y="2157"/>
                  <a:pt x="112926" y="6316"/>
                </a:cubicBezTo>
                <a:cubicBezTo>
                  <a:pt x="114563" y="10475"/>
                  <a:pt x="122528" y="21802"/>
                  <a:pt x="112661" y="25165"/>
                </a:cubicBezTo>
                <a:close/>
              </a:path>
            </a:pathLst>
          </a:custGeom>
          <a:solidFill>
            <a:srgbClr val="FFFFFF">
              <a:alpha val="70440"/>
            </a:srgbClr>
          </a:solidFill>
          <a:ln>
            <a:noFill/>
          </a:ln>
        </p:spPr>
      </p:sp>
      <p:sp>
        <p:nvSpPr>
          <p:cNvPr id="1991" name="Google Shape;1991;p33"/>
          <p:cNvSpPr/>
          <p:nvPr/>
        </p:nvSpPr>
        <p:spPr>
          <a:xfrm>
            <a:off x="8516197" y="3654183"/>
            <a:ext cx="1439350" cy="280325"/>
          </a:xfrm>
          <a:custGeom>
            <a:avLst/>
            <a:gdLst/>
            <a:ahLst/>
            <a:cxnLst/>
            <a:rect l="l" t="t" r="r" b="b"/>
            <a:pathLst>
              <a:path w="57574" h="11213" extrusionOk="0">
                <a:moveTo>
                  <a:pt x="51984" y="252"/>
                </a:moveTo>
                <a:cubicBezTo>
                  <a:pt x="48798" y="-456"/>
                  <a:pt x="37118" y="473"/>
                  <a:pt x="33401" y="1314"/>
                </a:cubicBezTo>
                <a:cubicBezTo>
                  <a:pt x="29685" y="2155"/>
                  <a:pt x="34552" y="4765"/>
                  <a:pt x="29685" y="5296"/>
                </a:cubicBezTo>
                <a:cubicBezTo>
                  <a:pt x="24818" y="5827"/>
                  <a:pt x="8270" y="3571"/>
                  <a:pt x="4199" y="4500"/>
                </a:cubicBezTo>
                <a:cubicBezTo>
                  <a:pt x="128" y="5429"/>
                  <a:pt x="-3101" y="9986"/>
                  <a:pt x="5261" y="10871"/>
                </a:cubicBezTo>
                <a:cubicBezTo>
                  <a:pt x="13623" y="11756"/>
                  <a:pt x="46497" y="10694"/>
                  <a:pt x="54373" y="9809"/>
                </a:cubicBezTo>
                <a:cubicBezTo>
                  <a:pt x="62249" y="8924"/>
                  <a:pt x="52913" y="7155"/>
                  <a:pt x="52515" y="5562"/>
                </a:cubicBezTo>
                <a:cubicBezTo>
                  <a:pt x="52117" y="3969"/>
                  <a:pt x="55170" y="960"/>
                  <a:pt x="51984" y="252"/>
                </a:cubicBezTo>
                <a:close/>
              </a:path>
            </a:pathLst>
          </a:custGeom>
          <a:solidFill>
            <a:srgbClr val="FFFFFF">
              <a:alpha val="70440"/>
            </a:srgbClr>
          </a:solidFill>
          <a:ln>
            <a:noFill/>
          </a:ln>
        </p:spPr>
      </p:sp>
      <p:sp>
        <p:nvSpPr>
          <p:cNvPr id="1992" name="Google Shape;1992;p33"/>
          <p:cNvSpPr/>
          <p:nvPr/>
        </p:nvSpPr>
        <p:spPr>
          <a:xfrm flipH="1">
            <a:off x="7606050" y="-215175"/>
            <a:ext cx="2534875" cy="666275"/>
          </a:xfrm>
          <a:custGeom>
            <a:avLst/>
            <a:gdLst/>
            <a:ahLst/>
            <a:cxnLst/>
            <a:rect l="l" t="t" r="r" b="b"/>
            <a:pathLst>
              <a:path w="112175" h="26651" extrusionOk="0">
                <a:moveTo>
                  <a:pt x="5032" y="24291"/>
                </a:moveTo>
                <a:cubicBezTo>
                  <a:pt x="17686" y="24026"/>
                  <a:pt x="72860" y="25308"/>
                  <a:pt x="83612" y="24025"/>
                </a:cubicBezTo>
                <a:cubicBezTo>
                  <a:pt x="94364" y="22742"/>
                  <a:pt x="64852" y="18362"/>
                  <a:pt x="69542" y="16592"/>
                </a:cubicBezTo>
                <a:cubicBezTo>
                  <a:pt x="74232" y="14822"/>
                  <a:pt x="116618" y="14379"/>
                  <a:pt x="111751" y="13406"/>
                </a:cubicBezTo>
                <a:cubicBezTo>
                  <a:pt x="106884" y="12433"/>
                  <a:pt x="56003" y="12964"/>
                  <a:pt x="40340" y="10752"/>
                </a:cubicBezTo>
                <a:cubicBezTo>
                  <a:pt x="24677" y="8540"/>
                  <a:pt x="24014" y="664"/>
                  <a:pt x="17775" y="133"/>
                </a:cubicBezTo>
                <a:cubicBezTo>
                  <a:pt x="11536" y="-398"/>
                  <a:pt x="4589" y="3319"/>
                  <a:pt x="2908" y="7566"/>
                </a:cubicBezTo>
                <a:cubicBezTo>
                  <a:pt x="1227" y="11814"/>
                  <a:pt x="7333" y="22831"/>
                  <a:pt x="7687" y="25618"/>
                </a:cubicBezTo>
                <a:cubicBezTo>
                  <a:pt x="8041" y="28406"/>
                  <a:pt x="-7622" y="24557"/>
                  <a:pt x="5032" y="24291"/>
                </a:cubicBezTo>
                <a:close/>
              </a:path>
            </a:pathLst>
          </a:custGeom>
          <a:solidFill>
            <a:srgbClr val="FFFFFF">
              <a:alpha val="70440"/>
            </a:srgbClr>
          </a:solidFill>
          <a:ln>
            <a:noFill/>
          </a:ln>
        </p:spPr>
      </p:sp>
      <p:grpSp>
        <p:nvGrpSpPr>
          <p:cNvPr id="8" name="Google Shape;2308;p37">
            <a:extLst>
              <a:ext uri="{FF2B5EF4-FFF2-40B4-BE49-F238E27FC236}">
                <a16:creationId xmlns:a16="http://schemas.microsoft.com/office/drawing/2014/main" id="{6E5F9EF5-B57E-CF47-71AE-CC5DF0A4B26B}"/>
              </a:ext>
            </a:extLst>
          </p:cNvPr>
          <p:cNvGrpSpPr/>
          <p:nvPr/>
        </p:nvGrpSpPr>
        <p:grpSpPr>
          <a:xfrm>
            <a:off x="4069288" y="2231137"/>
            <a:ext cx="4925933" cy="2256350"/>
            <a:chOff x="1491800" y="3842575"/>
            <a:chExt cx="2239625" cy="985525"/>
          </a:xfrm>
        </p:grpSpPr>
        <p:sp>
          <p:nvSpPr>
            <p:cNvPr id="9" name="Google Shape;2309;p37">
              <a:extLst>
                <a:ext uri="{FF2B5EF4-FFF2-40B4-BE49-F238E27FC236}">
                  <a16:creationId xmlns:a16="http://schemas.microsoft.com/office/drawing/2014/main" id="{526B13FD-A011-D29F-DA6D-1CB57905F0CD}"/>
                </a:ext>
              </a:extLst>
            </p:cNvPr>
            <p:cNvSpPr/>
            <p:nvPr/>
          </p:nvSpPr>
          <p:spPr>
            <a:xfrm>
              <a:off x="1491800" y="4768400"/>
              <a:ext cx="2231100" cy="59700"/>
            </a:xfrm>
            <a:prstGeom prst="ellipse">
              <a:avLst/>
            </a:pr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2310;p37">
              <a:extLst>
                <a:ext uri="{FF2B5EF4-FFF2-40B4-BE49-F238E27FC236}">
                  <a16:creationId xmlns:a16="http://schemas.microsoft.com/office/drawing/2014/main" id="{1624059D-6A4A-31D1-05EE-01100B52668E}"/>
                </a:ext>
              </a:extLst>
            </p:cNvPr>
            <p:cNvGrpSpPr/>
            <p:nvPr/>
          </p:nvGrpSpPr>
          <p:grpSpPr>
            <a:xfrm>
              <a:off x="1557125" y="3842575"/>
              <a:ext cx="2174300" cy="952375"/>
              <a:chOff x="4673225" y="1166125"/>
              <a:chExt cx="2174300" cy="952375"/>
            </a:xfrm>
          </p:grpSpPr>
          <p:sp>
            <p:nvSpPr>
              <p:cNvPr id="11" name="Google Shape;2311;p37">
                <a:extLst>
                  <a:ext uri="{FF2B5EF4-FFF2-40B4-BE49-F238E27FC236}">
                    <a16:creationId xmlns:a16="http://schemas.microsoft.com/office/drawing/2014/main" id="{2DE5CE93-E2E6-4002-5192-D406A4893509}"/>
                  </a:ext>
                </a:extLst>
              </p:cNvPr>
              <p:cNvSpPr/>
              <p:nvPr/>
            </p:nvSpPr>
            <p:spPr>
              <a:xfrm>
                <a:off x="4820425" y="1807150"/>
                <a:ext cx="758925" cy="172600"/>
              </a:xfrm>
              <a:custGeom>
                <a:avLst/>
                <a:gdLst/>
                <a:ahLst/>
                <a:cxnLst/>
                <a:rect l="l" t="t" r="r" b="b"/>
                <a:pathLst>
                  <a:path w="30357" h="6904" extrusionOk="0">
                    <a:moveTo>
                      <a:pt x="1" y="1"/>
                    </a:moveTo>
                    <a:lnTo>
                      <a:pt x="1" y="6904"/>
                    </a:lnTo>
                    <a:lnTo>
                      <a:pt x="30357" y="6904"/>
                    </a:lnTo>
                    <a:lnTo>
                      <a:pt x="303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312;p37">
                <a:extLst>
                  <a:ext uri="{FF2B5EF4-FFF2-40B4-BE49-F238E27FC236}">
                    <a16:creationId xmlns:a16="http://schemas.microsoft.com/office/drawing/2014/main" id="{4B1793EA-4CDE-EC8B-E87A-8548C7C692A2}"/>
                  </a:ext>
                </a:extLst>
              </p:cNvPr>
              <p:cNvSpPr/>
              <p:nvPr/>
            </p:nvSpPr>
            <p:spPr>
              <a:xfrm>
                <a:off x="4912925" y="1514250"/>
                <a:ext cx="43300" cy="69650"/>
              </a:xfrm>
              <a:custGeom>
                <a:avLst/>
                <a:gdLst/>
                <a:ahLst/>
                <a:cxnLst/>
                <a:rect l="l" t="t" r="r" b="b"/>
                <a:pathLst>
                  <a:path w="1732" h="2786" extrusionOk="0">
                    <a:moveTo>
                      <a:pt x="1" y="0"/>
                    </a:moveTo>
                    <a:lnTo>
                      <a:pt x="1" y="2785"/>
                    </a:lnTo>
                    <a:lnTo>
                      <a:pt x="1731" y="2785"/>
                    </a:lnTo>
                    <a:lnTo>
                      <a:pt x="17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313;p37">
                <a:extLst>
                  <a:ext uri="{FF2B5EF4-FFF2-40B4-BE49-F238E27FC236}">
                    <a16:creationId xmlns:a16="http://schemas.microsoft.com/office/drawing/2014/main" id="{3CD543EC-2935-625C-00A3-07FF5EB7AB1C}"/>
                  </a:ext>
                </a:extLst>
              </p:cNvPr>
              <p:cNvSpPr/>
              <p:nvPr/>
            </p:nvSpPr>
            <p:spPr>
              <a:xfrm>
                <a:off x="5078050" y="1679850"/>
                <a:ext cx="327250" cy="64175"/>
              </a:xfrm>
              <a:custGeom>
                <a:avLst/>
                <a:gdLst/>
                <a:ahLst/>
                <a:cxnLst/>
                <a:rect l="l" t="t" r="r" b="b"/>
                <a:pathLst>
                  <a:path w="13090" h="2567" extrusionOk="0">
                    <a:moveTo>
                      <a:pt x="0" y="0"/>
                    </a:moveTo>
                    <a:lnTo>
                      <a:pt x="0" y="2567"/>
                    </a:lnTo>
                    <a:lnTo>
                      <a:pt x="13090" y="2567"/>
                    </a:lnTo>
                    <a:lnTo>
                      <a:pt x="1309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314;p37">
                <a:extLst>
                  <a:ext uri="{FF2B5EF4-FFF2-40B4-BE49-F238E27FC236}">
                    <a16:creationId xmlns:a16="http://schemas.microsoft.com/office/drawing/2014/main" id="{C98584D9-AA3B-5F26-D609-282323D39865}"/>
                  </a:ext>
                </a:extLst>
              </p:cNvPr>
              <p:cNvSpPr/>
              <p:nvPr/>
            </p:nvSpPr>
            <p:spPr>
              <a:xfrm>
                <a:off x="5297350" y="1346150"/>
                <a:ext cx="1149325" cy="340175"/>
              </a:xfrm>
              <a:custGeom>
                <a:avLst/>
                <a:gdLst/>
                <a:ahLst/>
                <a:cxnLst/>
                <a:rect l="l" t="t" r="r" b="b"/>
                <a:pathLst>
                  <a:path w="45973" h="13607" extrusionOk="0">
                    <a:moveTo>
                      <a:pt x="1" y="0"/>
                    </a:moveTo>
                    <a:lnTo>
                      <a:pt x="1" y="13607"/>
                    </a:lnTo>
                    <a:lnTo>
                      <a:pt x="45973" y="13607"/>
                    </a:lnTo>
                    <a:lnTo>
                      <a:pt x="459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315;p37">
                <a:extLst>
                  <a:ext uri="{FF2B5EF4-FFF2-40B4-BE49-F238E27FC236}">
                    <a16:creationId xmlns:a16="http://schemas.microsoft.com/office/drawing/2014/main" id="{7F533225-ED9F-3967-525C-B6D2F0C68E8C}"/>
                  </a:ext>
                </a:extLst>
              </p:cNvPr>
              <p:cNvSpPr/>
              <p:nvPr/>
            </p:nvSpPr>
            <p:spPr>
              <a:xfrm>
                <a:off x="4983050" y="1324275"/>
                <a:ext cx="334225" cy="380450"/>
              </a:xfrm>
              <a:custGeom>
                <a:avLst/>
                <a:gdLst/>
                <a:ahLst/>
                <a:cxnLst/>
                <a:rect l="l" t="t" r="r" b="b"/>
                <a:pathLst>
                  <a:path w="13369" h="15218" extrusionOk="0">
                    <a:moveTo>
                      <a:pt x="1" y="0"/>
                    </a:moveTo>
                    <a:lnTo>
                      <a:pt x="1" y="15218"/>
                    </a:lnTo>
                    <a:lnTo>
                      <a:pt x="13369" y="15218"/>
                    </a:lnTo>
                    <a:lnTo>
                      <a:pt x="1336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316;p37">
                <a:extLst>
                  <a:ext uri="{FF2B5EF4-FFF2-40B4-BE49-F238E27FC236}">
                    <a16:creationId xmlns:a16="http://schemas.microsoft.com/office/drawing/2014/main" id="{D5DEE65D-2250-BDAB-9A15-21447E680372}"/>
                  </a:ext>
                </a:extLst>
              </p:cNvPr>
              <p:cNvSpPr/>
              <p:nvPr/>
            </p:nvSpPr>
            <p:spPr>
              <a:xfrm>
                <a:off x="4887575" y="1324275"/>
                <a:ext cx="95500" cy="380450"/>
              </a:xfrm>
              <a:custGeom>
                <a:avLst/>
                <a:gdLst/>
                <a:ahLst/>
                <a:cxnLst/>
                <a:rect l="l" t="t" r="r" b="b"/>
                <a:pathLst>
                  <a:path w="3820" h="15218" extrusionOk="0">
                    <a:moveTo>
                      <a:pt x="3820" y="0"/>
                    </a:moveTo>
                    <a:cubicBezTo>
                      <a:pt x="3820" y="0"/>
                      <a:pt x="0" y="6485"/>
                      <a:pt x="3820" y="15218"/>
                    </a:cubicBezTo>
                    <a:lnTo>
                      <a:pt x="382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317;p37">
                <a:extLst>
                  <a:ext uri="{FF2B5EF4-FFF2-40B4-BE49-F238E27FC236}">
                    <a16:creationId xmlns:a16="http://schemas.microsoft.com/office/drawing/2014/main" id="{66A85E9F-B237-462E-B5B4-E1BB35E6ADCE}"/>
                  </a:ext>
                </a:extLst>
              </p:cNvPr>
              <p:cNvSpPr/>
              <p:nvPr/>
            </p:nvSpPr>
            <p:spPr>
              <a:xfrm>
                <a:off x="4890050" y="1514250"/>
                <a:ext cx="22900" cy="69650"/>
              </a:xfrm>
              <a:custGeom>
                <a:avLst/>
                <a:gdLst/>
                <a:ahLst/>
                <a:cxnLst/>
                <a:rect l="l" t="t" r="r" b="b"/>
                <a:pathLst>
                  <a:path w="916" h="2786" extrusionOk="0">
                    <a:moveTo>
                      <a:pt x="916" y="0"/>
                    </a:moveTo>
                    <a:cubicBezTo>
                      <a:pt x="916" y="0"/>
                      <a:pt x="1" y="1353"/>
                      <a:pt x="916" y="2785"/>
                    </a:cubicBezTo>
                    <a:lnTo>
                      <a:pt x="91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318;p37">
                <a:extLst>
                  <a:ext uri="{FF2B5EF4-FFF2-40B4-BE49-F238E27FC236}">
                    <a16:creationId xmlns:a16="http://schemas.microsoft.com/office/drawing/2014/main" id="{A9E4813C-9B57-FBA6-FE56-C4030AD556AF}"/>
                  </a:ext>
                </a:extLst>
              </p:cNvPr>
              <p:cNvSpPr/>
              <p:nvPr/>
            </p:nvSpPr>
            <p:spPr>
              <a:xfrm>
                <a:off x="4673225" y="1807150"/>
                <a:ext cx="125350" cy="240250"/>
              </a:xfrm>
              <a:custGeom>
                <a:avLst/>
                <a:gdLst/>
                <a:ahLst/>
                <a:cxnLst/>
                <a:rect l="l" t="t" r="r" b="b"/>
                <a:pathLst>
                  <a:path w="5014" h="9610" extrusionOk="0">
                    <a:moveTo>
                      <a:pt x="5013" y="1"/>
                    </a:moveTo>
                    <a:lnTo>
                      <a:pt x="0" y="9609"/>
                    </a:lnTo>
                    <a:lnTo>
                      <a:pt x="5013" y="9609"/>
                    </a:lnTo>
                    <a:lnTo>
                      <a:pt x="50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319;p37">
                <a:extLst>
                  <a:ext uri="{FF2B5EF4-FFF2-40B4-BE49-F238E27FC236}">
                    <a16:creationId xmlns:a16="http://schemas.microsoft.com/office/drawing/2014/main" id="{23083A41-24D2-2741-E23D-8358888F652C}"/>
                  </a:ext>
                </a:extLst>
              </p:cNvPr>
              <p:cNvSpPr/>
              <p:nvPr/>
            </p:nvSpPr>
            <p:spPr>
              <a:xfrm>
                <a:off x="4798550" y="1744500"/>
                <a:ext cx="865850" cy="302900"/>
              </a:xfrm>
              <a:custGeom>
                <a:avLst/>
                <a:gdLst/>
                <a:ahLst/>
                <a:cxnLst/>
                <a:rect l="l" t="t" r="r" b="b"/>
                <a:pathLst>
                  <a:path w="34634" h="12116" extrusionOk="0">
                    <a:moveTo>
                      <a:pt x="7381" y="0"/>
                    </a:moveTo>
                    <a:lnTo>
                      <a:pt x="0" y="2507"/>
                    </a:lnTo>
                    <a:lnTo>
                      <a:pt x="0" y="12115"/>
                    </a:lnTo>
                    <a:lnTo>
                      <a:pt x="1234" y="12115"/>
                    </a:lnTo>
                    <a:lnTo>
                      <a:pt x="1234" y="4178"/>
                    </a:lnTo>
                    <a:lnTo>
                      <a:pt x="4834" y="2885"/>
                    </a:lnTo>
                    <a:lnTo>
                      <a:pt x="25125" y="2885"/>
                    </a:lnTo>
                    <a:cubicBezTo>
                      <a:pt x="25125" y="2885"/>
                      <a:pt x="30774" y="2885"/>
                      <a:pt x="30556" y="10146"/>
                    </a:cubicBezTo>
                    <a:lnTo>
                      <a:pt x="34634" y="10146"/>
                    </a:lnTo>
                    <a:lnTo>
                      <a:pt x="3463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320;p37">
                <a:extLst>
                  <a:ext uri="{FF2B5EF4-FFF2-40B4-BE49-F238E27FC236}">
                    <a16:creationId xmlns:a16="http://schemas.microsoft.com/office/drawing/2014/main" id="{321DCB2A-AF4E-BDE5-89B5-0871B5E70B7B}"/>
                  </a:ext>
                </a:extLst>
              </p:cNvPr>
              <p:cNvSpPr/>
              <p:nvPr/>
            </p:nvSpPr>
            <p:spPr>
              <a:xfrm>
                <a:off x="5099425" y="1193475"/>
                <a:ext cx="112425" cy="130825"/>
              </a:xfrm>
              <a:custGeom>
                <a:avLst/>
                <a:gdLst/>
                <a:ahLst/>
                <a:cxnLst/>
                <a:rect l="l" t="t" r="r" b="b"/>
                <a:pathLst>
                  <a:path w="4497" h="5233" extrusionOk="0">
                    <a:moveTo>
                      <a:pt x="955" y="0"/>
                    </a:moveTo>
                    <a:lnTo>
                      <a:pt x="955" y="4576"/>
                    </a:lnTo>
                    <a:cubicBezTo>
                      <a:pt x="955" y="5113"/>
                      <a:pt x="1" y="5232"/>
                      <a:pt x="1" y="5232"/>
                    </a:cubicBezTo>
                    <a:lnTo>
                      <a:pt x="4496" y="5232"/>
                    </a:lnTo>
                    <a:cubicBezTo>
                      <a:pt x="4496" y="5232"/>
                      <a:pt x="3561" y="5113"/>
                      <a:pt x="3561" y="4576"/>
                    </a:cubicBezTo>
                    <a:lnTo>
                      <a:pt x="356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321;p37">
                <a:extLst>
                  <a:ext uri="{FF2B5EF4-FFF2-40B4-BE49-F238E27FC236}">
                    <a16:creationId xmlns:a16="http://schemas.microsoft.com/office/drawing/2014/main" id="{2D6807FC-044D-C54D-881C-A5D6AA944107}"/>
                  </a:ext>
                </a:extLst>
              </p:cNvPr>
              <p:cNvSpPr/>
              <p:nvPr/>
            </p:nvSpPr>
            <p:spPr>
              <a:xfrm>
                <a:off x="5119325" y="1174575"/>
                <a:ext cx="73625" cy="18925"/>
              </a:xfrm>
              <a:custGeom>
                <a:avLst/>
                <a:gdLst/>
                <a:ahLst/>
                <a:cxnLst/>
                <a:rect l="l" t="t" r="r" b="b"/>
                <a:pathLst>
                  <a:path w="2945" h="757" extrusionOk="0">
                    <a:moveTo>
                      <a:pt x="0" y="0"/>
                    </a:moveTo>
                    <a:lnTo>
                      <a:pt x="0" y="756"/>
                    </a:lnTo>
                    <a:lnTo>
                      <a:pt x="2944" y="756"/>
                    </a:lnTo>
                    <a:lnTo>
                      <a:pt x="29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322;p37">
                <a:extLst>
                  <a:ext uri="{FF2B5EF4-FFF2-40B4-BE49-F238E27FC236}">
                    <a16:creationId xmlns:a16="http://schemas.microsoft.com/office/drawing/2014/main" id="{708CDC5A-7622-BD3F-8BD4-30B372D9620A}"/>
                  </a:ext>
                </a:extLst>
              </p:cNvPr>
              <p:cNvSpPr/>
              <p:nvPr/>
            </p:nvSpPr>
            <p:spPr>
              <a:xfrm>
                <a:off x="5113850" y="1166125"/>
                <a:ext cx="82575" cy="8475"/>
              </a:xfrm>
              <a:custGeom>
                <a:avLst/>
                <a:gdLst/>
                <a:ahLst/>
                <a:cxnLst/>
                <a:rect l="l" t="t" r="r" b="b"/>
                <a:pathLst>
                  <a:path w="3303" h="339" extrusionOk="0">
                    <a:moveTo>
                      <a:pt x="0" y="0"/>
                    </a:moveTo>
                    <a:lnTo>
                      <a:pt x="0" y="338"/>
                    </a:lnTo>
                    <a:lnTo>
                      <a:pt x="3303" y="338"/>
                    </a:lnTo>
                    <a:lnTo>
                      <a:pt x="33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23;p37">
                <a:extLst>
                  <a:ext uri="{FF2B5EF4-FFF2-40B4-BE49-F238E27FC236}">
                    <a16:creationId xmlns:a16="http://schemas.microsoft.com/office/drawing/2014/main" id="{0D36F386-6825-339F-428F-7917A8A9B2BF}"/>
                  </a:ext>
                </a:extLst>
              </p:cNvPr>
              <p:cNvSpPr/>
              <p:nvPr/>
            </p:nvSpPr>
            <p:spPr>
              <a:xfrm>
                <a:off x="5707150" y="1168100"/>
                <a:ext cx="210875" cy="181050"/>
              </a:xfrm>
              <a:custGeom>
                <a:avLst/>
                <a:gdLst/>
                <a:ahLst/>
                <a:cxnLst/>
                <a:rect l="l" t="t" r="r" b="b"/>
                <a:pathLst>
                  <a:path w="8435" h="7242" extrusionOk="0">
                    <a:moveTo>
                      <a:pt x="4218" y="1"/>
                    </a:moveTo>
                    <a:cubicBezTo>
                      <a:pt x="1870" y="1"/>
                      <a:pt x="1353" y="2050"/>
                      <a:pt x="1353" y="2050"/>
                    </a:cubicBezTo>
                    <a:lnTo>
                      <a:pt x="1353" y="6307"/>
                    </a:lnTo>
                    <a:cubicBezTo>
                      <a:pt x="1353" y="7102"/>
                      <a:pt x="0" y="7242"/>
                      <a:pt x="0" y="7242"/>
                    </a:cubicBezTo>
                    <a:lnTo>
                      <a:pt x="8435" y="7242"/>
                    </a:lnTo>
                    <a:cubicBezTo>
                      <a:pt x="8435" y="7242"/>
                      <a:pt x="7082" y="7102"/>
                      <a:pt x="7082" y="6307"/>
                    </a:cubicBezTo>
                    <a:lnTo>
                      <a:pt x="7082" y="2050"/>
                    </a:lnTo>
                    <a:cubicBezTo>
                      <a:pt x="7082" y="2050"/>
                      <a:pt x="6545" y="1"/>
                      <a:pt x="4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324;p37">
                <a:extLst>
                  <a:ext uri="{FF2B5EF4-FFF2-40B4-BE49-F238E27FC236}">
                    <a16:creationId xmlns:a16="http://schemas.microsoft.com/office/drawing/2014/main" id="{A87511BB-D19D-0798-5E02-C2A67618ABF2}"/>
                  </a:ext>
                </a:extLst>
              </p:cNvPr>
              <p:cNvSpPr/>
              <p:nvPr/>
            </p:nvSpPr>
            <p:spPr>
              <a:xfrm>
                <a:off x="4865200" y="1938450"/>
                <a:ext cx="235750" cy="97500"/>
              </a:xfrm>
              <a:custGeom>
                <a:avLst/>
                <a:gdLst/>
                <a:ahLst/>
                <a:cxnLst/>
                <a:rect l="l" t="t" r="r" b="b"/>
                <a:pathLst>
                  <a:path w="9430" h="3900" extrusionOk="0">
                    <a:moveTo>
                      <a:pt x="9210" y="1"/>
                    </a:moveTo>
                    <a:lnTo>
                      <a:pt x="0" y="3303"/>
                    </a:lnTo>
                    <a:lnTo>
                      <a:pt x="219" y="3900"/>
                    </a:lnTo>
                    <a:lnTo>
                      <a:pt x="9429" y="617"/>
                    </a:lnTo>
                    <a:lnTo>
                      <a:pt x="92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325;p37">
                <a:extLst>
                  <a:ext uri="{FF2B5EF4-FFF2-40B4-BE49-F238E27FC236}">
                    <a16:creationId xmlns:a16="http://schemas.microsoft.com/office/drawing/2014/main" id="{00014C73-3FF1-8C5E-F144-2FB15B711B11}"/>
                  </a:ext>
                </a:extLst>
              </p:cNvPr>
              <p:cNvSpPr/>
              <p:nvPr/>
            </p:nvSpPr>
            <p:spPr>
              <a:xfrm>
                <a:off x="4865675" y="1937450"/>
                <a:ext cx="234775" cy="99500"/>
              </a:xfrm>
              <a:custGeom>
                <a:avLst/>
                <a:gdLst/>
                <a:ahLst/>
                <a:cxnLst/>
                <a:rect l="l" t="t" r="r" b="b"/>
                <a:pathLst>
                  <a:path w="9391" h="3980" extrusionOk="0">
                    <a:moveTo>
                      <a:pt x="220" y="1"/>
                    </a:moveTo>
                    <a:lnTo>
                      <a:pt x="1" y="617"/>
                    </a:lnTo>
                    <a:lnTo>
                      <a:pt x="9171" y="3979"/>
                    </a:lnTo>
                    <a:lnTo>
                      <a:pt x="9390" y="3383"/>
                    </a:lnTo>
                    <a:lnTo>
                      <a:pt x="22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326;p37">
                <a:extLst>
                  <a:ext uri="{FF2B5EF4-FFF2-40B4-BE49-F238E27FC236}">
                    <a16:creationId xmlns:a16="http://schemas.microsoft.com/office/drawing/2014/main" id="{51DDF2B3-8C80-E708-F427-7E7A1CA33EDC}"/>
                  </a:ext>
                </a:extLst>
              </p:cNvPr>
              <p:cNvSpPr/>
              <p:nvPr/>
            </p:nvSpPr>
            <p:spPr>
              <a:xfrm>
                <a:off x="4852750" y="1857400"/>
                <a:ext cx="260625" cy="260600"/>
              </a:xfrm>
              <a:custGeom>
                <a:avLst/>
                <a:gdLst/>
                <a:ahLst/>
                <a:cxnLst/>
                <a:rect l="l" t="t" r="r" b="b"/>
                <a:pathLst>
                  <a:path w="10425" h="10424" extrusionOk="0">
                    <a:moveTo>
                      <a:pt x="5213" y="637"/>
                    </a:moveTo>
                    <a:cubicBezTo>
                      <a:pt x="7739" y="637"/>
                      <a:pt x="9788" y="2686"/>
                      <a:pt x="9788" y="5212"/>
                    </a:cubicBezTo>
                    <a:cubicBezTo>
                      <a:pt x="9788" y="7718"/>
                      <a:pt x="7739" y="9767"/>
                      <a:pt x="5213" y="9767"/>
                    </a:cubicBezTo>
                    <a:cubicBezTo>
                      <a:pt x="2706" y="9767"/>
                      <a:pt x="657" y="7718"/>
                      <a:pt x="657" y="5212"/>
                    </a:cubicBezTo>
                    <a:cubicBezTo>
                      <a:pt x="657" y="2686"/>
                      <a:pt x="2706" y="637"/>
                      <a:pt x="5213" y="637"/>
                    </a:cubicBezTo>
                    <a:close/>
                    <a:moveTo>
                      <a:pt x="5213" y="0"/>
                    </a:moveTo>
                    <a:cubicBezTo>
                      <a:pt x="2348" y="0"/>
                      <a:pt x="1" y="2328"/>
                      <a:pt x="1" y="5212"/>
                    </a:cubicBezTo>
                    <a:cubicBezTo>
                      <a:pt x="1" y="8076"/>
                      <a:pt x="2348" y="10424"/>
                      <a:pt x="5213" y="10424"/>
                    </a:cubicBezTo>
                    <a:cubicBezTo>
                      <a:pt x="8097" y="10424"/>
                      <a:pt x="10425" y="8076"/>
                      <a:pt x="10425" y="5212"/>
                    </a:cubicBezTo>
                    <a:cubicBezTo>
                      <a:pt x="10425" y="2328"/>
                      <a:pt x="8097" y="0"/>
                      <a:pt x="52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327;p37">
                <a:extLst>
                  <a:ext uri="{FF2B5EF4-FFF2-40B4-BE49-F238E27FC236}">
                    <a16:creationId xmlns:a16="http://schemas.microsoft.com/office/drawing/2014/main" id="{9B81A68B-B48E-7E46-B346-EC380984F3EF}"/>
                  </a:ext>
                </a:extLst>
              </p:cNvPr>
              <p:cNvSpPr/>
              <p:nvPr/>
            </p:nvSpPr>
            <p:spPr>
              <a:xfrm>
                <a:off x="4975100" y="1865350"/>
                <a:ext cx="16425" cy="244200"/>
              </a:xfrm>
              <a:custGeom>
                <a:avLst/>
                <a:gdLst/>
                <a:ahLst/>
                <a:cxnLst/>
                <a:rect l="l" t="t" r="r" b="b"/>
                <a:pathLst>
                  <a:path w="657" h="9768" extrusionOk="0">
                    <a:moveTo>
                      <a:pt x="0" y="0"/>
                    </a:moveTo>
                    <a:lnTo>
                      <a:pt x="0" y="9768"/>
                    </a:lnTo>
                    <a:lnTo>
                      <a:pt x="657" y="9768"/>
                    </a:lnTo>
                    <a:lnTo>
                      <a:pt x="65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328;p37">
                <a:extLst>
                  <a:ext uri="{FF2B5EF4-FFF2-40B4-BE49-F238E27FC236}">
                    <a16:creationId xmlns:a16="http://schemas.microsoft.com/office/drawing/2014/main" id="{37820583-2553-2250-4A0A-4B86B4A7EC37}"/>
                  </a:ext>
                </a:extLst>
              </p:cNvPr>
              <p:cNvSpPr/>
              <p:nvPr/>
            </p:nvSpPr>
            <p:spPr>
              <a:xfrm>
                <a:off x="4891050" y="1895175"/>
                <a:ext cx="184525" cy="184550"/>
              </a:xfrm>
              <a:custGeom>
                <a:avLst/>
                <a:gdLst/>
                <a:ahLst/>
                <a:cxnLst/>
                <a:rect l="l" t="t" r="r" b="b"/>
                <a:pathLst>
                  <a:path w="7381" h="7382" extrusionOk="0">
                    <a:moveTo>
                      <a:pt x="6923" y="1"/>
                    </a:moveTo>
                    <a:lnTo>
                      <a:pt x="0" y="6924"/>
                    </a:lnTo>
                    <a:lnTo>
                      <a:pt x="458" y="7381"/>
                    </a:lnTo>
                    <a:lnTo>
                      <a:pt x="7381" y="458"/>
                    </a:lnTo>
                    <a:lnTo>
                      <a:pt x="692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329;p37">
                <a:extLst>
                  <a:ext uri="{FF2B5EF4-FFF2-40B4-BE49-F238E27FC236}">
                    <a16:creationId xmlns:a16="http://schemas.microsoft.com/office/drawing/2014/main" id="{0FAC6AA0-5DC7-9F9F-923D-B2F29347E147}"/>
                  </a:ext>
                </a:extLst>
              </p:cNvPr>
              <p:cNvSpPr/>
              <p:nvPr/>
            </p:nvSpPr>
            <p:spPr>
              <a:xfrm>
                <a:off x="4891050" y="1895175"/>
                <a:ext cx="184525" cy="184550"/>
              </a:xfrm>
              <a:custGeom>
                <a:avLst/>
                <a:gdLst/>
                <a:ahLst/>
                <a:cxnLst/>
                <a:rect l="l" t="t" r="r" b="b"/>
                <a:pathLst>
                  <a:path w="7381" h="7382" extrusionOk="0">
                    <a:moveTo>
                      <a:pt x="458" y="1"/>
                    </a:moveTo>
                    <a:lnTo>
                      <a:pt x="0" y="458"/>
                    </a:lnTo>
                    <a:lnTo>
                      <a:pt x="6923" y="7381"/>
                    </a:lnTo>
                    <a:lnTo>
                      <a:pt x="7381" y="6924"/>
                    </a:lnTo>
                    <a:lnTo>
                      <a:pt x="45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30;p37">
                <a:extLst>
                  <a:ext uri="{FF2B5EF4-FFF2-40B4-BE49-F238E27FC236}">
                    <a16:creationId xmlns:a16="http://schemas.microsoft.com/office/drawing/2014/main" id="{373C441F-9066-CF7F-3686-A6E9DCC5867B}"/>
                  </a:ext>
                </a:extLst>
              </p:cNvPr>
              <p:cNvSpPr/>
              <p:nvPr/>
            </p:nvSpPr>
            <p:spPr>
              <a:xfrm>
                <a:off x="4932325" y="1870325"/>
                <a:ext cx="101975" cy="234250"/>
              </a:xfrm>
              <a:custGeom>
                <a:avLst/>
                <a:gdLst/>
                <a:ahLst/>
                <a:cxnLst/>
                <a:rect l="l" t="t" r="r" b="b"/>
                <a:pathLst>
                  <a:path w="4079" h="9370" extrusionOk="0">
                    <a:moveTo>
                      <a:pt x="617" y="0"/>
                    </a:moveTo>
                    <a:lnTo>
                      <a:pt x="1" y="219"/>
                    </a:lnTo>
                    <a:lnTo>
                      <a:pt x="3462" y="9370"/>
                    </a:lnTo>
                    <a:lnTo>
                      <a:pt x="4079" y="9151"/>
                    </a:lnTo>
                    <a:lnTo>
                      <a:pt x="61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331;p37">
                <a:extLst>
                  <a:ext uri="{FF2B5EF4-FFF2-40B4-BE49-F238E27FC236}">
                    <a16:creationId xmlns:a16="http://schemas.microsoft.com/office/drawing/2014/main" id="{AFE95F22-C4A8-CA55-F55D-A6D1C9E14626}"/>
                  </a:ext>
                </a:extLst>
              </p:cNvPr>
              <p:cNvSpPr/>
              <p:nvPr/>
            </p:nvSpPr>
            <p:spPr>
              <a:xfrm>
                <a:off x="4927850" y="1871800"/>
                <a:ext cx="110925" cy="231300"/>
              </a:xfrm>
              <a:custGeom>
                <a:avLst/>
                <a:gdLst/>
                <a:ahLst/>
                <a:cxnLst/>
                <a:rect l="l" t="t" r="r" b="b"/>
                <a:pathLst>
                  <a:path w="4437" h="9252" extrusionOk="0">
                    <a:moveTo>
                      <a:pt x="3840" y="1"/>
                    </a:moveTo>
                    <a:lnTo>
                      <a:pt x="1" y="8992"/>
                    </a:lnTo>
                    <a:lnTo>
                      <a:pt x="597" y="9251"/>
                    </a:lnTo>
                    <a:lnTo>
                      <a:pt x="4437" y="260"/>
                    </a:lnTo>
                    <a:lnTo>
                      <a:pt x="384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2332;p37">
                <a:extLst>
                  <a:ext uri="{FF2B5EF4-FFF2-40B4-BE49-F238E27FC236}">
                    <a16:creationId xmlns:a16="http://schemas.microsoft.com/office/drawing/2014/main" id="{67A45299-90C5-9BDC-4F60-E0A78B694527}"/>
                  </a:ext>
                </a:extLst>
              </p:cNvPr>
              <p:cNvSpPr/>
              <p:nvPr/>
            </p:nvSpPr>
            <p:spPr>
              <a:xfrm>
                <a:off x="4861200" y="1979225"/>
                <a:ext cx="243225" cy="16450"/>
              </a:xfrm>
              <a:custGeom>
                <a:avLst/>
                <a:gdLst/>
                <a:ahLst/>
                <a:cxnLst/>
                <a:rect l="l" t="t" r="r" b="b"/>
                <a:pathLst>
                  <a:path w="9729" h="658" extrusionOk="0">
                    <a:moveTo>
                      <a:pt x="1" y="1"/>
                    </a:moveTo>
                    <a:lnTo>
                      <a:pt x="1" y="657"/>
                    </a:lnTo>
                    <a:lnTo>
                      <a:pt x="9728" y="657"/>
                    </a:lnTo>
                    <a:lnTo>
                      <a:pt x="972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2333;p37">
                <a:extLst>
                  <a:ext uri="{FF2B5EF4-FFF2-40B4-BE49-F238E27FC236}">
                    <a16:creationId xmlns:a16="http://schemas.microsoft.com/office/drawing/2014/main" id="{8C084081-B62D-68E0-20B5-2BA32CEFE9C6}"/>
                  </a:ext>
                </a:extLst>
              </p:cNvPr>
              <p:cNvSpPr/>
              <p:nvPr/>
            </p:nvSpPr>
            <p:spPr>
              <a:xfrm>
                <a:off x="4959675" y="1963825"/>
                <a:ext cx="47275" cy="47250"/>
              </a:xfrm>
              <a:custGeom>
                <a:avLst/>
                <a:gdLst/>
                <a:ahLst/>
                <a:cxnLst/>
                <a:rect l="l" t="t" r="r" b="b"/>
                <a:pathLst>
                  <a:path w="1891" h="1890" extrusionOk="0">
                    <a:moveTo>
                      <a:pt x="936" y="0"/>
                    </a:moveTo>
                    <a:cubicBezTo>
                      <a:pt x="418" y="0"/>
                      <a:pt x="1" y="418"/>
                      <a:pt x="1" y="955"/>
                    </a:cubicBezTo>
                    <a:cubicBezTo>
                      <a:pt x="1" y="1472"/>
                      <a:pt x="418" y="1890"/>
                      <a:pt x="936" y="1890"/>
                    </a:cubicBezTo>
                    <a:cubicBezTo>
                      <a:pt x="1473" y="1890"/>
                      <a:pt x="1890" y="1472"/>
                      <a:pt x="1890" y="955"/>
                    </a:cubicBezTo>
                    <a:cubicBezTo>
                      <a:pt x="1890" y="418"/>
                      <a:pt x="1473" y="0"/>
                      <a:pt x="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2334;p37">
                <a:extLst>
                  <a:ext uri="{FF2B5EF4-FFF2-40B4-BE49-F238E27FC236}">
                    <a16:creationId xmlns:a16="http://schemas.microsoft.com/office/drawing/2014/main" id="{A78118FF-7A70-F80C-8DF2-A05389F307B7}"/>
                  </a:ext>
                </a:extLst>
              </p:cNvPr>
              <p:cNvSpPr/>
              <p:nvPr/>
            </p:nvSpPr>
            <p:spPr>
              <a:xfrm>
                <a:off x="5286425" y="1938450"/>
                <a:ext cx="235750" cy="97500"/>
              </a:xfrm>
              <a:custGeom>
                <a:avLst/>
                <a:gdLst/>
                <a:ahLst/>
                <a:cxnLst/>
                <a:rect l="l" t="t" r="r" b="b"/>
                <a:pathLst>
                  <a:path w="9430" h="3900" extrusionOk="0">
                    <a:moveTo>
                      <a:pt x="9210" y="1"/>
                    </a:moveTo>
                    <a:lnTo>
                      <a:pt x="0" y="3303"/>
                    </a:lnTo>
                    <a:lnTo>
                      <a:pt x="219" y="3900"/>
                    </a:lnTo>
                    <a:lnTo>
                      <a:pt x="9429" y="617"/>
                    </a:lnTo>
                    <a:lnTo>
                      <a:pt x="92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2335;p37">
                <a:extLst>
                  <a:ext uri="{FF2B5EF4-FFF2-40B4-BE49-F238E27FC236}">
                    <a16:creationId xmlns:a16="http://schemas.microsoft.com/office/drawing/2014/main" id="{5F6D9FC9-23CF-6F92-E9D2-4FD598712097}"/>
                  </a:ext>
                </a:extLst>
              </p:cNvPr>
              <p:cNvSpPr/>
              <p:nvPr/>
            </p:nvSpPr>
            <p:spPr>
              <a:xfrm>
                <a:off x="5286925" y="1937450"/>
                <a:ext cx="234750" cy="99500"/>
              </a:xfrm>
              <a:custGeom>
                <a:avLst/>
                <a:gdLst/>
                <a:ahLst/>
                <a:cxnLst/>
                <a:rect l="l" t="t" r="r" b="b"/>
                <a:pathLst>
                  <a:path w="9390" h="3980" extrusionOk="0">
                    <a:moveTo>
                      <a:pt x="219" y="1"/>
                    </a:moveTo>
                    <a:lnTo>
                      <a:pt x="0" y="617"/>
                    </a:lnTo>
                    <a:lnTo>
                      <a:pt x="9171" y="3979"/>
                    </a:lnTo>
                    <a:lnTo>
                      <a:pt x="9389" y="3383"/>
                    </a:lnTo>
                    <a:lnTo>
                      <a:pt x="2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2336;p37">
                <a:extLst>
                  <a:ext uri="{FF2B5EF4-FFF2-40B4-BE49-F238E27FC236}">
                    <a16:creationId xmlns:a16="http://schemas.microsoft.com/office/drawing/2014/main" id="{389D38EB-F66D-1C16-A9BC-BD084B239EA4}"/>
                  </a:ext>
                </a:extLst>
              </p:cNvPr>
              <p:cNvSpPr/>
              <p:nvPr/>
            </p:nvSpPr>
            <p:spPr>
              <a:xfrm>
                <a:off x="5273975" y="1857400"/>
                <a:ext cx="260625" cy="260600"/>
              </a:xfrm>
              <a:custGeom>
                <a:avLst/>
                <a:gdLst/>
                <a:ahLst/>
                <a:cxnLst/>
                <a:rect l="l" t="t" r="r" b="b"/>
                <a:pathLst>
                  <a:path w="10425" h="10424" extrusionOk="0">
                    <a:moveTo>
                      <a:pt x="5213" y="637"/>
                    </a:moveTo>
                    <a:cubicBezTo>
                      <a:pt x="7739" y="637"/>
                      <a:pt x="9788" y="2686"/>
                      <a:pt x="9788" y="5212"/>
                    </a:cubicBezTo>
                    <a:cubicBezTo>
                      <a:pt x="9788" y="7718"/>
                      <a:pt x="7739" y="9767"/>
                      <a:pt x="5213" y="9767"/>
                    </a:cubicBezTo>
                    <a:cubicBezTo>
                      <a:pt x="2706" y="9767"/>
                      <a:pt x="657" y="7718"/>
                      <a:pt x="657" y="5212"/>
                    </a:cubicBezTo>
                    <a:cubicBezTo>
                      <a:pt x="657" y="2686"/>
                      <a:pt x="2706" y="637"/>
                      <a:pt x="5213" y="637"/>
                    </a:cubicBezTo>
                    <a:close/>
                    <a:moveTo>
                      <a:pt x="5213" y="0"/>
                    </a:moveTo>
                    <a:cubicBezTo>
                      <a:pt x="2348" y="0"/>
                      <a:pt x="1" y="2328"/>
                      <a:pt x="1" y="5212"/>
                    </a:cubicBezTo>
                    <a:cubicBezTo>
                      <a:pt x="1" y="8076"/>
                      <a:pt x="2348" y="10424"/>
                      <a:pt x="5213" y="10424"/>
                    </a:cubicBezTo>
                    <a:cubicBezTo>
                      <a:pt x="8097" y="10424"/>
                      <a:pt x="10425" y="8076"/>
                      <a:pt x="10425" y="5212"/>
                    </a:cubicBezTo>
                    <a:cubicBezTo>
                      <a:pt x="10425" y="2328"/>
                      <a:pt x="8097" y="0"/>
                      <a:pt x="52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2337;p37">
                <a:extLst>
                  <a:ext uri="{FF2B5EF4-FFF2-40B4-BE49-F238E27FC236}">
                    <a16:creationId xmlns:a16="http://schemas.microsoft.com/office/drawing/2014/main" id="{A4E89BC9-DD1A-DD40-A6EF-66814CBC76CB}"/>
                  </a:ext>
                </a:extLst>
              </p:cNvPr>
              <p:cNvSpPr/>
              <p:nvPr/>
            </p:nvSpPr>
            <p:spPr>
              <a:xfrm>
                <a:off x="5404275" y="1987675"/>
                <a:ext cx="130325" cy="130325"/>
              </a:xfrm>
              <a:custGeom>
                <a:avLst/>
                <a:gdLst/>
                <a:ahLst/>
                <a:cxnLst/>
                <a:rect l="l" t="t" r="r" b="b"/>
                <a:pathLst>
                  <a:path w="5213" h="5213" extrusionOk="0">
                    <a:moveTo>
                      <a:pt x="4576" y="1"/>
                    </a:moveTo>
                    <a:cubicBezTo>
                      <a:pt x="4576" y="2507"/>
                      <a:pt x="2527" y="4556"/>
                      <a:pt x="1" y="4556"/>
                    </a:cubicBezTo>
                    <a:lnTo>
                      <a:pt x="1" y="5213"/>
                    </a:lnTo>
                    <a:cubicBezTo>
                      <a:pt x="2885" y="5213"/>
                      <a:pt x="5213" y="2865"/>
                      <a:pt x="52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2338;p37">
                <a:extLst>
                  <a:ext uri="{FF2B5EF4-FFF2-40B4-BE49-F238E27FC236}">
                    <a16:creationId xmlns:a16="http://schemas.microsoft.com/office/drawing/2014/main" id="{0D9DCCD5-F87F-E560-DBC0-DBEA248E6BD9}"/>
                  </a:ext>
                </a:extLst>
              </p:cNvPr>
              <p:cNvSpPr/>
              <p:nvPr/>
            </p:nvSpPr>
            <p:spPr>
              <a:xfrm>
                <a:off x="5396325" y="1865350"/>
                <a:ext cx="15950" cy="244200"/>
              </a:xfrm>
              <a:custGeom>
                <a:avLst/>
                <a:gdLst/>
                <a:ahLst/>
                <a:cxnLst/>
                <a:rect l="l" t="t" r="r" b="b"/>
                <a:pathLst>
                  <a:path w="638" h="9768" extrusionOk="0">
                    <a:moveTo>
                      <a:pt x="0" y="0"/>
                    </a:moveTo>
                    <a:lnTo>
                      <a:pt x="0" y="9768"/>
                    </a:lnTo>
                    <a:lnTo>
                      <a:pt x="637" y="9768"/>
                    </a:lnTo>
                    <a:lnTo>
                      <a:pt x="63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2339;p37">
                <a:extLst>
                  <a:ext uri="{FF2B5EF4-FFF2-40B4-BE49-F238E27FC236}">
                    <a16:creationId xmlns:a16="http://schemas.microsoft.com/office/drawing/2014/main" id="{FC28C755-A8BD-FEF7-A9BF-EE8913BE2BCA}"/>
                  </a:ext>
                </a:extLst>
              </p:cNvPr>
              <p:cNvSpPr/>
              <p:nvPr/>
            </p:nvSpPr>
            <p:spPr>
              <a:xfrm>
                <a:off x="5312275" y="1895175"/>
                <a:ext cx="184025" cy="184550"/>
              </a:xfrm>
              <a:custGeom>
                <a:avLst/>
                <a:gdLst/>
                <a:ahLst/>
                <a:cxnLst/>
                <a:rect l="l" t="t" r="r" b="b"/>
                <a:pathLst>
                  <a:path w="7361" h="7382" extrusionOk="0">
                    <a:moveTo>
                      <a:pt x="6923" y="1"/>
                    </a:moveTo>
                    <a:lnTo>
                      <a:pt x="1" y="6924"/>
                    </a:lnTo>
                    <a:lnTo>
                      <a:pt x="458" y="7381"/>
                    </a:lnTo>
                    <a:lnTo>
                      <a:pt x="7361" y="458"/>
                    </a:lnTo>
                    <a:lnTo>
                      <a:pt x="692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2340;p37">
                <a:extLst>
                  <a:ext uri="{FF2B5EF4-FFF2-40B4-BE49-F238E27FC236}">
                    <a16:creationId xmlns:a16="http://schemas.microsoft.com/office/drawing/2014/main" id="{D23280BD-3375-BB85-AB8D-3D69AFEA641D}"/>
                  </a:ext>
                </a:extLst>
              </p:cNvPr>
              <p:cNvSpPr/>
              <p:nvPr/>
            </p:nvSpPr>
            <p:spPr>
              <a:xfrm>
                <a:off x="5312275" y="1895175"/>
                <a:ext cx="184025" cy="184550"/>
              </a:xfrm>
              <a:custGeom>
                <a:avLst/>
                <a:gdLst/>
                <a:ahLst/>
                <a:cxnLst/>
                <a:rect l="l" t="t" r="r" b="b"/>
                <a:pathLst>
                  <a:path w="7361" h="7382" extrusionOk="0">
                    <a:moveTo>
                      <a:pt x="458" y="1"/>
                    </a:moveTo>
                    <a:lnTo>
                      <a:pt x="1" y="458"/>
                    </a:lnTo>
                    <a:lnTo>
                      <a:pt x="6923" y="7381"/>
                    </a:lnTo>
                    <a:lnTo>
                      <a:pt x="7361" y="6924"/>
                    </a:lnTo>
                    <a:lnTo>
                      <a:pt x="45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2341;p37">
                <a:extLst>
                  <a:ext uri="{FF2B5EF4-FFF2-40B4-BE49-F238E27FC236}">
                    <a16:creationId xmlns:a16="http://schemas.microsoft.com/office/drawing/2014/main" id="{D43BBA9F-8DEB-4044-E658-45077DFC4062}"/>
                  </a:ext>
                </a:extLst>
              </p:cNvPr>
              <p:cNvSpPr/>
              <p:nvPr/>
            </p:nvSpPr>
            <p:spPr>
              <a:xfrm>
                <a:off x="5353550" y="1870325"/>
                <a:ext cx="101475" cy="234250"/>
              </a:xfrm>
              <a:custGeom>
                <a:avLst/>
                <a:gdLst/>
                <a:ahLst/>
                <a:cxnLst/>
                <a:rect l="l" t="t" r="r" b="b"/>
                <a:pathLst>
                  <a:path w="4059" h="9370" extrusionOk="0">
                    <a:moveTo>
                      <a:pt x="597" y="0"/>
                    </a:moveTo>
                    <a:lnTo>
                      <a:pt x="1" y="239"/>
                    </a:lnTo>
                    <a:lnTo>
                      <a:pt x="3462" y="9370"/>
                    </a:lnTo>
                    <a:lnTo>
                      <a:pt x="4059" y="9151"/>
                    </a:lnTo>
                    <a:lnTo>
                      <a:pt x="59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342;p37">
                <a:extLst>
                  <a:ext uri="{FF2B5EF4-FFF2-40B4-BE49-F238E27FC236}">
                    <a16:creationId xmlns:a16="http://schemas.microsoft.com/office/drawing/2014/main" id="{5D24DFC4-CC8E-863B-B98D-1787FFB313AC}"/>
                  </a:ext>
                </a:extLst>
              </p:cNvPr>
              <p:cNvSpPr/>
              <p:nvPr/>
            </p:nvSpPr>
            <p:spPr>
              <a:xfrm>
                <a:off x="5349075" y="1871800"/>
                <a:ext cx="110925" cy="231300"/>
              </a:xfrm>
              <a:custGeom>
                <a:avLst/>
                <a:gdLst/>
                <a:ahLst/>
                <a:cxnLst/>
                <a:rect l="l" t="t" r="r" b="b"/>
                <a:pathLst>
                  <a:path w="4437" h="9252" extrusionOk="0">
                    <a:moveTo>
                      <a:pt x="3840" y="1"/>
                    </a:moveTo>
                    <a:lnTo>
                      <a:pt x="1" y="8992"/>
                    </a:lnTo>
                    <a:lnTo>
                      <a:pt x="578" y="9251"/>
                    </a:lnTo>
                    <a:lnTo>
                      <a:pt x="4437" y="260"/>
                    </a:lnTo>
                    <a:lnTo>
                      <a:pt x="384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343;p37">
                <a:extLst>
                  <a:ext uri="{FF2B5EF4-FFF2-40B4-BE49-F238E27FC236}">
                    <a16:creationId xmlns:a16="http://schemas.microsoft.com/office/drawing/2014/main" id="{2E805351-DA89-36D5-D4E3-68B293331EBF}"/>
                  </a:ext>
                </a:extLst>
              </p:cNvPr>
              <p:cNvSpPr/>
              <p:nvPr/>
            </p:nvSpPr>
            <p:spPr>
              <a:xfrm>
                <a:off x="5281950" y="1979225"/>
                <a:ext cx="243700" cy="16450"/>
              </a:xfrm>
              <a:custGeom>
                <a:avLst/>
                <a:gdLst/>
                <a:ahLst/>
                <a:cxnLst/>
                <a:rect l="l" t="t" r="r" b="b"/>
                <a:pathLst>
                  <a:path w="9748" h="658" extrusionOk="0">
                    <a:moveTo>
                      <a:pt x="0" y="1"/>
                    </a:moveTo>
                    <a:lnTo>
                      <a:pt x="0" y="657"/>
                    </a:lnTo>
                    <a:lnTo>
                      <a:pt x="9748" y="657"/>
                    </a:lnTo>
                    <a:lnTo>
                      <a:pt x="974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344;p37">
                <a:extLst>
                  <a:ext uri="{FF2B5EF4-FFF2-40B4-BE49-F238E27FC236}">
                    <a16:creationId xmlns:a16="http://schemas.microsoft.com/office/drawing/2014/main" id="{C152EE20-927D-5C61-6680-AFCE4E4B18A0}"/>
                  </a:ext>
                </a:extLst>
              </p:cNvPr>
              <p:cNvSpPr/>
              <p:nvPr/>
            </p:nvSpPr>
            <p:spPr>
              <a:xfrm>
                <a:off x="5380900" y="1963825"/>
                <a:ext cx="47275" cy="47250"/>
              </a:xfrm>
              <a:custGeom>
                <a:avLst/>
                <a:gdLst/>
                <a:ahLst/>
                <a:cxnLst/>
                <a:rect l="l" t="t" r="r" b="b"/>
                <a:pathLst>
                  <a:path w="1891" h="1890" extrusionOk="0">
                    <a:moveTo>
                      <a:pt x="936" y="0"/>
                    </a:moveTo>
                    <a:cubicBezTo>
                      <a:pt x="419" y="0"/>
                      <a:pt x="1" y="418"/>
                      <a:pt x="1" y="955"/>
                    </a:cubicBezTo>
                    <a:cubicBezTo>
                      <a:pt x="1" y="1472"/>
                      <a:pt x="419" y="1890"/>
                      <a:pt x="936" y="1890"/>
                    </a:cubicBezTo>
                    <a:cubicBezTo>
                      <a:pt x="1473" y="1890"/>
                      <a:pt x="1891" y="1472"/>
                      <a:pt x="1891" y="955"/>
                    </a:cubicBezTo>
                    <a:cubicBezTo>
                      <a:pt x="1891" y="418"/>
                      <a:pt x="1473" y="0"/>
                      <a:pt x="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345;p37">
                <a:extLst>
                  <a:ext uri="{FF2B5EF4-FFF2-40B4-BE49-F238E27FC236}">
                    <a16:creationId xmlns:a16="http://schemas.microsoft.com/office/drawing/2014/main" id="{9D91B873-B61D-DE86-A7EA-DAA803D411CB}"/>
                  </a:ext>
                </a:extLst>
              </p:cNvPr>
              <p:cNvSpPr/>
              <p:nvPr/>
            </p:nvSpPr>
            <p:spPr>
              <a:xfrm>
                <a:off x="5693725" y="1817100"/>
                <a:ext cx="404350" cy="158175"/>
              </a:xfrm>
              <a:custGeom>
                <a:avLst/>
                <a:gdLst/>
                <a:ahLst/>
                <a:cxnLst/>
                <a:rect l="l" t="t" r="r" b="b"/>
                <a:pathLst>
                  <a:path w="16174" h="6327" extrusionOk="0">
                    <a:moveTo>
                      <a:pt x="15954" y="1"/>
                    </a:moveTo>
                    <a:lnTo>
                      <a:pt x="0" y="5710"/>
                    </a:lnTo>
                    <a:lnTo>
                      <a:pt x="219" y="6327"/>
                    </a:lnTo>
                    <a:lnTo>
                      <a:pt x="16173" y="617"/>
                    </a:lnTo>
                    <a:lnTo>
                      <a:pt x="159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346;p37">
                <a:extLst>
                  <a:ext uri="{FF2B5EF4-FFF2-40B4-BE49-F238E27FC236}">
                    <a16:creationId xmlns:a16="http://schemas.microsoft.com/office/drawing/2014/main" id="{56454DB9-668D-A610-891E-42736A7B9786}"/>
                  </a:ext>
                </a:extLst>
              </p:cNvPr>
              <p:cNvSpPr/>
              <p:nvPr/>
            </p:nvSpPr>
            <p:spPr>
              <a:xfrm>
                <a:off x="5694225" y="1815625"/>
                <a:ext cx="403350" cy="161150"/>
              </a:xfrm>
              <a:custGeom>
                <a:avLst/>
                <a:gdLst/>
                <a:ahLst/>
                <a:cxnLst/>
                <a:rect l="l" t="t" r="r" b="b"/>
                <a:pathLst>
                  <a:path w="16134" h="6446" extrusionOk="0">
                    <a:moveTo>
                      <a:pt x="219" y="0"/>
                    </a:moveTo>
                    <a:lnTo>
                      <a:pt x="0" y="597"/>
                    </a:lnTo>
                    <a:lnTo>
                      <a:pt x="15914" y="6445"/>
                    </a:lnTo>
                    <a:lnTo>
                      <a:pt x="16133" y="5849"/>
                    </a:lnTo>
                    <a:lnTo>
                      <a:pt x="2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347;p37">
                <a:extLst>
                  <a:ext uri="{FF2B5EF4-FFF2-40B4-BE49-F238E27FC236}">
                    <a16:creationId xmlns:a16="http://schemas.microsoft.com/office/drawing/2014/main" id="{862A7BCF-D623-2798-4B63-5BD055FB9F0C}"/>
                  </a:ext>
                </a:extLst>
              </p:cNvPr>
              <p:cNvSpPr/>
              <p:nvPr/>
            </p:nvSpPr>
            <p:spPr>
              <a:xfrm>
                <a:off x="5676325" y="1676850"/>
                <a:ext cx="439650" cy="439675"/>
              </a:xfrm>
              <a:custGeom>
                <a:avLst/>
                <a:gdLst/>
                <a:ahLst/>
                <a:cxnLst/>
                <a:rect l="l" t="t" r="r" b="b"/>
                <a:pathLst>
                  <a:path w="17586" h="17587" extrusionOk="0">
                    <a:moveTo>
                      <a:pt x="8793" y="638"/>
                    </a:moveTo>
                    <a:cubicBezTo>
                      <a:pt x="13288" y="638"/>
                      <a:pt x="16949" y="4298"/>
                      <a:pt x="16949" y="8794"/>
                    </a:cubicBezTo>
                    <a:cubicBezTo>
                      <a:pt x="16949" y="13289"/>
                      <a:pt x="13288" y="16930"/>
                      <a:pt x="8793" y="16930"/>
                    </a:cubicBezTo>
                    <a:cubicBezTo>
                      <a:pt x="4297" y="16930"/>
                      <a:pt x="637" y="13289"/>
                      <a:pt x="637" y="8794"/>
                    </a:cubicBezTo>
                    <a:cubicBezTo>
                      <a:pt x="637" y="4298"/>
                      <a:pt x="4297" y="638"/>
                      <a:pt x="8793" y="638"/>
                    </a:cubicBezTo>
                    <a:close/>
                    <a:moveTo>
                      <a:pt x="8793" y="1"/>
                    </a:moveTo>
                    <a:cubicBezTo>
                      <a:pt x="3939" y="1"/>
                      <a:pt x="0" y="3940"/>
                      <a:pt x="0" y="8794"/>
                    </a:cubicBezTo>
                    <a:cubicBezTo>
                      <a:pt x="0" y="13628"/>
                      <a:pt x="3939" y="17586"/>
                      <a:pt x="8793" y="17586"/>
                    </a:cubicBezTo>
                    <a:cubicBezTo>
                      <a:pt x="13646" y="17586"/>
                      <a:pt x="17585" y="13628"/>
                      <a:pt x="17585" y="8794"/>
                    </a:cubicBezTo>
                    <a:cubicBezTo>
                      <a:pt x="17585" y="3940"/>
                      <a:pt x="13646" y="1"/>
                      <a:pt x="87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348;p37">
                <a:extLst>
                  <a:ext uri="{FF2B5EF4-FFF2-40B4-BE49-F238E27FC236}">
                    <a16:creationId xmlns:a16="http://schemas.microsoft.com/office/drawing/2014/main" id="{67DF4D93-CE82-4C91-6684-7B3563B6E082}"/>
                  </a:ext>
                </a:extLst>
              </p:cNvPr>
              <p:cNvSpPr/>
              <p:nvPr/>
            </p:nvSpPr>
            <p:spPr>
              <a:xfrm>
                <a:off x="5888175" y="1684825"/>
                <a:ext cx="15925" cy="423725"/>
              </a:xfrm>
              <a:custGeom>
                <a:avLst/>
                <a:gdLst/>
                <a:ahLst/>
                <a:cxnLst/>
                <a:rect l="l" t="t" r="r" b="b"/>
                <a:pathLst>
                  <a:path w="637" h="16949" extrusionOk="0">
                    <a:moveTo>
                      <a:pt x="0" y="0"/>
                    </a:moveTo>
                    <a:lnTo>
                      <a:pt x="0" y="16949"/>
                    </a:lnTo>
                    <a:lnTo>
                      <a:pt x="637" y="16949"/>
                    </a:lnTo>
                    <a:lnTo>
                      <a:pt x="6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349;p37">
                <a:extLst>
                  <a:ext uri="{FF2B5EF4-FFF2-40B4-BE49-F238E27FC236}">
                    <a16:creationId xmlns:a16="http://schemas.microsoft.com/office/drawing/2014/main" id="{6842AB17-0386-3DAD-926A-03A9BDFF99C8}"/>
                  </a:ext>
                </a:extLst>
              </p:cNvPr>
              <p:cNvSpPr/>
              <p:nvPr/>
            </p:nvSpPr>
            <p:spPr>
              <a:xfrm>
                <a:off x="5740475" y="1741025"/>
                <a:ext cx="311350" cy="310850"/>
              </a:xfrm>
              <a:custGeom>
                <a:avLst/>
                <a:gdLst/>
                <a:ahLst/>
                <a:cxnLst/>
                <a:rect l="l" t="t" r="r" b="b"/>
                <a:pathLst>
                  <a:path w="12454" h="12434" extrusionOk="0">
                    <a:moveTo>
                      <a:pt x="11996" y="0"/>
                    </a:moveTo>
                    <a:lnTo>
                      <a:pt x="0" y="11976"/>
                    </a:lnTo>
                    <a:lnTo>
                      <a:pt x="458" y="12433"/>
                    </a:lnTo>
                    <a:lnTo>
                      <a:pt x="12453" y="458"/>
                    </a:lnTo>
                    <a:lnTo>
                      <a:pt x="119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350;p37">
                <a:extLst>
                  <a:ext uri="{FF2B5EF4-FFF2-40B4-BE49-F238E27FC236}">
                    <a16:creationId xmlns:a16="http://schemas.microsoft.com/office/drawing/2014/main" id="{8E2A66A8-988A-82B0-4735-C9F5F9375649}"/>
                  </a:ext>
                </a:extLst>
              </p:cNvPr>
              <p:cNvSpPr/>
              <p:nvPr/>
            </p:nvSpPr>
            <p:spPr>
              <a:xfrm>
                <a:off x="5740475" y="1741025"/>
                <a:ext cx="311350" cy="310850"/>
              </a:xfrm>
              <a:custGeom>
                <a:avLst/>
                <a:gdLst/>
                <a:ahLst/>
                <a:cxnLst/>
                <a:rect l="l" t="t" r="r" b="b"/>
                <a:pathLst>
                  <a:path w="12454" h="12434" extrusionOk="0">
                    <a:moveTo>
                      <a:pt x="458" y="0"/>
                    </a:moveTo>
                    <a:lnTo>
                      <a:pt x="0" y="458"/>
                    </a:lnTo>
                    <a:lnTo>
                      <a:pt x="11996" y="12433"/>
                    </a:lnTo>
                    <a:lnTo>
                      <a:pt x="12453" y="11976"/>
                    </a:lnTo>
                    <a:lnTo>
                      <a:pt x="4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351;p37">
                <a:extLst>
                  <a:ext uri="{FF2B5EF4-FFF2-40B4-BE49-F238E27FC236}">
                    <a16:creationId xmlns:a16="http://schemas.microsoft.com/office/drawing/2014/main" id="{4178841F-9365-7993-19D4-59C8D660F4A6}"/>
                  </a:ext>
                </a:extLst>
              </p:cNvPr>
              <p:cNvSpPr/>
              <p:nvPr/>
            </p:nvSpPr>
            <p:spPr>
              <a:xfrm>
                <a:off x="5813575" y="1695275"/>
                <a:ext cx="165125" cy="402350"/>
              </a:xfrm>
              <a:custGeom>
                <a:avLst/>
                <a:gdLst/>
                <a:ahLst/>
                <a:cxnLst/>
                <a:rect l="l" t="t" r="r" b="b"/>
                <a:pathLst>
                  <a:path w="6605" h="16094" extrusionOk="0">
                    <a:moveTo>
                      <a:pt x="617" y="0"/>
                    </a:moveTo>
                    <a:lnTo>
                      <a:pt x="0" y="239"/>
                    </a:lnTo>
                    <a:lnTo>
                      <a:pt x="6008" y="16093"/>
                    </a:lnTo>
                    <a:lnTo>
                      <a:pt x="6605" y="15855"/>
                    </a:lnTo>
                    <a:lnTo>
                      <a:pt x="61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352;p37">
                <a:extLst>
                  <a:ext uri="{FF2B5EF4-FFF2-40B4-BE49-F238E27FC236}">
                    <a16:creationId xmlns:a16="http://schemas.microsoft.com/office/drawing/2014/main" id="{6D52C2E9-C74C-3521-6E34-140C4C4506CE}"/>
                  </a:ext>
                </a:extLst>
              </p:cNvPr>
              <p:cNvSpPr/>
              <p:nvPr/>
            </p:nvSpPr>
            <p:spPr>
              <a:xfrm>
                <a:off x="5805625" y="1698750"/>
                <a:ext cx="181525" cy="395875"/>
              </a:xfrm>
              <a:custGeom>
                <a:avLst/>
                <a:gdLst/>
                <a:ahLst/>
                <a:cxnLst/>
                <a:rect l="l" t="t" r="r" b="b"/>
                <a:pathLst>
                  <a:path w="7261" h="15835" extrusionOk="0">
                    <a:moveTo>
                      <a:pt x="6664" y="0"/>
                    </a:moveTo>
                    <a:lnTo>
                      <a:pt x="0" y="15576"/>
                    </a:lnTo>
                    <a:lnTo>
                      <a:pt x="577" y="15835"/>
                    </a:lnTo>
                    <a:lnTo>
                      <a:pt x="7261" y="259"/>
                    </a:lnTo>
                    <a:lnTo>
                      <a:pt x="66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353;p37">
                <a:extLst>
                  <a:ext uri="{FF2B5EF4-FFF2-40B4-BE49-F238E27FC236}">
                    <a16:creationId xmlns:a16="http://schemas.microsoft.com/office/drawing/2014/main" id="{6CF32E46-CA9F-45DF-D6A4-EB55FB2731FC}"/>
                  </a:ext>
                </a:extLst>
              </p:cNvPr>
              <p:cNvSpPr/>
              <p:nvPr/>
            </p:nvSpPr>
            <p:spPr>
              <a:xfrm>
                <a:off x="5684275" y="1888225"/>
                <a:ext cx="421750" cy="16425"/>
              </a:xfrm>
              <a:custGeom>
                <a:avLst/>
                <a:gdLst/>
                <a:ahLst/>
                <a:cxnLst/>
                <a:rect l="l" t="t" r="r" b="b"/>
                <a:pathLst>
                  <a:path w="16870" h="657" extrusionOk="0">
                    <a:moveTo>
                      <a:pt x="0" y="0"/>
                    </a:moveTo>
                    <a:lnTo>
                      <a:pt x="0" y="657"/>
                    </a:lnTo>
                    <a:lnTo>
                      <a:pt x="16869" y="657"/>
                    </a:lnTo>
                    <a:lnTo>
                      <a:pt x="1686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354;p37">
                <a:extLst>
                  <a:ext uri="{FF2B5EF4-FFF2-40B4-BE49-F238E27FC236}">
                    <a16:creationId xmlns:a16="http://schemas.microsoft.com/office/drawing/2014/main" id="{CC18AA02-4F36-0707-F4BF-BD88B3910A60}"/>
                  </a:ext>
                </a:extLst>
              </p:cNvPr>
              <p:cNvSpPr/>
              <p:nvPr/>
            </p:nvSpPr>
            <p:spPr>
              <a:xfrm>
                <a:off x="5854850" y="1855400"/>
                <a:ext cx="82575" cy="82075"/>
              </a:xfrm>
              <a:custGeom>
                <a:avLst/>
                <a:gdLst/>
                <a:ahLst/>
                <a:cxnLst/>
                <a:rect l="l" t="t" r="r" b="b"/>
                <a:pathLst>
                  <a:path w="3303" h="3283" extrusionOk="0">
                    <a:moveTo>
                      <a:pt x="1652" y="0"/>
                    </a:moveTo>
                    <a:cubicBezTo>
                      <a:pt x="737" y="0"/>
                      <a:pt x="1" y="737"/>
                      <a:pt x="1" y="1652"/>
                    </a:cubicBezTo>
                    <a:cubicBezTo>
                      <a:pt x="1" y="2547"/>
                      <a:pt x="737" y="3283"/>
                      <a:pt x="1652" y="3283"/>
                    </a:cubicBezTo>
                    <a:cubicBezTo>
                      <a:pt x="2567" y="3283"/>
                      <a:pt x="3303" y="2547"/>
                      <a:pt x="3303" y="1652"/>
                    </a:cubicBezTo>
                    <a:cubicBezTo>
                      <a:pt x="3303" y="737"/>
                      <a:pt x="2567" y="0"/>
                      <a:pt x="16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355;p37">
                <a:extLst>
                  <a:ext uri="{FF2B5EF4-FFF2-40B4-BE49-F238E27FC236}">
                    <a16:creationId xmlns:a16="http://schemas.microsoft.com/office/drawing/2014/main" id="{869CDCA4-077E-8C73-5A43-D803C81076CD}"/>
                  </a:ext>
                </a:extLst>
              </p:cNvPr>
              <p:cNvSpPr/>
              <p:nvPr/>
            </p:nvSpPr>
            <p:spPr>
              <a:xfrm>
                <a:off x="5850875" y="1851425"/>
                <a:ext cx="90525" cy="90025"/>
              </a:xfrm>
              <a:custGeom>
                <a:avLst/>
                <a:gdLst/>
                <a:ahLst/>
                <a:cxnLst/>
                <a:rect l="l" t="t" r="r" b="b"/>
                <a:pathLst>
                  <a:path w="3621" h="3601" extrusionOk="0">
                    <a:moveTo>
                      <a:pt x="1811" y="319"/>
                    </a:moveTo>
                    <a:cubicBezTo>
                      <a:pt x="2626" y="319"/>
                      <a:pt x="3303" y="975"/>
                      <a:pt x="3303" y="1811"/>
                    </a:cubicBezTo>
                    <a:cubicBezTo>
                      <a:pt x="3303" y="2626"/>
                      <a:pt x="2626" y="3283"/>
                      <a:pt x="1811" y="3283"/>
                    </a:cubicBezTo>
                    <a:cubicBezTo>
                      <a:pt x="995" y="3283"/>
                      <a:pt x="319" y="2626"/>
                      <a:pt x="319" y="1811"/>
                    </a:cubicBezTo>
                    <a:cubicBezTo>
                      <a:pt x="319" y="975"/>
                      <a:pt x="995" y="319"/>
                      <a:pt x="1811" y="319"/>
                    </a:cubicBezTo>
                    <a:close/>
                    <a:moveTo>
                      <a:pt x="1811" y="0"/>
                    </a:moveTo>
                    <a:cubicBezTo>
                      <a:pt x="816" y="0"/>
                      <a:pt x="0" y="816"/>
                      <a:pt x="0" y="1811"/>
                    </a:cubicBezTo>
                    <a:cubicBezTo>
                      <a:pt x="0" y="2805"/>
                      <a:pt x="816" y="3601"/>
                      <a:pt x="1811" y="3601"/>
                    </a:cubicBezTo>
                    <a:cubicBezTo>
                      <a:pt x="2805" y="3601"/>
                      <a:pt x="3621" y="2805"/>
                      <a:pt x="3621" y="1811"/>
                    </a:cubicBezTo>
                    <a:cubicBezTo>
                      <a:pt x="3621" y="816"/>
                      <a:pt x="2805" y="0"/>
                      <a:pt x="18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356;p37">
                <a:extLst>
                  <a:ext uri="{FF2B5EF4-FFF2-40B4-BE49-F238E27FC236}">
                    <a16:creationId xmlns:a16="http://schemas.microsoft.com/office/drawing/2014/main" id="{81D1CBB3-FAA6-0A73-453F-74B116DD3821}"/>
                  </a:ext>
                </a:extLst>
              </p:cNvPr>
              <p:cNvSpPr/>
              <p:nvPr/>
            </p:nvSpPr>
            <p:spPr>
              <a:xfrm>
                <a:off x="6304925" y="1817100"/>
                <a:ext cx="404350" cy="158175"/>
              </a:xfrm>
              <a:custGeom>
                <a:avLst/>
                <a:gdLst/>
                <a:ahLst/>
                <a:cxnLst/>
                <a:rect l="l" t="t" r="r" b="b"/>
                <a:pathLst>
                  <a:path w="16174" h="6327" extrusionOk="0">
                    <a:moveTo>
                      <a:pt x="15954" y="1"/>
                    </a:moveTo>
                    <a:lnTo>
                      <a:pt x="0" y="5710"/>
                    </a:lnTo>
                    <a:lnTo>
                      <a:pt x="199" y="6327"/>
                    </a:lnTo>
                    <a:lnTo>
                      <a:pt x="16173" y="617"/>
                    </a:lnTo>
                    <a:lnTo>
                      <a:pt x="159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357;p37">
                <a:extLst>
                  <a:ext uri="{FF2B5EF4-FFF2-40B4-BE49-F238E27FC236}">
                    <a16:creationId xmlns:a16="http://schemas.microsoft.com/office/drawing/2014/main" id="{15DB8093-C8B5-1AC5-BDF8-1B8B05340EA0}"/>
                  </a:ext>
                </a:extLst>
              </p:cNvPr>
              <p:cNvSpPr/>
              <p:nvPr/>
            </p:nvSpPr>
            <p:spPr>
              <a:xfrm>
                <a:off x="6305425" y="1815625"/>
                <a:ext cx="403350" cy="161150"/>
              </a:xfrm>
              <a:custGeom>
                <a:avLst/>
                <a:gdLst/>
                <a:ahLst/>
                <a:cxnLst/>
                <a:rect l="l" t="t" r="r" b="b"/>
                <a:pathLst>
                  <a:path w="16134" h="6446" extrusionOk="0">
                    <a:moveTo>
                      <a:pt x="219" y="0"/>
                    </a:moveTo>
                    <a:lnTo>
                      <a:pt x="0" y="597"/>
                    </a:lnTo>
                    <a:lnTo>
                      <a:pt x="15895" y="6445"/>
                    </a:lnTo>
                    <a:lnTo>
                      <a:pt x="16133" y="5849"/>
                    </a:lnTo>
                    <a:lnTo>
                      <a:pt x="2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358;p37">
                <a:extLst>
                  <a:ext uri="{FF2B5EF4-FFF2-40B4-BE49-F238E27FC236}">
                    <a16:creationId xmlns:a16="http://schemas.microsoft.com/office/drawing/2014/main" id="{BD8F3E37-DCE9-12CF-74BF-71A088715D24}"/>
                  </a:ext>
                </a:extLst>
              </p:cNvPr>
              <p:cNvSpPr/>
              <p:nvPr/>
            </p:nvSpPr>
            <p:spPr>
              <a:xfrm>
                <a:off x="6287525" y="1676850"/>
                <a:ext cx="439650" cy="439675"/>
              </a:xfrm>
              <a:custGeom>
                <a:avLst/>
                <a:gdLst/>
                <a:ahLst/>
                <a:cxnLst/>
                <a:rect l="l" t="t" r="r" b="b"/>
                <a:pathLst>
                  <a:path w="17586" h="17587" extrusionOk="0">
                    <a:moveTo>
                      <a:pt x="8793" y="638"/>
                    </a:moveTo>
                    <a:cubicBezTo>
                      <a:pt x="13289" y="638"/>
                      <a:pt x="16949" y="4298"/>
                      <a:pt x="16949" y="8794"/>
                    </a:cubicBezTo>
                    <a:cubicBezTo>
                      <a:pt x="16949" y="13289"/>
                      <a:pt x="13289" y="16930"/>
                      <a:pt x="8793" y="16930"/>
                    </a:cubicBezTo>
                    <a:cubicBezTo>
                      <a:pt x="4297" y="16930"/>
                      <a:pt x="637" y="13289"/>
                      <a:pt x="637" y="8794"/>
                    </a:cubicBezTo>
                    <a:cubicBezTo>
                      <a:pt x="637" y="4298"/>
                      <a:pt x="4297" y="638"/>
                      <a:pt x="8793" y="638"/>
                    </a:cubicBezTo>
                    <a:close/>
                    <a:moveTo>
                      <a:pt x="8793" y="1"/>
                    </a:moveTo>
                    <a:cubicBezTo>
                      <a:pt x="3939" y="1"/>
                      <a:pt x="0" y="3940"/>
                      <a:pt x="0" y="8794"/>
                    </a:cubicBezTo>
                    <a:cubicBezTo>
                      <a:pt x="0" y="13628"/>
                      <a:pt x="3939" y="17586"/>
                      <a:pt x="8793" y="17586"/>
                    </a:cubicBezTo>
                    <a:cubicBezTo>
                      <a:pt x="13647" y="17586"/>
                      <a:pt x="17585" y="13628"/>
                      <a:pt x="17585" y="8794"/>
                    </a:cubicBezTo>
                    <a:cubicBezTo>
                      <a:pt x="17585" y="3940"/>
                      <a:pt x="13647" y="1"/>
                      <a:pt x="87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359;p37">
                <a:extLst>
                  <a:ext uri="{FF2B5EF4-FFF2-40B4-BE49-F238E27FC236}">
                    <a16:creationId xmlns:a16="http://schemas.microsoft.com/office/drawing/2014/main" id="{1B978848-91BA-114E-9CF0-EF12E18B39AF}"/>
                  </a:ext>
                </a:extLst>
              </p:cNvPr>
              <p:cNvSpPr/>
              <p:nvPr/>
            </p:nvSpPr>
            <p:spPr>
              <a:xfrm>
                <a:off x="6499375" y="1684825"/>
                <a:ext cx="15950" cy="423725"/>
              </a:xfrm>
              <a:custGeom>
                <a:avLst/>
                <a:gdLst/>
                <a:ahLst/>
                <a:cxnLst/>
                <a:rect l="l" t="t" r="r" b="b"/>
                <a:pathLst>
                  <a:path w="638" h="16949" extrusionOk="0">
                    <a:moveTo>
                      <a:pt x="1" y="0"/>
                    </a:moveTo>
                    <a:lnTo>
                      <a:pt x="1" y="16949"/>
                    </a:lnTo>
                    <a:lnTo>
                      <a:pt x="637" y="16949"/>
                    </a:lnTo>
                    <a:lnTo>
                      <a:pt x="6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360;p37">
                <a:extLst>
                  <a:ext uri="{FF2B5EF4-FFF2-40B4-BE49-F238E27FC236}">
                    <a16:creationId xmlns:a16="http://schemas.microsoft.com/office/drawing/2014/main" id="{2A1DB274-539A-F413-D567-D3C8397FB37E}"/>
                  </a:ext>
                </a:extLst>
              </p:cNvPr>
              <p:cNvSpPr/>
              <p:nvPr/>
            </p:nvSpPr>
            <p:spPr>
              <a:xfrm>
                <a:off x="6351675" y="1741025"/>
                <a:ext cx="310850" cy="310850"/>
              </a:xfrm>
              <a:custGeom>
                <a:avLst/>
                <a:gdLst/>
                <a:ahLst/>
                <a:cxnLst/>
                <a:rect l="l" t="t" r="r" b="b"/>
                <a:pathLst>
                  <a:path w="12434" h="12434" extrusionOk="0">
                    <a:moveTo>
                      <a:pt x="11996" y="0"/>
                    </a:moveTo>
                    <a:lnTo>
                      <a:pt x="0" y="11995"/>
                    </a:lnTo>
                    <a:lnTo>
                      <a:pt x="458" y="12433"/>
                    </a:lnTo>
                    <a:lnTo>
                      <a:pt x="12433" y="458"/>
                    </a:lnTo>
                    <a:lnTo>
                      <a:pt x="119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361;p37">
                <a:extLst>
                  <a:ext uri="{FF2B5EF4-FFF2-40B4-BE49-F238E27FC236}">
                    <a16:creationId xmlns:a16="http://schemas.microsoft.com/office/drawing/2014/main" id="{AD68D255-2AFF-91D6-398E-51589B96D369}"/>
                  </a:ext>
                </a:extLst>
              </p:cNvPr>
              <p:cNvSpPr/>
              <p:nvPr/>
            </p:nvSpPr>
            <p:spPr>
              <a:xfrm>
                <a:off x="6351675" y="1741025"/>
                <a:ext cx="310850" cy="310850"/>
              </a:xfrm>
              <a:custGeom>
                <a:avLst/>
                <a:gdLst/>
                <a:ahLst/>
                <a:cxnLst/>
                <a:rect l="l" t="t" r="r" b="b"/>
                <a:pathLst>
                  <a:path w="12434" h="12434" extrusionOk="0">
                    <a:moveTo>
                      <a:pt x="458" y="0"/>
                    </a:moveTo>
                    <a:lnTo>
                      <a:pt x="0" y="458"/>
                    </a:lnTo>
                    <a:lnTo>
                      <a:pt x="11996" y="12433"/>
                    </a:lnTo>
                    <a:lnTo>
                      <a:pt x="12433" y="11976"/>
                    </a:lnTo>
                    <a:lnTo>
                      <a:pt x="4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362;p37">
                <a:extLst>
                  <a:ext uri="{FF2B5EF4-FFF2-40B4-BE49-F238E27FC236}">
                    <a16:creationId xmlns:a16="http://schemas.microsoft.com/office/drawing/2014/main" id="{8C95B932-A463-60D1-3AF0-90D6BDB0768D}"/>
                  </a:ext>
                </a:extLst>
              </p:cNvPr>
              <p:cNvSpPr/>
              <p:nvPr/>
            </p:nvSpPr>
            <p:spPr>
              <a:xfrm>
                <a:off x="6424775" y="1695275"/>
                <a:ext cx="165125" cy="402350"/>
              </a:xfrm>
              <a:custGeom>
                <a:avLst/>
                <a:gdLst/>
                <a:ahLst/>
                <a:cxnLst/>
                <a:rect l="l" t="t" r="r" b="b"/>
                <a:pathLst>
                  <a:path w="6605" h="16094" extrusionOk="0">
                    <a:moveTo>
                      <a:pt x="617" y="0"/>
                    </a:moveTo>
                    <a:lnTo>
                      <a:pt x="1" y="239"/>
                    </a:lnTo>
                    <a:lnTo>
                      <a:pt x="6008" y="16093"/>
                    </a:lnTo>
                    <a:lnTo>
                      <a:pt x="6605" y="15855"/>
                    </a:lnTo>
                    <a:lnTo>
                      <a:pt x="61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363;p37">
                <a:extLst>
                  <a:ext uri="{FF2B5EF4-FFF2-40B4-BE49-F238E27FC236}">
                    <a16:creationId xmlns:a16="http://schemas.microsoft.com/office/drawing/2014/main" id="{423D4943-DCDF-9B6B-B8C8-1CD61CA32341}"/>
                  </a:ext>
                </a:extLst>
              </p:cNvPr>
              <p:cNvSpPr/>
              <p:nvPr/>
            </p:nvSpPr>
            <p:spPr>
              <a:xfrm>
                <a:off x="6416325" y="1698750"/>
                <a:ext cx="181550" cy="395875"/>
              </a:xfrm>
              <a:custGeom>
                <a:avLst/>
                <a:gdLst/>
                <a:ahLst/>
                <a:cxnLst/>
                <a:rect l="l" t="t" r="r" b="b"/>
                <a:pathLst>
                  <a:path w="7262" h="15835" extrusionOk="0">
                    <a:moveTo>
                      <a:pt x="6684" y="0"/>
                    </a:moveTo>
                    <a:lnTo>
                      <a:pt x="0" y="15576"/>
                    </a:lnTo>
                    <a:lnTo>
                      <a:pt x="597" y="15835"/>
                    </a:lnTo>
                    <a:lnTo>
                      <a:pt x="7261" y="259"/>
                    </a:lnTo>
                    <a:lnTo>
                      <a:pt x="66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364;p37">
                <a:extLst>
                  <a:ext uri="{FF2B5EF4-FFF2-40B4-BE49-F238E27FC236}">
                    <a16:creationId xmlns:a16="http://schemas.microsoft.com/office/drawing/2014/main" id="{07B12E5C-A596-E1AD-F034-A5C3A5D0FA00}"/>
                  </a:ext>
                </a:extLst>
              </p:cNvPr>
              <p:cNvSpPr/>
              <p:nvPr/>
            </p:nvSpPr>
            <p:spPr>
              <a:xfrm>
                <a:off x="6295475" y="1888225"/>
                <a:ext cx="421750" cy="16425"/>
              </a:xfrm>
              <a:custGeom>
                <a:avLst/>
                <a:gdLst/>
                <a:ahLst/>
                <a:cxnLst/>
                <a:rect l="l" t="t" r="r" b="b"/>
                <a:pathLst>
                  <a:path w="16870" h="657" extrusionOk="0">
                    <a:moveTo>
                      <a:pt x="0" y="0"/>
                    </a:moveTo>
                    <a:lnTo>
                      <a:pt x="0" y="657"/>
                    </a:lnTo>
                    <a:lnTo>
                      <a:pt x="16870" y="657"/>
                    </a:lnTo>
                    <a:lnTo>
                      <a:pt x="168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365;p37">
                <a:extLst>
                  <a:ext uri="{FF2B5EF4-FFF2-40B4-BE49-F238E27FC236}">
                    <a16:creationId xmlns:a16="http://schemas.microsoft.com/office/drawing/2014/main" id="{521A461A-CB38-B898-9CC2-A34B673CABA2}"/>
                  </a:ext>
                </a:extLst>
              </p:cNvPr>
              <p:cNvSpPr/>
              <p:nvPr/>
            </p:nvSpPr>
            <p:spPr>
              <a:xfrm>
                <a:off x="6466050" y="1855400"/>
                <a:ext cx="82575" cy="82075"/>
              </a:xfrm>
              <a:custGeom>
                <a:avLst/>
                <a:gdLst/>
                <a:ahLst/>
                <a:cxnLst/>
                <a:rect l="l" t="t" r="r" b="b"/>
                <a:pathLst>
                  <a:path w="3303" h="3283" extrusionOk="0">
                    <a:moveTo>
                      <a:pt x="1652" y="0"/>
                    </a:moveTo>
                    <a:cubicBezTo>
                      <a:pt x="737" y="0"/>
                      <a:pt x="1" y="737"/>
                      <a:pt x="1" y="1652"/>
                    </a:cubicBezTo>
                    <a:cubicBezTo>
                      <a:pt x="1" y="2547"/>
                      <a:pt x="737" y="3283"/>
                      <a:pt x="1652" y="3283"/>
                    </a:cubicBezTo>
                    <a:cubicBezTo>
                      <a:pt x="2567" y="3283"/>
                      <a:pt x="3303" y="2547"/>
                      <a:pt x="3303" y="1652"/>
                    </a:cubicBezTo>
                    <a:cubicBezTo>
                      <a:pt x="3303" y="737"/>
                      <a:pt x="2567" y="0"/>
                      <a:pt x="16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366;p37">
                <a:extLst>
                  <a:ext uri="{FF2B5EF4-FFF2-40B4-BE49-F238E27FC236}">
                    <a16:creationId xmlns:a16="http://schemas.microsoft.com/office/drawing/2014/main" id="{D363370A-DA47-4B45-AD29-254D65276506}"/>
                  </a:ext>
                </a:extLst>
              </p:cNvPr>
              <p:cNvSpPr/>
              <p:nvPr/>
            </p:nvSpPr>
            <p:spPr>
              <a:xfrm>
                <a:off x="6462075" y="1851425"/>
                <a:ext cx="90550" cy="90025"/>
              </a:xfrm>
              <a:custGeom>
                <a:avLst/>
                <a:gdLst/>
                <a:ahLst/>
                <a:cxnLst/>
                <a:rect l="l" t="t" r="r" b="b"/>
                <a:pathLst>
                  <a:path w="3622" h="3601" extrusionOk="0">
                    <a:moveTo>
                      <a:pt x="1811" y="319"/>
                    </a:moveTo>
                    <a:cubicBezTo>
                      <a:pt x="2626" y="319"/>
                      <a:pt x="3303" y="975"/>
                      <a:pt x="3303" y="1811"/>
                    </a:cubicBezTo>
                    <a:cubicBezTo>
                      <a:pt x="3303" y="2626"/>
                      <a:pt x="2626" y="3283"/>
                      <a:pt x="1811" y="3283"/>
                    </a:cubicBezTo>
                    <a:cubicBezTo>
                      <a:pt x="995" y="3283"/>
                      <a:pt x="319" y="2626"/>
                      <a:pt x="319" y="1811"/>
                    </a:cubicBezTo>
                    <a:cubicBezTo>
                      <a:pt x="319" y="975"/>
                      <a:pt x="995" y="319"/>
                      <a:pt x="1811" y="319"/>
                    </a:cubicBezTo>
                    <a:close/>
                    <a:moveTo>
                      <a:pt x="1811" y="0"/>
                    </a:moveTo>
                    <a:cubicBezTo>
                      <a:pt x="816" y="0"/>
                      <a:pt x="1" y="816"/>
                      <a:pt x="1" y="1811"/>
                    </a:cubicBezTo>
                    <a:cubicBezTo>
                      <a:pt x="1" y="2805"/>
                      <a:pt x="816" y="3601"/>
                      <a:pt x="1811" y="3601"/>
                    </a:cubicBezTo>
                    <a:cubicBezTo>
                      <a:pt x="2805" y="3601"/>
                      <a:pt x="3621" y="2805"/>
                      <a:pt x="3621" y="1811"/>
                    </a:cubicBezTo>
                    <a:cubicBezTo>
                      <a:pt x="3621" y="816"/>
                      <a:pt x="2805" y="0"/>
                      <a:pt x="18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367;p37">
                <a:extLst>
                  <a:ext uri="{FF2B5EF4-FFF2-40B4-BE49-F238E27FC236}">
                    <a16:creationId xmlns:a16="http://schemas.microsoft.com/office/drawing/2014/main" id="{243438DB-1410-1BDA-3306-3BAC95386F64}"/>
                  </a:ext>
                </a:extLst>
              </p:cNvPr>
              <p:cNvSpPr/>
              <p:nvPr/>
            </p:nvSpPr>
            <p:spPr>
              <a:xfrm>
                <a:off x="5669850" y="1593800"/>
                <a:ext cx="809150" cy="213375"/>
              </a:xfrm>
              <a:custGeom>
                <a:avLst/>
                <a:gdLst/>
                <a:ahLst/>
                <a:cxnLst/>
                <a:rect l="l" t="t" r="r" b="b"/>
                <a:pathLst>
                  <a:path w="32366" h="8535" extrusionOk="0">
                    <a:moveTo>
                      <a:pt x="6863" y="1"/>
                    </a:moveTo>
                    <a:lnTo>
                      <a:pt x="0" y="4954"/>
                    </a:lnTo>
                    <a:lnTo>
                      <a:pt x="0" y="8535"/>
                    </a:lnTo>
                    <a:lnTo>
                      <a:pt x="3919" y="8535"/>
                    </a:lnTo>
                    <a:lnTo>
                      <a:pt x="8574" y="6108"/>
                    </a:lnTo>
                    <a:lnTo>
                      <a:pt x="32366" y="6048"/>
                    </a:lnTo>
                    <a:lnTo>
                      <a:pt x="32366" y="61"/>
                    </a:lnTo>
                    <a:lnTo>
                      <a:pt x="686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368;p37">
                <a:extLst>
                  <a:ext uri="{FF2B5EF4-FFF2-40B4-BE49-F238E27FC236}">
                    <a16:creationId xmlns:a16="http://schemas.microsoft.com/office/drawing/2014/main" id="{F405234F-ABC7-999F-23DB-5F794C06AA9B}"/>
                  </a:ext>
                </a:extLst>
              </p:cNvPr>
              <p:cNvSpPr/>
              <p:nvPr/>
            </p:nvSpPr>
            <p:spPr>
              <a:xfrm>
                <a:off x="6446650" y="1258625"/>
                <a:ext cx="352125" cy="548550"/>
              </a:xfrm>
              <a:custGeom>
                <a:avLst/>
                <a:gdLst/>
                <a:ahLst/>
                <a:cxnLst/>
                <a:rect l="l" t="t" r="r" b="b"/>
                <a:pathLst>
                  <a:path w="14085" h="21942" extrusionOk="0">
                    <a:moveTo>
                      <a:pt x="1" y="0"/>
                    </a:moveTo>
                    <a:lnTo>
                      <a:pt x="1" y="17108"/>
                    </a:lnTo>
                    <a:lnTo>
                      <a:pt x="1" y="21942"/>
                    </a:lnTo>
                    <a:lnTo>
                      <a:pt x="14085" y="21942"/>
                    </a:lnTo>
                    <a:lnTo>
                      <a:pt x="14085" y="11797"/>
                    </a:lnTo>
                    <a:lnTo>
                      <a:pt x="8913" y="11797"/>
                    </a:lnTo>
                    <a:lnTo>
                      <a:pt x="8913" y="2666"/>
                    </a:lnTo>
                    <a:lnTo>
                      <a:pt x="14085" y="2666"/>
                    </a:lnTo>
                    <a:lnTo>
                      <a:pt x="1408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369;p37">
                <a:extLst>
                  <a:ext uri="{FF2B5EF4-FFF2-40B4-BE49-F238E27FC236}">
                    <a16:creationId xmlns:a16="http://schemas.microsoft.com/office/drawing/2014/main" id="{99DD9D7D-50E4-9F8A-0166-64896C595016}"/>
                  </a:ext>
                </a:extLst>
              </p:cNvPr>
              <p:cNvSpPr/>
              <p:nvPr/>
            </p:nvSpPr>
            <p:spPr>
              <a:xfrm>
                <a:off x="6667475" y="1807150"/>
                <a:ext cx="131300" cy="198950"/>
              </a:xfrm>
              <a:custGeom>
                <a:avLst/>
                <a:gdLst/>
                <a:ahLst/>
                <a:cxnLst/>
                <a:rect l="l" t="t" r="r" b="b"/>
                <a:pathLst>
                  <a:path w="5252" h="7958" extrusionOk="0">
                    <a:moveTo>
                      <a:pt x="0" y="1"/>
                    </a:moveTo>
                    <a:lnTo>
                      <a:pt x="2845" y="7958"/>
                    </a:lnTo>
                    <a:lnTo>
                      <a:pt x="5252" y="7958"/>
                    </a:lnTo>
                    <a:lnTo>
                      <a:pt x="5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370;p37">
                <a:extLst>
                  <a:ext uri="{FF2B5EF4-FFF2-40B4-BE49-F238E27FC236}">
                    <a16:creationId xmlns:a16="http://schemas.microsoft.com/office/drawing/2014/main" id="{7720E4C7-4016-160C-4475-FC18A2760C64}"/>
                  </a:ext>
                </a:extLst>
              </p:cNvPr>
              <p:cNvSpPr/>
              <p:nvPr/>
            </p:nvSpPr>
            <p:spPr>
              <a:xfrm>
                <a:off x="6717200" y="1883750"/>
                <a:ext cx="97000" cy="12950"/>
              </a:xfrm>
              <a:custGeom>
                <a:avLst/>
                <a:gdLst/>
                <a:ahLst/>
                <a:cxnLst/>
                <a:rect l="l" t="t" r="r" b="b"/>
                <a:pathLst>
                  <a:path w="3880" h="518" extrusionOk="0">
                    <a:moveTo>
                      <a:pt x="1" y="0"/>
                    </a:moveTo>
                    <a:lnTo>
                      <a:pt x="1" y="518"/>
                    </a:lnTo>
                    <a:lnTo>
                      <a:pt x="3880" y="518"/>
                    </a:lnTo>
                    <a:lnTo>
                      <a:pt x="388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371;p37">
                <a:extLst>
                  <a:ext uri="{FF2B5EF4-FFF2-40B4-BE49-F238E27FC236}">
                    <a16:creationId xmlns:a16="http://schemas.microsoft.com/office/drawing/2014/main" id="{5122E80A-99EC-0033-0EAD-33989399E02B}"/>
                  </a:ext>
                </a:extLst>
              </p:cNvPr>
              <p:cNvSpPr/>
              <p:nvPr/>
            </p:nvSpPr>
            <p:spPr>
              <a:xfrm>
                <a:off x="6750525" y="1987675"/>
                <a:ext cx="97000" cy="12975"/>
              </a:xfrm>
              <a:custGeom>
                <a:avLst/>
                <a:gdLst/>
                <a:ahLst/>
                <a:cxnLst/>
                <a:rect l="l" t="t" r="r" b="b"/>
                <a:pathLst>
                  <a:path w="3880" h="519" extrusionOk="0">
                    <a:moveTo>
                      <a:pt x="0" y="1"/>
                    </a:moveTo>
                    <a:lnTo>
                      <a:pt x="0" y="518"/>
                    </a:lnTo>
                    <a:lnTo>
                      <a:pt x="3879" y="518"/>
                    </a:lnTo>
                    <a:lnTo>
                      <a:pt x="38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372;p37">
                <a:extLst>
                  <a:ext uri="{FF2B5EF4-FFF2-40B4-BE49-F238E27FC236}">
                    <a16:creationId xmlns:a16="http://schemas.microsoft.com/office/drawing/2014/main" id="{5E075071-29EB-F7D8-470E-902E2D27E70C}"/>
                  </a:ext>
                </a:extLst>
              </p:cNvPr>
              <p:cNvSpPr/>
              <p:nvPr/>
            </p:nvSpPr>
            <p:spPr>
              <a:xfrm>
                <a:off x="6237775" y="1276025"/>
                <a:ext cx="92525" cy="11450"/>
              </a:xfrm>
              <a:custGeom>
                <a:avLst/>
                <a:gdLst/>
                <a:ahLst/>
                <a:cxnLst/>
                <a:rect l="l" t="t" r="r" b="b"/>
                <a:pathLst>
                  <a:path w="3701" h="458" extrusionOk="0">
                    <a:moveTo>
                      <a:pt x="1" y="0"/>
                    </a:moveTo>
                    <a:lnTo>
                      <a:pt x="1" y="458"/>
                    </a:lnTo>
                    <a:lnTo>
                      <a:pt x="3701" y="458"/>
                    </a:lnTo>
                    <a:lnTo>
                      <a:pt x="37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373;p37">
                <a:extLst>
                  <a:ext uri="{FF2B5EF4-FFF2-40B4-BE49-F238E27FC236}">
                    <a16:creationId xmlns:a16="http://schemas.microsoft.com/office/drawing/2014/main" id="{9C7E6D5B-E583-A0A2-1F5C-3A7ECFEF32FC}"/>
                  </a:ext>
                </a:extLst>
              </p:cNvPr>
              <p:cNvSpPr/>
              <p:nvPr/>
            </p:nvSpPr>
            <p:spPr>
              <a:xfrm>
                <a:off x="6245750" y="1287450"/>
                <a:ext cx="77100" cy="58725"/>
              </a:xfrm>
              <a:custGeom>
                <a:avLst/>
                <a:gdLst/>
                <a:ahLst/>
                <a:cxnLst/>
                <a:rect l="l" t="t" r="r" b="b"/>
                <a:pathLst>
                  <a:path w="3084" h="2349" extrusionOk="0">
                    <a:moveTo>
                      <a:pt x="0" y="1"/>
                    </a:moveTo>
                    <a:lnTo>
                      <a:pt x="0" y="2348"/>
                    </a:lnTo>
                    <a:lnTo>
                      <a:pt x="3084" y="2348"/>
                    </a:lnTo>
                    <a:lnTo>
                      <a:pt x="308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374;p37">
                <a:extLst>
                  <a:ext uri="{FF2B5EF4-FFF2-40B4-BE49-F238E27FC236}">
                    <a16:creationId xmlns:a16="http://schemas.microsoft.com/office/drawing/2014/main" id="{9ABD48BB-3458-0B73-9D1E-B7194DAC2359}"/>
                  </a:ext>
                </a:extLst>
              </p:cNvPr>
              <p:cNvSpPr/>
              <p:nvPr/>
            </p:nvSpPr>
            <p:spPr>
              <a:xfrm>
                <a:off x="5069575" y="1488375"/>
                <a:ext cx="1377100" cy="20425"/>
              </a:xfrm>
              <a:custGeom>
                <a:avLst/>
                <a:gdLst/>
                <a:ahLst/>
                <a:cxnLst/>
                <a:rect l="l" t="t" r="r" b="b"/>
                <a:pathLst>
                  <a:path w="55084" h="817" extrusionOk="0">
                    <a:moveTo>
                      <a:pt x="1" y="1"/>
                    </a:moveTo>
                    <a:lnTo>
                      <a:pt x="1" y="816"/>
                    </a:lnTo>
                    <a:lnTo>
                      <a:pt x="55084" y="816"/>
                    </a:lnTo>
                    <a:lnTo>
                      <a:pt x="5508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375;p37">
                <a:extLst>
                  <a:ext uri="{FF2B5EF4-FFF2-40B4-BE49-F238E27FC236}">
                    <a16:creationId xmlns:a16="http://schemas.microsoft.com/office/drawing/2014/main" id="{A01BCD4D-55DD-5776-74BD-253EBF150D2C}"/>
                  </a:ext>
                </a:extLst>
              </p:cNvPr>
              <p:cNvSpPr/>
              <p:nvPr/>
            </p:nvSpPr>
            <p:spPr>
              <a:xfrm>
                <a:off x="5060125" y="1479925"/>
                <a:ext cx="63200" cy="37325"/>
              </a:xfrm>
              <a:custGeom>
                <a:avLst/>
                <a:gdLst/>
                <a:ahLst/>
                <a:cxnLst/>
                <a:rect l="l" t="t" r="r" b="b"/>
                <a:pathLst>
                  <a:path w="2528" h="1493" extrusionOk="0">
                    <a:moveTo>
                      <a:pt x="1" y="0"/>
                    </a:moveTo>
                    <a:lnTo>
                      <a:pt x="1" y="1492"/>
                    </a:lnTo>
                    <a:lnTo>
                      <a:pt x="2527" y="1492"/>
                    </a:lnTo>
                    <a:lnTo>
                      <a:pt x="252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376;p37">
                <a:extLst>
                  <a:ext uri="{FF2B5EF4-FFF2-40B4-BE49-F238E27FC236}">
                    <a16:creationId xmlns:a16="http://schemas.microsoft.com/office/drawing/2014/main" id="{2D84A515-D22F-AE6C-011C-5008D506C1CC}"/>
                  </a:ext>
                </a:extLst>
              </p:cNvPr>
              <p:cNvSpPr/>
              <p:nvPr/>
            </p:nvSpPr>
            <p:spPr>
              <a:xfrm>
                <a:off x="4993500" y="1467500"/>
                <a:ext cx="87550" cy="62175"/>
              </a:xfrm>
              <a:custGeom>
                <a:avLst/>
                <a:gdLst/>
                <a:ahLst/>
                <a:cxnLst/>
                <a:rect l="l" t="t" r="r" b="b"/>
                <a:pathLst>
                  <a:path w="3502" h="2487" extrusionOk="0">
                    <a:moveTo>
                      <a:pt x="0" y="0"/>
                    </a:moveTo>
                    <a:lnTo>
                      <a:pt x="0" y="2487"/>
                    </a:lnTo>
                    <a:lnTo>
                      <a:pt x="3501" y="2487"/>
                    </a:lnTo>
                    <a:lnTo>
                      <a:pt x="35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377;p37">
                <a:extLst>
                  <a:ext uri="{FF2B5EF4-FFF2-40B4-BE49-F238E27FC236}">
                    <a16:creationId xmlns:a16="http://schemas.microsoft.com/office/drawing/2014/main" id="{B272F02B-893F-FEBA-1C19-394F067F2EDA}"/>
                  </a:ext>
                </a:extLst>
              </p:cNvPr>
              <p:cNvSpPr/>
              <p:nvPr/>
            </p:nvSpPr>
            <p:spPr>
              <a:xfrm>
                <a:off x="4673225" y="2098100"/>
                <a:ext cx="2153400" cy="20400"/>
              </a:xfrm>
              <a:custGeom>
                <a:avLst/>
                <a:gdLst/>
                <a:ahLst/>
                <a:cxnLst/>
                <a:rect l="l" t="t" r="r" b="b"/>
                <a:pathLst>
                  <a:path w="86136" h="816" extrusionOk="0">
                    <a:moveTo>
                      <a:pt x="0" y="0"/>
                    </a:moveTo>
                    <a:lnTo>
                      <a:pt x="0" y="816"/>
                    </a:lnTo>
                    <a:lnTo>
                      <a:pt x="86136" y="816"/>
                    </a:lnTo>
                    <a:lnTo>
                      <a:pt x="861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378;p37">
                <a:extLst>
                  <a:ext uri="{FF2B5EF4-FFF2-40B4-BE49-F238E27FC236}">
                    <a16:creationId xmlns:a16="http://schemas.microsoft.com/office/drawing/2014/main" id="{1ACE3839-6B9B-A5D9-A867-4D86F6DA75CA}"/>
                  </a:ext>
                </a:extLst>
              </p:cNvPr>
              <p:cNvSpPr/>
              <p:nvPr/>
            </p:nvSpPr>
            <p:spPr>
              <a:xfrm>
                <a:off x="5815575" y="1175075"/>
                <a:ext cx="80075" cy="169600"/>
              </a:xfrm>
              <a:custGeom>
                <a:avLst/>
                <a:gdLst/>
                <a:ahLst/>
                <a:cxnLst/>
                <a:rect l="l" t="t" r="r" b="b"/>
                <a:pathLst>
                  <a:path w="3203" h="6784" extrusionOk="0">
                    <a:moveTo>
                      <a:pt x="0" y="0"/>
                    </a:moveTo>
                    <a:cubicBezTo>
                      <a:pt x="0" y="0"/>
                      <a:pt x="1034" y="716"/>
                      <a:pt x="1034" y="2268"/>
                    </a:cubicBezTo>
                    <a:lnTo>
                      <a:pt x="1034" y="2507"/>
                    </a:lnTo>
                    <a:lnTo>
                      <a:pt x="1034" y="5749"/>
                    </a:lnTo>
                    <a:cubicBezTo>
                      <a:pt x="1034" y="5749"/>
                      <a:pt x="1034" y="6525"/>
                      <a:pt x="1432" y="6784"/>
                    </a:cubicBezTo>
                    <a:lnTo>
                      <a:pt x="3203" y="6784"/>
                    </a:lnTo>
                    <a:cubicBezTo>
                      <a:pt x="3203" y="6784"/>
                      <a:pt x="2427" y="6684"/>
                      <a:pt x="2407" y="5869"/>
                    </a:cubicBezTo>
                    <a:lnTo>
                      <a:pt x="2407" y="2626"/>
                    </a:lnTo>
                    <a:cubicBezTo>
                      <a:pt x="2407" y="2626"/>
                      <a:pt x="2427" y="2248"/>
                      <a:pt x="2407" y="2109"/>
                    </a:cubicBezTo>
                    <a:cubicBezTo>
                      <a:pt x="2188" y="120"/>
                      <a:pt x="0" y="0"/>
                      <a:pt x="0" y="0"/>
                    </a:cubicBez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379;p37">
                <a:extLst>
                  <a:ext uri="{FF2B5EF4-FFF2-40B4-BE49-F238E27FC236}">
                    <a16:creationId xmlns:a16="http://schemas.microsoft.com/office/drawing/2014/main" id="{EF2F5D5D-879D-2529-66A5-DDD2D2B4EB38}"/>
                  </a:ext>
                </a:extLst>
              </p:cNvPr>
              <p:cNvSpPr/>
              <p:nvPr/>
            </p:nvSpPr>
            <p:spPr>
              <a:xfrm>
                <a:off x="5731025" y="1179050"/>
                <a:ext cx="60700" cy="165625"/>
              </a:xfrm>
              <a:custGeom>
                <a:avLst/>
                <a:gdLst/>
                <a:ahLst/>
                <a:cxnLst/>
                <a:rect l="l" t="t" r="r" b="b"/>
                <a:pathLst>
                  <a:path w="2428" h="6625" extrusionOk="0">
                    <a:moveTo>
                      <a:pt x="2427" y="0"/>
                    </a:moveTo>
                    <a:cubicBezTo>
                      <a:pt x="2427" y="0"/>
                      <a:pt x="1174" y="319"/>
                      <a:pt x="796" y="1950"/>
                    </a:cubicBezTo>
                    <a:cubicBezTo>
                      <a:pt x="776" y="2089"/>
                      <a:pt x="796" y="2467"/>
                      <a:pt x="796" y="2467"/>
                    </a:cubicBezTo>
                    <a:lnTo>
                      <a:pt x="796" y="5710"/>
                    </a:lnTo>
                    <a:cubicBezTo>
                      <a:pt x="776" y="6525"/>
                      <a:pt x="0" y="6625"/>
                      <a:pt x="0" y="6625"/>
                    </a:cubicBezTo>
                    <a:lnTo>
                      <a:pt x="1771" y="6625"/>
                    </a:lnTo>
                    <a:cubicBezTo>
                      <a:pt x="2188" y="6366"/>
                      <a:pt x="2169" y="5590"/>
                      <a:pt x="2169" y="5590"/>
                    </a:cubicBezTo>
                    <a:lnTo>
                      <a:pt x="2169" y="2348"/>
                    </a:lnTo>
                    <a:lnTo>
                      <a:pt x="2169" y="2109"/>
                    </a:lnTo>
                    <a:cubicBezTo>
                      <a:pt x="2169" y="557"/>
                      <a:pt x="2427" y="0"/>
                      <a:pt x="2427" y="0"/>
                    </a:cubicBez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380;p37">
                <a:extLst>
                  <a:ext uri="{FF2B5EF4-FFF2-40B4-BE49-F238E27FC236}">
                    <a16:creationId xmlns:a16="http://schemas.microsoft.com/office/drawing/2014/main" id="{3513BC83-A708-FC6F-5926-44E58E594CF3}"/>
                  </a:ext>
                </a:extLst>
              </p:cNvPr>
              <p:cNvSpPr/>
              <p:nvPr/>
            </p:nvSpPr>
            <p:spPr>
              <a:xfrm>
                <a:off x="5835950" y="1191475"/>
                <a:ext cx="26375" cy="150725"/>
              </a:xfrm>
              <a:custGeom>
                <a:avLst/>
                <a:gdLst/>
                <a:ahLst/>
                <a:cxnLst/>
                <a:rect l="l" t="t" r="r" b="b"/>
                <a:pathLst>
                  <a:path w="1055" h="6029" extrusionOk="0">
                    <a:moveTo>
                      <a:pt x="1" y="1"/>
                    </a:moveTo>
                    <a:cubicBezTo>
                      <a:pt x="1" y="1"/>
                      <a:pt x="398" y="419"/>
                      <a:pt x="398" y="1890"/>
                    </a:cubicBezTo>
                    <a:lnTo>
                      <a:pt x="398" y="2070"/>
                    </a:lnTo>
                    <a:lnTo>
                      <a:pt x="398" y="5093"/>
                    </a:lnTo>
                    <a:cubicBezTo>
                      <a:pt x="398" y="5093"/>
                      <a:pt x="478" y="5829"/>
                      <a:pt x="737" y="6028"/>
                    </a:cubicBezTo>
                    <a:lnTo>
                      <a:pt x="1055" y="6028"/>
                    </a:lnTo>
                    <a:cubicBezTo>
                      <a:pt x="1055" y="6028"/>
                      <a:pt x="776" y="5531"/>
                      <a:pt x="717" y="5093"/>
                    </a:cubicBezTo>
                    <a:lnTo>
                      <a:pt x="717" y="2030"/>
                    </a:lnTo>
                    <a:lnTo>
                      <a:pt x="717" y="1652"/>
                    </a:lnTo>
                    <a:cubicBezTo>
                      <a:pt x="717" y="518"/>
                      <a:pt x="1" y="1"/>
                      <a:pt x="1" y="1"/>
                    </a:cubicBez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381;p37">
                <a:extLst>
                  <a:ext uri="{FF2B5EF4-FFF2-40B4-BE49-F238E27FC236}">
                    <a16:creationId xmlns:a16="http://schemas.microsoft.com/office/drawing/2014/main" id="{2DEAD9E4-6ACE-E937-675E-4D51495A4270}"/>
                  </a:ext>
                </a:extLst>
              </p:cNvPr>
              <p:cNvSpPr/>
              <p:nvPr/>
            </p:nvSpPr>
            <p:spPr>
              <a:xfrm>
                <a:off x="5163075" y="1194950"/>
                <a:ext cx="33350" cy="126850"/>
              </a:xfrm>
              <a:custGeom>
                <a:avLst/>
                <a:gdLst/>
                <a:ahLst/>
                <a:cxnLst/>
                <a:rect l="l" t="t" r="r" b="b"/>
                <a:pathLst>
                  <a:path w="1334" h="5074" extrusionOk="0">
                    <a:moveTo>
                      <a:pt x="21" y="1"/>
                    </a:moveTo>
                    <a:lnTo>
                      <a:pt x="21" y="4457"/>
                    </a:lnTo>
                    <a:cubicBezTo>
                      <a:pt x="21" y="4457"/>
                      <a:pt x="1" y="4934"/>
                      <a:pt x="259" y="5074"/>
                    </a:cubicBezTo>
                    <a:lnTo>
                      <a:pt x="1334" y="5074"/>
                    </a:lnTo>
                    <a:cubicBezTo>
                      <a:pt x="1334" y="5074"/>
                      <a:pt x="856" y="5014"/>
                      <a:pt x="856" y="4517"/>
                    </a:cubicBezTo>
                    <a:lnTo>
                      <a:pt x="856" y="1"/>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382;p37">
                <a:extLst>
                  <a:ext uri="{FF2B5EF4-FFF2-40B4-BE49-F238E27FC236}">
                    <a16:creationId xmlns:a16="http://schemas.microsoft.com/office/drawing/2014/main" id="{EBE322D1-DA8E-BD08-43F4-1BB0935361FB}"/>
                  </a:ext>
                </a:extLst>
              </p:cNvPr>
              <p:cNvSpPr/>
              <p:nvPr/>
            </p:nvSpPr>
            <p:spPr>
              <a:xfrm>
                <a:off x="5166075" y="1197950"/>
                <a:ext cx="9950" cy="122350"/>
              </a:xfrm>
              <a:custGeom>
                <a:avLst/>
                <a:gdLst/>
                <a:ahLst/>
                <a:cxnLst/>
                <a:rect l="l" t="t" r="r" b="b"/>
                <a:pathLst>
                  <a:path w="398" h="4894" extrusionOk="0">
                    <a:moveTo>
                      <a:pt x="0" y="0"/>
                    </a:moveTo>
                    <a:lnTo>
                      <a:pt x="0" y="4317"/>
                    </a:lnTo>
                    <a:cubicBezTo>
                      <a:pt x="0" y="4317"/>
                      <a:pt x="40" y="4775"/>
                      <a:pt x="199" y="4894"/>
                    </a:cubicBezTo>
                    <a:lnTo>
                      <a:pt x="398" y="4894"/>
                    </a:lnTo>
                    <a:cubicBezTo>
                      <a:pt x="398" y="4894"/>
                      <a:pt x="219" y="4596"/>
                      <a:pt x="199" y="4317"/>
                    </a:cubicBezTo>
                    <a:lnTo>
                      <a:pt x="199" y="0"/>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383;p37">
                <a:extLst>
                  <a:ext uri="{FF2B5EF4-FFF2-40B4-BE49-F238E27FC236}">
                    <a16:creationId xmlns:a16="http://schemas.microsoft.com/office/drawing/2014/main" id="{AD036290-6168-BC74-26C1-1771CFB12FA1}"/>
                  </a:ext>
                </a:extLst>
              </p:cNvPr>
              <p:cNvSpPr/>
              <p:nvPr/>
            </p:nvSpPr>
            <p:spPr>
              <a:xfrm>
                <a:off x="5157600" y="1176075"/>
                <a:ext cx="33850" cy="15925"/>
              </a:xfrm>
              <a:custGeom>
                <a:avLst/>
                <a:gdLst/>
                <a:ahLst/>
                <a:cxnLst/>
                <a:rect l="l" t="t" r="r" b="b"/>
                <a:pathLst>
                  <a:path w="1354" h="637" extrusionOk="0">
                    <a:moveTo>
                      <a:pt x="1" y="0"/>
                    </a:moveTo>
                    <a:lnTo>
                      <a:pt x="1" y="637"/>
                    </a:lnTo>
                    <a:lnTo>
                      <a:pt x="1354" y="637"/>
                    </a:lnTo>
                    <a:lnTo>
                      <a:pt x="1354" y="0"/>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384;p37">
                <a:extLst>
                  <a:ext uri="{FF2B5EF4-FFF2-40B4-BE49-F238E27FC236}">
                    <a16:creationId xmlns:a16="http://schemas.microsoft.com/office/drawing/2014/main" id="{EB82A8D4-18BD-984C-65EA-1B76012809C2}"/>
                  </a:ext>
                </a:extLst>
              </p:cNvPr>
              <p:cNvSpPr/>
              <p:nvPr/>
            </p:nvSpPr>
            <p:spPr>
              <a:xfrm>
                <a:off x="5159100" y="1177550"/>
                <a:ext cx="5000" cy="12950"/>
              </a:xfrm>
              <a:custGeom>
                <a:avLst/>
                <a:gdLst/>
                <a:ahLst/>
                <a:cxnLst/>
                <a:rect l="l" t="t" r="r" b="b"/>
                <a:pathLst>
                  <a:path w="200" h="518" extrusionOk="0">
                    <a:moveTo>
                      <a:pt x="1" y="1"/>
                    </a:moveTo>
                    <a:lnTo>
                      <a:pt x="1" y="518"/>
                    </a:lnTo>
                    <a:lnTo>
                      <a:pt x="200" y="518"/>
                    </a:lnTo>
                    <a:lnTo>
                      <a:pt x="200" y="1"/>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385;p37">
                <a:extLst>
                  <a:ext uri="{FF2B5EF4-FFF2-40B4-BE49-F238E27FC236}">
                    <a16:creationId xmlns:a16="http://schemas.microsoft.com/office/drawing/2014/main" id="{0DD9EC30-098B-A40D-5597-E75D5B047C28}"/>
                  </a:ext>
                </a:extLst>
              </p:cNvPr>
              <p:cNvSpPr/>
              <p:nvPr/>
            </p:nvSpPr>
            <p:spPr>
              <a:xfrm>
                <a:off x="5160600" y="1167100"/>
                <a:ext cx="34325" cy="6000"/>
              </a:xfrm>
              <a:custGeom>
                <a:avLst/>
                <a:gdLst/>
                <a:ahLst/>
                <a:cxnLst/>
                <a:rect l="l" t="t" r="r" b="b"/>
                <a:pathLst>
                  <a:path w="1373" h="240" extrusionOk="0">
                    <a:moveTo>
                      <a:pt x="0" y="1"/>
                    </a:moveTo>
                    <a:lnTo>
                      <a:pt x="0" y="240"/>
                    </a:lnTo>
                    <a:lnTo>
                      <a:pt x="1373" y="240"/>
                    </a:lnTo>
                    <a:lnTo>
                      <a:pt x="1373" y="1"/>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386;p37">
                <a:extLst>
                  <a:ext uri="{FF2B5EF4-FFF2-40B4-BE49-F238E27FC236}">
                    <a16:creationId xmlns:a16="http://schemas.microsoft.com/office/drawing/2014/main" id="{B4B10012-3EAC-D98B-AB1A-7B4CB92209E7}"/>
                  </a:ext>
                </a:extLst>
              </p:cNvPr>
              <p:cNvSpPr/>
              <p:nvPr/>
            </p:nvSpPr>
            <p:spPr>
              <a:xfrm>
                <a:off x="5162575" y="1167600"/>
                <a:ext cx="4500" cy="5000"/>
              </a:xfrm>
              <a:custGeom>
                <a:avLst/>
                <a:gdLst/>
                <a:ahLst/>
                <a:cxnLst/>
                <a:rect l="l" t="t" r="r" b="b"/>
                <a:pathLst>
                  <a:path w="180" h="200" extrusionOk="0">
                    <a:moveTo>
                      <a:pt x="1" y="1"/>
                    </a:moveTo>
                    <a:lnTo>
                      <a:pt x="1" y="200"/>
                    </a:lnTo>
                    <a:lnTo>
                      <a:pt x="180" y="200"/>
                    </a:lnTo>
                    <a:lnTo>
                      <a:pt x="180" y="1"/>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387;p37">
                <a:extLst>
                  <a:ext uri="{FF2B5EF4-FFF2-40B4-BE49-F238E27FC236}">
                    <a16:creationId xmlns:a16="http://schemas.microsoft.com/office/drawing/2014/main" id="{A6257F21-8035-93BF-18FA-3ED188018299}"/>
                  </a:ext>
                </a:extLst>
              </p:cNvPr>
              <p:cNvSpPr/>
              <p:nvPr/>
            </p:nvSpPr>
            <p:spPr>
              <a:xfrm>
                <a:off x="5129750" y="1308350"/>
                <a:ext cx="9975" cy="13450"/>
              </a:xfrm>
              <a:custGeom>
                <a:avLst/>
                <a:gdLst/>
                <a:ahLst/>
                <a:cxnLst/>
                <a:rect l="l" t="t" r="r" b="b"/>
                <a:pathLst>
                  <a:path w="399" h="538" extrusionOk="0">
                    <a:moveTo>
                      <a:pt x="339" y="0"/>
                    </a:moveTo>
                    <a:cubicBezTo>
                      <a:pt x="319" y="378"/>
                      <a:pt x="1" y="538"/>
                      <a:pt x="1" y="538"/>
                    </a:cubicBezTo>
                    <a:lnTo>
                      <a:pt x="399" y="538"/>
                    </a:lnTo>
                    <a:lnTo>
                      <a:pt x="339"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388;p37">
                <a:extLst>
                  <a:ext uri="{FF2B5EF4-FFF2-40B4-BE49-F238E27FC236}">
                    <a16:creationId xmlns:a16="http://schemas.microsoft.com/office/drawing/2014/main" id="{137FE81F-BAD6-F7E8-1DD5-29DFF30E4673}"/>
                  </a:ext>
                </a:extLst>
              </p:cNvPr>
              <p:cNvSpPr/>
              <p:nvPr/>
            </p:nvSpPr>
            <p:spPr>
              <a:xfrm>
                <a:off x="4949225" y="1488375"/>
                <a:ext cx="30875" cy="191500"/>
              </a:xfrm>
              <a:custGeom>
                <a:avLst/>
                <a:gdLst/>
                <a:ahLst/>
                <a:cxnLst/>
                <a:rect l="l" t="t" r="r" b="b"/>
                <a:pathLst>
                  <a:path w="1235" h="7660" extrusionOk="0">
                    <a:moveTo>
                      <a:pt x="1234" y="1"/>
                    </a:moveTo>
                    <a:cubicBezTo>
                      <a:pt x="1115" y="2229"/>
                      <a:pt x="1" y="2686"/>
                      <a:pt x="1" y="2686"/>
                    </a:cubicBezTo>
                    <a:cubicBezTo>
                      <a:pt x="80" y="5332"/>
                      <a:pt x="1234" y="7659"/>
                      <a:pt x="1234" y="7659"/>
                    </a:cubicBezTo>
                    <a:lnTo>
                      <a:pt x="1234" y="1"/>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389;p37">
                <a:extLst>
                  <a:ext uri="{FF2B5EF4-FFF2-40B4-BE49-F238E27FC236}">
                    <a16:creationId xmlns:a16="http://schemas.microsoft.com/office/drawing/2014/main" id="{4E744FE6-3D2B-F1FB-A438-C14777434175}"/>
                  </a:ext>
                </a:extLst>
              </p:cNvPr>
              <p:cNvSpPr/>
              <p:nvPr/>
            </p:nvSpPr>
            <p:spPr>
              <a:xfrm>
                <a:off x="4914425" y="1546075"/>
                <a:ext cx="30850" cy="35825"/>
              </a:xfrm>
              <a:custGeom>
                <a:avLst/>
                <a:gdLst/>
                <a:ahLst/>
                <a:cxnLst/>
                <a:rect l="l" t="t" r="r" b="b"/>
                <a:pathLst>
                  <a:path w="1234" h="1433" extrusionOk="0">
                    <a:moveTo>
                      <a:pt x="0" y="0"/>
                    </a:moveTo>
                    <a:lnTo>
                      <a:pt x="0" y="1432"/>
                    </a:lnTo>
                    <a:lnTo>
                      <a:pt x="1234" y="1432"/>
                    </a:lnTo>
                    <a:cubicBezTo>
                      <a:pt x="1134" y="856"/>
                      <a:pt x="1055" y="0"/>
                      <a:pt x="1055" y="0"/>
                    </a:cubicBez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390;p37">
                <a:extLst>
                  <a:ext uri="{FF2B5EF4-FFF2-40B4-BE49-F238E27FC236}">
                    <a16:creationId xmlns:a16="http://schemas.microsoft.com/office/drawing/2014/main" id="{078F183B-F939-D3F9-DF1F-78B3B2684362}"/>
                  </a:ext>
                </a:extLst>
              </p:cNvPr>
              <p:cNvSpPr/>
              <p:nvPr/>
            </p:nvSpPr>
            <p:spPr>
              <a:xfrm>
                <a:off x="4915925" y="1574425"/>
                <a:ext cx="27875" cy="5475"/>
              </a:xfrm>
              <a:custGeom>
                <a:avLst/>
                <a:gdLst/>
                <a:ahLst/>
                <a:cxnLst/>
                <a:rect l="l" t="t" r="r" b="b"/>
                <a:pathLst>
                  <a:path w="1115" h="219" extrusionOk="0">
                    <a:moveTo>
                      <a:pt x="0" y="0"/>
                    </a:moveTo>
                    <a:lnTo>
                      <a:pt x="0" y="219"/>
                    </a:lnTo>
                    <a:lnTo>
                      <a:pt x="1114" y="219"/>
                    </a:lnTo>
                    <a:lnTo>
                      <a:pt x="1035" y="0"/>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391;p37">
                <a:extLst>
                  <a:ext uri="{FF2B5EF4-FFF2-40B4-BE49-F238E27FC236}">
                    <a16:creationId xmlns:a16="http://schemas.microsoft.com/office/drawing/2014/main" id="{B1CB456B-1788-0E10-CA26-E53F1E8ED667}"/>
                  </a:ext>
                </a:extLst>
              </p:cNvPr>
              <p:cNvSpPr/>
              <p:nvPr/>
            </p:nvSpPr>
            <p:spPr>
              <a:xfrm>
                <a:off x="4991500" y="1563975"/>
                <a:ext cx="315825" cy="131800"/>
              </a:xfrm>
              <a:custGeom>
                <a:avLst/>
                <a:gdLst/>
                <a:ahLst/>
                <a:cxnLst/>
                <a:rect l="l" t="t" r="r" b="b"/>
                <a:pathLst>
                  <a:path w="12633" h="5272" extrusionOk="0">
                    <a:moveTo>
                      <a:pt x="1" y="0"/>
                    </a:moveTo>
                    <a:lnTo>
                      <a:pt x="1" y="5272"/>
                    </a:lnTo>
                    <a:lnTo>
                      <a:pt x="12633" y="5272"/>
                    </a:lnTo>
                    <a:lnTo>
                      <a:pt x="12633" y="0"/>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392;p37">
                <a:extLst>
                  <a:ext uri="{FF2B5EF4-FFF2-40B4-BE49-F238E27FC236}">
                    <a16:creationId xmlns:a16="http://schemas.microsoft.com/office/drawing/2014/main" id="{6076FDEE-F8E7-9DC2-DC94-561EE87A30D2}"/>
                  </a:ext>
                </a:extLst>
              </p:cNvPr>
              <p:cNvSpPr/>
              <p:nvPr/>
            </p:nvSpPr>
            <p:spPr>
              <a:xfrm>
                <a:off x="4998475" y="1574425"/>
                <a:ext cx="300400" cy="29350"/>
              </a:xfrm>
              <a:custGeom>
                <a:avLst/>
                <a:gdLst/>
                <a:ahLst/>
                <a:cxnLst/>
                <a:rect l="l" t="t" r="r" b="b"/>
                <a:pathLst>
                  <a:path w="12016" h="1174" extrusionOk="0">
                    <a:moveTo>
                      <a:pt x="0" y="0"/>
                    </a:moveTo>
                    <a:lnTo>
                      <a:pt x="0" y="1174"/>
                    </a:lnTo>
                    <a:lnTo>
                      <a:pt x="12015" y="1174"/>
                    </a:lnTo>
                    <a:lnTo>
                      <a:pt x="12015" y="0"/>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393;p37">
                <a:extLst>
                  <a:ext uri="{FF2B5EF4-FFF2-40B4-BE49-F238E27FC236}">
                    <a16:creationId xmlns:a16="http://schemas.microsoft.com/office/drawing/2014/main" id="{C6D705BF-3FDD-E949-1DFF-A92092190460}"/>
                  </a:ext>
                </a:extLst>
              </p:cNvPr>
              <p:cNvSpPr/>
              <p:nvPr/>
            </p:nvSpPr>
            <p:spPr>
              <a:xfrm>
                <a:off x="4991500" y="1332225"/>
                <a:ext cx="320800" cy="54725"/>
              </a:xfrm>
              <a:custGeom>
                <a:avLst/>
                <a:gdLst/>
                <a:ahLst/>
                <a:cxnLst/>
                <a:rect l="l" t="t" r="r" b="b"/>
                <a:pathLst>
                  <a:path w="12832" h="2189" extrusionOk="0">
                    <a:moveTo>
                      <a:pt x="1" y="0"/>
                    </a:moveTo>
                    <a:lnTo>
                      <a:pt x="1" y="2189"/>
                    </a:lnTo>
                    <a:lnTo>
                      <a:pt x="12832" y="2189"/>
                    </a:lnTo>
                    <a:lnTo>
                      <a:pt x="12832"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394;p37">
                <a:extLst>
                  <a:ext uri="{FF2B5EF4-FFF2-40B4-BE49-F238E27FC236}">
                    <a16:creationId xmlns:a16="http://schemas.microsoft.com/office/drawing/2014/main" id="{B175CEFB-D56A-1A4B-D15A-CDB31E8F342B}"/>
                  </a:ext>
                </a:extLst>
              </p:cNvPr>
              <p:cNvSpPr/>
              <p:nvPr/>
            </p:nvSpPr>
            <p:spPr>
              <a:xfrm>
                <a:off x="6290000" y="1289450"/>
                <a:ext cx="30375" cy="53250"/>
              </a:xfrm>
              <a:custGeom>
                <a:avLst/>
                <a:gdLst/>
                <a:ahLst/>
                <a:cxnLst/>
                <a:rect l="l" t="t" r="r" b="b"/>
                <a:pathLst>
                  <a:path w="1215" h="2130" extrusionOk="0">
                    <a:moveTo>
                      <a:pt x="1" y="1"/>
                    </a:moveTo>
                    <a:lnTo>
                      <a:pt x="1" y="2129"/>
                    </a:lnTo>
                    <a:lnTo>
                      <a:pt x="1214" y="2129"/>
                    </a:lnTo>
                    <a:lnTo>
                      <a:pt x="1214" y="1"/>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395;p37">
                <a:extLst>
                  <a:ext uri="{FF2B5EF4-FFF2-40B4-BE49-F238E27FC236}">
                    <a16:creationId xmlns:a16="http://schemas.microsoft.com/office/drawing/2014/main" id="{556970D2-C3BB-73A2-0801-E6D990E8F665}"/>
                  </a:ext>
                </a:extLst>
              </p:cNvPr>
              <p:cNvSpPr/>
              <p:nvPr/>
            </p:nvSpPr>
            <p:spPr>
              <a:xfrm>
                <a:off x="6293475" y="1278025"/>
                <a:ext cx="34350" cy="7975"/>
              </a:xfrm>
              <a:custGeom>
                <a:avLst/>
                <a:gdLst/>
                <a:ahLst/>
                <a:cxnLst/>
                <a:rect l="l" t="t" r="r" b="b"/>
                <a:pathLst>
                  <a:path w="1374" h="319" extrusionOk="0">
                    <a:moveTo>
                      <a:pt x="1" y="0"/>
                    </a:moveTo>
                    <a:lnTo>
                      <a:pt x="1" y="318"/>
                    </a:lnTo>
                    <a:lnTo>
                      <a:pt x="1374" y="318"/>
                    </a:lnTo>
                    <a:lnTo>
                      <a:pt x="1374" y="0"/>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396;p37">
                <a:extLst>
                  <a:ext uri="{FF2B5EF4-FFF2-40B4-BE49-F238E27FC236}">
                    <a16:creationId xmlns:a16="http://schemas.microsoft.com/office/drawing/2014/main" id="{C1911D3A-E530-1603-46F6-BE1F09391414}"/>
                  </a:ext>
                </a:extLst>
              </p:cNvPr>
              <p:cNvSpPr/>
              <p:nvPr/>
            </p:nvSpPr>
            <p:spPr>
              <a:xfrm>
                <a:off x="5323225" y="1580875"/>
                <a:ext cx="501325" cy="96000"/>
              </a:xfrm>
              <a:custGeom>
                <a:avLst/>
                <a:gdLst/>
                <a:ahLst/>
                <a:cxnLst/>
                <a:rect l="l" t="t" r="r" b="b"/>
                <a:pathLst>
                  <a:path w="20053" h="3840" extrusionOk="0">
                    <a:moveTo>
                      <a:pt x="0" y="1"/>
                    </a:moveTo>
                    <a:lnTo>
                      <a:pt x="0" y="3840"/>
                    </a:lnTo>
                    <a:lnTo>
                      <a:pt x="15676" y="3840"/>
                    </a:lnTo>
                    <a:lnTo>
                      <a:pt x="20052" y="518"/>
                    </a:lnTo>
                    <a:lnTo>
                      <a:pt x="1114" y="518"/>
                    </a:lnTo>
                    <a:cubicBezTo>
                      <a:pt x="1114" y="518"/>
                      <a:pt x="338" y="379"/>
                      <a:pt x="0" y="1"/>
                    </a:cubicBez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397;p37">
                <a:extLst>
                  <a:ext uri="{FF2B5EF4-FFF2-40B4-BE49-F238E27FC236}">
                    <a16:creationId xmlns:a16="http://schemas.microsoft.com/office/drawing/2014/main" id="{652C940C-B6A3-4D1C-79DB-DA7178D5A183}"/>
                  </a:ext>
                </a:extLst>
              </p:cNvPr>
              <p:cNvSpPr/>
              <p:nvPr/>
            </p:nvSpPr>
            <p:spPr>
              <a:xfrm>
                <a:off x="5327200" y="1657475"/>
                <a:ext cx="402850" cy="12950"/>
              </a:xfrm>
              <a:custGeom>
                <a:avLst/>
                <a:gdLst/>
                <a:ahLst/>
                <a:cxnLst/>
                <a:rect l="l" t="t" r="r" b="b"/>
                <a:pathLst>
                  <a:path w="16114" h="518" extrusionOk="0">
                    <a:moveTo>
                      <a:pt x="0" y="0"/>
                    </a:moveTo>
                    <a:lnTo>
                      <a:pt x="0" y="517"/>
                    </a:lnTo>
                    <a:lnTo>
                      <a:pt x="15397" y="517"/>
                    </a:lnTo>
                    <a:lnTo>
                      <a:pt x="16113" y="0"/>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398;p37">
                <a:extLst>
                  <a:ext uri="{FF2B5EF4-FFF2-40B4-BE49-F238E27FC236}">
                    <a16:creationId xmlns:a16="http://schemas.microsoft.com/office/drawing/2014/main" id="{A8879E9C-3B47-3619-49B2-421FB162571A}"/>
                  </a:ext>
                </a:extLst>
              </p:cNvPr>
              <p:cNvSpPr/>
              <p:nvPr/>
            </p:nvSpPr>
            <p:spPr>
              <a:xfrm>
                <a:off x="4995975" y="1510750"/>
                <a:ext cx="82100" cy="14950"/>
              </a:xfrm>
              <a:custGeom>
                <a:avLst/>
                <a:gdLst/>
                <a:ahLst/>
                <a:cxnLst/>
                <a:rect l="l" t="t" r="r" b="b"/>
                <a:pathLst>
                  <a:path w="3284" h="598" extrusionOk="0">
                    <a:moveTo>
                      <a:pt x="1" y="1"/>
                    </a:moveTo>
                    <a:lnTo>
                      <a:pt x="1" y="598"/>
                    </a:lnTo>
                    <a:lnTo>
                      <a:pt x="3283" y="598"/>
                    </a:lnTo>
                    <a:lnTo>
                      <a:pt x="3283" y="1"/>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399;p37">
                <a:extLst>
                  <a:ext uri="{FF2B5EF4-FFF2-40B4-BE49-F238E27FC236}">
                    <a16:creationId xmlns:a16="http://schemas.microsoft.com/office/drawing/2014/main" id="{D9580F34-560F-8DD6-35E6-9AF284498617}"/>
                  </a:ext>
                </a:extLst>
              </p:cNvPr>
              <p:cNvSpPr/>
              <p:nvPr/>
            </p:nvSpPr>
            <p:spPr>
              <a:xfrm>
                <a:off x="5083025" y="1501800"/>
                <a:ext cx="37300" cy="13450"/>
              </a:xfrm>
              <a:custGeom>
                <a:avLst/>
                <a:gdLst/>
                <a:ahLst/>
                <a:cxnLst/>
                <a:rect l="l" t="t" r="r" b="b"/>
                <a:pathLst>
                  <a:path w="1492" h="538" extrusionOk="0">
                    <a:moveTo>
                      <a:pt x="0" y="1"/>
                    </a:moveTo>
                    <a:lnTo>
                      <a:pt x="0" y="538"/>
                    </a:lnTo>
                    <a:lnTo>
                      <a:pt x="1492" y="538"/>
                    </a:lnTo>
                    <a:lnTo>
                      <a:pt x="1492" y="1"/>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400;p37">
                <a:extLst>
                  <a:ext uri="{FF2B5EF4-FFF2-40B4-BE49-F238E27FC236}">
                    <a16:creationId xmlns:a16="http://schemas.microsoft.com/office/drawing/2014/main" id="{339DFE44-2D25-C820-E390-E8FA8B4B4FBF}"/>
                  </a:ext>
                </a:extLst>
              </p:cNvPr>
              <p:cNvSpPr/>
              <p:nvPr/>
            </p:nvSpPr>
            <p:spPr>
              <a:xfrm>
                <a:off x="5323225" y="1350125"/>
                <a:ext cx="1118475" cy="68150"/>
              </a:xfrm>
              <a:custGeom>
                <a:avLst/>
                <a:gdLst/>
                <a:ahLst/>
                <a:cxnLst/>
                <a:rect l="l" t="t" r="r" b="b"/>
                <a:pathLst>
                  <a:path w="44739" h="2726" extrusionOk="0">
                    <a:moveTo>
                      <a:pt x="0" y="0"/>
                    </a:moveTo>
                    <a:lnTo>
                      <a:pt x="0" y="2726"/>
                    </a:lnTo>
                    <a:lnTo>
                      <a:pt x="44739" y="2726"/>
                    </a:lnTo>
                    <a:lnTo>
                      <a:pt x="44739"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401;p37">
                <a:extLst>
                  <a:ext uri="{FF2B5EF4-FFF2-40B4-BE49-F238E27FC236}">
                    <a16:creationId xmlns:a16="http://schemas.microsoft.com/office/drawing/2014/main" id="{AD0A1B30-566E-9F4C-ABBE-5361DE76D3DA}"/>
                  </a:ext>
                </a:extLst>
              </p:cNvPr>
              <p:cNvSpPr/>
              <p:nvPr/>
            </p:nvSpPr>
            <p:spPr>
              <a:xfrm>
                <a:off x="5730025" y="1703225"/>
                <a:ext cx="712675" cy="94025"/>
              </a:xfrm>
              <a:custGeom>
                <a:avLst/>
                <a:gdLst/>
                <a:ahLst/>
                <a:cxnLst/>
                <a:rect l="l" t="t" r="r" b="b"/>
                <a:pathLst>
                  <a:path w="28507" h="3761" extrusionOk="0">
                    <a:moveTo>
                      <a:pt x="28507" y="0"/>
                    </a:moveTo>
                    <a:lnTo>
                      <a:pt x="27791" y="657"/>
                    </a:lnTo>
                    <a:lnTo>
                      <a:pt x="6326" y="657"/>
                    </a:lnTo>
                    <a:lnTo>
                      <a:pt x="0" y="3760"/>
                    </a:lnTo>
                    <a:lnTo>
                      <a:pt x="1254" y="3760"/>
                    </a:lnTo>
                    <a:lnTo>
                      <a:pt x="6326" y="1313"/>
                    </a:lnTo>
                    <a:lnTo>
                      <a:pt x="28507" y="1313"/>
                    </a:lnTo>
                    <a:lnTo>
                      <a:pt x="2850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402;p37">
                <a:extLst>
                  <a:ext uri="{FF2B5EF4-FFF2-40B4-BE49-F238E27FC236}">
                    <a16:creationId xmlns:a16="http://schemas.microsoft.com/office/drawing/2014/main" id="{146F43B0-3984-9043-BE24-75DEFC252400}"/>
                  </a:ext>
                </a:extLst>
              </p:cNvPr>
              <p:cNvSpPr/>
              <p:nvPr/>
            </p:nvSpPr>
            <p:spPr>
              <a:xfrm>
                <a:off x="6461075" y="1731575"/>
                <a:ext cx="332725" cy="65675"/>
              </a:xfrm>
              <a:custGeom>
                <a:avLst/>
                <a:gdLst/>
                <a:ahLst/>
                <a:cxnLst/>
                <a:rect l="l" t="t" r="r" b="b"/>
                <a:pathLst>
                  <a:path w="13309" h="2627" extrusionOk="0">
                    <a:moveTo>
                      <a:pt x="1" y="0"/>
                    </a:moveTo>
                    <a:lnTo>
                      <a:pt x="1" y="2626"/>
                    </a:lnTo>
                    <a:lnTo>
                      <a:pt x="13309" y="2626"/>
                    </a:lnTo>
                    <a:lnTo>
                      <a:pt x="13309" y="0"/>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403;p37">
                <a:extLst>
                  <a:ext uri="{FF2B5EF4-FFF2-40B4-BE49-F238E27FC236}">
                    <a16:creationId xmlns:a16="http://schemas.microsoft.com/office/drawing/2014/main" id="{3CF35E0C-A715-7D22-5A9D-63DA22D2C60B}"/>
                  </a:ext>
                </a:extLst>
              </p:cNvPr>
              <p:cNvSpPr/>
              <p:nvPr/>
            </p:nvSpPr>
            <p:spPr>
              <a:xfrm>
                <a:off x="4833850" y="1822075"/>
                <a:ext cx="719150" cy="149225"/>
              </a:xfrm>
              <a:custGeom>
                <a:avLst/>
                <a:gdLst/>
                <a:ahLst/>
                <a:cxnLst/>
                <a:rect l="l" t="t" r="r" b="b"/>
                <a:pathLst>
                  <a:path w="28766" h="5969" extrusionOk="0">
                    <a:moveTo>
                      <a:pt x="3482" y="1"/>
                    </a:moveTo>
                    <a:lnTo>
                      <a:pt x="1" y="1274"/>
                    </a:lnTo>
                    <a:lnTo>
                      <a:pt x="1" y="5968"/>
                    </a:lnTo>
                    <a:lnTo>
                      <a:pt x="498" y="5968"/>
                    </a:lnTo>
                    <a:lnTo>
                      <a:pt x="757" y="1731"/>
                    </a:lnTo>
                    <a:lnTo>
                      <a:pt x="3522" y="796"/>
                    </a:lnTo>
                    <a:lnTo>
                      <a:pt x="23633" y="717"/>
                    </a:lnTo>
                    <a:cubicBezTo>
                      <a:pt x="28050" y="876"/>
                      <a:pt x="28766" y="5193"/>
                      <a:pt x="28766" y="5193"/>
                    </a:cubicBezTo>
                    <a:cubicBezTo>
                      <a:pt x="28129" y="80"/>
                      <a:pt x="23633" y="21"/>
                      <a:pt x="23633" y="21"/>
                    </a:cubicBezTo>
                    <a:lnTo>
                      <a:pt x="3482" y="1"/>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404;p37">
                <a:extLst>
                  <a:ext uri="{FF2B5EF4-FFF2-40B4-BE49-F238E27FC236}">
                    <a16:creationId xmlns:a16="http://schemas.microsoft.com/office/drawing/2014/main" id="{AB3501BB-B2F2-E1AF-5207-14AFCFA4D387}"/>
                  </a:ext>
                </a:extLst>
              </p:cNvPr>
              <p:cNvSpPr/>
              <p:nvPr/>
            </p:nvSpPr>
            <p:spPr>
              <a:xfrm>
                <a:off x="5556450" y="1909100"/>
                <a:ext cx="103475" cy="83575"/>
              </a:xfrm>
              <a:custGeom>
                <a:avLst/>
                <a:gdLst/>
                <a:ahLst/>
                <a:cxnLst/>
                <a:rect l="l" t="t" r="r" b="b"/>
                <a:pathLst>
                  <a:path w="4139" h="3343" extrusionOk="0">
                    <a:moveTo>
                      <a:pt x="1" y="1"/>
                    </a:moveTo>
                    <a:cubicBezTo>
                      <a:pt x="1" y="1"/>
                      <a:pt x="1" y="41"/>
                      <a:pt x="21" y="80"/>
                    </a:cubicBezTo>
                    <a:cubicBezTo>
                      <a:pt x="140" y="399"/>
                      <a:pt x="538" y="1632"/>
                      <a:pt x="478" y="3343"/>
                    </a:cubicBezTo>
                    <a:lnTo>
                      <a:pt x="4139" y="3343"/>
                    </a:lnTo>
                    <a:lnTo>
                      <a:pt x="4139" y="1"/>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405;p37">
                <a:extLst>
                  <a:ext uri="{FF2B5EF4-FFF2-40B4-BE49-F238E27FC236}">
                    <a16:creationId xmlns:a16="http://schemas.microsoft.com/office/drawing/2014/main" id="{DB159EF2-57AF-812B-1D95-49C74585F0D9}"/>
                  </a:ext>
                </a:extLst>
              </p:cNvPr>
              <p:cNvSpPr/>
              <p:nvPr/>
            </p:nvSpPr>
            <p:spPr>
              <a:xfrm>
                <a:off x="6455125" y="1266575"/>
                <a:ext cx="338675" cy="27375"/>
              </a:xfrm>
              <a:custGeom>
                <a:avLst/>
                <a:gdLst/>
                <a:ahLst/>
                <a:cxnLst/>
                <a:rect l="l" t="t" r="r" b="b"/>
                <a:pathLst>
                  <a:path w="13547" h="1095" extrusionOk="0">
                    <a:moveTo>
                      <a:pt x="0" y="0"/>
                    </a:moveTo>
                    <a:lnTo>
                      <a:pt x="0" y="1095"/>
                    </a:lnTo>
                    <a:lnTo>
                      <a:pt x="13547" y="1095"/>
                    </a:lnTo>
                    <a:lnTo>
                      <a:pt x="13547"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406;p37">
                <a:extLst>
                  <a:ext uri="{FF2B5EF4-FFF2-40B4-BE49-F238E27FC236}">
                    <a16:creationId xmlns:a16="http://schemas.microsoft.com/office/drawing/2014/main" id="{36E2654B-9A82-8961-08DB-9EE77972FFBF}"/>
                  </a:ext>
                </a:extLst>
              </p:cNvPr>
              <p:cNvSpPr/>
              <p:nvPr/>
            </p:nvSpPr>
            <p:spPr>
              <a:xfrm>
                <a:off x="5126775" y="1497476"/>
                <a:ext cx="1318425" cy="8475"/>
              </a:xfrm>
              <a:custGeom>
                <a:avLst/>
                <a:gdLst/>
                <a:ahLst/>
                <a:cxnLst/>
                <a:rect l="l" t="t" r="r" b="b"/>
                <a:pathLst>
                  <a:path w="52737" h="339" extrusionOk="0">
                    <a:moveTo>
                      <a:pt x="1" y="1"/>
                    </a:moveTo>
                    <a:lnTo>
                      <a:pt x="1" y="339"/>
                    </a:lnTo>
                    <a:lnTo>
                      <a:pt x="52736" y="339"/>
                    </a:lnTo>
                    <a:lnTo>
                      <a:pt x="52736" y="1"/>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407;p37">
                <a:extLst>
                  <a:ext uri="{FF2B5EF4-FFF2-40B4-BE49-F238E27FC236}">
                    <a16:creationId xmlns:a16="http://schemas.microsoft.com/office/drawing/2014/main" id="{17CEC1C5-1F72-F86E-2789-B0B8B7E15AC7}"/>
                  </a:ext>
                </a:extLst>
              </p:cNvPr>
              <p:cNvSpPr/>
              <p:nvPr/>
            </p:nvSpPr>
            <p:spPr>
              <a:xfrm>
                <a:off x="5083025" y="1690775"/>
                <a:ext cx="317800" cy="33850"/>
              </a:xfrm>
              <a:custGeom>
                <a:avLst/>
                <a:gdLst/>
                <a:ahLst/>
                <a:cxnLst/>
                <a:rect l="l" t="t" r="r" b="b"/>
                <a:pathLst>
                  <a:path w="12712" h="1354" extrusionOk="0">
                    <a:moveTo>
                      <a:pt x="9608" y="1"/>
                    </a:moveTo>
                    <a:lnTo>
                      <a:pt x="9608" y="697"/>
                    </a:lnTo>
                    <a:lnTo>
                      <a:pt x="0" y="697"/>
                    </a:lnTo>
                    <a:lnTo>
                      <a:pt x="0" y="856"/>
                    </a:lnTo>
                    <a:lnTo>
                      <a:pt x="0" y="1354"/>
                    </a:lnTo>
                    <a:lnTo>
                      <a:pt x="10145" y="1354"/>
                    </a:lnTo>
                    <a:lnTo>
                      <a:pt x="10145" y="558"/>
                    </a:lnTo>
                    <a:lnTo>
                      <a:pt x="12711" y="558"/>
                    </a:lnTo>
                    <a:lnTo>
                      <a:pt x="12711" y="1"/>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408;p37">
                <a:extLst>
                  <a:ext uri="{FF2B5EF4-FFF2-40B4-BE49-F238E27FC236}">
                    <a16:creationId xmlns:a16="http://schemas.microsoft.com/office/drawing/2014/main" id="{F34C3C7B-D36B-E34F-F438-72D78B763531}"/>
                  </a:ext>
                </a:extLst>
              </p:cNvPr>
              <p:cNvSpPr/>
              <p:nvPr/>
            </p:nvSpPr>
            <p:spPr>
              <a:xfrm>
                <a:off x="5676325" y="1665925"/>
                <a:ext cx="766375" cy="131325"/>
              </a:xfrm>
              <a:custGeom>
                <a:avLst/>
                <a:gdLst/>
                <a:ahLst/>
                <a:cxnLst/>
                <a:rect l="l" t="t" r="r" b="b"/>
                <a:pathLst>
                  <a:path w="30655" h="5253" extrusionOk="0">
                    <a:moveTo>
                      <a:pt x="30655" y="0"/>
                    </a:moveTo>
                    <a:lnTo>
                      <a:pt x="8474" y="100"/>
                    </a:lnTo>
                    <a:lnTo>
                      <a:pt x="0" y="5252"/>
                    </a:lnTo>
                    <a:lnTo>
                      <a:pt x="3402" y="5252"/>
                    </a:lnTo>
                    <a:lnTo>
                      <a:pt x="8236" y="2925"/>
                    </a:lnTo>
                    <a:lnTo>
                      <a:pt x="30615" y="2686"/>
                    </a:lnTo>
                    <a:lnTo>
                      <a:pt x="30655" y="2805"/>
                    </a:lnTo>
                    <a:lnTo>
                      <a:pt x="30655" y="0"/>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67" name="TextBox 2066">
            <a:extLst>
              <a:ext uri="{FF2B5EF4-FFF2-40B4-BE49-F238E27FC236}">
                <a16:creationId xmlns:a16="http://schemas.microsoft.com/office/drawing/2014/main" id="{46F3F9DB-A320-7329-05A7-A94FBFEAA9B8}"/>
              </a:ext>
            </a:extLst>
          </p:cNvPr>
          <p:cNvSpPr txBox="1"/>
          <p:nvPr/>
        </p:nvSpPr>
        <p:spPr>
          <a:xfrm>
            <a:off x="2280253" y="1072789"/>
            <a:ext cx="4572000" cy="646331"/>
          </a:xfrm>
          <a:prstGeom prst="rect">
            <a:avLst/>
          </a:prstGeom>
          <a:noFill/>
        </p:spPr>
        <p:txBody>
          <a:bodyPr wrap="square">
            <a:spAutoFit/>
          </a:bodyPr>
          <a:lstStyle/>
          <a:p>
            <a:pPr algn="ctr"/>
            <a:r>
              <a:rPr lang="en" sz="3600" b="1">
                <a:solidFill>
                  <a:schemeClr val="bg2">
                    <a:lumMod val="75000"/>
                  </a:schemeClr>
                </a:solidFill>
                <a:latin typeface="+mj-lt"/>
              </a:rPr>
              <a:t>LUYỆN TẬP</a:t>
            </a:r>
            <a:endParaRPr lang="en-US" sz="3600">
              <a:solidFill>
                <a:schemeClr val="bg2">
                  <a:lumMod val="75000"/>
                </a:schemeClr>
              </a:solidFill>
            </a:endParaRPr>
          </a:p>
        </p:txBody>
      </p:sp>
    </p:spTree>
    <p:extLst>
      <p:ext uri="{BB962C8B-B14F-4D97-AF65-F5344CB8AC3E}">
        <p14:creationId xmlns:p14="http://schemas.microsoft.com/office/powerpoint/2010/main" val="2513745805"/>
      </p:ext>
    </p:extLst>
  </p:cSld>
  <p:clrMapOvr>
    <a:masterClrMapping/>
  </p:clrMapOvr>
  <p:transition spd="slow">
    <p:randomBar dir="ver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145"/>
        <p:cNvGrpSpPr/>
        <p:nvPr/>
      </p:nvGrpSpPr>
      <p:grpSpPr>
        <a:xfrm>
          <a:off x="0" y="0"/>
          <a:ext cx="0" cy="0"/>
          <a:chOff x="0" y="0"/>
          <a:chExt cx="0" cy="0"/>
        </a:xfrm>
      </p:grpSpPr>
      <p:pic>
        <p:nvPicPr>
          <p:cNvPr id="3149" name="Picture 3148" descr="A person with white hair and a green coat&#10;&#10;Description automatically generated with low confidence">
            <a:extLst>
              <a:ext uri="{FF2B5EF4-FFF2-40B4-BE49-F238E27FC236}">
                <a16:creationId xmlns:a16="http://schemas.microsoft.com/office/drawing/2014/main" id="{DC792FA7-142E-C406-F8C9-8CFEECD9C5B6}"/>
              </a:ext>
            </a:extLst>
          </p:cNvPr>
          <p:cNvPicPr>
            <a:picLocks noChangeAspect="1"/>
          </p:cNvPicPr>
          <p:nvPr/>
        </p:nvPicPr>
        <p:blipFill rotWithShape="1">
          <a:blip r:embed="rId3">
            <a:clrChange>
              <a:clrFrom>
                <a:srgbClr val="AAB061"/>
              </a:clrFrom>
              <a:clrTo>
                <a:srgbClr val="AAB061">
                  <a:alpha val="0"/>
                </a:srgbClr>
              </a:clrTo>
            </a:clrChange>
          </a:blip>
          <a:srcRect t="10325" r="2544"/>
          <a:stretch/>
        </p:blipFill>
        <p:spPr>
          <a:xfrm>
            <a:off x="5754718" y="720502"/>
            <a:ext cx="3389282" cy="4024088"/>
          </a:xfrm>
          <a:prstGeom prst="rect">
            <a:avLst/>
          </a:prstGeom>
        </p:spPr>
      </p:pic>
      <p:sp>
        <p:nvSpPr>
          <p:cNvPr id="3139" name="Speech Bubble: Rectangle with Corners Rounded 3138">
            <a:extLst>
              <a:ext uri="{FF2B5EF4-FFF2-40B4-BE49-F238E27FC236}">
                <a16:creationId xmlns:a16="http://schemas.microsoft.com/office/drawing/2014/main" id="{36F7AB41-DE3F-9913-8032-7BE12095389C}"/>
              </a:ext>
            </a:extLst>
          </p:cNvPr>
          <p:cNvSpPr/>
          <p:nvPr/>
        </p:nvSpPr>
        <p:spPr>
          <a:xfrm>
            <a:off x="312188" y="398910"/>
            <a:ext cx="5631412" cy="1654540"/>
          </a:xfrm>
          <a:prstGeom prst="wedgeRoundRectCallout">
            <a:avLst>
              <a:gd name="adj1" fmla="val 59167"/>
              <a:gd name="adj2" fmla="val -2468"/>
              <a:gd name="adj3" fmla="val 16667"/>
            </a:avLst>
          </a:prstGeom>
          <a:solidFill>
            <a:srgbClr val="FFFF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ea typeface="Times New Roman" panose="02020603050405020304" pitchFamily="18" charset="0"/>
              </a:rPr>
              <a:t>Lập bảng thống kê các thành tựu tiêu biểu của cách mạng công nghiệp. Nếu chọn một thành tựu làm biểu tượng của cuộc cách mạng công nghiệp, em sẽ chọn thanh tựu nào? Vì sao?</a:t>
            </a:r>
            <a:endParaRPr lang="en-US" sz="1800">
              <a:solidFill>
                <a:srgbClr val="000000"/>
              </a:solidFill>
              <a:effectLst/>
              <a:latin typeface="+mn-lt"/>
              <a:ea typeface="Times New Roman" panose="02020603050405020304" pitchFamily="18" charset="0"/>
            </a:endParaRPr>
          </a:p>
        </p:txBody>
      </p:sp>
      <p:graphicFrame>
        <p:nvGraphicFramePr>
          <p:cNvPr id="2" name="Table 1">
            <a:extLst>
              <a:ext uri="{FF2B5EF4-FFF2-40B4-BE49-F238E27FC236}">
                <a16:creationId xmlns:a16="http://schemas.microsoft.com/office/drawing/2014/main" id="{1B7F0BFE-A0B7-69CB-7742-07367587BF89}"/>
              </a:ext>
            </a:extLst>
          </p:cNvPr>
          <p:cNvGraphicFramePr>
            <a:graphicFrameLocks noGrp="1"/>
          </p:cNvGraphicFramePr>
          <p:nvPr>
            <p:extLst>
              <p:ext uri="{D42A27DB-BD31-4B8C-83A1-F6EECF244321}">
                <p14:modId xmlns:p14="http://schemas.microsoft.com/office/powerpoint/2010/main" val="1522928015"/>
              </p:ext>
            </p:extLst>
          </p:nvPr>
        </p:nvGraphicFramePr>
        <p:xfrm>
          <a:off x="466571" y="2234779"/>
          <a:ext cx="5133764" cy="2743200"/>
        </p:xfrm>
        <a:graphic>
          <a:graphicData uri="http://schemas.openxmlformats.org/drawingml/2006/table">
            <a:tbl>
              <a:tblPr bandRow="1">
                <a:tableStyleId>{0505E3EF-67EA-436B-97B2-0124C06EBD24}</a:tableStyleId>
              </a:tblPr>
              <a:tblGrid>
                <a:gridCol w="1814831">
                  <a:extLst>
                    <a:ext uri="{9D8B030D-6E8A-4147-A177-3AD203B41FA5}">
                      <a16:colId xmlns:a16="http://schemas.microsoft.com/office/drawing/2014/main" val="4122446092"/>
                    </a:ext>
                  </a:extLst>
                </a:gridCol>
                <a:gridCol w="3318933">
                  <a:extLst>
                    <a:ext uri="{9D8B030D-6E8A-4147-A177-3AD203B41FA5}">
                      <a16:colId xmlns:a16="http://schemas.microsoft.com/office/drawing/2014/main" val="3349640646"/>
                    </a:ext>
                  </a:extLst>
                </a:gridCol>
              </a:tblGrid>
              <a:tr h="457200">
                <a:tc>
                  <a:txBody>
                    <a:bodyPr/>
                    <a:lstStyle/>
                    <a:p>
                      <a:pPr algn="ctr">
                        <a:lnSpc>
                          <a:spcPct val="150000"/>
                        </a:lnSpc>
                        <a:spcAft>
                          <a:spcPts val="1000"/>
                        </a:spcAft>
                      </a:pPr>
                      <a:r>
                        <a:rPr lang="vi-VN" sz="1800" b="1">
                          <a:effectLst/>
                        </a:rPr>
                        <a:t>Lĩnh vực</a:t>
                      </a:r>
                      <a:endParaRPr lang="en-US" sz="1800" b="1">
                        <a:effectLst/>
                        <a:latin typeface="Calibri" panose="020F0502020204030204" pitchFamily="34" charset="0"/>
                        <a:ea typeface="Calibri" panose="020F0502020204030204" pitchFamily="34" charset="0"/>
                      </a:endParaRPr>
                    </a:p>
                  </a:txBody>
                  <a:tcPr marL="68580" marR="68580" marT="0" marB="0" anchor="ctr"/>
                </a:tc>
                <a:tc>
                  <a:txBody>
                    <a:bodyPr/>
                    <a:lstStyle/>
                    <a:p>
                      <a:pPr algn="ctr">
                        <a:lnSpc>
                          <a:spcPct val="150000"/>
                        </a:lnSpc>
                        <a:spcAft>
                          <a:spcPts val="1000"/>
                        </a:spcAft>
                      </a:pPr>
                      <a:r>
                        <a:rPr lang="vi-VN" sz="1800" b="1">
                          <a:effectLst/>
                        </a:rPr>
                        <a:t>Thành tựu tiêu biểu</a:t>
                      </a:r>
                      <a:endParaRPr lang="en-US" sz="1800" b="1">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4136524686"/>
                  </a:ext>
                </a:extLst>
              </a:tr>
              <a:tr h="457200">
                <a:tc>
                  <a:txBody>
                    <a:bodyPr/>
                    <a:lstStyle/>
                    <a:p>
                      <a:pPr algn="just">
                        <a:lnSpc>
                          <a:spcPct val="150000"/>
                        </a:lnSpc>
                        <a:spcAft>
                          <a:spcPts val="1000"/>
                        </a:spcAft>
                      </a:pPr>
                      <a:r>
                        <a:rPr lang="vi-VN" sz="1800">
                          <a:effectLst/>
                        </a:rPr>
                        <a:t>…………..</a:t>
                      </a:r>
                      <a:endParaRPr lang="en-US" sz="1800">
                        <a:effectLst/>
                        <a:latin typeface="Calibri" panose="020F0502020204030204" pitchFamily="34" charset="0"/>
                        <a:ea typeface="Calibri" panose="020F0502020204030204" pitchFamily="34" charset="0"/>
                      </a:endParaRPr>
                    </a:p>
                  </a:txBody>
                  <a:tcPr marL="68580" marR="68580" marT="0" marB="0" anchor="ctr"/>
                </a:tc>
                <a:tc>
                  <a:txBody>
                    <a:bodyPr/>
                    <a:lstStyle/>
                    <a:p>
                      <a:pPr algn="just">
                        <a:lnSpc>
                          <a:spcPct val="150000"/>
                        </a:lnSpc>
                        <a:spcAft>
                          <a:spcPts val="1000"/>
                        </a:spcAft>
                      </a:pPr>
                      <a:r>
                        <a:rPr lang="vi-VN" sz="1800">
                          <a:effectLst/>
                        </a:rPr>
                        <a:t> </a:t>
                      </a:r>
                      <a:endParaRPr lang="en-US" sz="180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1271616833"/>
                  </a:ext>
                </a:extLst>
              </a:tr>
              <a:tr h="457200">
                <a:tc>
                  <a:txBody>
                    <a:bodyPr/>
                    <a:lstStyle/>
                    <a:p>
                      <a:pPr marL="0" marR="0" lvl="0" indent="0" algn="just" defTabSz="914400" rtl="0" eaLnBrk="1" fontAlgn="auto" latinLnBrk="0" hangingPunct="1">
                        <a:lnSpc>
                          <a:spcPct val="150000"/>
                        </a:lnSpc>
                        <a:spcBef>
                          <a:spcPts val="0"/>
                        </a:spcBef>
                        <a:spcAft>
                          <a:spcPts val="1000"/>
                        </a:spcAft>
                        <a:buClr>
                          <a:srgbClr val="000000"/>
                        </a:buClr>
                        <a:buSzTx/>
                        <a:buFont typeface="Arial"/>
                        <a:buNone/>
                        <a:tabLst/>
                        <a:defRPr/>
                      </a:pPr>
                      <a:r>
                        <a:rPr lang="vi-VN" sz="1800">
                          <a:effectLst/>
                        </a:rPr>
                        <a:t>…………..</a:t>
                      </a:r>
                      <a:endParaRPr lang="en-US" sz="1800">
                        <a:effectLst/>
                        <a:latin typeface="Calibri" panose="020F0502020204030204" pitchFamily="34" charset="0"/>
                        <a:ea typeface="Calibri" panose="020F0502020204030204" pitchFamily="34" charset="0"/>
                      </a:endParaRPr>
                    </a:p>
                  </a:txBody>
                  <a:tcPr marL="68580" marR="68580" marT="0" marB="0" anchor="ctr"/>
                </a:tc>
                <a:tc>
                  <a:txBody>
                    <a:bodyPr/>
                    <a:lstStyle/>
                    <a:p>
                      <a:pPr algn="just">
                        <a:lnSpc>
                          <a:spcPct val="150000"/>
                        </a:lnSpc>
                        <a:spcAft>
                          <a:spcPts val="1000"/>
                        </a:spcAft>
                      </a:pPr>
                      <a:endParaRPr lang="en-US" sz="180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2867608966"/>
                  </a:ext>
                </a:extLst>
              </a:tr>
              <a:tr h="457200">
                <a:tc>
                  <a:txBody>
                    <a:bodyPr/>
                    <a:lstStyle/>
                    <a:p>
                      <a:pPr algn="just">
                        <a:lnSpc>
                          <a:spcPct val="150000"/>
                        </a:lnSpc>
                        <a:spcAft>
                          <a:spcPts val="1000"/>
                        </a:spcAft>
                      </a:pPr>
                      <a:r>
                        <a:rPr lang="vi-VN" sz="1800">
                          <a:effectLst/>
                        </a:rPr>
                        <a:t>…………..</a:t>
                      </a:r>
                      <a:endParaRPr lang="en-US" sz="1800">
                        <a:effectLst/>
                        <a:latin typeface="Calibri" panose="020F0502020204030204" pitchFamily="34" charset="0"/>
                        <a:ea typeface="Calibri" panose="020F0502020204030204" pitchFamily="34" charset="0"/>
                      </a:endParaRPr>
                    </a:p>
                  </a:txBody>
                  <a:tcPr marL="68580" marR="68580" marT="0" marB="0" anchor="ctr"/>
                </a:tc>
                <a:tc>
                  <a:txBody>
                    <a:bodyPr/>
                    <a:lstStyle/>
                    <a:p>
                      <a:pPr algn="just">
                        <a:lnSpc>
                          <a:spcPct val="150000"/>
                        </a:lnSpc>
                        <a:spcAft>
                          <a:spcPts val="1000"/>
                        </a:spcAft>
                      </a:pPr>
                      <a:r>
                        <a:rPr lang="vi-VN" sz="1800">
                          <a:effectLst/>
                        </a:rPr>
                        <a:t> </a:t>
                      </a:r>
                      <a:endParaRPr lang="en-US" sz="180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2558629729"/>
                  </a:ext>
                </a:extLst>
              </a:tr>
              <a:tr h="457200">
                <a:tc>
                  <a:txBody>
                    <a:bodyPr/>
                    <a:lstStyle/>
                    <a:p>
                      <a:pPr marL="0" marR="0" lvl="0" indent="0" algn="just" defTabSz="914400" rtl="0" eaLnBrk="1" fontAlgn="auto" latinLnBrk="0" hangingPunct="1">
                        <a:lnSpc>
                          <a:spcPct val="150000"/>
                        </a:lnSpc>
                        <a:spcBef>
                          <a:spcPts val="0"/>
                        </a:spcBef>
                        <a:spcAft>
                          <a:spcPts val="1000"/>
                        </a:spcAft>
                        <a:buClr>
                          <a:srgbClr val="000000"/>
                        </a:buClr>
                        <a:buSzTx/>
                        <a:buFont typeface="Arial"/>
                        <a:buNone/>
                        <a:tabLst/>
                        <a:defRPr/>
                      </a:pPr>
                      <a:r>
                        <a:rPr kumimoji="0" lang="vi-VN" sz="1800" b="0" i="0" u="none" strike="noStrike" kern="0" cap="none" spc="0" normalizeH="0" baseline="0" noProof="0">
                          <a:ln>
                            <a:noFill/>
                          </a:ln>
                          <a:solidFill>
                            <a:srgbClr val="443629"/>
                          </a:solidFill>
                          <a:effectLst/>
                          <a:uLnTx/>
                          <a:uFillTx/>
                          <a:latin typeface="Arial" panose="020B0604020202020204" pitchFamily="34" charset="0"/>
                          <a:ea typeface="+mn-ea"/>
                          <a:cs typeface="+mn-cs"/>
                          <a:sym typeface="Arial"/>
                        </a:rPr>
                        <a:t>…………..</a:t>
                      </a:r>
                      <a:endParaRPr kumimoji="0" lang="en-US" sz="1800" b="0" i="0" u="none" strike="noStrike" kern="0" cap="none" spc="0" normalizeH="0" baseline="0" noProof="0">
                        <a:ln>
                          <a:noFill/>
                        </a:ln>
                        <a:solidFill>
                          <a:srgbClr val="443629"/>
                        </a:solidFill>
                        <a:effectLst/>
                        <a:uLnTx/>
                        <a:uFillTx/>
                        <a:latin typeface="Calibri" panose="020F0502020204030204" pitchFamily="34" charset="0"/>
                        <a:ea typeface="Calibri" panose="020F0502020204030204" pitchFamily="34" charset="0"/>
                        <a:cs typeface="+mn-cs"/>
                        <a:sym typeface="Arial"/>
                      </a:endParaRPr>
                    </a:p>
                  </a:txBody>
                  <a:tcPr marL="68580" marR="68580" marT="0" marB="0" anchor="ctr"/>
                </a:tc>
                <a:tc>
                  <a:txBody>
                    <a:bodyPr/>
                    <a:lstStyle/>
                    <a:p>
                      <a:pPr algn="just">
                        <a:lnSpc>
                          <a:spcPct val="150000"/>
                        </a:lnSpc>
                        <a:spcAft>
                          <a:spcPts val="1000"/>
                        </a:spcAft>
                      </a:pPr>
                      <a:endParaRPr lang="en-US" sz="180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3887388112"/>
                  </a:ext>
                </a:extLst>
              </a:tr>
              <a:tr h="457200">
                <a:tc>
                  <a:txBody>
                    <a:bodyPr/>
                    <a:lstStyle/>
                    <a:p>
                      <a:pPr marL="0" marR="0" lvl="0" indent="0" algn="just" defTabSz="914400" rtl="0" eaLnBrk="1" fontAlgn="auto" latinLnBrk="0" hangingPunct="1">
                        <a:lnSpc>
                          <a:spcPct val="150000"/>
                        </a:lnSpc>
                        <a:spcBef>
                          <a:spcPts val="0"/>
                        </a:spcBef>
                        <a:spcAft>
                          <a:spcPts val="1000"/>
                        </a:spcAft>
                        <a:buClr>
                          <a:srgbClr val="000000"/>
                        </a:buClr>
                        <a:buSzTx/>
                        <a:buFont typeface="Arial"/>
                        <a:buNone/>
                        <a:tabLst/>
                        <a:defRPr/>
                      </a:pPr>
                      <a:r>
                        <a:rPr kumimoji="0" lang="vi-VN" sz="1800" b="0" i="0" u="none" strike="noStrike" kern="0" cap="none" spc="0" normalizeH="0" baseline="0" noProof="0">
                          <a:ln>
                            <a:noFill/>
                          </a:ln>
                          <a:solidFill>
                            <a:srgbClr val="443629"/>
                          </a:solidFill>
                          <a:effectLst/>
                          <a:uLnTx/>
                          <a:uFillTx/>
                          <a:latin typeface="Arial" panose="020B0604020202020204" pitchFamily="34" charset="0"/>
                          <a:ea typeface="+mn-ea"/>
                          <a:cs typeface="+mn-cs"/>
                          <a:sym typeface="Arial"/>
                        </a:rPr>
                        <a:t>…………..</a:t>
                      </a:r>
                      <a:endParaRPr kumimoji="0" lang="en-US" sz="1800" b="0" i="0" u="none" strike="noStrike" kern="0" cap="none" spc="0" normalizeH="0" baseline="0" noProof="0">
                        <a:ln>
                          <a:noFill/>
                        </a:ln>
                        <a:solidFill>
                          <a:srgbClr val="443629"/>
                        </a:solidFill>
                        <a:effectLst/>
                        <a:uLnTx/>
                        <a:uFillTx/>
                        <a:latin typeface="Calibri" panose="020F0502020204030204" pitchFamily="34" charset="0"/>
                        <a:ea typeface="Calibri" panose="020F0502020204030204" pitchFamily="34" charset="0"/>
                        <a:cs typeface="+mn-cs"/>
                        <a:sym typeface="Arial"/>
                      </a:endParaRPr>
                    </a:p>
                  </a:txBody>
                  <a:tcPr marL="68580" marR="68580" marT="0" marB="0" anchor="ctr"/>
                </a:tc>
                <a:tc>
                  <a:txBody>
                    <a:bodyPr/>
                    <a:lstStyle/>
                    <a:p>
                      <a:pPr algn="just">
                        <a:lnSpc>
                          <a:spcPct val="150000"/>
                        </a:lnSpc>
                        <a:spcAft>
                          <a:spcPts val="1000"/>
                        </a:spcAft>
                      </a:pPr>
                      <a:endParaRPr lang="en-US" sz="1800">
                        <a:effectLst/>
                        <a:latin typeface="Calibri" panose="020F0502020204030204" pitchFamily="34" charset="0"/>
                        <a:ea typeface="Calibri" panose="020F0502020204030204" pitchFamily="34" charset="0"/>
                      </a:endParaRPr>
                    </a:p>
                  </a:txBody>
                  <a:tcPr marL="68580" marR="68580" marT="0" marB="0" anchor="ctr"/>
                </a:tc>
                <a:extLst>
                  <a:ext uri="{0D108BD9-81ED-4DB2-BD59-A6C34878D82A}">
                    <a16:rowId xmlns:a16="http://schemas.microsoft.com/office/drawing/2014/main" val="849002866"/>
                  </a:ext>
                </a:extLst>
              </a:tr>
            </a:tbl>
          </a:graphicData>
        </a:graphic>
      </p:graphicFrame>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3139"/>
                                        </p:tgtEl>
                                        <p:attrNameLst>
                                          <p:attrName>style.visibility</p:attrName>
                                        </p:attrNameLst>
                                      </p:cBhvr>
                                      <p:to>
                                        <p:strVal val="visible"/>
                                      </p:to>
                                    </p:set>
                                    <p:animEffect transition="in" filter="wipe(right)">
                                      <p:cBhvr>
                                        <p:cTn id="7" dur="500"/>
                                        <p:tgtEl>
                                          <p:spTgt spid="3139"/>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9"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766" name="Google Shape;766;p28"/>
          <p:cNvSpPr/>
          <p:nvPr/>
        </p:nvSpPr>
        <p:spPr>
          <a:xfrm>
            <a:off x="-1796550" y="3404637"/>
            <a:ext cx="11699500" cy="1900575"/>
          </a:xfrm>
          <a:custGeom>
            <a:avLst/>
            <a:gdLst/>
            <a:ahLst/>
            <a:cxnLst/>
            <a:rect l="l" t="t" r="r" b="b"/>
            <a:pathLst>
              <a:path w="467980" h="76023" extrusionOk="0">
                <a:moveTo>
                  <a:pt x="56996" y="53361"/>
                </a:moveTo>
                <a:cubicBezTo>
                  <a:pt x="60109" y="46370"/>
                  <a:pt x="39306" y="41813"/>
                  <a:pt x="35758" y="32920"/>
                </a:cubicBezTo>
                <a:cubicBezTo>
                  <a:pt x="32210" y="24027"/>
                  <a:pt x="20939" y="-219"/>
                  <a:pt x="35709" y="2"/>
                </a:cubicBezTo>
                <a:cubicBezTo>
                  <a:pt x="50479" y="223"/>
                  <a:pt x="98581" y="26725"/>
                  <a:pt x="124376" y="34247"/>
                </a:cubicBezTo>
                <a:cubicBezTo>
                  <a:pt x="150171" y="41769"/>
                  <a:pt x="162546" y="43185"/>
                  <a:pt x="190478" y="45132"/>
                </a:cubicBezTo>
                <a:cubicBezTo>
                  <a:pt x="218410" y="47079"/>
                  <a:pt x="248776" y="45574"/>
                  <a:pt x="291967" y="45928"/>
                </a:cubicBezTo>
                <a:cubicBezTo>
                  <a:pt x="335159" y="46282"/>
                  <a:pt x="422112" y="43760"/>
                  <a:pt x="449627" y="47255"/>
                </a:cubicBezTo>
                <a:cubicBezTo>
                  <a:pt x="477143" y="50750"/>
                  <a:pt x="468568" y="62697"/>
                  <a:pt x="457060" y="66900"/>
                </a:cubicBezTo>
                <a:cubicBezTo>
                  <a:pt x="445552" y="71103"/>
                  <a:pt x="453908" y="71148"/>
                  <a:pt x="380578" y="72475"/>
                </a:cubicBezTo>
                <a:cubicBezTo>
                  <a:pt x="307248" y="73802"/>
                  <a:pt x="71011" y="78050"/>
                  <a:pt x="17081" y="74864"/>
                </a:cubicBezTo>
                <a:cubicBezTo>
                  <a:pt x="-36849" y="71678"/>
                  <a:pt x="53883" y="60352"/>
                  <a:pt x="56996" y="53361"/>
                </a:cubicBezTo>
                <a:close/>
              </a:path>
            </a:pathLst>
          </a:custGeom>
          <a:solidFill>
            <a:schemeClr val="accent3"/>
          </a:solidFill>
          <a:ln>
            <a:noFill/>
          </a:ln>
        </p:spPr>
      </p:sp>
      <p:sp>
        <p:nvSpPr>
          <p:cNvPr id="767" name="Google Shape;767;p28"/>
          <p:cNvSpPr/>
          <p:nvPr/>
        </p:nvSpPr>
        <p:spPr>
          <a:xfrm>
            <a:off x="-1068525" y="3683400"/>
            <a:ext cx="10426375" cy="1284100"/>
          </a:xfrm>
          <a:custGeom>
            <a:avLst/>
            <a:gdLst/>
            <a:ahLst/>
            <a:cxnLst/>
            <a:rect l="l" t="t" r="r" b="b"/>
            <a:pathLst>
              <a:path w="417055" h="51364" extrusionOk="0">
                <a:moveTo>
                  <a:pt x="0" y="0"/>
                </a:moveTo>
                <a:lnTo>
                  <a:pt x="11366" y="394"/>
                </a:lnTo>
                <a:lnTo>
                  <a:pt x="91804" y="39152"/>
                </a:lnTo>
                <a:lnTo>
                  <a:pt x="415197" y="38759"/>
                </a:lnTo>
                <a:lnTo>
                  <a:pt x="417055" y="50174"/>
                </a:lnTo>
                <a:lnTo>
                  <a:pt x="75876" y="51364"/>
                </a:lnTo>
                <a:lnTo>
                  <a:pt x="7119" y="13136"/>
                </a:lnTo>
                <a:lnTo>
                  <a:pt x="1858" y="11416"/>
                </a:lnTo>
                <a:close/>
              </a:path>
            </a:pathLst>
          </a:custGeom>
          <a:solidFill>
            <a:schemeClr val="accent1"/>
          </a:solidFill>
          <a:ln>
            <a:noFill/>
          </a:ln>
        </p:spPr>
      </p:sp>
      <p:graphicFrame>
        <p:nvGraphicFramePr>
          <p:cNvPr id="2" name="Table 1">
            <a:extLst>
              <a:ext uri="{FF2B5EF4-FFF2-40B4-BE49-F238E27FC236}">
                <a16:creationId xmlns:a16="http://schemas.microsoft.com/office/drawing/2014/main" id="{D3A0D651-7515-C8DD-C522-99590F42F601}"/>
              </a:ext>
            </a:extLst>
          </p:cNvPr>
          <p:cNvGraphicFramePr>
            <a:graphicFrameLocks noGrp="1"/>
          </p:cNvGraphicFramePr>
          <p:nvPr>
            <p:extLst>
              <p:ext uri="{D42A27DB-BD31-4B8C-83A1-F6EECF244321}">
                <p14:modId xmlns:p14="http://schemas.microsoft.com/office/powerpoint/2010/main" val="1764925630"/>
              </p:ext>
            </p:extLst>
          </p:nvPr>
        </p:nvGraphicFramePr>
        <p:xfrm>
          <a:off x="220585" y="285750"/>
          <a:ext cx="8702829" cy="4572000"/>
        </p:xfrm>
        <a:graphic>
          <a:graphicData uri="http://schemas.openxmlformats.org/drawingml/2006/table">
            <a:tbl>
              <a:tblPr bandRow="1">
                <a:tableStyleId>{0505E3EF-67EA-436B-97B2-0124C06EBD24}</a:tableStyleId>
              </a:tblPr>
              <a:tblGrid>
                <a:gridCol w="1574348">
                  <a:extLst>
                    <a:ext uri="{9D8B030D-6E8A-4147-A177-3AD203B41FA5}">
                      <a16:colId xmlns:a16="http://schemas.microsoft.com/office/drawing/2014/main" val="4122446092"/>
                    </a:ext>
                  </a:extLst>
                </a:gridCol>
                <a:gridCol w="7128481">
                  <a:extLst>
                    <a:ext uri="{9D8B030D-6E8A-4147-A177-3AD203B41FA5}">
                      <a16:colId xmlns:a16="http://schemas.microsoft.com/office/drawing/2014/main" val="3349640646"/>
                    </a:ext>
                  </a:extLst>
                </a:gridCol>
              </a:tblGrid>
              <a:tr h="457200">
                <a:tc>
                  <a:txBody>
                    <a:bodyPr/>
                    <a:lstStyle/>
                    <a:p>
                      <a:pPr algn="ctr">
                        <a:lnSpc>
                          <a:spcPct val="150000"/>
                        </a:lnSpc>
                        <a:spcAft>
                          <a:spcPts val="1000"/>
                        </a:spcAft>
                      </a:pPr>
                      <a:r>
                        <a:rPr lang="vi-VN" sz="1800" b="1">
                          <a:effectLst/>
                          <a:latin typeface="+mn-lt"/>
                        </a:rPr>
                        <a:t>Lĩnh vực</a:t>
                      </a:r>
                      <a:endParaRPr lang="en-US" sz="1800" b="1">
                        <a:effectLst/>
                        <a:latin typeface="+mn-lt"/>
                        <a:ea typeface="Calibri" panose="020F0502020204030204" pitchFamily="34" charset="0"/>
                      </a:endParaRPr>
                    </a:p>
                  </a:txBody>
                  <a:tcPr marL="68580" marR="68580" marT="0" marB="0" anchor="ctr"/>
                </a:tc>
                <a:tc>
                  <a:txBody>
                    <a:bodyPr/>
                    <a:lstStyle/>
                    <a:p>
                      <a:pPr algn="ctr">
                        <a:lnSpc>
                          <a:spcPct val="150000"/>
                        </a:lnSpc>
                        <a:spcAft>
                          <a:spcPts val="1000"/>
                        </a:spcAft>
                      </a:pPr>
                      <a:r>
                        <a:rPr lang="vi-VN" sz="1800" b="1">
                          <a:effectLst/>
                          <a:latin typeface="+mn-lt"/>
                        </a:rPr>
                        <a:t>Thành tựu tiêu biểu</a:t>
                      </a:r>
                      <a:endParaRPr lang="en-US" sz="1800" b="1">
                        <a:effectLst/>
                        <a:latin typeface="+mn-lt"/>
                        <a:ea typeface="Calibri" panose="020F0502020204030204" pitchFamily="34" charset="0"/>
                      </a:endParaRPr>
                    </a:p>
                  </a:txBody>
                  <a:tcPr marL="68580" marR="68580" marT="0" marB="0" anchor="ctr"/>
                </a:tc>
                <a:extLst>
                  <a:ext uri="{0D108BD9-81ED-4DB2-BD59-A6C34878D82A}">
                    <a16:rowId xmlns:a16="http://schemas.microsoft.com/office/drawing/2014/main" val="4136524686"/>
                  </a:ext>
                </a:extLst>
              </a:tr>
              <a:tr h="822960">
                <a:tc>
                  <a:txBody>
                    <a:bodyPr/>
                    <a:lstStyle/>
                    <a:p>
                      <a:pPr algn="ctr">
                        <a:lnSpc>
                          <a:spcPct val="150000"/>
                        </a:lnSpc>
                        <a:spcAft>
                          <a:spcPts val="1000"/>
                        </a:spcAft>
                      </a:pPr>
                      <a:r>
                        <a:rPr lang="en-US" sz="1800">
                          <a:effectLst/>
                          <a:latin typeface="+mn-lt"/>
                          <a:ea typeface="Calibri" panose="020F0502020204030204" pitchFamily="34" charset="0"/>
                        </a:rPr>
                        <a:t>Dệt</a:t>
                      </a:r>
                    </a:p>
                  </a:txBody>
                  <a:tcPr marL="68580" marR="68580" marT="0" marB="0" anchor="ctr"/>
                </a:tc>
                <a:tc>
                  <a:txBody>
                    <a:bodyPr/>
                    <a:lstStyle/>
                    <a:p>
                      <a:pPr algn="just">
                        <a:lnSpc>
                          <a:spcPct val="150000"/>
                        </a:lnSpc>
                        <a:spcAft>
                          <a:spcPts val="1000"/>
                        </a:spcAft>
                      </a:pPr>
                      <a:r>
                        <a:rPr lang="vi-VN" sz="1800">
                          <a:effectLst/>
                          <a:latin typeface="+mn-lt"/>
                        </a:rPr>
                        <a:t> </a:t>
                      </a:r>
                      <a:endParaRPr lang="en-US" sz="1800">
                        <a:effectLst/>
                        <a:latin typeface="+mn-lt"/>
                        <a:ea typeface="Calibri" panose="020F0502020204030204" pitchFamily="34" charset="0"/>
                      </a:endParaRPr>
                    </a:p>
                  </a:txBody>
                  <a:tcPr marL="68580" marR="68580" marT="0" marB="0" anchor="ctr"/>
                </a:tc>
                <a:extLst>
                  <a:ext uri="{0D108BD9-81ED-4DB2-BD59-A6C34878D82A}">
                    <a16:rowId xmlns:a16="http://schemas.microsoft.com/office/drawing/2014/main" val="1271616833"/>
                  </a:ext>
                </a:extLst>
              </a:tr>
              <a:tr h="822960">
                <a:tc>
                  <a:txBody>
                    <a:bodyPr/>
                    <a:lstStyle/>
                    <a:p>
                      <a:pPr marL="0" marR="0" lvl="0" indent="0" algn="ctr" defTabSz="914400" rtl="0" eaLnBrk="1" fontAlgn="auto" latinLnBrk="0" hangingPunct="1">
                        <a:lnSpc>
                          <a:spcPct val="150000"/>
                        </a:lnSpc>
                        <a:spcBef>
                          <a:spcPts val="0"/>
                        </a:spcBef>
                        <a:spcAft>
                          <a:spcPts val="1000"/>
                        </a:spcAft>
                        <a:buClr>
                          <a:srgbClr val="000000"/>
                        </a:buClr>
                        <a:buSzTx/>
                        <a:buFont typeface="Arial"/>
                        <a:buNone/>
                        <a:tabLst/>
                        <a:defRPr/>
                      </a:pPr>
                      <a:r>
                        <a:rPr lang="en-US" sz="1800">
                          <a:effectLst/>
                          <a:latin typeface="+mn-lt"/>
                          <a:ea typeface="Calibri" panose="020F0502020204030204" pitchFamily="34" charset="0"/>
                        </a:rPr>
                        <a:t>Nông nghiệp</a:t>
                      </a:r>
                    </a:p>
                  </a:txBody>
                  <a:tcPr marL="68580" marR="68580" marT="0" marB="0" anchor="ctr"/>
                </a:tc>
                <a:tc>
                  <a:txBody>
                    <a:bodyPr/>
                    <a:lstStyle/>
                    <a:p>
                      <a:pPr algn="just">
                        <a:lnSpc>
                          <a:spcPct val="150000"/>
                        </a:lnSpc>
                        <a:spcAft>
                          <a:spcPts val="1000"/>
                        </a:spcAft>
                      </a:pPr>
                      <a:endParaRPr lang="en-US" sz="1800">
                        <a:effectLst/>
                        <a:latin typeface="+mn-lt"/>
                        <a:ea typeface="Calibri" panose="020F0502020204030204" pitchFamily="34" charset="0"/>
                      </a:endParaRPr>
                    </a:p>
                  </a:txBody>
                  <a:tcPr marL="68580" marR="68580" marT="0" marB="0" anchor="ctr"/>
                </a:tc>
                <a:extLst>
                  <a:ext uri="{0D108BD9-81ED-4DB2-BD59-A6C34878D82A}">
                    <a16:rowId xmlns:a16="http://schemas.microsoft.com/office/drawing/2014/main" val="2867608966"/>
                  </a:ext>
                </a:extLst>
              </a:tr>
              <a:tr h="822960">
                <a:tc>
                  <a:txBody>
                    <a:bodyPr/>
                    <a:lstStyle/>
                    <a:p>
                      <a:pPr algn="ctr">
                        <a:lnSpc>
                          <a:spcPct val="150000"/>
                        </a:lnSpc>
                        <a:spcAft>
                          <a:spcPts val="1000"/>
                        </a:spcAft>
                      </a:pPr>
                      <a:r>
                        <a:rPr lang="en-US" sz="1800">
                          <a:effectLst/>
                          <a:latin typeface="+mn-lt"/>
                          <a:ea typeface="Calibri" panose="020F0502020204030204" pitchFamily="34" charset="0"/>
                        </a:rPr>
                        <a:t>Truyền thông</a:t>
                      </a:r>
                    </a:p>
                  </a:txBody>
                  <a:tcPr marL="68580" marR="68580" marT="0" marB="0" anchor="ctr"/>
                </a:tc>
                <a:tc>
                  <a:txBody>
                    <a:bodyPr/>
                    <a:lstStyle/>
                    <a:p>
                      <a:pPr algn="just">
                        <a:lnSpc>
                          <a:spcPct val="150000"/>
                        </a:lnSpc>
                        <a:spcAft>
                          <a:spcPts val="1000"/>
                        </a:spcAft>
                      </a:pPr>
                      <a:r>
                        <a:rPr lang="vi-VN" sz="1800">
                          <a:effectLst/>
                          <a:latin typeface="+mn-lt"/>
                        </a:rPr>
                        <a:t> </a:t>
                      </a:r>
                      <a:endParaRPr lang="en-US" sz="1800">
                        <a:effectLst/>
                        <a:latin typeface="+mn-lt"/>
                        <a:ea typeface="Calibri" panose="020F0502020204030204" pitchFamily="34" charset="0"/>
                      </a:endParaRPr>
                    </a:p>
                  </a:txBody>
                  <a:tcPr marL="68580" marR="68580" marT="0" marB="0" anchor="ctr"/>
                </a:tc>
                <a:extLst>
                  <a:ext uri="{0D108BD9-81ED-4DB2-BD59-A6C34878D82A}">
                    <a16:rowId xmlns:a16="http://schemas.microsoft.com/office/drawing/2014/main" val="2558629729"/>
                  </a:ext>
                </a:extLst>
              </a:tr>
              <a:tr h="822960">
                <a:tc>
                  <a:txBody>
                    <a:bodyPr/>
                    <a:lstStyle/>
                    <a:p>
                      <a:pPr marL="0" marR="0" lvl="0" indent="0" algn="ctr" defTabSz="914400" rtl="0" eaLnBrk="1" fontAlgn="auto" latinLnBrk="0" hangingPunct="1">
                        <a:lnSpc>
                          <a:spcPct val="150000"/>
                        </a:lnSpc>
                        <a:spcBef>
                          <a:spcPts val="0"/>
                        </a:spcBef>
                        <a:spcAft>
                          <a:spcPts val="1000"/>
                        </a:spcAft>
                        <a:buClr>
                          <a:srgbClr val="000000"/>
                        </a:buClr>
                        <a:buSzTx/>
                        <a:buFont typeface="Arial"/>
                        <a:buNone/>
                        <a:tabLst/>
                        <a:defRPr/>
                      </a:pPr>
                      <a:r>
                        <a:rPr kumimoji="0" lang="en-US" sz="1800" b="0" i="0" u="none" strike="noStrike" kern="0" cap="none" spc="0" normalizeH="0" baseline="0" noProof="0">
                          <a:ln>
                            <a:noFill/>
                          </a:ln>
                          <a:solidFill>
                            <a:srgbClr val="443629"/>
                          </a:solidFill>
                          <a:effectLst/>
                          <a:uLnTx/>
                          <a:uFillTx/>
                          <a:latin typeface="+mn-lt"/>
                          <a:ea typeface="Calibri" panose="020F0502020204030204" pitchFamily="34" charset="0"/>
                          <a:cs typeface="+mn-cs"/>
                          <a:sym typeface="Arial"/>
                        </a:rPr>
                        <a:t>Giao thông</a:t>
                      </a:r>
                    </a:p>
                  </a:txBody>
                  <a:tcPr marL="68580" marR="68580" marT="0" marB="0" anchor="ctr"/>
                </a:tc>
                <a:tc>
                  <a:txBody>
                    <a:bodyPr/>
                    <a:lstStyle/>
                    <a:p>
                      <a:pPr algn="just">
                        <a:lnSpc>
                          <a:spcPct val="150000"/>
                        </a:lnSpc>
                        <a:spcAft>
                          <a:spcPts val="1000"/>
                        </a:spcAft>
                      </a:pPr>
                      <a:endParaRPr lang="en-US" sz="1800">
                        <a:effectLst/>
                        <a:latin typeface="+mn-lt"/>
                        <a:ea typeface="Calibri" panose="020F0502020204030204" pitchFamily="34" charset="0"/>
                      </a:endParaRPr>
                    </a:p>
                  </a:txBody>
                  <a:tcPr marL="68580" marR="68580" marT="0" marB="0" anchor="ctr"/>
                </a:tc>
                <a:extLst>
                  <a:ext uri="{0D108BD9-81ED-4DB2-BD59-A6C34878D82A}">
                    <a16:rowId xmlns:a16="http://schemas.microsoft.com/office/drawing/2014/main" val="3887388112"/>
                  </a:ext>
                </a:extLst>
              </a:tr>
              <a:tr h="822960">
                <a:tc>
                  <a:txBody>
                    <a:bodyPr/>
                    <a:lstStyle/>
                    <a:p>
                      <a:pPr marL="0" marR="0" lvl="0" indent="0" algn="ctr" defTabSz="914400" rtl="0" eaLnBrk="1" fontAlgn="auto" latinLnBrk="0" hangingPunct="1">
                        <a:lnSpc>
                          <a:spcPct val="150000"/>
                        </a:lnSpc>
                        <a:spcBef>
                          <a:spcPts val="0"/>
                        </a:spcBef>
                        <a:spcAft>
                          <a:spcPts val="1000"/>
                        </a:spcAft>
                        <a:buClr>
                          <a:srgbClr val="000000"/>
                        </a:buClr>
                        <a:buSzTx/>
                        <a:buFont typeface="Arial"/>
                        <a:buNone/>
                        <a:tabLst/>
                        <a:defRPr/>
                      </a:pPr>
                      <a:r>
                        <a:rPr kumimoji="0" lang="en-US" sz="1800" b="0" i="0" u="none" strike="noStrike" kern="0" cap="none" spc="0" normalizeH="0" baseline="0" noProof="0">
                          <a:ln>
                            <a:noFill/>
                          </a:ln>
                          <a:solidFill>
                            <a:srgbClr val="443629"/>
                          </a:solidFill>
                          <a:effectLst/>
                          <a:uLnTx/>
                          <a:uFillTx/>
                          <a:latin typeface="+mn-lt"/>
                          <a:ea typeface="Calibri" panose="020F0502020204030204" pitchFamily="34" charset="0"/>
                          <a:cs typeface="+mn-cs"/>
                          <a:sym typeface="Arial"/>
                        </a:rPr>
                        <a:t>Năng lượng</a:t>
                      </a:r>
                    </a:p>
                  </a:txBody>
                  <a:tcPr marL="68580" marR="68580" marT="0" marB="0" anchor="ctr"/>
                </a:tc>
                <a:tc>
                  <a:txBody>
                    <a:bodyPr/>
                    <a:lstStyle/>
                    <a:p>
                      <a:pPr algn="just">
                        <a:lnSpc>
                          <a:spcPct val="150000"/>
                        </a:lnSpc>
                        <a:spcAft>
                          <a:spcPts val="1000"/>
                        </a:spcAft>
                      </a:pPr>
                      <a:endParaRPr lang="en-US" sz="1800">
                        <a:effectLst/>
                        <a:latin typeface="+mn-lt"/>
                        <a:ea typeface="Calibri" panose="020F0502020204030204" pitchFamily="34" charset="0"/>
                      </a:endParaRPr>
                    </a:p>
                  </a:txBody>
                  <a:tcPr marL="68580" marR="68580" marT="0" marB="0" anchor="ctr"/>
                </a:tc>
                <a:extLst>
                  <a:ext uri="{0D108BD9-81ED-4DB2-BD59-A6C34878D82A}">
                    <a16:rowId xmlns:a16="http://schemas.microsoft.com/office/drawing/2014/main" val="849002866"/>
                  </a:ext>
                </a:extLst>
              </a:tr>
            </a:tbl>
          </a:graphicData>
        </a:graphic>
      </p:graphicFrame>
      <p:sp>
        <p:nvSpPr>
          <p:cNvPr id="6" name="TextBox 5">
            <a:extLst>
              <a:ext uri="{FF2B5EF4-FFF2-40B4-BE49-F238E27FC236}">
                <a16:creationId xmlns:a16="http://schemas.microsoft.com/office/drawing/2014/main" id="{580CC755-26FB-0142-B3DD-57DAFC33F941}"/>
              </a:ext>
            </a:extLst>
          </p:cNvPr>
          <p:cNvSpPr txBox="1"/>
          <p:nvPr/>
        </p:nvSpPr>
        <p:spPr>
          <a:xfrm>
            <a:off x="1911350" y="989111"/>
            <a:ext cx="5854700" cy="369332"/>
          </a:xfrm>
          <a:prstGeom prst="rect">
            <a:avLst/>
          </a:prstGeom>
          <a:noFill/>
        </p:spPr>
        <p:txBody>
          <a:bodyPr wrap="square">
            <a:spAutoFit/>
          </a:bodyPr>
          <a:lstStyle/>
          <a:p>
            <a:pPr marL="285750" indent="-285750">
              <a:buFont typeface="Arial" panose="020B0604020202020204" pitchFamily="34" charset="0"/>
              <a:buChar char="•"/>
            </a:pPr>
            <a:r>
              <a:rPr lang="vi-VN" sz="1800">
                <a:solidFill>
                  <a:srgbClr val="FF0000"/>
                </a:solidFill>
                <a:effectLst/>
                <a:latin typeface="+mn-lt"/>
                <a:ea typeface="Calibri" panose="020F0502020204030204" pitchFamily="34" charset="0"/>
              </a:rPr>
              <a:t>Máy kéo sợi Gien-ni, máy dệt Ét-mơn Các-rai.</a:t>
            </a:r>
            <a:endParaRPr lang="en-US" sz="1800">
              <a:solidFill>
                <a:srgbClr val="FF0000"/>
              </a:solidFill>
              <a:latin typeface="+mn-lt"/>
            </a:endParaRPr>
          </a:p>
        </p:txBody>
      </p:sp>
      <p:sp>
        <p:nvSpPr>
          <p:cNvPr id="7" name="TextBox 6">
            <a:extLst>
              <a:ext uri="{FF2B5EF4-FFF2-40B4-BE49-F238E27FC236}">
                <a16:creationId xmlns:a16="http://schemas.microsoft.com/office/drawing/2014/main" id="{37ED3F94-0B27-B3DB-5543-C3A54DA83C88}"/>
              </a:ext>
            </a:extLst>
          </p:cNvPr>
          <p:cNvSpPr txBox="1"/>
          <p:nvPr/>
        </p:nvSpPr>
        <p:spPr>
          <a:xfrm>
            <a:off x="1911349" y="1509506"/>
            <a:ext cx="6250517" cy="872034"/>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vi-VN" sz="1800">
                <a:solidFill>
                  <a:srgbClr val="FF0000"/>
                </a:solidFill>
                <a:effectLst/>
                <a:latin typeface="+mn-lt"/>
                <a:ea typeface="Calibri" panose="020F0502020204030204" pitchFamily="34" charset="0"/>
              </a:rPr>
              <a:t>Máy tỉa hạt bông (1793), máy gặt cơ khí tự động cắt và bó ngũ cốc (1831).</a:t>
            </a:r>
            <a:endParaRPr lang="en-US" sz="1800">
              <a:solidFill>
                <a:srgbClr val="FF0000"/>
              </a:solidFill>
              <a:latin typeface="+mn-lt"/>
            </a:endParaRPr>
          </a:p>
        </p:txBody>
      </p:sp>
      <p:sp>
        <p:nvSpPr>
          <p:cNvPr id="11" name="TextBox 10">
            <a:extLst>
              <a:ext uri="{FF2B5EF4-FFF2-40B4-BE49-F238E27FC236}">
                <a16:creationId xmlns:a16="http://schemas.microsoft.com/office/drawing/2014/main" id="{1CEFCE10-DC9E-CC78-B26F-F51247BA8B43}"/>
              </a:ext>
            </a:extLst>
          </p:cNvPr>
          <p:cNvSpPr txBox="1"/>
          <p:nvPr/>
        </p:nvSpPr>
        <p:spPr>
          <a:xfrm>
            <a:off x="1911350" y="2593105"/>
            <a:ext cx="5854700" cy="369332"/>
          </a:xfrm>
          <a:prstGeom prst="rect">
            <a:avLst/>
          </a:prstGeom>
          <a:noFill/>
        </p:spPr>
        <p:txBody>
          <a:bodyPr wrap="square">
            <a:spAutoFit/>
          </a:bodyPr>
          <a:lstStyle/>
          <a:p>
            <a:pPr marL="285750" indent="-285750">
              <a:buFont typeface="Arial" panose="020B0604020202020204" pitchFamily="34" charset="0"/>
              <a:buChar char="•"/>
            </a:pPr>
            <a:r>
              <a:rPr lang="vi-VN" sz="1800">
                <a:solidFill>
                  <a:srgbClr val="FF0000"/>
                </a:solidFill>
                <a:effectLst/>
                <a:latin typeface="+mn-lt"/>
                <a:ea typeface="Calibri" panose="020F0502020204030204" pitchFamily="34" charset="0"/>
              </a:rPr>
              <a:t>Hệ thống điện tín sử dụng mã Mooc-xơ (1838).</a:t>
            </a:r>
            <a:endParaRPr lang="en-US" sz="1800">
              <a:solidFill>
                <a:srgbClr val="FF0000"/>
              </a:solidFill>
              <a:latin typeface="+mn-lt"/>
            </a:endParaRPr>
          </a:p>
        </p:txBody>
      </p:sp>
      <p:sp>
        <p:nvSpPr>
          <p:cNvPr id="12" name="TextBox 11">
            <a:extLst>
              <a:ext uri="{FF2B5EF4-FFF2-40B4-BE49-F238E27FC236}">
                <a16:creationId xmlns:a16="http://schemas.microsoft.com/office/drawing/2014/main" id="{129C0D22-3BEB-C738-60CB-21553FEF3D07}"/>
              </a:ext>
            </a:extLst>
          </p:cNvPr>
          <p:cNvSpPr txBox="1"/>
          <p:nvPr/>
        </p:nvSpPr>
        <p:spPr>
          <a:xfrm>
            <a:off x="1911350" y="3439465"/>
            <a:ext cx="5854700" cy="369332"/>
          </a:xfrm>
          <a:prstGeom prst="rect">
            <a:avLst/>
          </a:prstGeom>
          <a:noFill/>
        </p:spPr>
        <p:txBody>
          <a:bodyPr wrap="square">
            <a:spAutoFit/>
          </a:bodyPr>
          <a:lstStyle/>
          <a:p>
            <a:pPr marL="285750" indent="-285750">
              <a:buFont typeface="Arial" panose="020B0604020202020204" pitchFamily="34" charset="0"/>
              <a:buChar char="•"/>
            </a:pPr>
            <a:r>
              <a:rPr lang="vi-VN" sz="1800">
                <a:solidFill>
                  <a:srgbClr val="FF0000"/>
                </a:solidFill>
                <a:effectLst/>
                <a:latin typeface="+mn-lt"/>
                <a:ea typeface="Calibri" panose="020F0502020204030204" pitchFamily="34" charset="0"/>
              </a:rPr>
              <a:t>Tàu hỏa, tàu thủy chạy bằng sức nước.</a:t>
            </a:r>
            <a:endParaRPr lang="en-US" sz="1800">
              <a:solidFill>
                <a:srgbClr val="FF0000"/>
              </a:solidFill>
              <a:latin typeface="+mn-lt"/>
            </a:endParaRPr>
          </a:p>
        </p:txBody>
      </p:sp>
      <p:sp>
        <p:nvSpPr>
          <p:cNvPr id="17" name="TextBox 16">
            <a:extLst>
              <a:ext uri="{FF2B5EF4-FFF2-40B4-BE49-F238E27FC236}">
                <a16:creationId xmlns:a16="http://schemas.microsoft.com/office/drawing/2014/main" id="{53BC5BE6-295F-296E-9A25-4BD9618727EB}"/>
              </a:ext>
            </a:extLst>
          </p:cNvPr>
          <p:cNvSpPr txBox="1"/>
          <p:nvPr/>
        </p:nvSpPr>
        <p:spPr>
          <a:xfrm>
            <a:off x="1911350" y="4270364"/>
            <a:ext cx="6927850" cy="369332"/>
          </a:xfrm>
          <a:prstGeom prst="rect">
            <a:avLst/>
          </a:prstGeom>
          <a:noFill/>
        </p:spPr>
        <p:txBody>
          <a:bodyPr wrap="square">
            <a:spAutoFit/>
          </a:bodyPr>
          <a:lstStyle/>
          <a:p>
            <a:pPr marL="285750" indent="-285750">
              <a:buFont typeface="Arial" panose="020B0604020202020204" pitchFamily="34" charset="0"/>
              <a:buChar char="•"/>
            </a:pPr>
            <a:r>
              <a:rPr lang="vi-VN" sz="1800">
                <a:solidFill>
                  <a:srgbClr val="FF0000"/>
                </a:solidFill>
                <a:effectLst/>
                <a:latin typeface="+mn-lt"/>
                <a:ea typeface="Calibri" panose="020F0502020204030204" pitchFamily="34" charset="0"/>
              </a:rPr>
              <a:t>Máy hơi nước, lò luyện gang, thép sử dụng động cơ hơi nước.</a:t>
            </a:r>
            <a:endParaRPr lang="en-US" sz="1800">
              <a:solidFill>
                <a:srgbClr val="FF0000"/>
              </a:solidFill>
              <a:latin typeface="+mn-lt"/>
            </a:endParaRPr>
          </a:p>
        </p:txBody>
      </p:sp>
    </p:spTree>
    <p:extLst>
      <p:ext uri="{BB962C8B-B14F-4D97-AF65-F5344CB8AC3E}">
        <p14:creationId xmlns:p14="http://schemas.microsoft.com/office/powerpoint/2010/main" val="3938580464"/>
      </p:ext>
    </p:extLst>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500" fill="hold"/>
                                        <p:tgtEl>
                                          <p:spTgt spid="12"/>
                                        </p:tgtEl>
                                        <p:attrNameLst>
                                          <p:attrName>ppt_w</p:attrName>
                                        </p:attrNameLst>
                                      </p:cBhvr>
                                      <p:tavLst>
                                        <p:tav tm="0">
                                          <p:val>
                                            <p:strVal val="#ppt_w*0.70"/>
                                          </p:val>
                                        </p:tav>
                                        <p:tav tm="100000">
                                          <p:val>
                                            <p:strVal val="#ppt_w"/>
                                          </p:val>
                                        </p:tav>
                                      </p:tavLst>
                                    </p:anim>
                                    <p:anim calcmode="lin" valueType="num">
                                      <p:cBhvr>
                                        <p:cTn id="25" dur="500" fill="hold"/>
                                        <p:tgtEl>
                                          <p:spTgt spid="12"/>
                                        </p:tgtEl>
                                        <p:attrNameLst>
                                          <p:attrName>ppt_h</p:attrName>
                                        </p:attrNameLst>
                                      </p:cBhvr>
                                      <p:tavLst>
                                        <p:tav tm="0">
                                          <p:val>
                                            <p:strVal val="#ppt_h"/>
                                          </p:val>
                                        </p:tav>
                                        <p:tav tm="100000">
                                          <p:val>
                                            <p:strVal val="#ppt_h"/>
                                          </p:val>
                                        </p:tav>
                                      </p:tavLst>
                                    </p:anim>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50" presetClass="entr" presetSubtype="0" decel="10000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p:cTn id="31" dur="500" fill="hold"/>
                                        <p:tgtEl>
                                          <p:spTgt spid="17"/>
                                        </p:tgtEl>
                                        <p:attrNameLst>
                                          <p:attrName>ppt_w</p:attrName>
                                        </p:attrNameLst>
                                      </p:cBhvr>
                                      <p:tavLst>
                                        <p:tav tm="0">
                                          <p:val>
                                            <p:strVal val="#ppt_w+.3"/>
                                          </p:val>
                                        </p:tav>
                                        <p:tav tm="100000">
                                          <p:val>
                                            <p:strVal val="#ppt_w"/>
                                          </p:val>
                                        </p:tav>
                                      </p:tavLst>
                                    </p:anim>
                                    <p:anim calcmode="lin" valueType="num">
                                      <p:cBhvr>
                                        <p:cTn id="32" dur="500" fill="hold"/>
                                        <p:tgtEl>
                                          <p:spTgt spid="17"/>
                                        </p:tgtEl>
                                        <p:attrNameLst>
                                          <p:attrName>ppt_h</p:attrName>
                                        </p:attrNameLst>
                                      </p:cBhvr>
                                      <p:tavLst>
                                        <p:tav tm="0">
                                          <p:val>
                                            <p:strVal val="#ppt_h"/>
                                          </p:val>
                                        </p:tav>
                                        <p:tav tm="100000">
                                          <p:val>
                                            <p:strVal val="#ppt_h"/>
                                          </p:val>
                                        </p:tav>
                                      </p:tavLst>
                                    </p:anim>
                                    <p:animEffect transition="in" filter="fade">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 grpId="0"/>
      <p:bldP spid="12" grpId="0"/>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BE4E9"/>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88A2CD9-0202-902F-9997-78442B4AA26F}"/>
              </a:ext>
            </a:extLst>
          </p:cNvPr>
          <p:cNvGrpSpPr/>
          <p:nvPr/>
        </p:nvGrpSpPr>
        <p:grpSpPr>
          <a:xfrm>
            <a:off x="628650" y="306076"/>
            <a:ext cx="7886700" cy="4531349"/>
            <a:chOff x="628650" y="306076"/>
            <a:chExt cx="7886700" cy="4531349"/>
          </a:xfrm>
        </p:grpSpPr>
        <p:pic>
          <p:nvPicPr>
            <p:cNvPr id="20" name="Picture 19">
              <a:extLst>
                <a:ext uri="{FF2B5EF4-FFF2-40B4-BE49-F238E27FC236}">
                  <a16:creationId xmlns:a16="http://schemas.microsoft.com/office/drawing/2014/main" id="{FD783467-016B-C3B8-4DCC-AF747A98E147}"/>
                </a:ext>
              </a:extLst>
            </p:cNvPr>
            <p:cNvPicPr>
              <a:picLocks noChangeAspect="1"/>
            </p:cNvPicPr>
            <p:nvPr/>
          </p:nvPicPr>
          <p:blipFill>
            <a:blip r:embed="rId2"/>
            <a:stretch>
              <a:fillRect/>
            </a:stretch>
          </p:blipFill>
          <p:spPr>
            <a:xfrm>
              <a:off x="628650" y="306076"/>
              <a:ext cx="7886700" cy="4531349"/>
            </a:xfrm>
            <a:prstGeom prst="rect">
              <a:avLst/>
            </a:prstGeom>
          </p:spPr>
        </p:pic>
        <p:sp>
          <p:nvSpPr>
            <p:cNvPr id="22" name="TextBox 21">
              <a:extLst>
                <a:ext uri="{FF2B5EF4-FFF2-40B4-BE49-F238E27FC236}">
                  <a16:creationId xmlns:a16="http://schemas.microsoft.com/office/drawing/2014/main" id="{3E579DD5-CB76-18B1-6499-75930048D892}"/>
                </a:ext>
              </a:extLst>
            </p:cNvPr>
            <p:cNvSpPr txBox="1"/>
            <p:nvPr/>
          </p:nvSpPr>
          <p:spPr>
            <a:xfrm>
              <a:off x="960171" y="1199657"/>
              <a:ext cx="7196681" cy="1824923"/>
            </a:xfrm>
            <a:prstGeom prst="rect">
              <a:avLst/>
            </a:prstGeom>
            <a:noFill/>
          </p:spPr>
          <p:txBody>
            <a:bodyPr wrap="square">
              <a:spAutoFit/>
            </a:bodyPr>
            <a:lstStyle/>
            <a:p>
              <a:pPr algn="ctr" defTabSz="457200">
                <a:lnSpc>
                  <a:spcPct val="150000"/>
                </a:lnSpc>
                <a:buClrTx/>
              </a:pPr>
              <a:r>
                <a:rPr lang="en-US" sz="4000" b="1" kern="1200" dirty="0">
                  <a:solidFill>
                    <a:srgbClr val="FF0000"/>
                  </a:solidFill>
                  <a:latin typeface="Arial" panose="020B0604020202020204" pitchFamily="34" charset="0"/>
                  <a:ea typeface="Times New Roman" panose="02020603050405020304" pitchFamily="18" charset="0"/>
                  <a:cs typeface="Arial" panose="020B0604020202020204" pitchFamily="34" charset="0"/>
                </a:rPr>
                <a:t>TIẾT 4 - BÀI 2</a:t>
              </a:r>
            </a:p>
            <a:p>
              <a:pPr algn="ctr" defTabSz="457200">
                <a:lnSpc>
                  <a:spcPct val="150000"/>
                </a:lnSpc>
                <a:buClrTx/>
              </a:pPr>
              <a:r>
                <a:rPr lang="vi-VN" sz="4000" b="1" kern="1200" dirty="0">
                  <a:solidFill>
                    <a:prstClr val="black"/>
                  </a:solidFill>
                  <a:latin typeface="Arial" panose="020B0604020202020204" pitchFamily="34" charset="0"/>
                  <a:ea typeface="Times New Roman" panose="02020603050405020304" pitchFamily="18" charset="0"/>
                  <a:cs typeface="Arial" panose="020B0604020202020204" pitchFamily="34" charset="0"/>
                </a:rPr>
                <a:t>CÁCH MẠNG CÔNG NGHIỆP</a:t>
              </a:r>
              <a:endParaRPr lang="en-US" sz="4000" b="1" kern="1200" dirty="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p:grpSp>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71105" y="2132747"/>
            <a:ext cx="1932001" cy="3153118"/>
          </a:xfrm>
          <a:prstGeom prst="rect">
            <a:avLst/>
          </a:prstGeom>
        </p:spPr>
      </p:pic>
      <p:grpSp>
        <p:nvGrpSpPr>
          <p:cNvPr id="3" name="Google Shape;2022;p34">
            <a:extLst>
              <a:ext uri="{FF2B5EF4-FFF2-40B4-BE49-F238E27FC236}">
                <a16:creationId xmlns:a16="http://schemas.microsoft.com/office/drawing/2014/main" id="{5D227A1F-F6FA-95D9-69F0-C9FE3238FCB2}"/>
              </a:ext>
            </a:extLst>
          </p:cNvPr>
          <p:cNvGrpSpPr/>
          <p:nvPr/>
        </p:nvGrpSpPr>
        <p:grpSpPr>
          <a:xfrm>
            <a:off x="5631180" y="3375660"/>
            <a:ext cx="3606733" cy="1699127"/>
            <a:chOff x="3776124" y="2112143"/>
            <a:chExt cx="2604354" cy="1151983"/>
          </a:xfrm>
        </p:grpSpPr>
        <p:sp>
          <p:nvSpPr>
            <p:cNvPr id="4" name="Google Shape;2023;p34">
              <a:extLst>
                <a:ext uri="{FF2B5EF4-FFF2-40B4-BE49-F238E27FC236}">
                  <a16:creationId xmlns:a16="http://schemas.microsoft.com/office/drawing/2014/main" id="{907AE29D-1A31-7BDA-42D7-5BEAD24FE1BC}"/>
                </a:ext>
              </a:extLst>
            </p:cNvPr>
            <p:cNvSpPr/>
            <p:nvPr/>
          </p:nvSpPr>
          <p:spPr>
            <a:xfrm>
              <a:off x="4647435" y="2331978"/>
              <a:ext cx="150042" cy="126674"/>
            </a:xfrm>
            <a:custGeom>
              <a:avLst/>
              <a:gdLst/>
              <a:ahLst/>
              <a:cxnLst/>
              <a:rect l="l" t="t" r="r" b="b"/>
              <a:pathLst>
                <a:path w="2915" h="2461" extrusionOk="0">
                  <a:moveTo>
                    <a:pt x="1951" y="0"/>
                  </a:moveTo>
                  <a:lnTo>
                    <a:pt x="1" y="2461"/>
                  </a:lnTo>
                  <a:lnTo>
                    <a:pt x="2915" y="2461"/>
                  </a:lnTo>
                  <a:lnTo>
                    <a:pt x="291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024;p34">
              <a:extLst>
                <a:ext uri="{FF2B5EF4-FFF2-40B4-BE49-F238E27FC236}">
                  <a16:creationId xmlns:a16="http://schemas.microsoft.com/office/drawing/2014/main" id="{27955A92-4441-8E9E-745F-13C8E9C05DCF}"/>
                </a:ext>
              </a:extLst>
            </p:cNvPr>
            <p:cNvSpPr/>
            <p:nvPr/>
          </p:nvSpPr>
          <p:spPr>
            <a:xfrm>
              <a:off x="4790526" y="2272786"/>
              <a:ext cx="118799" cy="137637"/>
            </a:xfrm>
            <a:custGeom>
              <a:avLst/>
              <a:gdLst/>
              <a:ahLst/>
              <a:cxnLst/>
              <a:rect l="l" t="t" r="r" b="b"/>
              <a:pathLst>
                <a:path w="2308" h="2674" extrusionOk="0">
                  <a:moveTo>
                    <a:pt x="2097" y="0"/>
                  </a:moveTo>
                  <a:lnTo>
                    <a:pt x="1" y="2469"/>
                  </a:lnTo>
                  <a:lnTo>
                    <a:pt x="211" y="2674"/>
                  </a:lnTo>
                  <a:lnTo>
                    <a:pt x="2308" y="205"/>
                  </a:lnTo>
                  <a:lnTo>
                    <a:pt x="20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025;p34">
              <a:extLst>
                <a:ext uri="{FF2B5EF4-FFF2-40B4-BE49-F238E27FC236}">
                  <a16:creationId xmlns:a16="http://schemas.microsoft.com/office/drawing/2014/main" id="{2E0BF471-96EA-B46E-60F0-8F3F872100F2}"/>
                </a:ext>
              </a:extLst>
            </p:cNvPr>
            <p:cNvSpPr/>
            <p:nvPr/>
          </p:nvSpPr>
          <p:spPr>
            <a:xfrm>
              <a:off x="4830828" y="2208344"/>
              <a:ext cx="146388" cy="138204"/>
            </a:xfrm>
            <a:custGeom>
              <a:avLst/>
              <a:gdLst/>
              <a:ahLst/>
              <a:cxnLst/>
              <a:rect l="l" t="t" r="r" b="b"/>
              <a:pathLst>
                <a:path w="2844" h="2685" extrusionOk="0">
                  <a:moveTo>
                    <a:pt x="163" y="0"/>
                  </a:moveTo>
                  <a:cubicBezTo>
                    <a:pt x="127" y="0"/>
                    <a:pt x="104" y="16"/>
                    <a:pt x="86" y="38"/>
                  </a:cubicBezTo>
                  <a:cubicBezTo>
                    <a:pt x="0" y="138"/>
                    <a:pt x="34" y="319"/>
                    <a:pt x="1267" y="1524"/>
                  </a:cubicBezTo>
                  <a:cubicBezTo>
                    <a:pt x="2235" y="2470"/>
                    <a:pt x="2549" y="2685"/>
                    <a:pt x="2681" y="2685"/>
                  </a:cubicBezTo>
                  <a:cubicBezTo>
                    <a:pt x="2717" y="2685"/>
                    <a:pt x="2739" y="2669"/>
                    <a:pt x="2758" y="2647"/>
                  </a:cubicBezTo>
                  <a:cubicBezTo>
                    <a:pt x="2844" y="2547"/>
                    <a:pt x="2809" y="2365"/>
                    <a:pt x="1577" y="1162"/>
                  </a:cubicBezTo>
                  <a:cubicBezTo>
                    <a:pt x="608" y="215"/>
                    <a:pt x="294" y="0"/>
                    <a:pt x="1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026;p34">
              <a:extLst>
                <a:ext uri="{FF2B5EF4-FFF2-40B4-BE49-F238E27FC236}">
                  <a16:creationId xmlns:a16="http://schemas.microsoft.com/office/drawing/2014/main" id="{7338FD18-DCBA-6073-3DA2-7E2B2762B99A}"/>
                </a:ext>
              </a:extLst>
            </p:cNvPr>
            <p:cNvSpPr/>
            <p:nvPr/>
          </p:nvSpPr>
          <p:spPr>
            <a:xfrm>
              <a:off x="5570577" y="2112143"/>
              <a:ext cx="183345" cy="359793"/>
            </a:xfrm>
            <a:custGeom>
              <a:avLst/>
              <a:gdLst/>
              <a:ahLst/>
              <a:cxnLst/>
              <a:rect l="l" t="t" r="r" b="b"/>
              <a:pathLst>
                <a:path w="3562" h="6990" extrusionOk="0">
                  <a:moveTo>
                    <a:pt x="2317" y="0"/>
                  </a:moveTo>
                  <a:cubicBezTo>
                    <a:pt x="1770" y="0"/>
                    <a:pt x="1314" y="280"/>
                    <a:pt x="1239" y="663"/>
                  </a:cubicBezTo>
                  <a:lnTo>
                    <a:pt x="0" y="6990"/>
                  </a:lnTo>
                  <a:lnTo>
                    <a:pt x="2281" y="6990"/>
                  </a:lnTo>
                  <a:lnTo>
                    <a:pt x="3467" y="931"/>
                  </a:lnTo>
                  <a:cubicBezTo>
                    <a:pt x="3562" y="444"/>
                    <a:pt x="3014" y="0"/>
                    <a:pt x="23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027;p34">
              <a:extLst>
                <a:ext uri="{FF2B5EF4-FFF2-40B4-BE49-F238E27FC236}">
                  <a16:creationId xmlns:a16="http://schemas.microsoft.com/office/drawing/2014/main" id="{B213CC6D-B05D-1788-3498-D095662264FB}"/>
                </a:ext>
              </a:extLst>
            </p:cNvPr>
            <p:cNvSpPr/>
            <p:nvPr/>
          </p:nvSpPr>
          <p:spPr>
            <a:xfrm>
              <a:off x="5593945" y="2112143"/>
              <a:ext cx="128424" cy="240531"/>
            </a:xfrm>
            <a:custGeom>
              <a:avLst/>
              <a:gdLst/>
              <a:ahLst/>
              <a:cxnLst/>
              <a:rect l="l" t="t" r="r" b="b"/>
              <a:pathLst>
                <a:path w="2495" h="4673" extrusionOk="0">
                  <a:moveTo>
                    <a:pt x="1863" y="0"/>
                  </a:moveTo>
                  <a:cubicBezTo>
                    <a:pt x="1316" y="0"/>
                    <a:pt x="860" y="280"/>
                    <a:pt x="785" y="663"/>
                  </a:cubicBezTo>
                  <a:lnTo>
                    <a:pt x="0" y="4673"/>
                  </a:lnTo>
                  <a:lnTo>
                    <a:pt x="1606" y="4673"/>
                  </a:lnTo>
                  <a:lnTo>
                    <a:pt x="2494" y="136"/>
                  </a:lnTo>
                  <a:cubicBezTo>
                    <a:pt x="2312" y="51"/>
                    <a:pt x="2097" y="0"/>
                    <a:pt x="1863" y="0"/>
                  </a:cubicBez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028;p34">
              <a:extLst>
                <a:ext uri="{FF2B5EF4-FFF2-40B4-BE49-F238E27FC236}">
                  <a16:creationId xmlns:a16="http://schemas.microsoft.com/office/drawing/2014/main" id="{2C7E6A9E-008C-7A6E-84D8-285A25AA70BF}"/>
                </a:ext>
              </a:extLst>
            </p:cNvPr>
            <p:cNvSpPr/>
            <p:nvPr/>
          </p:nvSpPr>
          <p:spPr>
            <a:xfrm>
              <a:off x="5112120" y="2135769"/>
              <a:ext cx="165433" cy="361594"/>
            </a:xfrm>
            <a:custGeom>
              <a:avLst/>
              <a:gdLst/>
              <a:ahLst/>
              <a:cxnLst/>
              <a:rect l="l" t="t" r="r" b="b"/>
              <a:pathLst>
                <a:path w="3214" h="7025" extrusionOk="0">
                  <a:moveTo>
                    <a:pt x="1926" y="0"/>
                  </a:moveTo>
                  <a:cubicBezTo>
                    <a:pt x="1371" y="0"/>
                    <a:pt x="927" y="281"/>
                    <a:pt x="874" y="665"/>
                  </a:cubicBezTo>
                  <a:lnTo>
                    <a:pt x="0" y="7025"/>
                  </a:lnTo>
                  <a:lnTo>
                    <a:pt x="2309" y="7025"/>
                  </a:lnTo>
                  <a:lnTo>
                    <a:pt x="3146" y="935"/>
                  </a:lnTo>
                  <a:cubicBezTo>
                    <a:pt x="3214" y="446"/>
                    <a:pt x="2632" y="0"/>
                    <a:pt x="19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029;p34">
              <a:extLst>
                <a:ext uri="{FF2B5EF4-FFF2-40B4-BE49-F238E27FC236}">
                  <a16:creationId xmlns:a16="http://schemas.microsoft.com/office/drawing/2014/main" id="{8187C0D6-6120-87A3-0182-346E3DEE17BA}"/>
                </a:ext>
              </a:extLst>
            </p:cNvPr>
            <p:cNvSpPr/>
            <p:nvPr/>
          </p:nvSpPr>
          <p:spPr>
            <a:xfrm>
              <a:off x="5130547" y="2135769"/>
              <a:ext cx="114835" cy="227560"/>
            </a:xfrm>
            <a:custGeom>
              <a:avLst/>
              <a:gdLst/>
              <a:ahLst/>
              <a:cxnLst/>
              <a:rect l="l" t="t" r="r" b="b"/>
              <a:pathLst>
                <a:path w="2231" h="4421" extrusionOk="0">
                  <a:moveTo>
                    <a:pt x="1568" y="0"/>
                  </a:moveTo>
                  <a:cubicBezTo>
                    <a:pt x="1013" y="0"/>
                    <a:pt x="569" y="281"/>
                    <a:pt x="516" y="665"/>
                  </a:cubicBezTo>
                  <a:lnTo>
                    <a:pt x="0" y="4421"/>
                  </a:lnTo>
                  <a:lnTo>
                    <a:pt x="1642" y="4421"/>
                  </a:lnTo>
                  <a:lnTo>
                    <a:pt x="2230" y="143"/>
                  </a:lnTo>
                  <a:cubicBezTo>
                    <a:pt x="2039" y="54"/>
                    <a:pt x="1811" y="0"/>
                    <a:pt x="1568" y="0"/>
                  </a:cubicBez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030;p34">
              <a:extLst>
                <a:ext uri="{FF2B5EF4-FFF2-40B4-BE49-F238E27FC236}">
                  <a16:creationId xmlns:a16="http://schemas.microsoft.com/office/drawing/2014/main" id="{34A26C57-5BE1-B672-A1CB-AED4403EAD2F}"/>
                </a:ext>
              </a:extLst>
            </p:cNvPr>
            <p:cNvSpPr/>
            <p:nvPr/>
          </p:nvSpPr>
          <p:spPr>
            <a:xfrm>
              <a:off x="4166124" y="2473730"/>
              <a:ext cx="143866" cy="363396"/>
            </a:xfrm>
            <a:custGeom>
              <a:avLst/>
              <a:gdLst/>
              <a:ahLst/>
              <a:cxnLst/>
              <a:rect l="l" t="t" r="r" b="b"/>
              <a:pathLst>
                <a:path w="2795" h="7060" extrusionOk="0">
                  <a:moveTo>
                    <a:pt x="2794" y="1"/>
                  </a:moveTo>
                  <a:cubicBezTo>
                    <a:pt x="1711" y="1"/>
                    <a:pt x="791" y="788"/>
                    <a:pt x="624" y="1858"/>
                  </a:cubicBezTo>
                  <a:lnTo>
                    <a:pt x="1" y="5857"/>
                  </a:lnTo>
                  <a:lnTo>
                    <a:pt x="2794" y="7060"/>
                  </a:lnTo>
                  <a:lnTo>
                    <a:pt x="2794" y="1"/>
                  </a:lnTo>
                  <a:close/>
                </a:path>
              </a:pathLst>
            </a:custGeom>
            <a:solidFill>
              <a:srgbClr val="5E5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031;p34">
              <a:extLst>
                <a:ext uri="{FF2B5EF4-FFF2-40B4-BE49-F238E27FC236}">
                  <a16:creationId xmlns:a16="http://schemas.microsoft.com/office/drawing/2014/main" id="{A2C00E7D-3487-C944-CC4A-50838F76D928}"/>
                </a:ext>
              </a:extLst>
            </p:cNvPr>
            <p:cNvSpPr/>
            <p:nvPr/>
          </p:nvSpPr>
          <p:spPr>
            <a:xfrm>
              <a:off x="4195515" y="2496172"/>
              <a:ext cx="128990" cy="326078"/>
            </a:xfrm>
            <a:custGeom>
              <a:avLst/>
              <a:gdLst/>
              <a:ahLst/>
              <a:cxnLst/>
              <a:rect l="l" t="t" r="r" b="b"/>
              <a:pathLst>
                <a:path w="2506" h="6335" extrusionOk="0">
                  <a:moveTo>
                    <a:pt x="2506" y="1"/>
                  </a:moveTo>
                  <a:cubicBezTo>
                    <a:pt x="1534" y="1"/>
                    <a:pt x="708" y="708"/>
                    <a:pt x="559" y="1668"/>
                  </a:cubicBezTo>
                  <a:lnTo>
                    <a:pt x="1" y="5255"/>
                  </a:lnTo>
                  <a:lnTo>
                    <a:pt x="2506" y="6334"/>
                  </a:lnTo>
                  <a:lnTo>
                    <a:pt x="2506" y="1"/>
                  </a:lnTo>
                  <a:close/>
                </a:path>
              </a:pathLst>
            </a:custGeom>
            <a:solidFill>
              <a:srgbClr val="3A2B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032;p34">
              <a:extLst>
                <a:ext uri="{FF2B5EF4-FFF2-40B4-BE49-F238E27FC236}">
                  <a16:creationId xmlns:a16="http://schemas.microsoft.com/office/drawing/2014/main" id="{FD1F003D-9285-7A41-FCC5-16944E6F5E97}"/>
                </a:ext>
              </a:extLst>
            </p:cNvPr>
            <p:cNvSpPr/>
            <p:nvPr/>
          </p:nvSpPr>
          <p:spPr>
            <a:xfrm>
              <a:off x="4214919" y="2519540"/>
              <a:ext cx="112931" cy="285415"/>
            </a:xfrm>
            <a:custGeom>
              <a:avLst/>
              <a:gdLst/>
              <a:ahLst/>
              <a:cxnLst/>
              <a:rect l="l" t="t" r="r" b="b"/>
              <a:pathLst>
                <a:path w="2194" h="5545" extrusionOk="0">
                  <a:moveTo>
                    <a:pt x="2193" y="1"/>
                  </a:moveTo>
                  <a:cubicBezTo>
                    <a:pt x="1343" y="1"/>
                    <a:pt x="620" y="620"/>
                    <a:pt x="489" y="1459"/>
                  </a:cubicBezTo>
                  <a:lnTo>
                    <a:pt x="0" y="4600"/>
                  </a:lnTo>
                  <a:lnTo>
                    <a:pt x="2193" y="5544"/>
                  </a:lnTo>
                  <a:lnTo>
                    <a:pt x="2193" y="1"/>
                  </a:lnTo>
                  <a:close/>
                </a:path>
              </a:pathLst>
            </a:custGeom>
            <a:solidFill>
              <a:srgbClr val="5E5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033;p34">
              <a:extLst>
                <a:ext uri="{FF2B5EF4-FFF2-40B4-BE49-F238E27FC236}">
                  <a16:creationId xmlns:a16="http://schemas.microsoft.com/office/drawing/2014/main" id="{8F732C58-160A-3A56-53CE-9E7BF358007D}"/>
                </a:ext>
              </a:extLst>
            </p:cNvPr>
            <p:cNvSpPr/>
            <p:nvPr/>
          </p:nvSpPr>
          <p:spPr>
            <a:xfrm>
              <a:off x="4137661" y="2668087"/>
              <a:ext cx="322372" cy="284386"/>
            </a:xfrm>
            <a:custGeom>
              <a:avLst/>
              <a:gdLst/>
              <a:ahLst/>
              <a:cxnLst/>
              <a:rect l="l" t="t" r="r" b="b"/>
              <a:pathLst>
                <a:path w="6263" h="5525" extrusionOk="0">
                  <a:moveTo>
                    <a:pt x="1" y="1"/>
                  </a:moveTo>
                  <a:lnTo>
                    <a:pt x="39" y="5120"/>
                  </a:lnTo>
                  <a:lnTo>
                    <a:pt x="6262" y="5524"/>
                  </a:lnTo>
                  <a:lnTo>
                    <a:pt x="5527" y="3111"/>
                  </a:lnTo>
                  <a:lnTo>
                    <a:pt x="4203" y="1316"/>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034;p34">
              <a:extLst>
                <a:ext uri="{FF2B5EF4-FFF2-40B4-BE49-F238E27FC236}">
                  <a16:creationId xmlns:a16="http://schemas.microsoft.com/office/drawing/2014/main" id="{2103B5F6-5766-BABF-2C93-B64E83DBC455}"/>
                </a:ext>
              </a:extLst>
            </p:cNvPr>
            <p:cNvSpPr/>
            <p:nvPr/>
          </p:nvSpPr>
          <p:spPr>
            <a:xfrm>
              <a:off x="4142036" y="2917620"/>
              <a:ext cx="1388882" cy="47355"/>
            </a:xfrm>
            <a:custGeom>
              <a:avLst/>
              <a:gdLst/>
              <a:ahLst/>
              <a:cxnLst/>
              <a:rect l="l" t="t" r="r" b="b"/>
              <a:pathLst>
                <a:path w="26983" h="920" extrusionOk="0">
                  <a:moveTo>
                    <a:pt x="158" y="1"/>
                  </a:moveTo>
                  <a:lnTo>
                    <a:pt x="1" y="919"/>
                  </a:lnTo>
                  <a:lnTo>
                    <a:pt x="26518" y="919"/>
                  </a:lnTo>
                  <a:lnTo>
                    <a:pt x="269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035;p34">
              <a:extLst>
                <a:ext uri="{FF2B5EF4-FFF2-40B4-BE49-F238E27FC236}">
                  <a16:creationId xmlns:a16="http://schemas.microsoft.com/office/drawing/2014/main" id="{A4616C49-E55E-467C-5C10-3AF7429BDB19}"/>
                </a:ext>
              </a:extLst>
            </p:cNvPr>
            <p:cNvSpPr/>
            <p:nvPr/>
          </p:nvSpPr>
          <p:spPr>
            <a:xfrm>
              <a:off x="4297943" y="2371971"/>
              <a:ext cx="1811214" cy="598625"/>
            </a:xfrm>
            <a:custGeom>
              <a:avLst/>
              <a:gdLst/>
              <a:ahLst/>
              <a:cxnLst/>
              <a:rect l="l" t="t" r="r" b="b"/>
              <a:pathLst>
                <a:path w="35188" h="11630" extrusionOk="0">
                  <a:moveTo>
                    <a:pt x="9347" y="0"/>
                  </a:moveTo>
                  <a:lnTo>
                    <a:pt x="9347" y="1130"/>
                  </a:lnTo>
                  <a:lnTo>
                    <a:pt x="324" y="1130"/>
                  </a:lnTo>
                  <a:lnTo>
                    <a:pt x="0" y="6422"/>
                  </a:lnTo>
                  <a:lnTo>
                    <a:pt x="2207" y="8570"/>
                  </a:lnTo>
                  <a:lnTo>
                    <a:pt x="3326" y="11630"/>
                  </a:lnTo>
                  <a:lnTo>
                    <a:pt x="23453" y="11366"/>
                  </a:lnTo>
                  <a:lnTo>
                    <a:pt x="24869" y="8660"/>
                  </a:lnTo>
                  <a:lnTo>
                    <a:pt x="32379" y="8660"/>
                  </a:lnTo>
                  <a:cubicBezTo>
                    <a:pt x="33963" y="6589"/>
                    <a:pt x="35132" y="3226"/>
                    <a:pt x="351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036;p34">
              <a:extLst>
                <a:ext uri="{FF2B5EF4-FFF2-40B4-BE49-F238E27FC236}">
                  <a16:creationId xmlns:a16="http://schemas.microsoft.com/office/drawing/2014/main" id="{310FC5C1-28D1-3F86-DD0F-1A595A4FA442}"/>
                </a:ext>
              </a:extLst>
            </p:cNvPr>
            <p:cNvSpPr/>
            <p:nvPr/>
          </p:nvSpPr>
          <p:spPr>
            <a:xfrm>
              <a:off x="4967794" y="2371971"/>
              <a:ext cx="168881" cy="361594"/>
            </a:xfrm>
            <a:custGeom>
              <a:avLst/>
              <a:gdLst/>
              <a:ahLst/>
              <a:cxnLst/>
              <a:rect l="l" t="t" r="r" b="b"/>
              <a:pathLst>
                <a:path w="3281" h="7025" extrusionOk="0">
                  <a:moveTo>
                    <a:pt x="0" y="0"/>
                  </a:moveTo>
                  <a:lnTo>
                    <a:pt x="827" y="7025"/>
                  </a:lnTo>
                  <a:lnTo>
                    <a:pt x="3281" y="7025"/>
                  </a:lnTo>
                  <a:lnTo>
                    <a:pt x="2454"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037;p34">
              <a:extLst>
                <a:ext uri="{FF2B5EF4-FFF2-40B4-BE49-F238E27FC236}">
                  <a16:creationId xmlns:a16="http://schemas.microsoft.com/office/drawing/2014/main" id="{0FC4A13D-03B5-4C0A-1C15-10F45EE3CCBC}"/>
                </a:ext>
              </a:extLst>
            </p:cNvPr>
            <p:cNvSpPr/>
            <p:nvPr/>
          </p:nvSpPr>
          <p:spPr>
            <a:xfrm>
              <a:off x="5288101" y="2371971"/>
              <a:ext cx="168984" cy="361594"/>
            </a:xfrm>
            <a:custGeom>
              <a:avLst/>
              <a:gdLst/>
              <a:ahLst/>
              <a:cxnLst/>
              <a:rect l="l" t="t" r="r" b="b"/>
              <a:pathLst>
                <a:path w="3283" h="7025" extrusionOk="0">
                  <a:moveTo>
                    <a:pt x="0" y="0"/>
                  </a:moveTo>
                  <a:lnTo>
                    <a:pt x="827" y="7025"/>
                  </a:lnTo>
                  <a:lnTo>
                    <a:pt x="3282" y="7025"/>
                  </a:lnTo>
                  <a:lnTo>
                    <a:pt x="2455"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038;p34">
              <a:extLst>
                <a:ext uri="{FF2B5EF4-FFF2-40B4-BE49-F238E27FC236}">
                  <a16:creationId xmlns:a16="http://schemas.microsoft.com/office/drawing/2014/main" id="{4ED5C612-AA63-40F1-1EC0-8FC258BA2D2F}"/>
                </a:ext>
              </a:extLst>
            </p:cNvPr>
            <p:cNvSpPr/>
            <p:nvPr/>
          </p:nvSpPr>
          <p:spPr>
            <a:xfrm>
              <a:off x="4297943" y="2371971"/>
              <a:ext cx="1809928" cy="598625"/>
            </a:xfrm>
            <a:custGeom>
              <a:avLst/>
              <a:gdLst/>
              <a:ahLst/>
              <a:cxnLst/>
              <a:rect l="l" t="t" r="r" b="b"/>
              <a:pathLst>
                <a:path w="35163" h="11630" extrusionOk="0">
                  <a:moveTo>
                    <a:pt x="8070" y="0"/>
                  </a:moveTo>
                  <a:lnTo>
                    <a:pt x="7229" y="1130"/>
                  </a:lnTo>
                  <a:lnTo>
                    <a:pt x="9019" y="2419"/>
                  </a:lnTo>
                  <a:lnTo>
                    <a:pt x="9019" y="6422"/>
                  </a:lnTo>
                  <a:lnTo>
                    <a:pt x="1308" y="4884"/>
                  </a:lnTo>
                  <a:lnTo>
                    <a:pt x="1070" y="1123"/>
                  </a:lnTo>
                  <a:lnTo>
                    <a:pt x="109" y="4638"/>
                  </a:lnTo>
                  <a:lnTo>
                    <a:pt x="0" y="6422"/>
                  </a:lnTo>
                  <a:lnTo>
                    <a:pt x="2207" y="8570"/>
                  </a:lnTo>
                  <a:lnTo>
                    <a:pt x="3326" y="11630"/>
                  </a:lnTo>
                  <a:lnTo>
                    <a:pt x="23453" y="11366"/>
                  </a:lnTo>
                  <a:lnTo>
                    <a:pt x="24869" y="8660"/>
                  </a:lnTo>
                  <a:lnTo>
                    <a:pt x="32379" y="8660"/>
                  </a:lnTo>
                  <a:cubicBezTo>
                    <a:pt x="33860" y="6724"/>
                    <a:pt x="34977" y="3658"/>
                    <a:pt x="35162" y="631"/>
                  </a:cubicBezTo>
                  <a:lnTo>
                    <a:pt x="28751" y="631"/>
                  </a:lnTo>
                  <a:lnTo>
                    <a:pt x="27139" y="5134"/>
                  </a:lnTo>
                  <a:cubicBezTo>
                    <a:pt x="25837" y="5664"/>
                    <a:pt x="23701" y="7132"/>
                    <a:pt x="22972" y="10355"/>
                  </a:cubicBezTo>
                  <a:lnTo>
                    <a:pt x="10211" y="10542"/>
                  </a:lnTo>
                  <a:lnTo>
                    <a:pt x="10211" y="0"/>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039;p34">
              <a:extLst>
                <a:ext uri="{FF2B5EF4-FFF2-40B4-BE49-F238E27FC236}">
                  <a16:creationId xmlns:a16="http://schemas.microsoft.com/office/drawing/2014/main" id="{5E715FCF-EB0A-9D9A-1A24-CC6F2C21A391}"/>
                </a:ext>
              </a:extLst>
            </p:cNvPr>
            <p:cNvSpPr/>
            <p:nvPr/>
          </p:nvSpPr>
          <p:spPr>
            <a:xfrm>
              <a:off x="5518745" y="2685793"/>
              <a:ext cx="508960" cy="322681"/>
            </a:xfrm>
            <a:custGeom>
              <a:avLst/>
              <a:gdLst/>
              <a:ahLst/>
              <a:cxnLst/>
              <a:rect l="l" t="t" r="r" b="b"/>
              <a:pathLst>
                <a:path w="9888" h="6269" extrusionOk="0">
                  <a:moveTo>
                    <a:pt x="5886" y="1"/>
                  </a:moveTo>
                  <a:lnTo>
                    <a:pt x="1913" y="1384"/>
                  </a:lnTo>
                  <a:lnTo>
                    <a:pt x="1" y="4970"/>
                  </a:lnTo>
                  <a:lnTo>
                    <a:pt x="4034" y="5043"/>
                  </a:lnTo>
                  <a:lnTo>
                    <a:pt x="6688" y="6269"/>
                  </a:lnTo>
                  <a:lnTo>
                    <a:pt x="9887" y="943"/>
                  </a:lnTo>
                  <a:lnTo>
                    <a:pt x="58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040;p34">
              <a:extLst>
                <a:ext uri="{FF2B5EF4-FFF2-40B4-BE49-F238E27FC236}">
                  <a16:creationId xmlns:a16="http://schemas.microsoft.com/office/drawing/2014/main" id="{464418F9-7C05-BDB9-0E93-51AF67C55FF9}"/>
                </a:ext>
              </a:extLst>
            </p:cNvPr>
            <p:cNvSpPr/>
            <p:nvPr/>
          </p:nvSpPr>
          <p:spPr>
            <a:xfrm>
              <a:off x="4694994" y="2325544"/>
              <a:ext cx="109070" cy="53531"/>
            </a:xfrm>
            <a:custGeom>
              <a:avLst/>
              <a:gdLst/>
              <a:ahLst/>
              <a:cxnLst/>
              <a:rect l="l" t="t" r="r" b="b"/>
              <a:pathLst>
                <a:path w="2119" h="1040" extrusionOk="0">
                  <a:moveTo>
                    <a:pt x="1001" y="0"/>
                  </a:moveTo>
                  <a:cubicBezTo>
                    <a:pt x="892" y="0"/>
                    <a:pt x="788" y="46"/>
                    <a:pt x="716" y="126"/>
                  </a:cubicBezTo>
                  <a:lnTo>
                    <a:pt x="69" y="849"/>
                  </a:lnTo>
                  <a:cubicBezTo>
                    <a:pt x="0" y="926"/>
                    <a:pt x="62" y="1039"/>
                    <a:pt x="175" y="1039"/>
                  </a:cubicBezTo>
                  <a:lnTo>
                    <a:pt x="2118" y="1039"/>
                  </a:lnTo>
                  <a:lnTo>
                    <a:pt x="211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041;p34">
              <a:extLst>
                <a:ext uri="{FF2B5EF4-FFF2-40B4-BE49-F238E27FC236}">
                  <a16:creationId xmlns:a16="http://schemas.microsoft.com/office/drawing/2014/main" id="{2F6F82BB-8F3A-936A-1A06-48637ED4F6FE}"/>
                </a:ext>
              </a:extLst>
            </p:cNvPr>
            <p:cNvSpPr/>
            <p:nvPr/>
          </p:nvSpPr>
          <p:spPr>
            <a:xfrm>
              <a:off x="4264229" y="2421024"/>
              <a:ext cx="88842" cy="290150"/>
            </a:xfrm>
            <a:custGeom>
              <a:avLst/>
              <a:gdLst/>
              <a:ahLst/>
              <a:cxnLst/>
              <a:rect l="l" t="t" r="r" b="b"/>
              <a:pathLst>
                <a:path w="1726" h="5637" extrusionOk="0">
                  <a:moveTo>
                    <a:pt x="840" y="1"/>
                  </a:moveTo>
                  <a:cubicBezTo>
                    <a:pt x="679" y="1"/>
                    <a:pt x="545" y="121"/>
                    <a:pt x="528" y="281"/>
                  </a:cubicBezTo>
                  <a:lnTo>
                    <a:pt x="0" y="5266"/>
                  </a:lnTo>
                  <a:lnTo>
                    <a:pt x="1185" y="5636"/>
                  </a:lnTo>
                  <a:lnTo>
                    <a:pt x="1707" y="346"/>
                  </a:lnTo>
                  <a:cubicBezTo>
                    <a:pt x="1726" y="161"/>
                    <a:pt x="1581" y="1"/>
                    <a:pt x="13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042;p34">
              <a:extLst>
                <a:ext uri="{FF2B5EF4-FFF2-40B4-BE49-F238E27FC236}">
                  <a16:creationId xmlns:a16="http://schemas.microsoft.com/office/drawing/2014/main" id="{C680C0A0-7673-EC7E-390E-369A282A5ABF}"/>
                </a:ext>
              </a:extLst>
            </p:cNvPr>
            <p:cNvSpPr/>
            <p:nvPr/>
          </p:nvSpPr>
          <p:spPr>
            <a:xfrm>
              <a:off x="4284097" y="2426583"/>
              <a:ext cx="57855" cy="137123"/>
            </a:xfrm>
            <a:custGeom>
              <a:avLst/>
              <a:gdLst/>
              <a:ahLst/>
              <a:cxnLst/>
              <a:rect l="l" t="t" r="r" b="b"/>
              <a:pathLst>
                <a:path w="1124" h="2664" extrusionOk="0">
                  <a:moveTo>
                    <a:pt x="531" y="0"/>
                  </a:moveTo>
                  <a:cubicBezTo>
                    <a:pt x="386" y="0"/>
                    <a:pt x="263" y="110"/>
                    <a:pt x="247" y="255"/>
                  </a:cubicBezTo>
                  <a:lnTo>
                    <a:pt x="0" y="2595"/>
                  </a:lnTo>
                  <a:cubicBezTo>
                    <a:pt x="68" y="2638"/>
                    <a:pt x="137" y="2663"/>
                    <a:pt x="209" y="2663"/>
                  </a:cubicBezTo>
                  <a:cubicBezTo>
                    <a:pt x="714" y="2663"/>
                    <a:pt x="1123" y="1540"/>
                    <a:pt x="1123" y="155"/>
                  </a:cubicBezTo>
                  <a:cubicBezTo>
                    <a:pt x="1123" y="108"/>
                    <a:pt x="1122" y="61"/>
                    <a:pt x="1121" y="14"/>
                  </a:cubicBezTo>
                  <a:cubicBezTo>
                    <a:pt x="1094" y="6"/>
                    <a:pt x="1065" y="0"/>
                    <a:pt x="1034" y="0"/>
                  </a:cubicBez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043;p34">
              <a:extLst>
                <a:ext uri="{FF2B5EF4-FFF2-40B4-BE49-F238E27FC236}">
                  <a16:creationId xmlns:a16="http://schemas.microsoft.com/office/drawing/2014/main" id="{DCF9ACF5-9EB5-7829-348D-821A7605832E}"/>
                </a:ext>
              </a:extLst>
            </p:cNvPr>
            <p:cNvSpPr/>
            <p:nvPr/>
          </p:nvSpPr>
          <p:spPr>
            <a:xfrm>
              <a:off x="4434240" y="2452164"/>
              <a:ext cx="13589" cy="112159"/>
            </a:xfrm>
            <a:custGeom>
              <a:avLst/>
              <a:gdLst/>
              <a:ahLst/>
              <a:cxnLst/>
              <a:rect l="l" t="t" r="r" b="b"/>
              <a:pathLst>
                <a:path w="264" h="2179" extrusionOk="0">
                  <a:moveTo>
                    <a:pt x="1" y="1"/>
                  </a:moveTo>
                  <a:lnTo>
                    <a:pt x="1" y="2127"/>
                  </a:lnTo>
                  <a:lnTo>
                    <a:pt x="263" y="2178"/>
                  </a:lnTo>
                  <a:lnTo>
                    <a:pt x="2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044;p34">
              <a:extLst>
                <a:ext uri="{FF2B5EF4-FFF2-40B4-BE49-F238E27FC236}">
                  <a16:creationId xmlns:a16="http://schemas.microsoft.com/office/drawing/2014/main" id="{08A240C9-6AB0-C01E-6DAD-D030587246F8}"/>
                </a:ext>
              </a:extLst>
            </p:cNvPr>
            <p:cNvSpPr/>
            <p:nvPr/>
          </p:nvSpPr>
          <p:spPr>
            <a:xfrm>
              <a:off x="4466306" y="2452164"/>
              <a:ext cx="15184" cy="118799"/>
            </a:xfrm>
            <a:custGeom>
              <a:avLst/>
              <a:gdLst/>
              <a:ahLst/>
              <a:cxnLst/>
              <a:rect l="l" t="t" r="r" b="b"/>
              <a:pathLst>
                <a:path w="295" h="2308" extrusionOk="0">
                  <a:moveTo>
                    <a:pt x="0" y="1"/>
                  </a:moveTo>
                  <a:lnTo>
                    <a:pt x="0" y="2250"/>
                  </a:lnTo>
                  <a:lnTo>
                    <a:pt x="294" y="2308"/>
                  </a:lnTo>
                  <a:lnTo>
                    <a:pt x="29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045;p34">
              <a:extLst>
                <a:ext uri="{FF2B5EF4-FFF2-40B4-BE49-F238E27FC236}">
                  <a16:creationId xmlns:a16="http://schemas.microsoft.com/office/drawing/2014/main" id="{911DF7FF-0681-0A4D-3041-A037F22D7E21}"/>
                </a:ext>
              </a:extLst>
            </p:cNvPr>
            <p:cNvSpPr/>
            <p:nvPr/>
          </p:nvSpPr>
          <p:spPr>
            <a:xfrm>
              <a:off x="4502233" y="2452164"/>
              <a:ext cx="17140" cy="126314"/>
            </a:xfrm>
            <a:custGeom>
              <a:avLst/>
              <a:gdLst/>
              <a:ahLst/>
              <a:cxnLst/>
              <a:rect l="l" t="t" r="r" b="b"/>
              <a:pathLst>
                <a:path w="333" h="2454" extrusionOk="0">
                  <a:moveTo>
                    <a:pt x="1" y="1"/>
                  </a:moveTo>
                  <a:lnTo>
                    <a:pt x="1" y="2388"/>
                  </a:lnTo>
                  <a:lnTo>
                    <a:pt x="333" y="2453"/>
                  </a:lnTo>
                  <a:lnTo>
                    <a:pt x="3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046;p34">
              <a:extLst>
                <a:ext uri="{FF2B5EF4-FFF2-40B4-BE49-F238E27FC236}">
                  <a16:creationId xmlns:a16="http://schemas.microsoft.com/office/drawing/2014/main" id="{3E441D91-5448-C69D-0B01-6DCCAFC7FF27}"/>
                </a:ext>
              </a:extLst>
            </p:cNvPr>
            <p:cNvSpPr/>
            <p:nvPr/>
          </p:nvSpPr>
          <p:spPr>
            <a:xfrm>
              <a:off x="4542999" y="2452164"/>
              <a:ext cx="19405" cy="134755"/>
            </a:xfrm>
            <a:custGeom>
              <a:avLst/>
              <a:gdLst/>
              <a:ahLst/>
              <a:cxnLst/>
              <a:rect l="l" t="t" r="r" b="b"/>
              <a:pathLst>
                <a:path w="377" h="2618" extrusionOk="0">
                  <a:moveTo>
                    <a:pt x="0" y="1"/>
                  </a:moveTo>
                  <a:lnTo>
                    <a:pt x="0" y="2544"/>
                  </a:lnTo>
                  <a:lnTo>
                    <a:pt x="377" y="2618"/>
                  </a:lnTo>
                  <a:lnTo>
                    <a:pt x="3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047;p34">
              <a:extLst>
                <a:ext uri="{FF2B5EF4-FFF2-40B4-BE49-F238E27FC236}">
                  <a16:creationId xmlns:a16="http://schemas.microsoft.com/office/drawing/2014/main" id="{288557D1-7434-F4E0-8A3F-2FB5C6CBAC36}"/>
                </a:ext>
              </a:extLst>
            </p:cNvPr>
            <p:cNvSpPr/>
            <p:nvPr/>
          </p:nvSpPr>
          <p:spPr>
            <a:xfrm>
              <a:off x="4589272" y="2452164"/>
              <a:ext cx="22339" cy="144483"/>
            </a:xfrm>
            <a:custGeom>
              <a:avLst/>
              <a:gdLst/>
              <a:ahLst/>
              <a:cxnLst/>
              <a:rect l="l" t="t" r="r" b="b"/>
              <a:pathLst>
                <a:path w="434" h="2807" extrusionOk="0">
                  <a:moveTo>
                    <a:pt x="1" y="1"/>
                  </a:moveTo>
                  <a:lnTo>
                    <a:pt x="1" y="2721"/>
                  </a:lnTo>
                  <a:lnTo>
                    <a:pt x="433" y="2806"/>
                  </a:lnTo>
                  <a:lnTo>
                    <a:pt x="4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048;p34">
              <a:extLst>
                <a:ext uri="{FF2B5EF4-FFF2-40B4-BE49-F238E27FC236}">
                  <a16:creationId xmlns:a16="http://schemas.microsoft.com/office/drawing/2014/main" id="{DA31E58D-9A47-55EA-D198-CA6AEC75C7F8}"/>
                </a:ext>
              </a:extLst>
            </p:cNvPr>
            <p:cNvSpPr/>
            <p:nvPr/>
          </p:nvSpPr>
          <p:spPr>
            <a:xfrm>
              <a:off x="4642596" y="2452164"/>
              <a:ext cx="25839" cy="155704"/>
            </a:xfrm>
            <a:custGeom>
              <a:avLst/>
              <a:gdLst/>
              <a:ahLst/>
              <a:cxnLst/>
              <a:rect l="l" t="t" r="r" b="b"/>
              <a:pathLst>
                <a:path w="502" h="3025" extrusionOk="0">
                  <a:moveTo>
                    <a:pt x="1" y="1"/>
                  </a:moveTo>
                  <a:lnTo>
                    <a:pt x="1" y="2926"/>
                  </a:lnTo>
                  <a:lnTo>
                    <a:pt x="502" y="3025"/>
                  </a:lnTo>
                  <a:lnTo>
                    <a:pt x="50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049;p34">
              <a:extLst>
                <a:ext uri="{FF2B5EF4-FFF2-40B4-BE49-F238E27FC236}">
                  <a16:creationId xmlns:a16="http://schemas.microsoft.com/office/drawing/2014/main" id="{9F2D613E-A671-D58B-3283-206B047505E1}"/>
                </a:ext>
              </a:extLst>
            </p:cNvPr>
            <p:cNvSpPr/>
            <p:nvPr/>
          </p:nvSpPr>
          <p:spPr>
            <a:xfrm>
              <a:off x="5261542" y="2371971"/>
              <a:ext cx="267451" cy="374462"/>
            </a:xfrm>
            <a:custGeom>
              <a:avLst/>
              <a:gdLst/>
              <a:ahLst/>
              <a:cxnLst/>
              <a:rect l="l" t="t" r="r" b="b"/>
              <a:pathLst>
                <a:path w="5196" h="7275" extrusionOk="0">
                  <a:moveTo>
                    <a:pt x="1" y="0"/>
                  </a:moveTo>
                  <a:lnTo>
                    <a:pt x="1" y="5666"/>
                  </a:lnTo>
                  <a:cubicBezTo>
                    <a:pt x="1" y="6554"/>
                    <a:pt x="583" y="7275"/>
                    <a:pt x="1299" y="7275"/>
                  </a:cubicBezTo>
                  <a:lnTo>
                    <a:pt x="3899" y="7275"/>
                  </a:lnTo>
                  <a:cubicBezTo>
                    <a:pt x="4614" y="7275"/>
                    <a:pt x="5196" y="6554"/>
                    <a:pt x="5196" y="5666"/>
                  </a:cubicBezTo>
                  <a:lnTo>
                    <a:pt x="5196" y="0"/>
                  </a:lnTo>
                  <a:lnTo>
                    <a:pt x="4972" y="0"/>
                  </a:lnTo>
                  <a:lnTo>
                    <a:pt x="4972" y="5666"/>
                  </a:lnTo>
                  <a:cubicBezTo>
                    <a:pt x="4972" y="6400"/>
                    <a:pt x="4489" y="6996"/>
                    <a:pt x="3899" y="6996"/>
                  </a:cubicBezTo>
                  <a:lnTo>
                    <a:pt x="1299" y="6996"/>
                  </a:lnTo>
                  <a:cubicBezTo>
                    <a:pt x="707" y="6996"/>
                    <a:pt x="226" y="6400"/>
                    <a:pt x="226" y="5666"/>
                  </a:cubicBezTo>
                  <a:lnTo>
                    <a:pt x="2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050;p34">
              <a:extLst>
                <a:ext uri="{FF2B5EF4-FFF2-40B4-BE49-F238E27FC236}">
                  <a16:creationId xmlns:a16="http://schemas.microsoft.com/office/drawing/2014/main" id="{8DD1C96C-40C5-1401-D4A9-3A52F88CB88B}"/>
                </a:ext>
              </a:extLst>
            </p:cNvPr>
            <p:cNvSpPr/>
            <p:nvPr/>
          </p:nvSpPr>
          <p:spPr>
            <a:xfrm>
              <a:off x="4939381" y="2371971"/>
              <a:ext cx="259885" cy="371734"/>
            </a:xfrm>
            <a:custGeom>
              <a:avLst/>
              <a:gdLst/>
              <a:ahLst/>
              <a:cxnLst/>
              <a:rect l="l" t="t" r="r" b="b"/>
              <a:pathLst>
                <a:path w="5049" h="7222" extrusionOk="0">
                  <a:moveTo>
                    <a:pt x="0" y="0"/>
                  </a:moveTo>
                  <a:lnTo>
                    <a:pt x="0" y="5625"/>
                  </a:lnTo>
                  <a:cubicBezTo>
                    <a:pt x="0" y="6506"/>
                    <a:pt x="566" y="7222"/>
                    <a:pt x="1262" y="7222"/>
                  </a:cubicBezTo>
                  <a:lnTo>
                    <a:pt x="3787" y="7222"/>
                  </a:lnTo>
                  <a:cubicBezTo>
                    <a:pt x="4483" y="7222"/>
                    <a:pt x="5048" y="6506"/>
                    <a:pt x="5048" y="5625"/>
                  </a:cubicBezTo>
                  <a:lnTo>
                    <a:pt x="5048" y="0"/>
                  </a:lnTo>
                  <a:lnTo>
                    <a:pt x="4830" y="0"/>
                  </a:lnTo>
                  <a:lnTo>
                    <a:pt x="4830" y="5625"/>
                  </a:lnTo>
                  <a:cubicBezTo>
                    <a:pt x="4830" y="6353"/>
                    <a:pt x="4363" y="6945"/>
                    <a:pt x="3787" y="6945"/>
                  </a:cubicBezTo>
                  <a:lnTo>
                    <a:pt x="1262" y="6945"/>
                  </a:lnTo>
                  <a:cubicBezTo>
                    <a:pt x="687" y="6945"/>
                    <a:pt x="219" y="6353"/>
                    <a:pt x="219" y="5625"/>
                  </a:cubicBezTo>
                  <a:lnTo>
                    <a:pt x="21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051;p34">
              <a:extLst>
                <a:ext uri="{FF2B5EF4-FFF2-40B4-BE49-F238E27FC236}">
                  <a16:creationId xmlns:a16="http://schemas.microsoft.com/office/drawing/2014/main" id="{4F252798-1923-92BB-E09E-E2942930F172}"/>
                </a:ext>
              </a:extLst>
            </p:cNvPr>
            <p:cNvSpPr/>
            <p:nvPr/>
          </p:nvSpPr>
          <p:spPr>
            <a:xfrm>
              <a:off x="5648762" y="2123879"/>
              <a:ext cx="509990" cy="251803"/>
            </a:xfrm>
            <a:custGeom>
              <a:avLst/>
              <a:gdLst/>
              <a:ahLst/>
              <a:cxnLst/>
              <a:rect l="l" t="t" r="r" b="b"/>
              <a:pathLst>
                <a:path w="9908" h="4892" extrusionOk="0">
                  <a:moveTo>
                    <a:pt x="8598" y="1"/>
                  </a:moveTo>
                  <a:cubicBezTo>
                    <a:pt x="8564" y="1"/>
                    <a:pt x="8529" y="9"/>
                    <a:pt x="8494" y="28"/>
                  </a:cubicBezTo>
                  <a:lnTo>
                    <a:pt x="0" y="4457"/>
                  </a:lnTo>
                  <a:lnTo>
                    <a:pt x="29" y="4891"/>
                  </a:lnTo>
                  <a:lnTo>
                    <a:pt x="9431" y="4891"/>
                  </a:lnTo>
                  <a:cubicBezTo>
                    <a:pt x="9668" y="4891"/>
                    <a:pt x="9817" y="4464"/>
                    <a:pt x="9701" y="4119"/>
                  </a:cubicBezTo>
                  <a:lnTo>
                    <a:pt x="9716" y="4098"/>
                  </a:lnTo>
                  <a:cubicBezTo>
                    <a:pt x="9907" y="3820"/>
                    <a:pt x="9856" y="3303"/>
                    <a:pt x="9622" y="3143"/>
                  </a:cubicBezTo>
                  <a:lnTo>
                    <a:pt x="9498" y="3058"/>
                  </a:lnTo>
                  <a:cubicBezTo>
                    <a:pt x="9732" y="2786"/>
                    <a:pt x="9673" y="2185"/>
                    <a:pt x="9400" y="2050"/>
                  </a:cubicBezTo>
                  <a:lnTo>
                    <a:pt x="9297" y="1999"/>
                  </a:lnTo>
                  <a:lnTo>
                    <a:pt x="9403" y="1574"/>
                  </a:lnTo>
                  <a:cubicBezTo>
                    <a:pt x="9492" y="1215"/>
                    <a:pt x="9344" y="815"/>
                    <a:pt x="9111" y="790"/>
                  </a:cubicBezTo>
                  <a:lnTo>
                    <a:pt x="8922" y="769"/>
                  </a:lnTo>
                  <a:cubicBezTo>
                    <a:pt x="9004" y="381"/>
                    <a:pt x="8825" y="1"/>
                    <a:pt x="85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052;p34">
              <a:extLst>
                <a:ext uri="{FF2B5EF4-FFF2-40B4-BE49-F238E27FC236}">
                  <a16:creationId xmlns:a16="http://schemas.microsoft.com/office/drawing/2014/main" id="{41549968-ACE9-D8F8-05D1-3F79371AA8BE}"/>
                </a:ext>
              </a:extLst>
            </p:cNvPr>
            <p:cNvSpPr/>
            <p:nvPr/>
          </p:nvSpPr>
          <p:spPr>
            <a:xfrm>
              <a:off x="5648762" y="2123879"/>
              <a:ext cx="503298" cy="251803"/>
            </a:xfrm>
            <a:custGeom>
              <a:avLst/>
              <a:gdLst/>
              <a:ahLst/>
              <a:cxnLst/>
              <a:rect l="l" t="t" r="r" b="b"/>
              <a:pathLst>
                <a:path w="9778" h="4892" extrusionOk="0">
                  <a:moveTo>
                    <a:pt x="8598" y="1"/>
                  </a:moveTo>
                  <a:cubicBezTo>
                    <a:pt x="8564" y="1"/>
                    <a:pt x="8529" y="9"/>
                    <a:pt x="8494" y="28"/>
                  </a:cubicBezTo>
                  <a:lnTo>
                    <a:pt x="0" y="4457"/>
                  </a:lnTo>
                  <a:lnTo>
                    <a:pt x="29" y="4891"/>
                  </a:lnTo>
                  <a:lnTo>
                    <a:pt x="9431" y="4891"/>
                  </a:lnTo>
                  <a:cubicBezTo>
                    <a:pt x="9505" y="4891"/>
                    <a:pt x="9570" y="4850"/>
                    <a:pt x="9621" y="4782"/>
                  </a:cubicBezTo>
                  <a:lnTo>
                    <a:pt x="9621" y="4782"/>
                  </a:lnTo>
                  <a:cubicBezTo>
                    <a:pt x="9446" y="4801"/>
                    <a:pt x="9250" y="4812"/>
                    <a:pt x="9044" y="4812"/>
                  </a:cubicBezTo>
                  <a:cubicBezTo>
                    <a:pt x="8279" y="4812"/>
                    <a:pt x="7659" y="4666"/>
                    <a:pt x="7659" y="4486"/>
                  </a:cubicBezTo>
                  <a:cubicBezTo>
                    <a:pt x="7659" y="4307"/>
                    <a:pt x="8279" y="4161"/>
                    <a:pt x="9044" y="4161"/>
                  </a:cubicBezTo>
                  <a:cubicBezTo>
                    <a:pt x="9292" y="4161"/>
                    <a:pt x="9522" y="4176"/>
                    <a:pt x="9724" y="4202"/>
                  </a:cubicBezTo>
                  <a:cubicBezTo>
                    <a:pt x="9717" y="4175"/>
                    <a:pt x="9710" y="4147"/>
                    <a:pt x="9701" y="4119"/>
                  </a:cubicBezTo>
                  <a:lnTo>
                    <a:pt x="9716" y="4098"/>
                  </a:lnTo>
                  <a:cubicBezTo>
                    <a:pt x="9741" y="4062"/>
                    <a:pt x="9761" y="4022"/>
                    <a:pt x="9778" y="3979"/>
                  </a:cubicBezTo>
                  <a:lnTo>
                    <a:pt x="9778" y="3979"/>
                  </a:lnTo>
                  <a:cubicBezTo>
                    <a:pt x="9655" y="3987"/>
                    <a:pt x="9519" y="3991"/>
                    <a:pt x="9378" y="3991"/>
                  </a:cubicBezTo>
                  <a:cubicBezTo>
                    <a:pt x="8593" y="3991"/>
                    <a:pt x="7628" y="3874"/>
                    <a:pt x="7637" y="3686"/>
                  </a:cubicBezTo>
                  <a:cubicBezTo>
                    <a:pt x="7647" y="3479"/>
                    <a:pt x="8928" y="3255"/>
                    <a:pt x="9663" y="3183"/>
                  </a:cubicBezTo>
                  <a:cubicBezTo>
                    <a:pt x="9650" y="3169"/>
                    <a:pt x="9638" y="3153"/>
                    <a:pt x="9622" y="3143"/>
                  </a:cubicBezTo>
                  <a:lnTo>
                    <a:pt x="9498" y="3058"/>
                  </a:lnTo>
                  <a:cubicBezTo>
                    <a:pt x="9519" y="3035"/>
                    <a:pt x="9536" y="3007"/>
                    <a:pt x="9553" y="2979"/>
                  </a:cubicBezTo>
                  <a:lnTo>
                    <a:pt x="9553" y="2979"/>
                  </a:lnTo>
                  <a:cubicBezTo>
                    <a:pt x="9172" y="3061"/>
                    <a:pt x="8502" y="3136"/>
                    <a:pt x="8002" y="3136"/>
                  </a:cubicBezTo>
                  <a:cubicBezTo>
                    <a:pt x="7641" y="3136"/>
                    <a:pt x="7369" y="3097"/>
                    <a:pt x="7361" y="2991"/>
                  </a:cubicBezTo>
                  <a:cubicBezTo>
                    <a:pt x="7343" y="2746"/>
                    <a:pt x="8800" y="2225"/>
                    <a:pt x="9431" y="2068"/>
                  </a:cubicBezTo>
                  <a:cubicBezTo>
                    <a:pt x="9420" y="2062"/>
                    <a:pt x="9411" y="2055"/>
                    <a:pt x="9400" y="2050"/>
                  </a:cubicBezTo>
                  <a:lnTo>
                    <a:pt x="9297" y="1999"/>
                  </a:lnTo>
                  <a:lnTo>
                    <a:pt x="9360" y="1746"/>
                  </a:lnTo>
                  <a:lnTo>
                    <a:pt x="9360" y="1746"/>
                  </a:lnTo>
                  <a:cubicBezTo>
                    <a:pt x="8697" y="1956"/>
                    <a:pt x="7725" y="2241"/>
                    <a:pt x="7288" y="2241"/>
                  </a:cubicBezTo>
                  <a:cubicBezTo>
                    <a:pt x="7163" y="2241"/>
                    <a:pt x="7082" y="2218"/>
                    <a:pt x="7064" y="2164"/>
                  </a:cubicBezTo>
                  <a:cubicBezTo>
                    <a:pt x="6979" y="1916"/>
                    <a:pt x="8212" y="1113"/>
                    <a:pt x="9054" y="784"/>
                  </a:cubicBezTo>
                  <a:lnTo>
                    <a:pt x="8922" y="769"/>
                  </a:lnTo>
                  <a:cubicBezTo>
                    <a:pt x="8932" y="717"/>
                    <a:pt x="8939" y="666"/>
                    <a:pt x="8941" y="614"/>
                  </a:cubicBezTo>
                  <a:lnTo>
                    <a:pt x="8941" y="614"/>
                  </a:lnTo>
                  <a:cubicBezTo>
                    <a:pt x="8044" y="1111"/>
                    <a:pt x="7008" y="1570"/>
                    <a:pt x="6725" y="1570"/>
                  </a:cubicBezTo>
                  <a:cubicBezTo>
                    <a:pt x="6688" y="1570"/>
                    <a:pt x="6664" y="1562"/>
                    <a:pt x="6655" y="1546"/>
                  </a:cubicBezTo>
                  <a:cubicBezTo>
                    <a:pt x="6572" y="1399"/>
                    <a:pt x="7666" y="627"/>
                    <a:pt x="8701" y="28"/>
                  </a:cubicBezTo>
                  <a:cubicBezTo>
                    <a:pt x="8668" y="10"/>
                    <a:pt x="8634" y="1"/>
                    <a:pt x="8598" y="1"/>
                  </a:cubicBez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053;p34">
              <a:extLst>
                <a:ext uri="{FF2B5EF4-FFF2-40B4-BE49-F238E27FC236}">
                  <a16:creationId xmlns:a16="http://schemas.microsoft.com/office/drawing/2014/main" id="{F2E383B4-B3A6-9E33-9E23-C7D520B8C27B}"/>
                </a:ext>
              </a:extLst>
            </p:cNvPr>
            <p:cNvSpPr/>
            <p:nvPr/>
          </p:nvSpPr>
          <p:spPr>
            <a:xfrm>
              <a:off x="3939444" y="2628042"/>
              <a:ext cx="2167198" cy="356447"/>
            </a:xfrm>
            <a:custGeom>
              <a:avLst/>
              <a:gdLst/>
              <a:ahLst/>
              <a:cxnLst/>
              <a:rect l="l" t="t" r="r" b="b"/>
              <a:pathLst>
                <a:path w="42104" h="6925" extrusionOk="0">
                  <a:moveTo>
                    <a:pt x="3664" y="1"/>
                  </a:moveTo>
                  <a:cubicBezTo>
                    <a:pt x="2683" y="1"/>
                    <a:pt x="1603" y="173"/>
                    <a:pt x="426" y="541"/>
                  </a:cubicBezTo>
                  <a:cubicBezTo>
                    <a:pt x="161" y="624"/>
                    <a:pt x="1" y="897"/>
                    <a:pt x="62" y="1169"/>
                  </a:cubicBezTo>
                  <a:cubicBezTo>
                    <a:pt x="117" y="1422"/>
                    <a:pt x="341" y="1588"/>
                    <a:pt x="584" y="1588"/>
                  </a:cubicBezTo>
                  <a:cubicBezTo>
                    <a:pt x="640" y="1588"/>
                    <a:pt x="697" y="1579"/>
                    <a:pt x="753" y="1561"/>
                  </a:cubicBezTo>
                  <a:cubicBezTo>
                    <a:pt x="1767" y="1233"/>
                    <a:pt x="2724" y="1079"/>
                    <a:pt x="3612" y="1079"/>
                  </a:cubicBezTo>
                  <a:cubicBezTo>
                    <a:pt x="7046" y="1079"/>
                    <a:pt x="9440" y="3388"/>
                    <a:pt x="10057" y="6898"/>
                  </a:cubicBezTo>
                  <a:lnTo>
                    <a:pt x="10266" y="6898"/>
                  </a:lnTo>
                  <a:lnTo>
                    <a:pt x="30390" y="6915"/>
                  </a:lnTo>
                  <a:cubicBezTo>
                    <a:pt x="30389" y="6918"/>
                    <a:pt x="30389" y="6922"/>
                    <a:pt x="30388" y="6925"/>
                  </a:cubicBezTo>
                  <a:lnTo>
                    <a:pt x="30685" y="6925"/>
                  </a:lnTo>
                  <a:cubicBezTo>
                    <a:pt x="30685" y="6922"/>
                    <a:pt x="30686" y="6918"/>
                    <a:pt x="30687" y="6915"/>
                  </a:cubicBezTo>
                  <a:lnTo>
                    <a:pt x="30697" y="6915"/>
                  </a:lnTo>
                  <a:lnTo>
                    <a:pt x="30697" y="6881"/>
                  </a:lnTo>
                  <a:cubicBezTo>
                    <a:pt x="31558" y="3866"/>
                    <a:pt x="33092" y="1601"/>
                    <a:pt x="36555" y="1601"/>
                  </a:cubicBezTo>
                  <a:cubicBezTo>
                    <a:pt x="37814" y="1601"/>
                    <a:pt x="39327" y="1900"/>
                    <a:pt x="41155" y="2571"/>
                  </a:cubicBezTo>
                  <a:cubicBezTo>
                    <a:pt x="41230" y="2598"/>
                    <a:pt x="41306" y="2611"/>
                    <a:pt x="41381" y="2611"/>
                  </a:cubicBezTo>
                  <a:cubicBezTo>
                    <a:pt x="41659" y="2611"/>
                    <a:pt x="41918" y="2433"/>
                    <a:pt x="42003" y="2151"/>
                  </a:cubicBezTo>
                  <a:cubicBezTo>
                    <a:pt x="42103" y="1821"/>
                    <a:pt x="41926" y="1470"/>
                    <a:pt x="41602" y="1352"/>
                  </a:cubicBezTo>
                  <a:cubicBezTo>
                    <a:pt x="39858" y="720"/>
                    <a:pt x="38313" y="417"/>
                    <a:pt x="36965" y="417"/>
                  </a:cubicBezTo>
                  <a:cubicBezTo>
                    <a:pt x="33467" y="417"/>
                    <a:pt x="31303" y="2457"/>
                    <a:pt x="30468" y="6074"/>
                  </a:cubicBezTo>
                  <a:lnTo>
                    <a:pt x="10395" y="6457"/>
                  </a:lnTo>
                  <a:cubicBezTo>
                    <a:pt x="9834" y="2670"/>
                    <a:pt x="7527" y="1"/>
                    <a:pt x="36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054;p34">
              <a:extLst>
                <a:ext uri="{FF2B5EF4-FFF2-40B4-BE49-F238E27FC236}">
                  <a16:creationId xmlns:a16="http://schemas.microsoft.com/office/drawing/2014/main" id="{015C520F-172D-43FE-0315-67D682079D0E}"/>
                </a:ext>
              </a:extLst>
            </p:cNvPr>
            <p:cNvSpPr/>
            <p:nvPr/>
          </p:nvSpPr>
          <p:spPr>
            <a:xfrm>
              <a:off x="5752889" y="2907738"/>
              <a:ext cx="156734" cy="156734"/>
            </a:xfrm>
            <a:custGeom>
              <a:avLst/>
              <a:gdLst/>
              <a:ahLst/>
              <a:cxnLst/>
              <a:rect l="l" t="t" r="r" b="b"/>
              <a:pathLst>
                <a:path w="3045" h="3045" extrusionOk="0">
                  <a:moveTo>
                    <a:pt x="1523" y="0"/>
                  </a:moveTo>
                  <a:cubicBezTo>
                    <a:pt x="682" y="0"/>
                    <a:pt x="0" y="682"/>
                    <a:pt x="0" y="1522"/>
                  </a:cubicBezTo>
                  <a:cubicBezTo>
                    <a:pt x="0" y="2364"/>
                    <a:pt x="682" y="3045"/>
                    <a:pt x="1523" y="3045"/>
                  </a:cubicBezTo>
                  <a:cubicBezTo>
                    <a:pt x="2363" y="3045"/>
                    <a:pt x="3044" y="2364"/>
                    <a:pt x="3044" y="1522"/>
                  </a:cubicBezTo>
                  <a:cubicBezTo>
                    <a:pt x="3044" y="682"/>
                    <a:pt x="2363" y="0"/>
                    <a:pt x="15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055;p34">
              <a:extLst>
                <a:ext uri="{FF2B5EF4-FFF2-40B4-BE49-F238E27FC236}">
                  <a16:creationId xmlns:a16="http://schemas.microsoft.com/office/drawing/2014/main" id="{FB574DA2-A2B6-6226-717F-58D85D9B6963}"/>
                </a:ext>
              </a:extLst>
            </p:cNvPr>
            <p:cNvSpPr/>
            <p:nvPr/>
          </p:nvSpPr>
          <p:spPr>
            <a:xfrm>
              <a:off x="5664204" y="2875928"/>
              <a:ext cx="168161" cy="111953"/>
            </a:xfrm>
            <a:custGeom>
              <a:avLst/>
              <a:gdLst/>
              <a:ahLst/>
              <a:cxnLst/>
              <a:rect l="l" t="t" r="r" b="b"/>
              <a:pathLst>
                <a:path w="3267" h="2175" extrusionOk="0">
                  <a:moveTo>
                    <a:pt x="45" y="0"/>
                  </a:moveTo>
                  <a:cubicBezTo>
                    <a:pt x="40" y="0"/>
                    <a:pt x="36" y="2"/>
                    <a:pt x="34" y="4"/>
                  </a:cubicBezTo>
                  <a:cubicBezTo>
                    <a:pt x="1" y="54"/>
                    <a:pt x="689" y="581"/>
                    <a:pt x="1571" y="1178"/>
                  </a:cubicBezTo>
                  <a:cubicBezTo>
                    <a:pt x="2409" y="1746"/>
                    <a:pt x="3121" y="2175"/>
                    <a:pt x="3221" y="2175"/>
                  </a:cubicBezTo>
                  <a:cubicBezTo>
                    <a:pt x="3226" y="2175"/>
                    <a:pt x="3230" y="2173"/>
                    <a:pt x="3232" y="2171"/>
                  </a:cubicBezTo>
                  <a:cubicBezTo>
                    <a:pt x="3266" y="2120"/>
                    <a:pt x="2578" y="1594"/>
                    <a:pt x="1695" y="996"/>
                  </a:cubicBezTo>
                  <a:cubicBezTo>
                    <a:pt x="858" y="429"/>
                    <a:pt x="145" y="0"/>
                    <a:pt x="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056;p34">
              <a:extLst>
                <a:ext uri="{FF2B5EF4-FFF2-40B4-BE49-F238E27FC236}">
                  <a16:creationId xmlns:a16="http://schemas.microsoft.com/office/drawing/2014/main" id="{A71149F1-1B83-7784-51AE-2701938F8EA7}"/>
                </a:ext>
              </a:extLst>
            </p:cNvPr>
            <p:cNvSpPr/>
            <p:nvPr/>
          </p:nvSpPr>
          <p:spPr>
            <a:xfrm>
              <a:off x="5823096" y="2983555"/>
              <a:ext cx="168161" cy="112004"/>
            </a:xfrm>
            <a:custGeom>
              <a:avLst/>
              <a:gdLst/>
              <a:ahLst/>
              <a:cxnLst/>
              <a:rect l="l" t="t" r="r" b="b"/>
              <a:pathLst>
                <a:path w="3267" h="2176" extrusionOk="0">
                  <a:moveTo>
                    <a:pt x="47" y="1"/>
                  </a:moveTo>
                  <a:cubicBezTo>
                    <a:pt x="41" y="1"/>
                    <a:pt x="38" y="2"/>
                    <a:pt x="36" y="5"/>
                  </a:cubicBezTo>
                  <a:cubicBezTo>
                    <a:pt x="1" y="56"/>
                    <a:pt x="690" y="582"/>
                    <a:pt x="1572" y="1180"/>
                  </a:cubicBezTo>
                  <a:cubicBezTo>
                    <a:pt x="2409" y="1747"/>
                    <a:pt x="3122" y="2175"/>
                    <a:pt x="3222" y="2175"/>
                  </a:cubicBezTo>
                  <a:cubicBezTo>
                    <a:pt x="3228" y="2175"/>
                    <a:pt x="3231" y="2174"/>
                    <a:pt x="3233" y="2171"/>
                  </a:cubicBezTo>
                  <a:cubicBezTo>
                    <a:pt x="3267" y="2121"/>
                    <a:pt x="2579" y="1596"/>
                    <a:pt x="1696" y="997"/>
                  </a:cubicBezTo>
                  <a:cubicBezTo>
                    <a:pt x="858" y="430"/>
                    <a:pt x="147" y="1"/>
                    <a:pt x="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057;p34">
              <a:extLst>
                <a:ext uri="{FF2B5EF4-FFF2-40B4-BE49-F238E27FC236}">
                  <a16:creationId xmlns:a16="http://schemas.microsoft.com/office/drawing/2014/main" id="{93FD16A2-1B01-5B13-3A7A-2A0C54892BFC}"/>
                </a:ext>
              </a:extLst>
            </p:cNvPr>
            <p:cNvSpPr/>
            <p:nvPr/>
          </p:nvSpPr>
          <p:spPr>
            <a:xfrm>
              <a:off x="5715521" y="2982835"/>
              <a:ext cx="116791" cy="164763"/>
            </a:xfrm>
            <a:custGeom>
              <a:avLst/>
              <a:gdLst/>
              <a:ahLst/>
              <a:cxnLst/>
              <a:rect l="l" t="t" r="r" b="b"/>
              <a:pathLst>
                <a:path w="2269" h="3201" extrusionOk="0">
                  <a:moveTo>
                    <a:pt x="2213" y="0"/>
                  </a:moveTo>
                  <a:cubicBezTo>
                    <a:pt x="2142" y="0"/>
                    <a:pt x="1627" y="676"/>
                    <a:pt x="1043" y="1539"/>
                  </a:cubicBezTo>
                  <a:cubicBezTo>
                    <a:pt x="445" y="2422"/>
                    <a:pt x="1" y="3165"/>
                    <a:pt x="51" y="3200"/>
                  </a:cubicBezTo>
                  <a:cubicBezTo>
                    <a:pt x="52" y="3200"/>
                    <a:pt x="53" y="3201"/>
                    <a:pt x="55" y="3201"/>
                  </a:cubicBezTo>
                  <a:cubicBezTo>
                    <a:pt x="127" y="3201"/>
                    <a:pt x="641" y="2525"/>
                    <a:pt x="1226" y="1662"/>
                  </a:cubicBezTo>
                  <a:cubicBezTo>
                    <a:pt x="1823" y="779"/>
                    <a:pt x="2268" y="36"/>
                    <a:pt x="2217" y="1"/>
                  </a:cubicBezTo>
                  <a:cubicBezTo>
                    <a:pt x="2216" y="1"/>
                    <a:pt x="2215" y="0"/>
                    <a:pt x="22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2058;p34">
              <a:extLst>
                <a:ext uri="{FF2B5EF4-FFF2-40B4-BE49-F238E27FC236}">
                  <a16:creationId xmlns:a16="http://schemas.microsoft.com/office/drawing/2014/main" id="{D1A44CB6-F18E-CF7C-6406-75A9B4194EF9}"/>
                </a:ext>
              </a:extLst>
            </p:cNvPr>
            <p:cNvSpPr/>
            <p:nvPr/>
          </p:nvSpPr>
          <p:spPr>
            <a:xfrm>
              <a:off x="5823251" y="2823891"/>
              <a:ext cx="116688" cy="164763"/>
            </a:xfrm>
            <a:custGeom>
              <a:avLst/>
              <a:gdLst/>
              <a:ahLst/>
              <a:cxnLst/>
              <a:rect l="l" t="t" r="r" b="b"/>
              <a:pathLst>
                <a:path w="2267" h="3201" extrusionOk="0">
                  <a:moveTo>
                    <a:pt x="2212" y="1"/>
                  </a:moveTo>
                  <a:cubicBezTo>
                    <a:pt x="2140" y="1"/>
                    <a:pt x="1626" y="678"/>
                    <a:pt x="1042" y="1539"/>
                  </a:cubicBezTo>
                  <a:cubicBezTo>
                    <a:pt x="444" y="2421"/>
                    <a:pt x="0" y="3166"/>
                    <a:pt x="50" y="3199"/>
                  </a:cubicBezTo>
                  <a:cubicBezTo>
                    <a:pt x="51" y="3200"/>
                    <a:pt x="53" y="3201"/>
                    <a:pt x="55" y="3201"/>
                  </a:cubicBezTo>
                  <a:cubicBezTo>
                    <a:pt x="125" y="3201"/>
                    <a:pt x="640" y="2524"/>
                    <a:pt x="1224" y="1663"/>
                  </a:cubicBezTo>
                  <a:cubicBezTo>
                    <a:pt x="1823" y="779"/>
                    <a:pt x="2267" y="36"/>
                    <a:pt x="2217" y="2"/>
                  </a:cubicBezTo>
                  <a:cubicBezTo>
                    <a:pt x="2216" y="1"/>
                    <a:pt x="2214" y="1"/>
                    <a:pt x="22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059;p34">
              <a:extLst>
                <a:ext uri="{FF2B5EF4-FFF2-40B4-BE49-F238E27FC236}">
                  <a16:creationId xmlns:a16="http://schemas.microsoft.com/office/drawing/2014/main" id="{33F97DD3-E154-71A7-4EED-465D232B2A73}"/>
                </a:ext>
              </a:extLst>
            </p:cNvPr>
            <p:cNvSpPr/>
            <p:nvPr/>
          </p:nvSpPr>
          <p:spPr>
            <a:xfrm>
              <a:off x="5787735" y="2793831"/>
              <a:ext cx="43752" cy="195287"/>
            </a:xfrm>
            <a:custGeom>
              <a:avLst/>
              <a:gdLst/>
              <a:ahLst/>
              <a:cxnLst/>
              <a:rect l="l" t="t" r="r" b="b"/>
              <a:pathLst>
                <a:path w="850" h="3794" extrusionOk="0">
                  <a:moveTo>
                    <a:pt x="61" y="1"/>
                  </a:moveTo>
                  <a:cubicBezTo>
                    <a:pt x="61" y="1"/>
                    <a:pt x="61" y="1"/>
                    <a:pt x="60" y="1"/>
                  </a:cubicBezTo>
                  <a:cubicBezTo>
                    <a:pt x="0" y="13"/>
                    <a:pt x="116" y="870"/>
                    <a:pt x="317" y="1918"/>
                  </a:cubicBezTo>
                  <a:cubicBezTo>
                    <a:pt x="517" y="2958"/>
                    <a:pt x="727" y="3793"/>
                    <a:pt x="789" y="3793"/>
                  </a:cubicBezTo>
                  <a:cubicBezTo>
                    <a:pt x="789" y="3793"/>
                    <a:pt x="790" y="3793"/>
                    <a:pt x="790" y="3793"/>
                  </a:cubicBezTo>
                  <a:cubicBezTo>
                    <a:pt x="849" y="3782"/>
                    <a:pt x="735" y="2924"/>
                    <a:pt x="533" y="1877"/>
                  </a:cubicBezTo>
                  <a:cubicBezTo>
                    <a:pt x="334" y="836"/>
                    <a:pt x="123"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060;p34">
              <a:extLst>
                <a:ext uri="{FF2B5EF4-FFF2-40B4-BE49-F238E27FC236}">
                  <a16:creationId xmlns:a16="http://schemas.microsoft.com/office/drawing/2014/main" id="{E956FD0C-EA6F-49F5-A0C6-42EBB30A6AD8}"/>
                </a:ext>
              </a:extLst>
            </p:cNvPr>
            <p:cNvSpPr/>
            <p:nvPr/>
          </p:nvSpPr>
          <p:spPr>
            <a:xfrm>
              <a:off x="5824023" y="2982371"/>
              <a:ext cx="43752" cy="195287"/>
            </a:xfrm>
            <a:custGeom>
              <a:avLst/>
              <a:gdLst/>
              <a:ahLst/>
              <a:cxnLst/>
              <a:rect l="l" t="t" r="r" b="b"/>
              <a:pathLst>
                <a:path w="850" h="3794" extrusionOk="0">
                  <a:moveTo>
                    <a:pt x="62" y="0"/>
                  </a:moveTo>
                  <a:cubicBezTo>
                    <a:pt x="61" y="0"/>
                    <a:pt x="61" y="1"/>
                    <a:pt x="60" y="1"/>
                  </a:cubicBezTo>
                  <a:cubicBezTo>
                    <a:pt x="0" y="11"/>
                    <a:pt x="115" y="870"/>
                    <a:pt x="316" y="1918"/>
                  </a:cubicBezTo>
                  <a:cubicBezTo>
                    <a:pt x="516" y="2958"/>
                    <a:pt x="727" y="3793"/>
                    <a:pt x="788" y="3793"/>
                  </a:cubicBezTo>
                  <a:cubicBezTo>
                    <a:pt x="789" y="3793"/>
                    <a:pt x="789" y="3793"/>
                    <a:pt x="789" y="3793"/>
                  </a:cubicBezTo>
                  <a:cubicBezTo>
                    <a:pt x="849" y="3782"/>
                    <a:pt x="734" y="2924"/>
                    <a:pt x="533" y="1876"/>
                  </a:cubicBezTo>
                  <a:cubicBezTo>
                    <a:pt x="333" y="836"/>
                    <a:pt x="123" y="0"/>
                    <a:pt x="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061;p34">
              <a:extLst>
                <a:ext uri="{FF2B5EF4-FFF2-40B4-BE49-F238E27FC236}">
                  <a16:creationId xmlns:a16="http://schemas.microsoft.com/office/drawing/2014/main" id="{623C6D6B-50AC-D893-3D68-9F5E94C8C1C8}"/>
                </a:ext>
              </a:extLst>
            </p:cNvPr>
            <p:cNvSpPr/>
            <p:nvPr/>
          </p:nvSpPr>
          <p:spPr>
            <a:xfrm>
              <a:off x="5635277" y="2984276"/>
              <a:ext cx="196419" cy="39171"/>
            </a:xfrm>
            <a:custGeom>
              <a:avLst/>
              <a:gdLst/>
              <a:ahLst/>
              <a:cxnLst/>
              <a:rect l="l" t="t" r="r" b="b"/>
              <a:pathLst>
                <a:path w="3816" h="761" extrusionOk="0">
                  <a:moveTo>
                    <a:pt x="3721" y="0"/>
                  </a:moveTo>
                  <a:cubicBezTo>
                    <a:pt x="3479" y="0"/>
                    <a:pt x="2747" y="107"/>
                    <a:pt x="1887" y="273"/>
                  </a:cubicBezTo>
                  <a:cubicBezTo>
                    <a:pt x="839" y="474"/>
                    <a:pt x="0" y="685"/>
                    <a:pt x="11" y="745"/>
                  </a:cubicBezTo>
                  <a:cubicBezTo>
                    <a:pt x="13" y="756"/>
                    <a:pt x="43" y="761"/>
                    <a:pt x="96" y="761"/>
                  </a:cubicBezTo>
                  <a:cubicBezTo>
                    <a:pt x="338" y="761"/>
                    <a:pt x="1070" y="654"/>
                    <a:pt x="1928" y="489"/>
                  </a:cubicBezTo>
                  <a:cubicBezTo>
                    <a:pt x="2976" y="288"/>
                    <a:pt x="3815" y="76"/>
                    <a:pt x="3805" y="16"/>
                  </a:cubicBezTo>
                  <a:cubicBezTo>
                    <a:pt x="3802" y="5"/>
                    <a:pt x="3773" y="0"/>
                    <a:pt x="37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062;p34">
              <a:extLst>
                <a:ext uri="{FF2B5EF4-FFF2-40B4-BE49-F238E27FC236}">
                  <a16:creationId xmlns:a16="http://schemas.microsoft.com/office/drawing/2014/main" id="{2AFBB64B-E88C-D60B-3876-93638E024104}"/>
                </a:ext>
              </a:extLst>
            </p:cNvPr>
            <p:cNvSpPr/>
            <p:nvPr/>
          </p:nvSpPr>
          <p:spPr>
            <a:xfrm>
              <a:off x="5823817" y="2947988"/>
              <a:ext cx="196419" cy="39222"/>
            </a:xfrm>
            <a:custGeom>
              <a:avLst/>
              <a:gdLst/>
              <a:ahLst/>
              <a:cxnLst/>
              <a:rect l="l" t="t" r="r" b="b"/>
              <a:pathLst>
                <a:path w="3816" h="762" extrusionOk="0">
                  <a:moveTo>
                    <a:pt x="3720" y="1"/>
                  </a:moveTo>
                  <a:cubicBezTo>
                    <a:pt x="3477" y="1"/>
                    <a:pt x="2745" y="107"/>
                    <a:pt x="1887" y="273"/>
                  </a:cubicBezTo>
                  <a:cubicBezTo>
                    <a:pt x="839" y="474"/>
                    <a:pt x="0" y="686"/>
                    <a:pt x="11" y="746"/>
                  </a:cubicBezTo>
                  <a:cubicBezTo>
                    <a:pt x="13" y="757"/>
                    <a:pt x="43" y="762"/>
                    <a:pt x="96" y="762"/>
                  </a:cubicBezTo>
                  <a:cubicBezTo>
                    <a:pt x="338" y="762"/>
                    <a:pt x="1070" y="655"/>
                    <a:pt x="1928" y="490"/>
                  </a:cubicBezTo>
                  <a:cubicBezTo>
                    <a:pt x="2976" y="289"/>
                    <a:pt x="3815" y="77"/>
                    <a:pt x="3804" y="17"/>
                  </a:cubicBezTo>
                  <a:cubicBezTo>
                    <a:pt x="3802" y="6"/>
                    <a:pt x="3773" y="1"/>
                    <a:pt x="37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063;p34">
              <a:extLst>
                <a:ext uri="{FF2B5EF4-FFF2-40B4-BE49-F238E27FC236}">
                  <a16:creationId xmlns:a16="http://schemas.microsoft.com/office/drawing/2014/main" id="{CBA861EA-B84A-C382-D765-3CBE239BEE97}"/>
                </a:ext>
              </a:extLst>
            </p:cNvPr>
            <p:cNvSpPr/>
            <p:nvPr/>
          </p:nvSpPr>
          <p:spPr>
            <a:xfrm>
              <a:off x="5635585" y="2946238"/>
              <a:ext cx="196162" cy="41024"/>
            </a:xfrm>
            <a:custGeom>
              <a:avLst/>
              <a:gdLst/>
              <a:ahLst/>
              <a:cxnLst/>
              <a:rect l="l" t="t" r="r" b="b"/>
              <a:pathLst>
                <a:path w="3811" h="797" extrusionOk="0">
                  <a:moveTo>
                    <a:pt x="90" y="1"/>
                  </a:moveTo>
                  <a:cubicBezTo>
                    <a:pt x="42" y="1"/>
                    <a:pt x="15" y="6"/>
                    <a:pt x="13" y="16"/>
                  </a:cubicBezTo>
                  <a:cubicBezTo>
                    <a:pt x="1" y="76"/>
                    <a:pt x="838" y="296"/>
                    <a:pt x="1883" y="507"/>
                  </a:cubicBezTo>
                  <a:cubicBezTo>
                    <a:pt x="2750" y="682"/>
                    <a:pt x="3487" y="796"/>
                    <a:pt x="3721" y="796"/>
                  </a:cubicBezTo>
                  <a:cubicBezTo>
                    <a:pt x="3770" y="796"/>
                    <a:pt x="3796" y="791"/>
                    <a:pt x="3799" y="781"/>
                  </a:cubicBezTo>
                  <a:cubicBezTo>
                    <a:pt x="3810" y="721"/>
                    <a:pt x="2973" y="501"/>
                    <a:pt x="1927" y="290"/>
                  </a:cubicBezTo>
                  <a:cubicBezTo>
                    <a:pt x="1061" y="115"/>
                    <a:pt x="324" y="1"/>
                    <a:pt x="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064;p34">
              <a:extLst>
                <a:ext uri="{FF2B5EF4-FFF2-40B4-BE49-F238E27FC236}">
                  <a16:creationId xmlns:a16="http://schemas.microsoft.com/office/drawing/2014/main" id="{65B59BE8-95F3-C16E-5D81-3E23E9E0921C}"/>
                </a:ext>
              </a:extLst>
            </p:cNvPr>
            <p:cNvSpPr/>
            <p:nvPr/>
          </p:nvSpPr>
          <p:spPr>
            <a:xfrm>
              <a:off x="5823714" y="2984276"/>
              <a:ext cx="196162" cy="40921"/>
            </a:xfrm>
            <a:custGeom>
              <a:avLst/>
              <a:gdLst/>
              <a:ahLst/>
              <a:cxnLst/>
              <a:rect l="l" t="t" r="r" b="b"/>
              <a:pathLst>
                <a:path w="3811" h="795" extrusionOk="0">
                  <a:moveTo>
                    <a:pt x="91" y="1"/>
                  </a:moveTo>
                  <a:cubicBezTo>
                    <a:pt x="42" y="1"/>
                    <a:pt x="15" y="6"/>
                    <a:pt x="13" y="16"/>
                  </a:cubicBezTo>
                  <a:cubicBezTo>
                    <a:pt x="1" y="75"/>
                    <a:pt x="839" y="294"/>
                    <a:pt x="1885" y="506"/>
                  </a:cubicBezTo>
                  <a:cubicBezTo>
                    <a:pt x="2750" y="680"/>
                    <a:pt x="3488" y="795"/>
                    <a:pt x="3722" y="795"/>
                  </a:cubicBezTo>
                  <a:cubicBezTo>
                    <a:pt x="3770" y="795"/>
                    <a:pt x="3797" y="790"/>
                    <a:pt x="3799" y="780"/>
                  </a:cubicBezTo>
                  <a:cubicBezTo>
                    <a:pt x="3811" y="720"/>
                    <a:pt x="2974" y="501"/>
                    <a:pt x="1928" y="289"/>
                  </a:cubicBezTo>
                  <a:cubicBezTo>
                    <a:pt x="1063" y="114"/>
                    <a:pt x="326" y="1"/>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065;p34">
              <a:extLst>
                <a:ext uri="{FF2B5EF4-FFF2-40B4-BE49-F238E27FC236}">
                  <a16:creationId xmlns:a16="http://schemas.microsoft.com/office/drawing/2014/main" id="{840B1CD4-6E98-6154-AA61-87F36A12BD8C}"/>
                </a:ext>
              </a:extLst>
            </p:cNvPr>
            <p:cNvSpPr/>
            <p:nvPr/>
          </p:nvSpPr>
          <p:spPr>
            <a:xfrm>
              <a:off x="5785985" y="2982371"/>
              <a:ext cx="45553" cy="194926"/>
            </a:xfrm>
            <a:custGeom>
              <a:avLst/>
              <a:gdLst/>
              <a:ahLst/>
              <a:cxnLst/>
              <a:rect l="l" t="t" r="r" b="b"/>
              <a:pathLst>
                <a:path w="885" h="3787" extrusionOk="0">
                  <a:moveTo>
                    <a:pt x="823" y="0"/>
                  </a:moveTo>
                  <a:cubicBezTo>
                    <a:pt x="761" y="0"/>
                    <a:pt x="543" y="834"/>
                    <a:pt x="334" y="1871"/>
                  </a:cubicBezTo>
                  <a:cubicBezTo>
                    <a:pt x="122" y="2917"/>
                    <a:pt x="1" y="3775"/>
                    <a:pt x="59" y="3786"/>
                  </a:cubicBezTo>
                  <a:cubicBezTo>
                    <a:pt x="60" y="3787"/>
                    <a:pt x="60" y="3787"/>
                    <a:pt x="61" y="3787"/>
                  </a:cubicBezTo>
                  <a:cubicBezTo>
                    <a:pt x="122" y="3787"/>
                    <a:pt x="340" y="2953"/>
                    <a:pt x="550" y="1916"/>
                  </a:cubicBezTo>
                  <a:cubicBezTo>
                    <a:pt x="761" y="870"/>
                    <a:pt x="884" y="13"/>
                    <a:pt x="824" y="1"/>
                  </a:cubicBezTo>
                  <a:cubicBezTo>
                    <a:pt x="824" y="1"/>
                    <a:pt x="823" y="0"/>
                    <a:pt x="8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066;p34">
              <a:extLst>
                <a:ext uri="{FF2B5EF4-FFF2-40B4-BE49-F238E27FC236}">
                  <a16:creationId xmlns:a16="http://schemas.microsoft.com/office/drawing/2014/main" id="{7CC55735-9B26-9BC5-9C7E-39311F4531A9}"/>
                </a:ext>
              </a:extLst>
            </p:cNvPr>
            <p:cNvSpPr/>
            <p:nvPr/>
          </p:nvSpPr>
          <p:spPr>
            <a:xfrm>
              <a:off x="5823971" y="2794192"/>
              <a:ext cx="45502" cy="194926"/>
            </a:xfrm>
            <a:custGeom>
              <a:avLst/>
              <a:gdLst/>
              <a:ahLst/>
              <a:cxnLst/>
              <a:rect l="l" t="t" r="r" b="b"/>
              <a:pathLst>
                <a:path w="884" h="3787" extrusionOk="0">
                  <a:moveTo>
                    <a:pt x="824" y="0"/>
                  </a:moveTo>
                  <a:cubicBezTo>
                    <a:pt x="762" y="0"/>
                    <a:pt x="544" y="834"/>
                    <a:pt x="334" y="1872"/>
                  </a:cubicBezTo>
                  <a:cubicBezTo>
                    <a:pt x="123" y="2917"/>
                    <a:pt x="0" y="3774"/>
                    <a:pt x="60" y="3786"/>
                  </a:cubicBezTo>
                  <a:cubicBezTo>
                    <a:pt x="61" y="3786"/>
                    <a:pt x="61" y="3786"/>
                    <a:pt x="61" y="3786"/>
                  </a:cubicBezTo>
                  <a:cubicBezTo>
                    <a:pt x="123" y="3786"/>
                    <a:pt x="341" y="2954"/>
                    <a:pt x="551" y="1915"/>
                  </a:cubicBezTo>
                  <a:cubicBezTo>
                    <a:pt x="762" y="870"/>
                    <a:pt x="884" y="12"/>
                    <a:pt x="825" y="0"/>
                  </a:cubicBezTo>
                  <a:cubicBezTo>
                    <a:pt x="825" y="0"/>
                    <a:pt x="824" y="0"/>
                    <a:pt x="8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067;p34">
              <a:extLst>
                <a:ext uri="{FF2B5EF4-FFF2-40B4-BE49-F238E27FC236}">
                  <a16:creationId xmlns:a16="http://schemas.microsoft.com/office/drawing/2014/main" id="{AB8B9E56-81F3-86CE-EE9E-F8E8FF0AE2CD}"/>
                </a:ext>
              </a:extLst>
            </p:cNvPr>
            <p:cNvSpPr/>
            <p:nvPr/>
          </p:nvSpPr>
          <p:spPr>
            <a:xfrm>
              <a:off x="5717013" y="2822861"/>
              <a:ext cx="115247" cy="165793"/>
            </a:xfrm>
            <a:custGeom>
              <a:avLst/>
              <a:gdLst/>
              <a:ahLst/>
              <a:cxnLst/>
              <a:rect l="l" t="t" r="r" b="b"/>
              <a:pathLst>
                <a:path w="2239" h="3221" extrusionOk="0">
                  <a:moveTo>
                    <a:pt x="56" y="0"/>
                  </a:moveTo>
                  <a:cubicBezTo>
                    <a:pt x="55" y="0"/>
                    <a:pt x="53" y="1"/>
                    <a:pt x="52" y="1"/>
                  </a:cubicBezTo>
                  <a:cubicBezTo>
                    <a:pt x="1" y="35"/>
                    <a:pt x="437" y="783"/>
                    <a:pt x="1028" y="1672"/>
                  </a:cubicBezTo>
                  <a:cubicBezTo>
                    <a:pt x="1604" y="2540"/>
                    <a:pt x="2113" y="3221"/>
                    <a:pt x="2184" y="3221"/>
                  </a:cubicBezTo>
                  <a:cubicBezTo>
                    <a:pt x="2186" y="3221"/>
                    <a:pt x="2187" y="3220"/>
                    <a:pt x="2188" y="3219"/>
                  </a:cubicBezTo>
                  <a:cubicBezTo>
                    <a:pt x="2238" y="3186"/>
                    <a:pt x="1802" y="2438"/>
                    <a:pt x="1212" y="1550"/>
                  </a:cubicBezTo>
                  <a:cubicBezTo>
                    <a:pt x="635" y="681"/>
                    <a:pt x="126"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068;p34">
              <a:extLst>
                <a:ext uri="{FF2B5EF4-FFF2-40B4-BE49-F238E27FC236}">
                  <a16:creationId xmlns:a16="http://schemas.microsoft.com/office/drawing/2014/main" id="{8AB365B1-A45C-F9A2-9918-178C8F4838A7}"/>
                </a:ext>
              </a:extLst>
            </p:cNvPr>
            <p:cNvSpPr/>
            <p:nvPr/>
          </p:nvSpPr>
          <p:spPr>
            <a:xfrm>
              <a:off x="5823251" y="2982835"/>
              <a:ext cx="115195" cy="165793"/>
            </a:xfrm>
            <a:custGeom>
              <a:avLst/>
              <a:gdLst/>
              <a:ahLst/>
              <a:cxnLst/>
              <a:rect l="l" t="t" r="r" b="b"/>
              <a:pathLst>
                <a:path w="2238" h="3221" extrusionOk="0">
                  <a:moveTo>
                    <a:pt x="55" y="0"/>
                  </a:moveTo>
                  <a:cubicBezTo>
                    <a:pt x="53" y="0"/>
                    <a:pt x="51" y="1"/>
                    <a:pt x="50" y="1"/>
                  </a:cubicBezTo>
                  <a:cubicBezTo>
                    <a:pt x="0" y="35"/>
                    <a:pt x="437" y="783"/>
                    <a:pt x="1026" y="1671"/>
                  </a:cubicBezTo>
                  <a:cubicBezTo>
                    <a:pt x="1603" y="2539"/>
                    <a:pt x="2112" y="3220"/>
                    <a:pt x="2182" y="3220"/>
                  </a:cubicBezTo>
                  <a:cubicBezTo>
                    <a:pt x="2184" y="3220"/>
                    <a:pt x="2185" y="3220"/>
                    <a:pt x="2186" y="3219"/>
                  </a:cubicBezTo>
                  <a:cubicBezTo>
                    <a:pt x="2238" y="3186"/>
                    <a:pt x="1801" y="2438"/>
                    <a:pt x="1210" y="1549"/>
                  </a:cubicBezTo>
                  <a:cubicBezTo>
                    <a:pt x="634" y="682"/>
                    <a:pt x="126" y="0"/>
                    <a:pt x="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069;p34">
              <a:extLst>
                <a:ext uri="{FF2B5EF4-FFF2-40B4-BE49-F238E27FC236}">
                  <a16:creationId xmlns:a16="http://schemas.microsoft.com/office/drawing/2014/main" id="{6F19135E-C9DC-4486-C637-D244130E19A8}"/>
                </a:ext>
              </a:extLst>
            </p:cNvPr>
            <p:cNvSpPr/>
            <p:nvPr/>
          </p:nvSpPr>
          <p:spPr>
            <a:xfrm>
              <a:off x="5663226" y="2983607"/>
              <a:ext cx="169139" cy="110460"/>
            </a:xfrm>
            <a:custGeom>
              <a:avLst/>
              <a:gdLst/>
              <a:ahLst/>
              <a:cxnLst/>
              <a:rect l="l" t="t" r="r" b="b"/>
              <a:pathLst>
                <a:path w="3286" h="2146" extrusionOk="0">
                  <a:moveTo>
                    <a:pt x="3240" y="1"/>
                  </a:moveTo>
                  <a:cubicBezTo>
                    <a:pt x="3138" y="1"/>
                    <a:pt x="2423" y="423"/>
                    <a:pt x="1581" y="981"/>
                  </a:cubicBezTo>
                  <a:cubicBezTo>
                    <a:pt x="693" y="1571"/>
                    <a:pt x="0" y="2090"/>
                    <a:pt x="34" y="2141"/>
                  </a:cubicBezTo>
                  <a:cubicBezTo>
                    <a:pt x="36" y="2144"/>
                    <a:pt x="40" y="2145"/>
                    <a:pt x="45" y="2145"/>
                  </a:cubicBezTo>
                  <a:cubicBezTo>
                    <a:pt x="148" y="2145"/>
                    <a:pt x="863" y="1723"/>
                    <a:pt x="1703" y="1165"/>
                  </a:cubicBezTo>
                  <a:cubicBezTo>
                    <a:pt x="2592" y="575"/>
                    <a:pt x="3285" y="56"/>
                    <a:pt x="3252" y="5"/>
                  </a:cubicBezTo>
                  <a:cubicBezTo>
                    <a:pt x="3250" y="2"/>
                    <a:pt x="3246" y="1"/>
                    <a:pt x="32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070;p34">
              <a:extLst>
                <a:ext uri="{FF2B5EF4-FFF2-40B4-BE49-F238E27FC236}">
                  <a16:creationId xmlns:a16="http://schemas.microsoft.com/office/drawing/2014/main" id="{E05678D6-4BF1-D69B-4F99-4B3196BDCA85}"/>
                </a:ext>
              </a:extLst>
            </p:cNvPr>
            <p:cNvSpPr/>
            <p:nvPr/>
          </p:nvSpPr>
          <p:spPr>
            <a:xfrm>
              <a:off x="5823096" y="2877421"/>
              <a:ext cx="169190" cy="110409"/>
            </a:xfrm>
            <a:custGeom>
              <a:avLst/>
              <a:gdLst/>
              <a:ahLst/>
              <a:cxnLst/>
              <a:rect l="l" t="t" r="r" b="b"/>
              <a:pathLst>
                <a:path w="3287" h="2145" extrusionOk="0">
                  <a:moveTo>
                    <a:pt x="3241" y="1"/>
                  </a:moveTo>
                  <a:cubicBezTo>
                    <a:pt x="3139" y="1"/>
                    <a:pt x="2424" y="422"/>
                    <a:pt x="1583" y="981"/>
                  </a:cubicBezTo>
                  <a:cubicBezTo>
                    <a:pt x="694" y="1571"/>
                    <a:pt x="1" y="2091"/>
                    <a:pt x="35" y="2141"/>
                  </a:cubicBezTo>
                  <a:cubicBezTo>
                    <a:pt x="37" y="2144"/>
                    <a:pt x="40" y="2145"/>
                    <a:pt x="46" y="2145"/>
                  </a:cubicBezTo>
                  <a:cubicBezTo>
                    <a:pt x="149" y="2145"/>
                    <a:pt x="863" y="1723"/>
                    <a:pt x="1705" y="1165"/>
                  </a:cubicBezTo>
                  <a:cubicBezTo>
                    <a:pt x="2593" y="575"/>
                    <a:pt x="3286" y="56"/>
                    <a:pt x="3253" y="5"/>
                  </a:cubicBezTo>
                  <a:cubicBezTo>
                    <a:pt x="3251" y="2"/>
                    <a:pt x="3247" y="1"/>
                    <a:pt x="32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071;p34">
              <a:extLst>
                <a:ext uri="{FF2B5EF4-FFF2-40B4-BE49-F238E27FC236}">
                  <a16:creationId xmlns:a16="http://schemas.microsoft.com/office/drawing/2014/main" id="{E6CBFC19-9F6D-0EF9-DA93-F2C0120A959B}"/>
                </a:ext>
              </a:extLst>
            </p:cNvPr>
            <p:cNvSpPr/>
            <p:nvPr/>
          </p:nvSpPr>
          <p:spPr>
            <a:xfrm>
              <a:off x="5599864" y="2768868"/>
              <a:ext cx="462789" cy="434479"/>
            </a:xfrm>
            <a:custGeom>
              <a:avLst/>
              <a:gdLst/>
              <a:ahLst/>
              <a:cxnLst/>
              <a:rect l="l" t="t" r="r" b="b"/>
              <a:pathLst>
                <a:path w="8991" h="8441" extrusionOk="0">
                  <a:moveTo>
                    <a:pt x="4508" y="1075"/>
                  </a:moveTo>
                  <a:cubicBezTo>
                    <a:pt x="6069" y="1075"/>
                    <a:pt x="7427" y="2218"/>
                    <a:pt x="7641" y="3794"/>
                  </a:cubicBezTo>
                  <a:cubicBezTo>
                    <a:pt x="7875" y="5514"/>
                    <a:pt x="6656" y="7101"/>
                    <a:pt x="4918" y="7336"/>
                  </a:cubicBezTo>
                  <a:cubicBezTo>
                    <a:pt x="4772" y="7356"/>
                    <a:pt x="4626" y="7366"/>
                    <a:pt x="4483" y="7366"/>
                  </a:cubicBezTo>
                  <a:cubicBezTo>
                    <a:pt x="2922" y="7366"/>
                    <a:pt x="1564" y="6223"/>
                    <a:pt x="1350" y="4647"/>
                  </a:cubicBezTo>
                  <a:cubicBezTo>
                    <a:pt x="1116" y="2927"/>
                    <a:pt x="2336" y="1341"/>
                    <a:pt x="4072" y="1105"/>
                  </a:cubicBezTo>
                  <a:cubicBezTo>
                    <a:pt x="4219" y="1085"/>
                    <a:pt x="4364" y="1075"/>
                    <a:pt x="4508" y="1075"/>
                  </a:cubicBezTo>
                  <a:close/>
                  <a:moveTo>
                    <a:pt x="4500" y="1"/>
                  </a:moveTo>
                  <a:cubicBezTo>
                    <a:pt x="4311" y="1"/>
                    <a:pt x="4120" y="13"/>
                    <a:pt x="3928" y="40"/>
                  </a:cubicBezTo>
                  <a:cubicBezTo>
                    <a:pt x="1619" y="353"/>
                    <a:pt x="0" y="2479"/>
                    <a:pt x="314" y="4788"/>
                  </a:cubicBezTo>
                  <a:cubicBezTo>
                    <a:pt x="601" y="6905"/>
                    <a:pt x="2411" y="8440"/>
                    <a:pt x="4490" y="8440"/>
                  </a:cubicBezTo>
                  <a:cubicBezTo>
                    <a:pt x="4679" y="8440"/>
                    <a:pt x="4870" y="8427"/>
                    <a:pt x="5063" y="8401"/>
                  </a:cubicBezTo>
                  <a:cubicBezTo>
                    <a:pt x="7372" y="8088"/>
                    <a:pt x="8990" y="5963"/>
                    <a:pt x="8677" y="3653"/>
                  </a:cubicBezTo>
                  <a:cubicBezTo>
                    <a:pt x="8389" y="1537"/>
                    <a:pt x="6579" y="1"/>
                    <a:pt x="45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072;p34">
              <a:extLst>
                <a:ext uri="{FF2B5EF4-FFF2-40B4-BE49-F238E27FC236}">
                  <a16:creationId xmlns:a16="http://schemas.microsoft.com/office/drawing/2014/main" id="{756C40AC-361A-64DC-23EB-C97E58963AA6}"/>
                </a:ext>
              </a:extLst>
            </p:cNvPr>
            <p:cNvSpPr/>
            <p:nvPr/>
          </p:nvSpPr>
          <p:spPr>
            <a:xfrm>
              <a:off x="5599864" y="2768868"/>
              <a:ext cx="462789" cy="434479"/>
            </a:xfrm>
            <a:custGeom>
              <a:avLst/>
              <a:gdLst/>
              <a:ahLst/>
              <a:cxnLst/>
              <a:rect l="l" t="t" r="r" b="b"/>
              <a:pathLst>
                <a:path w="8991" h="8441" extrusionOk="0">
                  <a:moveTo>
                    <a:pt x="4495" y="1077"/>
                  </a:moveTo>
                  <a:cubicBezTo>
                    <a:pt x="4656" y="1077"/>
                    <a:pt x="4815" y="1089"/>
                    <a:pt x="4970" y="1111"/>
                  </a:cubicBezTo>
                  <a:cubicBezTo>
                    <a:pt x="4922" y="1295"/>
                    <a:pt x="4871" y="1512"/>
                    <a:pt x="4818" y="1751"/>
                  </a:cubicBezTo>
                  <a:cubicBezTo>
                    <a:pt x="4889" y="1756"/>
                    <a:pt x="4958" y="1761"/>
                    <a:pt x="5027" y="1770"/>
                  </a:cubicBezTo>
                  <a:cubicBezTo>
                    <a:pt x="5069" y="1536"/>
                    <a:pt x="5104" y="1323"/>
                    <a:pt x="5131" y="1141"/>
                  </a:cubicBezTo>
                  <a:cubicBezTo>
                    <a:pt x="5494" y="1214"/>
                    <a:pt x="5838" y="1345"/>
                    <a:pt x="6147" y="1531"/>
                  </a:cubicBezTo>
                  <a:cubicBezTo>
                    <a:pt x="6050" y="1660"/>
                    <a:pt x="5938" y="1812"/>
                    <a:pt x="5819" y="1979"/>
                  </a:cubicBezTo>
                  <a:cubicBezTo>
                    <a:pt x="5882" y="2005"/>
                    <a:pt x="5942" y="2035"/>
                    <a:pt x="6003" y="2066"/>
                  </a:cubicBezTo>
                  <a:cubicBezTo>
                    <a:pt x="6107" y="1904"/>
                    <a:pt x="6202" y="1751"/>
                    <a:pt x="6280" y="1621"/>
                  </a:cubicBezTo>
                  <a:cubicBezTo>
                    <a:pt x="6582" y="1823"/>
                    <a:pt x="6848" y="2073"/>
                    <a:pt x="7065" y="2368"/>
                  </a:cubicBezTo>
                  <a:cubicBezTo>
                    <a:pt x="6965" y="2426"/>
                    <a:pt x="6851" y="2496"/>
                    <a:pt x="6731" y="2570"/>
                  </a:cubicBezTo>
                  <a:cubicBezTo>
                    <a:pt x="6778" y="2614"/>
                    <a:pt x="6825" y="2659"/>
                    <a:pt x="6868" y="2706"/>
                  </a:cubicBezTo>
                  <a:cubicBezTo>
                    <a:pt x="6971" y="2632"/>
                    <a:pt x="7067" y="2562"/>
                    <a:pt x="7152" y="2499"/>
                  </a:cubicBezTo>
                  <a:cubicBezTo>
                    <a:pt x="7355" y="2806"/>
                    <a:pt x="7506" y="3151"/>
                    <a:pt x="7591" y="3526"/>
                  </a:cubicBezTo>
                  <a:cubicBezTo>
                    <a:pt x="7542" y="3533"/>
                    <a:pt x="7491" y="3540"/>
                    <a:pt x="7436" y="3548"/>
                  </a:cubicBezTo>
                  <a:cubicBezTo>
                    <a:pt x="7460" y="3600"/>
                    <a:pt x="7483" y="3653"/>
                    <a:pt x="7504" y="3707"/>
                  </a:cubicBezTo>
                  <a:cubicBezTo>
                    <a:pt x="7544" y="3698"/>
                    <a:pt x="7583" y="3688"/>
                    <a:pt x="7619" y="3679"/>
                  </a:cubicBezTo>
                  <a:cubicBezTo>
                    <a:pt x="7627" y="3718"/>
                    <a:pt x="7635" y="3755"/>
                    <a:pt x="7641" y="3794"/>
                  </a:cubicBezTo>
                  <a:cubicBezTo>
                    <a:pt x="7664" y="3964"/>
                    <a:pt x="7672" y="4132"/>
                    <a:pt x="7668" y="4298"/>
                  </a:cubicBezTo>
                  <a:cubicBezTo>
                    <a:pt x="7697" y="4470"/>
                    <a:pt x="7716" y="4644"/>
                    <a:pt x="7716" y="4824"/>
                  </a:cubicBezTo>
                  <a:cubicBezTo>
                    <a:pt x="7716" y="6526"/>
                    <a:pt x="6336" y="7906"/>
                    <a:pt x="4633" y="7906"/>
                  </a:cubicBezTo>
                  <a:cubicBezTo>
                    <a:pt x="3216" y="7906"/>
                    <a:pt x="2026" y="6950"/>
                    <a:pt x="1665" y="5648"/>
                  </a:cubicBezTo>
                  <a:cubicBezTo>
                    <a:pt x="1545" y="5410"/>
                    <a:pt x="1452" y="5154"/>
                    <a:pt x="1394" y="4883"/>
                  </a:cubicBezTo>
                  <a:cubicBezTo>
                    <a:pt x="1443" y="4876"/>
                    <a:pt x="1499" y="4867"/>
                    <a:pt x="1552" y="4859"/>
                  </a:cubicBezTo>
                  <a:cubicBezTo>
                    <a:pt x="1552" y="4847"/>
                    <a:pt x="1551" y="4835"/>
                    <a:pt x="1551" y="4824"/>
                  </a:cubicBezTo>
                  <a:cubicBezTo>
                    <a:pt x="1551" y="4772"/>
                    <a:pt x="1555" y="4722"/>
                    <a:pt x="1559" y="4671"/>
                  </a:cubicBezTo>
                  <a:lnTo>
                    <a:pt x="1559" y="4671"/>
                  </a:lnTo>
                  <a:cubicBezTo>
                    <a:pt x="1491" y="4686"/>
                    <a:pt x="1424" y="4701"/>
                    <a:pt x="1363" y="4717"/>
                  </a:cubicBezTo>
                  <a:cubicBezTo>
                    <a:pt x="1360" y="4693"/>
                    <a:pt x="1353" y="4671"/>
                    <a:pt x="1350" y="4647"/>
                  </a:cubicBezTo>
                  <a:cubicBezTo>
                    <a:pt x="1305" y="4318"/>
                    <a:pt x="1315" y="3994"/>
                    <a:pt x="1369" y="3683"/>
                  </a:cubicBezTo>
                  <a:cubicBezTo>
                    <a:pt x="1481" y="3710"/>
                    <a:pt x="1608" y="3741"/>
                    <a:pt x="1739" y="3771"/>
                  </a:cubicBezTo>
                  <a:cubicBezTo>
                    <a:pt x="1762" y="3708"/>
                    <a:pt x="1785" y="3645"/>
                    <a:pt x="1812" y="3584"/>
                  </a:cubicBezTo>
                  <a:cubicBezTo>
                    <a:pt x="1668" y="3559"/>
                    <a:pt x="1529" y="3536"/>
                    <a:pt x="1406" y="3516"/>
                  </a:cubicBezTo>
                  <a:cubicBezTo>
                    <a:pt x="1488" y="3170"/>
                    <a:pt x="1625" y="2842"/>
                    <a:pt x="1814" y="2546"/>
                  </a:cubicBezTo>
                  <a:cubicBezTo>
                    <a:pt x="1943" y="2643"/>
                    <a:pt x="2092" y="2750"/>
                    <a:pt x="2253" y="2866"/>
                  </a:cubicBezTo>
                  <a:cubicBezTo>
                    <a:pt x="2298" y="2811"/>
                    <a:pt x="2345" y="2761"/>
                    <a:pt x="2393" y="2710"/>
                  </a:cubicBezTo>
                  <a:cubicBezTo>
                    <a:pt x="2218" y="2597"/>
                    <a:pt x="2055" y="2495"/>
                    <a:pt x="1911" y="2406"/>
                  </a:cubicBezTo>
                  <a:cubicBezTo>
                    <a:pt x="2113" y="2127"/>
                    <a:pt x="2356" y="1878"/>
                    <a:pt x="2639" y="1674"/>
                  </a:cubicBezTo>
                  <a:cubicBezTo>
                    <a:pt x="2736" y="1836"/>
                    <a:pt x="2853" y="2023"/>
                    <a:pt x="2981" y="2225"/>
                  </a:cubicBezTo>
                  <a:cubicBezTo>
                    <a:pt x="3040" y="2188"/>
                    <a:pt x="3099" y="2150"/>
                    <a:pt x="3161" y="2116"/>
                  </a:cubicBezTo>
                  <a:cubicBezTo>
                    <a:pt x="3023" y="1917"/>
                    <a:pt x="2894" y="1735"/>
                    <a:pt x="2782" y="1582"/>
                  </a:cubicBezTo>
                  <a:cubicBezTo>
                    <a:pt x="3075" y="1393"/>
                    <a:pt x="3401" y="1249"/>
                    <a:pt x="3756" y="1164"/>
                  </a:cubicBezTo>
                  <a:cubicBezTo>
                    <a:pt x="3783" y="1360"/>
                    <a:pt x="3821" y="1591"/>
                    <a:pt x="3865" y="1843"/>
                  </a:cubicBezTo>
                  <a:cubicBezTo>
                    <a:pt x="3932" y="1825"/>
                    <a:pt x="4000" y="1808"/>
                    <a:pt x="4069" y="1796"/>
                  </a:cubicBezTo>
                  <a:cubicBezTo>
                    <a:pt x="4017" y="1550"/>
                    <a:pt x="3967" y="1324"/>
                    <a:pt x="3920" y="1133"/>
                  </a:cubicBezTo>
                  <a:cubicBezTo>
                    <a:pt x="3971" y="1124"/>
                    <a:pt x="4020" y="1111"/>
                    <a:pt x="4072" y="1105"/>
                  </a:cubicBezTo>
                  <a:cubicBezTo>
                    <a:pt x="4214" y="1086"/>
                    <a:pt x="4356" y="1077"/>
                    <a:pt x="4495" y="1077"/>
                  </a:cubicBezTo>
                  <a:close/>
                  <a:moveTo>
                    <a:pt x="4500" y="1"/>
                  </a:moveTo>
                  <a:cubicBezTo>
                    <a:pt x="4311" y="1"/>
                    <a:pt x="4120" y="13"/>
                    <a:pt x="3928" y="40"/>
                  </a:cubicBezTo>
                  <a:cubicBezTo>
                    <a:pt x="1619" y="353"/>
                    <a:pt x="0" y="2479"/>
                    <a:pt x="314" y="4788"/>
                  </a:cubicBezTo>
                  <a:cubicBezTo>
                    <a:pt x="601" y="6905"/>
                    <a:pt x="2411" y="8440"/>
                    <a:pt x="4490" y="8440"/>
                  </a:cubicBezTo>
                  <a:cubicBezTo>
                    <a:pt x="4679" y="8440"/>
                    <a:pt x="4870" y="8427"/>
                    <a:pt x="5063" y="8401"/>
                  </a:cubicBezTo>
                  <a:cubicBezTo>
                    <a:pt x="7372" y="8088"/>
                    <a:pt x="8990" y="5963"/>
                    <a:pt x="8677" y="3653"/>
                  </a:cubicBezTo>
                  <a:cubicBezTo>
                    <a:pt x="8389" y="1537"/>
                    <a:pt x="6579" y="1"/>
                    <a:pt x="4500" y="1"/>
                  </a:cubicBez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073;p34">
              <a:extLst>
                <a:ext uri="{FF2B5EF4-FFF2-40B4-BE49-F238E27FC236}">
                  <a16:creationId xmlns:a16="http://schemas.microsoft.com/office/drawing/2014/main" id="{A3B094EA-A411-94FC-3C74-244F92D4C1AF}"/>
                </a:ext>
              </a:extLst>
            </p:cNvPr>
            <p:cNvSpPr/>
            <p:nvPr/>
          </p:nvSpPr>
          <p:spPr>
            <a:xfrm>
              <a:off x="5564915" y="2736029"/>
              <a:ext cx="532740" cy="500158"/>
            </a:xfrm>
            <a:custGeom>
              <a:avLst/>
              <a:gdLst/>
              <a:ahLst/>
              <a:cxnLst/>
              <a:rect l="l" t="t" r="r" b="b"/>
              <a:pathLst>
                <a:path w="10350" h="9717" extrusionOk="0">
                  <a:moveTo>
                    <a:pt x="5189" y="1238"/>
                  </a:moveTo>
                  <a:cubicBezTo>
                    <a:pt x="6986" y="1238"/>
                    <a:pt x="8549" y="2553"/>
                    <a:pt x="8795" y="4367"/>
                  </a:cubicBezTo>
                  <a:cubicBezTo>
                    <a:pt x="9065" y="6348"/>
                    <a:pt x="7661" y="8174"/>
                    <a:pt x="5661" y="8445"/>
                  </a:cubicBezTo>
                  <a:cubicBezTo>
                    <a:pt x="5493" y="8468"/>
                    <a:pt x="5325" y="8479"/>
                    <a:pt x="5160" y="8479"/>
                  </a:cubicBezTo>
                  <a:cubicBezTo>
                    <a:pt x="3362" y="8479"/>
                    <a:pt x="1799" y="7164"/>
                    <a:pt x="1553" y="5350"/>
                  </a:cubicBezTo>
                  <a:cubicBezTo>
                    <a:pt x="1284" y="3369"/>
                    <a:pt x="2687" y="1543"/>
                    <a:pt x="4687" y="1272"/>
                  </a:cubicBezTo>
                  <a:cubicBezTo>
                    <a:pt x="4856" y="1249"/>
                    <a:pt x="5023" y="1238"/>
                    <a:pt x="5189" y="1238"/>
                  </a:cubicBezTo>
                  <a:close/>
                  <a:moveTo>
                    <a:pt x="5181" y="0"/>
                  </a:moveTo>
                  <a:cubicBezTo>
                    <a:pt x="4963" y="0"/>
                    <a:pt x="4743" y="15"/>
                    <a:pt x="4521" y="45"/>
                  </a:cubicBezTo>
                  <a:cubicBezTo>
                    <a:pt x="1862" y="405"/>
                    <a:pt x="0" y="2854"/>
                    <a:pt x="361" y="5512"/>
                  </a:cubicBezTo>
                  <a:cubicBezTo>
                    <a:pt x="692" y="7948"/>
                    <a:pt x="2775" y="9716"/>
                    <a:pt x="5168" y="9716"/>
                  </a:cubicBezTo>
                  <a:cubicBezTo>
                    <a:pt x="5385" y="9716"/>
                    <a:pt x="5606" y="9702"/>
                    <a:pt x="5828" y="9672"/>
                  </a:cubicBezTo>
                  <a:cubicBezTo>
                    <a:pt x="8486" y="9311"/>
                    <a:pt x="10349" y="6864"/>
                    <a:pt x="9988" y="4206"/>
                  </a:cubicBezTo>
                  <a:cubicBezTo>
                    <a:pt x="9657" y="1769"/>
                    <a:pt x="7573" y="0"/>
                    <a:pt x="51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074;p34">
              <a:extLst>
                <a:ext uri="{FF2B5EF4-FFF2-40B4-BE49-F238E27FC236}">
                  <a16:creationId xmlns:a16="http://schemas.microsoft.com/office/drawing/2014/main" id="{C37E86EC-B3B4-0FC1-4E25-2C7C5CF81C56}"/>
                </a:ext>
              </a:extLst>
            </p:cNvPr>
            <p:cNvSpPr/>
            <p:nvPr/>
          </p:nvSpPr>
          <p:spPr>
            <a:xfrm>
              <a:off x="5793757" y="2951180"/>
              <a:ext cx="74995" cy="69848"/>
            </a:xfrm>
            <a:custGeom>
              <a:avLst/>
              <a:gdLst/>
              <a:ahLst/>
              <a:cxnLst/>
              <a:rect l="l" t="t" r="r" b="b"/>
              <a:pathLst>
                <a:path w="1457" h="1357" extrusionOk="0">
                  <a:moveTo>
                    <a:pt x="730" y="1"/>
                  </a:moveTo>
                  <a:cubicBezTo>
                    <a:pt x="699" y="1"/>
                    <a:pt x="669" y="3"/>
                    <a:pt x="637" y="7"/>
                  </a:cubicBezTo>
                  <a:cubicBezTo>
                    <a:pt x="263" y="58"/>
                    <a:pt x="1" y="400"/>
                    <a:pt x="51" y="771"/>
                  </a:cubicBezTo>
                  <a:cubicBezTo>
                    <a:pt x="97" y="1110"/>
                    <a:pt x="389" y="1356"/>
                    <a:pt x="725" y="1356"/>
                  </a:cubicBezTo>
                  <a:cubicBezTo>
                    <a:pt x="756" y="1356"/>
                    <a:pt x="787" y="1354"/>
                    <a:pt x="819" y="1350"/>
                  </a:cubicBezTo>
                  <a:cubicBezTo>
                    <a:pt x="1193" y="1299"/>
                    <a:pt x="1457" y="957"/>
                    <a:pt x="1406" y="587"/>
                  </a:cubicBezTo>
                  <a:cubicBezTo>
                    <a:pt x="1360" y="247"/>
                    <a:pt x="1067" y="1"/>
                    <a:pt x="7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075;p34">
              <a:extLst>
                <a:ext uri="{FF2B5EF4-FFF2-40B4-BE49-F238E27FC236}">
                  <a16:creationId xmlns:a16="http://schemas.microsoft.com/office/drawing/2014/main" id="{7467D3F5-94D4-1DF9-A7BB-13638F58921B}"/>
                </a:ext>
              </a:extLst>
            </p:cNvPr>
            <p:cNvSpPr/>
            <p:nvPr/>
          </p:nvSpPr>
          <p:spPr>
            <a:xfrm>
              <a:off x="5576187" y="2736029"/>
              <a:ext cx="505408" cy="260142"/>
            </a:xfrm>
            <a:custGeom>
              <a:avLst/>
              <a:gdLst/>
              <a:ahLst/>
              <a:cxnLst/>
              <a:rect l="l" t="t" r="r" b="b"/>
              <a:pathLst>
                <a:path w="9819" h="5054" extrusionOk="0">
                  <a:moveTo>
                    <a:pt x="4962" y="0"/>
                  </a:moveTo>
                  <a:cubicBezTo>
                    <a:pt x="4744" y="0"/>
                    <a:pt x="4524" y="15"/>
                    <a:pt x="4302" y="45"/>
                  </a:cubicBezTo>
                  <a:cubicBezTo>
                    <a:pt x="1798" y="385"/>
                    <a:pt x="0" y="2578"/>
                    <a:pt x="102" y="5053"/>
                  </a:cubicBezTo>
                  <a:cubicBezTo>
                    <a:pt x="189" y="2738"/>
                    <a:pt x="1927" y="750"/>
                    <a:pt x="4302" y="427"/>
                  </a:cubicBezTo>
                  <a:cubicBezTo>
                    <a:pt x="4523" y="397"/>
                    <a:pt x="4743" y="383"/>
                    <a:pt x="4960" y="383"/>
                  </a:cubicBezTo>
                  <a:cubicBezTo>
                    <a:pt x="7353" y="383"/>
                    <a:pt x="9438" y="2150"/>
                    <a:pt x="9769" y="4587"/>
                  </a:cubicBezTo>
                  <a:cubicBezTo>
                    <a:pt x="9790" y="4742"/>
                    <a:pt x="9803" y="4894"/>
                    <a:pt x="9809" y="5047"/>
                  </a:cubicBezTo>
                  <a:cubicBezTo>
                    <a:pt x="9819" y="4770"/>
                    <a:pt x="9807" y="4490"/>
                    <a:pt x="9769" y="4206"/>
                  </a:cubicBezTo>
                  <a:cubicBezTo>
                    <a:pt x="9438" y="1769"/>
                    <a:pt x="7354" y="0"/>
                    <a:pt x="4962" y="0"/>
                  </a:cubicBez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076;p34">
              <a:extLst>
                <a:ext uri="{FF2B5EF4-FFF2-40B4-BE49-F238E27FC236}">
                  <a16:creationId xmlns:a16="http://schemas.microsoft.com/office/drawing/2014/main" id="{9182D2A4-2AAB-F4AB-BCB6-9770472A196D}"/>
                </a:ext>
              </a:extLst>
            </p:cNvPr>
            <p:cNvSpPr/>
            <p:nvPr/>
          </p:nvSpPr>
          <p:spPr>
            <a:xfrm>
              <a:off x="5642894" y="2995805"/>
              <a:ext cx="381051" cy="196419"/>
            </a:xfrm>
            <a:custGeom>
              <a:avLst/>
              <a:gdLst/>
              <a:ahLst/>
              <a:cxnLst/>
              <a:rect l="l" t="t" r="r" b="b"/>
              <a:pathLst>
                <a:path w="7403" h="3816" extrusionOk="0">
                  <a:moveTo>
                    <a:pt x="12" y="1"/>
                  </a:moveTo>
                  <a:lnTo>
                    <a:pt x="12" y="1"/>
                  </a:lnTo>
                  <a:cubicBezTo>
                    <a:pt x="0" y="226"/>
                    <a:pt x="7" y="455"/>
                    <a:pt x="38" y="685"/>
                  </a:cubicBezTo>
                  <a:cubicBezTo>
                    <a:pt x="284" y="2500"/>
                    <a:pt x="1848" y="3815"/>
                    <a:pt x="3646" y="3815"/>
                  </a:cubicBezTo>
                  <a:cubicBezTo>
                    <a:pt x="3811" y="3815"/>
                    <a:pt x="3978" y="3804"/>
                    <a:pt x="4146" y="3781"/>
                  </a:cubicBezTo>
                  <a:cubicBezTo>
                    <a:pt x="6044" y="3523"/>
                    <a:pt x="7402" y="1866"/>
                    <a:pt x="7306" y="4"/>
                  </a:cubicBezTo>
                  <a:lnTo>
                    <a:pt x="7306" y="4"/>
                  </a:lnTo>
                  <a:cubicBezTo>
                    <a:pt x="7212" y="1706"/>
                    <a:pt x="5912" y="3159"/>
                    <a:pt x="4146" y="3398"/>
                  </a:cubicBezTo>
                  <a:cubicBezTo>
                    <a:pt x="3978" y="3421"/>
                    <a:pt x="3810" y="3432"/>
                    <a:pt x="3645" y="3432"/>
                  </a:cubicBezTo>
                  <a:cubicBezTo>
                    <a:pt x="1847" y="3432"/>
                    <a:pt x="284" y="2117"/>
                    <a:pt x="38" y="303"/>
                  </a:cubicBezTo>
                  <a:cubicBezTo>
                    <a:pt x="24" y="202"/>
                    <a:pt x="18" y="101"/>
                    <a:pt x="12" y="1"/>
                  </a:cubicBez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077;p34">
              <a:extLst>
                <a:ext uri="{FF2B5EF4-FFF2-40B4-BE49-F238E27FC236}">
                  <a16:creationId xmlns:a16="http://schemas.microsoft.com/office/drawing/2014/main" id="{3F2DB164-4022-4023-9C86-09D1878B40E3}"/>
                </a:ext>
              </a:extLst>
            </p:cNvPr>
            <p:cNvSpPr/>
            <p:nvPr/>
          </p:nvSpPr>
          <p:spPr>
            <a:xfrm>
              <a:off x="5638777" y="2782662"/>
              <a:ext cx="380742" cy="195750"/>
            </a:xfrm>
            <a:custGeom>
              <a:avLst/>
              <a:gdLst/>
              <a:ahLst/>
              <a:cxnLst/>
              <a:rect l="l" t="t" r="r" b="b"/>
              <a:pathLst>
                <a:path w="7397" h="3803" extrusionOk="0">
                  <a:moveTo>
                    <a:pt x="3754" y="1"/>
                  </a:moveTo>
                  <a:cubicBezTo>
                    <a:pt x="3588" y="1"/>
                    <a:pt x="3421" y="12"/>
                    <a:pt x="3252" y="35"/>
                  </a:cubicBezTo>
                  <a:cubicBezTo>
                    <a:pt x="1358" y="292"/>
                    <a:pt x="1" y="1945"/>
                    <a:pt x="92" y="3802"/>
                  </a:cubicBezTo>
                  <a:cubicBezTo>
                    <a:pt x="167" y="2083"/>
                    <a:pt x="1471" y="607"/>
                    <a:pt x="3252" y="366"/>
                  </a:cubicBezTo>
                  <a:cubicBezTo>
                    <a:pt x="3421" y="343"/>
                    <a:pt x="3588" y="332"/>
                    <a:pt x="3754" y="332"/>
                  </a:cubicBezTo>
                  <a:cubicBezTo>
                    <a:pt x="5551" y="332"/>
                    <a:pt x="7114" y="1647"/>
                    <a:pt x="7360" y="3461"/>
                  </a:cubicBezTo>
                  <a:cubicBezTo>
                    <a:pt x="7374" y="3565"/>
                    <a:pt x="7382" y="3668"/>
                    <a:pt x="7387" y="3772"/>
                  </a:cubicBezTo>
                  <a:cubicBezTo>
                    <a:pt x="7396" y="3561"/>
                    <a:pt x="7390" y="3346"/>
                    <a:pt x="7360" y="3130"/>
                  </a:cubicBezTo>
                  <a:cubicBezTo>
                    <a:pt x="7114" y="1316"/>
                    <a:pt x="5551" y="1"/>
                    <a:pt x="3754" y="1"/>
                  </a:cubicBez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078;p34">
              <a:extLst>
                <a:ext uri="{FF2B5EF4-FFF2-40B4-BE49-F238E27FC236}">
                  <a16:creationId xmlns:a16="http://schemas.microsoft.com/office/drawing/2014/main" id="{53C0DF6C-0CA3-A823-B7FF-28B89248F6FC}"/>
                </a:ext>
              </a:extLst>
            </p:cNvPr>
            <p:cNvSpPr/>
            <p:nvPr/>
          </p:nvSpPr>
          <p:spPr>
            <a:xfrm>
              <a:off x="5580923" y="2977173"/>
              <a:ext cx="504894" cy="259010"/>
            </a:xfrm>
            <a:custGeom>
              <a:avLst/>
              <a:gdLst/>
              <a:ahLst/>
              <a:cxnLst/>
              <a:rect l="l" t="t" r="r" b="b"/>
              <a:pathLst>
                <a:path w="9809" h="5032" extrusionOk="0">
                  <a:moveTo>
                    <a:pt x="9718" y="0"/>
                  </a:moveTo>
                  <a:cubicBezTo>
                    <a:pt x="9644" y="2329"/>
                    <a:pt x="7902" y="4333"/>
                    <a:pt x="5517" y="4656"/>
                  </a:cubicBezTo>
                  <a:cubicBezTo>
                    <a:pt x="5295" y="4686"/>
                    <a:pt x="5074" y="4701"/>
                    <a:pt x="4857" y="4701"/>
                  </a:cubicBezTo>
                  <a:cubicBezTo>
                    <a:pt x="2464" y="4701"/>
                    <a:pt x="381" y="2932"/>
                    <a:pt x="50" y="496"/>
                  </a:cubicBezTo>
                  <a:cubicBezTo>
                    <a:pt x="28" y="334"/>
                    <a:pt x="15" y="175"/>
                    <a:pt x="9" y="16"/>
                  </a:cubicBezTo>
                  <a:lnTo>
                    <a:pt x="9" y="16"/>
                  </a:lnTo>
                  <a:cubicBezTo>
                    <a:pt x="1" y="282"/>
                    <a:pt x="13" y="553"/>
                    <a:pt x="50" y="827"/>
                  </a:cubicBezTo>
                  <a:cubicBezTo>
                    <a:pt x="381" y="3263"/>
                    <a:pt x="2464" y="5031"/>
                    <a:pt x="4857" y="5031"/>
                  </a:cubicBezTo>
                  <a:cubicBezTo>
                    <a:pt x="5074" y="5031"/>
                    <a:pt x="5295" y="5017"/>
                    <a:pt x="5517" y="4987"/>
                  </a:cubicBezTo>
                  <a:cubicBezTo>
                    <a:pt x="8014" y="4648"/>
                    <a:pt x="9809" y="2467"/>
                    <a:pt x="9718" y="0"/>
                  </a:cubicBez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079;p34">
              <a:extLst>
                <a:ext uri="{FF2B5EF4-FFF2-40B4-BE49-F238E27FC236}">
                  <a16:creationId xmlns:a16="http://schemas.microsoft.com/office/drawing/2014/main" id="{BD8F2C54-5485-B6BD-1143-FCAC9C5B4906}"/>
                </a:ext>
              </a:extLst>
            </p:cNvPr>
            <p:cNvSpPr/>
            <p:nvPr/>
          </p:nvSpPr>
          <p:spPr>
            <a:xfrm>
              <a:off x="4052527" y="2884267"/>
              <a:ext cx="184838" cy="184838"/>
            </a:xfrm>
            <a:custGeom>
              <a:avLst/>
              <a:gdLst/>
              <a:ahLst/>
              <a:cxnLst/>
              <a:rect l="l" t="t" r="r" b="b"/>
              <a:pathLst>
                <a:path w="3591" h="3591" extrusionOk="0">
                  <a:moveTo>
                    <a:pt x="1796" y="0"/>
                  </a:moveTo>
                  <a:cubicBezTo>
                    <a:pt x="805" y="0"/>
                    <a:pt x="1" y="803"/>
                    <a:pt x="1" y="1795"/>
                  </a:cubicBezTo>
                  <a:cubicBezTo>
                    <a:pt x="1" y="2786"/>
                    <a:pt x="805" y="3590"/>
                    <a:pt x="1796" y="3590"/>
                  </a:cubicBezTo>
                  <a:cubicBezTo>
                    <a:pt x="2788" y="3590"/>
                    <a:pt x="3591" y="2786"/>
                    <a:pt x="3591" y="1795"/>
                  </a:cubicBezTo>
                  <a:cubicBezTo>
                    <a:pt x="3591" y="803"/>
                    <a:pt x="2788" y="0"/>
                    <a:pt x="17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080;p34">
              <a:extLst>
                <a:ext uri="{FF2B5EF4-FFF2-40B4-BE49-F238E27FC236}">
                  <a16:creationId xmlns:a16="http://schemas.microsoft.com/office/drawing/2014/main" id="{A3C0F958-8C7A-0ECD-73F5-A4348A2C05A8}"/>
                </a:ext>
              </a:extLst>
            </p:cNvPr>
            <p:cNvSpPr/>
            <p:nvPr/>
          </p:nvSpPr>
          <p:spPr>
            <a:xfrm>
              <a:off x="3973827" y="2875928"/>
              <a:ext cx="168161" cy="111953"/>
            </a:xfrm>
            <a:custGeom>
              <a:avLst/>
              <a:gdLst/>
              <a:ahLst/>
              <a:cxnLst/>
              <a:rect l="l" t="t" r="r" b="b"/>
              <a:pathLst>
                <a:path w="3267" h="2175" extrusionOk="0">
                  <a:moveTo>
                    <a:pt x="46" y="0"/>
                  </a:moveTo>
                  <a:cubicBezTo>
                    <a:pt x="41" y="0"/>
                    <a:pt x="37" y="2"/>
                    <a:pt x="36" y="4"/>
                  </a:cubicBezTo>
                  <a:cubicBezTo>
                    <a:pt x="1" y="54"/>
                    <a:pt x="690" y="581"/>
                    <a:pt x="1572" y="1178"/>
                  </a:cubicBezTo>
                  <a:cubicBezTo>
                    <a:pt x="2409" y="1746"/>
                    <a:pt x="3122" y="2175"/>
                    <a:pt x="3222" y="2175"/>
                  </a:cubicBezTo>
                  <a:cubicBezTo>
                    <a:pt x="3227" y="2175"/>
                    <a:pt x="3231" y="2173"/>
                    <a:pt x="3233" y="2171"/>
                  </a:cubicBezTo>
                  <a:cubicBezTo>
                    <a:pt x="3266" y="2120"/>
                    <a:pt x="2579" y="1594"/>
                    <a:pt x="1696" y="996"/>
                  </a:cubicBezTo>
                  <a:cubicBezTo>
                    <a:pt x="858" y="429"/>
                    <a:pt x="146" y="0"/>
                    <a:pt x="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081;p34">
              <a:extLst>
                <a:ext uri="{FF2B5EF4-FFF2-40B4-BE49-F238E27FC236}">
                  <a16:creationId xmlns:a16="http://schemas.microsoft.com/office/drawing/2014/main" id="{37DE6B96-77E7-552E-109B-299C57F4BA92}"/>
                </a:ext>
              </a:extLst>
            </p:cNvPr>
            <p:cNvSpPr/>
            <p:nvPr/>
          </p:nvSpPr>
          <p:spPr>
            <a:xfrm>
              <a:off x="4132822" y="2983555"/>
              <a:ext cx="168109" cy="112004"/>
            </a:xfrm>
            <a:custGeom>
              <a:avLst/>
              <a:gdLst/>
              <a:ahLst/>
              <a:cxnLst/>
              <a:rect l="l" t="t" r="r" b="b"/>
              <a:pathLst>
                <a:path w="3266" h="2176" extrusionOk="0">
                  <a:moveTo>
                    <a:pt x="45" y="1"/>
                  </a:moveTo>
                  <a:cubicBezTo>
                    <a:pt x="39" y="1"/>
                    <a:pt x="36" y="2"/>
                    <a:pt x="34" y="5"/>
                  </a:cubicBezTo>
                  <a:cubicBezTo>
                    <a:pt x="0" y="56"/>
                    <a:pt x="688" y="582"/>
                    <a:pt x="1571" y="1180"/>
                  </a:cubicBezTo>
                  <a:cubicBezTo>
                    <a:pt x="2408" y="1747"/>
                    <a:pt x="3120" y="2175"/>
                    <a:pt x="3221" y="2175"/>
                  </a:cubicBezTo>
                  <a:cubicBezTo>
                    <a:pt x="3227" y="2175"/>
                    <a:pt x="3230" y="2174"/>
                    <a:pt x="3232" y="2171"/>
                  </a:cubicBezTo>
                  <a:cubicBezTo>
                    <a:pt x="3266" y="2121"/>
                    <a:pt x="2578" y="1596"/>
                    <a:pt x="1694" y="997"/>
                  </a:cubicBezTo>
                  <a:cubicBezTo>
                    <a:pt x="857" y="430"/>
                    <a:pt x="146" y="1"/>
                    <a:pt x="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082;p34">
              <a:extLst>
                <a:ext uri="{FF2B5EF4-FFF2-40B4-BE49-F238E27FC236}">
                  <a16:creationId xmlns:a16="http://schemas.microsoft.com/office/drawing/2014/main" id="{55AE5437-19FD-ECDA-63FB-2108D14988FA}"/>
                </a:ext>
              </a:extLst>
            </p:cNvPr>
            <p:cNvSpPr/>
            <p:nvPr/>
          </p:nvSpPr>
          <p:spPr>
            <a:xfrm>
              <a:off x="4025195" y="2982835"/>
              <a:ext cx="116740" cy="164763"/>
            </a:xfrm>
            <a:custGeom>
              <a:avLst/>
              <a:gdLst/>
              <a:ahLst/>
              <a:cxnLst/>
              <a:rect l="l" t="t" r="r" b="b"/>
              <a:pathLst>
                <a:path w="2268" h="3201" extrusionOk="0">
                  <a:moveTo>
                    <a:pt x="2213" y="0"/>
                  </a:moveTo>
                  <a:cubicBezTo>
                    <a:pt x="2141" y="0"/>
                    <a:pt x="1626" y="676"/>
                    <a:pt x="1042" y="1539"/>
                  </a:cubicBezTo>
                  <a:cubicBezTo>
                    <a:pt x="445" y="2422"/>
                    <a:pt x="1" y="3165"/>
                    <a:pt x="51" y="3200"/>
                  </a:cubicBezTo>
                  <a:cubicBezTo>
                    <a:pt x="52" y="3200"/>
                    <a:pt x="53" y="3201"/>
                    <a:pt x="55" y="3201"/>
                  </a:cubicBezTo>
                  <a:cubicBezTo>
                    <a:pt x="126" y="3201"/>
                    <a:pt x="642" y="2525"/>
                    <a:pt x="1225" y="1662"/>
                  </a:cubicBezTo>
                  <a:cubicBezTo>
                    <a:pt x="1823" y="779"/>
                    <a:pt x="2267" y="36"/>
                    <a:pt x="2217" y="1"/>
                  </a:cubicBezTo>
                  <a:cubicBezTo>
                    <a:pt x="2216" y="1"/>
                    <a:pt x="2215" y="0"/>
                    <a:pt x="22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083;p34">
              <a:extLst>
                <a:ext uri="{FF2B5EF4-FFF2-40B4-BE49-F238E27FC236}">
                  <a16:creationId xmlns:a16="http://schemas.microsoft.com/office/drawing/2014/main" id="{08153AA2-B28C-AC00-B413-E9FE0825D7F3}"/>
                </a:ext>
              </a:extLst>
            </p:cNvPr>
            <p:cNvSpPr/>
            <p:nvPr/>
          </p:nvSpPr>
          <p:spPr>
            <a:xfrm>
              <a:off x="4132874" y="2823891"/>
              <a:ext cx="116791" cy="164763"/>
            </a:xfrm>
            <a:custGeom>
              <a:avLst/>
              <a:gdLst/>
              <a:ahLst/>
              <a:cxnLst/>
              <a:rect l="l" t="t" r="r" b="b"/>
              <a:pathLst>
                <a:path w="2269" h="3201" extrusionOk="0">
                  <a:moveTo>
                    <a:pt x="2212" y="1"/>
                  </a:moveTo>
                  <a:cubicBezTo>
                    <a:pt x="2141" y="1"/>
                    <a:pt x="1627" y="678"/>
                    <a:pt x="1043" y="1539"/>
                  </a:cubicBezTo>
                  <a:cubicBezTo>
                    <a:pt x="444" y="2421"/>
                    <a:pt x="0" y="3166"/>
                    <a:pt x="50" y="3199"/>
                  </a:cubicBezTo>
                  <a:cubicBezTo>
                    <a:pt x="51" y="3200"/>
                    <a:pt x="53" y="3201"/>
                    <a:pt x="55" y="3201"/>
                  </a:cubicBezTo>
                  <a:cubicBezTo>
                    <a:pt x="126" y="3201"/>
                    <a:pt x="641" y="2524"/>
                    <a:pt x="1226" y="1663"/>
                  </a:cubicBezTo>
                  <a:cubicBezTo>
                    <a:pt x="1823" y="779"/>
                    <a:pt x="2268" y="36"/>
                    <a:pt x="2217" y="2"/>
                  </a:cubicBezTo>
                  <a:cubicBezTo>
                    <a:pt x="2216" y="1"/>
                    <a:pt x="2214" y="1"/>
                    <a:pt x="22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084;p34">
              <a:extLst>
                <a:ext uri="{FF2B5EF4-FFF2-40B4-BE49-F238E27FC236}">
                  <a16:creationId xmlns:a16="http://schemas.microsoft.com/office/drawing/2014/main" id="{A12AD048-C3A2-EA84-ED1F-BE82D33F976C}"/>
                </a:ext>
              </a:extLst>
            </p:cNvPr>
            <p:cNvSpPr/>
            <p:nvPr/>
          </p:nvSpPr>
          <p:spPr>
            <a:xfrm>
              <a:off x="4097410" y="2793831"/>
              <a:ext cx="43752" cy="195287"/>
            </a:xfrm>
            <a:custGeom>
              <a:avLst/>
              <a:gdLst/>
              <a:ahLst/>
              <a:cxnLst/>
              <a:rect l="l" t="t" r="r" b="b"/>
              <a:pathLst>
                <a:path w="850" h="3794" extrusionOk="0">
                  <a:moveTo>
                    <a:pt x="62" y="1"/>
                  </a:moveTo>
                  <a:cubicBezTo>
                    <a:pt x="61" y="1"/>
                    <a:pt x="61" y="1"/>
                    <a:pt x="60" y="1"/>
                  </a:cubicBezTo>
                  <a:cubicBezTo>
                    <a:pt x="0" y="13"/>
                    <a:pt x="115" y="870"/>
                    <a:pt x="316" y="1918"/>
                  </a:cubicBezTo>
                  <a:cubicBezTo>
                    <a:pt x="517" y="2958"/>
                    <a:pt x="726" y="3793"/>
                    <a:pt x="788" y="3793"/>
                  </a:cubicBezTo>
                  <a:cubicBezTo>
                    <a:pt x="788" y="3793"/>
                    <a:pt x="789" y="3793"/>
                    <a:pt x="789" y="3793"/>
                  </a:cubicBezTo>
                  <a:cubicBezTo>
                    <a:pt x="849" y="3782"/>
                    <a:pt x="735" y="2924"/>
                    <a:pt x="534" y="1877"/>
                  </a:cubicBezTo>
                  <a:cubicBezTo>
                    <a:pt x="334" y="836"/>
                    <a:pt x="123" y="1"/>
                    <a:pt x="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085;p34">
              <a:extLst>
                <a:ext uri="{FF2B5EF4-FFF2-40B4-BE49-F238E27FC236}">
                  <a16:creationId xmlns:a16="http://schemas.microsoft.com/office/drawing/2014/main" id="{2AD77185-ACED-DBA7-E025-BAC5D5E67714}"/>
                </a:ext>
              </a:extLst>
            </p:cNvPr>
            <p:cNvSpPr/>
            <p:nvPr/>
          </p:nvSpPr>
          <p:spPr>
            <a:xfrm>
              <a:off x="4133646" y="2982371"/>
              <a:ext cx="43752" cy="195287"/>
            </a:xfrm>
            <a:custGeom>
              <a:avLst/>
              <a:gdLst/>
              <a:ahLst/>
              <a:cxnLst/>
              <a:rect l="l" t="t" r="r" b="b"/>
              <a:pathLst>
                <a:path w="850" h="3794" extrusionOk="0">
                  <a:moveTo>
                    <a:pt x="62" y="0"/>
                  </a:moveTo>
                  <a:cubicBezTo>
                    <a:pt x="61" y="0"/>
                    <a:pt x="61" y="1"/>
                    <a:pt x="60" y="1"/>
                  </a:cubicBezTo>
                  <a:cubicBezTo>
                    <a:pt x="0" y="11"/>
                    <a:pt x="116" y="870"/>
                    <a:pt x="317" y="1918"/>
                  </a:cubicBezTo>
                  <a:cubicBezTo>
                    <a:pt x="517" y="2958"/>
                    <a:pt x="727" y="3793"/>
                    <a:pt x="788" y="3793"/>
                  </a:cubicBezTo>
                  <a:cubicBezTo>
                    <a:pt x="789" y="3793"/>
                    <a:pt x="789" y="3793"/>
                    <a:pt x="789" y="3793"/>
                  </a:cubicBezTo>
                  <a:cubicBezTo>
                    <a:pt x="849" y="3782"/>
                    <a:pt x="735" y="2924"/>
                    <a:pt x="534" y="1876"/>
                  </a:cubicBezTo>
                  <a:cubicBezTo>
                    <a:pt x="334" y="836"/>
                    <a:pt x="123" y="0"/>
                    <a:pt x="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086;p34">
              <a:extLst>
                <a:ext uri="{FF2B5EF4-FFF2-40B4-BE49-F238E27FC236}">
                  <a16:creationId xmlns:a16="http://schemas.microsoft.com/office/drawing/2014/main" id="{E8FEBADE-70C1-6F90-9F88-EA2D7AE55731}"/>
                </a:ext>
              </a:extLst>
            </p:cNvPr>
            <p:cNvSpPr/>
            <p:nvPr/>
          </p:nvSpPr>
          <p:spPr>
            <a:xfrm>
              <a:off x="3944900" y="2984276"/>
              <a:ext cx="196471" cy="39171"/>
            </a:xfrm>
            <a:custGeom>
              <a:avLst/>
              <a:gdLst/>
              <a:ahLst/>
              <a:cxnLst/>
              <a:rect l="l" t="t" r="r" b="b"/>
              <a:pathLst>
                <a:path w="3817" h="761" extrusionOk="0">
                  <a:moveTo>
                    <a:pt x="3721" y="0"/>
                  </a:moveTo>
                  <a:cubicBezTo>
                    <a:pt x="3480" y="0"/>
                    <a:pt x="2748" y="107"/>
                    <a:pt x="1888" y="273"/>
                  </a:cubicBezTo>
                  <a:cubicBezTo>
                    <a:pt x="840" y="474"/>
                    <a:pt x="0" y="685"/>
                    <a:pt x="12" y="745"/>
                  </a:cubicBezTo>
                  <a:cubicBezTo>
                    <a:pt x="14" y="756"/>
                    <a:pt x="44" y="761"/>
                    <a:pt x="97" y="761"/>
                  </a:cubicBezTo>
                  <a:cubicBezTo>
                    <a:pt x="339" y="761"/>
                    <a:pt x="1070" y="654"/>
                    <a:pt x="1930" y="489"/>
                  </a:cubicBezTo>
                  <a:cubicBezTo>
                    <a:pt x="2976" y="288"/>
                    <a:pt x="3817" y="76"/>
                    <a:pt x="3805" y="16"/>
                  </a:cubicBezTo>
                  <a:cubicBezTo>
                    <a:pt x="3803" y="5"/>
                    <a:pt x="3774" y="0"/>
                    <a:pt x="37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087;p34">
              <a:extLst>
                <a:ext uri="{FF2B5EF4-FFF2-40B4-BE49-F238E27FC236}">
                  <a16:creationId xmlns:a16="http://schemas.microsoft.com/office/drawing/2014/main" id="{3C907017-0357-94D7-1084-87561C179370}"/>
                </a:ext>
              </a:extLst>
            </p:cNvPr>
            <p:cNvSpPr/>
            <p:nvPr/>
          </p:nvSpPr>
          <p:spPr>
            <a:xfrm>
              <a:off x="4133440" y="2947988"/>
              <a:ext cx="196471" cy="39222"/>
            </a:xfrm>
            <a:custGeom>
              <a:avLst/>
              <a:gdLst/>
              <a:ahLst/>
              <a:cxnLst/>
              <a:rect l="l" t="t" r="r" b="b"/>
              <a:pathLst>
                <a:path w="3817" h="762" extrusionOk="0">
                  <a:moveTo>
                    <a:pt x="3720" y="1"/>
                  </a:moveTo>
                  <a:cubicBezTo>
                    <a:pt x="3478" y="1"/>
                    <a:pt x="2746" y="107"/>
                    <a:pt x="1887" y="273"/>
                  </a:cubicBezTo>
                  <a:cubicBezTo>
                    <a:pt x="840" y="474"/>
                    <a:pt x="0" y="686"/>
                    <a:pt x="12" y="746"/>
                  </a:cubicBezTo>
                  <a:cubicBezTo>
                    <a:pt x="14" y="757"/>
                    <a:pt x="43" y="762"/>
                    <a:pt x="96" y="762"/>
                  </a:cubicBezTo>
                  <a:cubicBezTo>
                    <a:pt x="338" y="762"/>
                    <a:pt x="1070" y="655"/>
                    <a:pt x="1929" y="490"/>
                  </a:cubicBezTo>
                  <a:cubicBezTo>
                    <a:pt x="2976" y="289"/>
                    <a:pt x="3816" y="77"/>
                    <a:pt x="3804" y="17"/>
                  </a:cubicBezTo>
                  <a:cubicBezTo>
                    <a:pt x="3802" y="6"/>
                    <a:pt x="3773" y="1"/>
                    <a:pt x="37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088;p34">
              <a:extLst>
                <a:ext uri="{FF2B5EF4-FFF2-40B4-BE49-F238E27FC236}">
                  <a16:creationId xmlns:a16="http://schemas.microsoft.com/office/drawing/2014/main" id="{D8CFFD05-0081-B7FD-3724-CE44229D7070}"/>
                </a:ext>
              </a:extLst>
            </p:cNvPr>
            <p:cNvSpPr/>
            <p:nvPr/>
          </p:nvSpPr>
          <p:spPr>
            <a:xfrm>
              <a:off x="3945208" y="2946238"/>
              <a:ext cx="196162" cy="41024"/>
            </a:xfrm>
            <a:custGeom>
              <a:avLst/>
              <a:gdLst/>
              <a:ahLst/>
              <a:cxnLst/>
              <a:rect l="l" t="t" r="r" b="b"/>
              <a:pathLst>
                <a:path w="3811" h="797" extrusionOk="0">
                  <a:moveTo>
                    <a:pt x="90" y="1"/>
                  </a:moveTo>
                  <a:cubicBezTo>
                    <a:pt x="42" y="1"/>
                    <a:pt x="15" y="6"/>
                    <a:pt x="13" y="16"/>
                  </a:cubicBezTo>
                  <a:cubicBezTo>
                    <a:pt x="1" y="76"/>
                    <a:pt x="839" y="296"/>
                    <a:pt x="1884" y="507"/>
                  </a:cubicBezTo>
                  <a:cubicBezTo>
                    <a:pt x="2750" y="682"/>
                    <a:pt x="3487" y="796"/>
                    <a:pt x="3721" y="796"/>
                  </a:cubicBezTo>
                  <a:cubicBezTo>
                    <a:pt x="3770" y="796"/>
                    <a:pt x="3797" y="791"/>
                    <a:pt x="3799" y="781"/>
                  </a:cubicBezTo>
                  <a:cubicBezTo>
                    <a:pt x="3811" y="721"/>
                    <a:pt x="2974" y="501"/>
                    <a:pt x="1928" y="290"/>
                  </a:cubicBezTo>
                  <a:cubicBezTo>
                    <a:pt x="1061" y="115"/>
                    <a:pt x="324" y="1"/>
                    <a:pt x="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089;p34">
              <a:extLst>
                <a:ext uri="{FF2B5EF4-FFF2-40B4-BE49-F238E27FC236}">
                  <a16:creationId xmlns:a16="http://schemas.microsoft.com/office/drawing/2014/main" id="{3E75B724-0A22-AC63-A286-25A0E3A5B5F6}"/>
                </a:ext>
              </a:extLst>
            </p:cNvPr>
            <p:cNvSpPr/>
            <p:nvPr/>
          </p:nvSpPr>
          <p:spPr>
            <a:xfrm>
              <a:off x="4133440" y="2984276"/>
              <a:ext cx="196110" cy="40921"/>
            </a:xfrm>
            <a:custGeom>
              <a:avLst/>
              <a:gdLst/>
              <a:ahLst/>
              <a:cxnLst/>
              <a:rect l="l" t="t" r="r" b="b"/>
              <a:pathLst>
                <a:path w="3810" h="795" extrusionOk="0">
                  <a:moveTo>
                    <a:pt x="90" y="1"/>
                  </a:moveTo>
                  <a:cubicBezTo>
                    <a:pt x="41" y="1"/>
                    <a:pt x="14" y="6"/>
                    <a:pt x="12" y="16"/>
                  </a:cubicBezTo>
                  <a:cubicBezTo>
                    <a:pt x="0" y="75"/>
                    <a:pt x="838" y="294"/>
                    <a:pt x="1883" y="506"/>
                  </a:cubicBezTo>
                  <a:cubicBezTo>
                    <a:pt x="2749" y="680"/>
                    <a:pt x="3487" y="795"/>
                    <a:pt x="3721" y="795"/>
                  </a:cubicBezTo>
                  <a:cubicBezTo>
                    <a:pt x="3769" y="795"/>
                    <a:pt x="3796" y="790"/>
                    <a:pt x="3798" y="780"/>
                  </a:cubicBezTo>
                  <a:cubicBezTo>
                    <a:pt x="3810" y="720"/>
                    <a:pt x="2972" y="501"/>
                    <a:pt x="1927" y="289"/>
                  </a:cubicBezTo>
                  <a:cubicBezTo>
                    <a:pt x="1062" y="114"/>
                    <a:pt x="325" y="1"/>
                    <a:pt x="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090;p34">
              <a:extLst>
                <a:ext uri="{FF2B5EF4-FFF2-40B4-BE49-F238E27FC236}">
                  <a16:creationId xmlns:a16="http://schemas.microsoft.com/office/drawing/2014/main" id="{606BB59D-CAA4-BBC4-C978-874FFE1379A3}"/>
                </a:ext>
              </a:extLst>
            </p:cNvPr>
            <p:cNvSpPr/>
            <p:nvPr/>
          </p:nvSpPr>
          <p:spPr>
            <a:xfrm>
              <a:off x="4095608" y="2982371"/>
              <a:ext cx="45605" cy="194926"/>
            </a:xfrm>
            <a:custGeom>
              <a:avLst/>
              <a:gdLst/>
              <a:ahLst/>
              <a:cxnLst/>
              <a:rect l="l" t="t" r="r" b="b"/>
              <a:pathLst>
                <a:path w="886" h="3787" extrusionOk="0">
                  <a:moveTo>
                    <a:pt x="824" y="0"/>
                  </a:moveTo>
                  <a:cubicBezTo>
                    <a:pt x="762" y="0"/>
                    <a:pt x="544" y="834"/>
                    <a:pt x="335" y="1871"/>
                  </a:cubicBezTo>
                  <a:cubicBezTo>
                    <a:pt x="124" y="2917"/>
                    <a:pt x="1" y="3775"/>
                    <a:pt x="60" y="3786"/>
                  </a:cubicBezTo>
                  <a:cubicBezTo>
                    <a:pt x="61" y="3787"/>
                    <a:pt x="61" y="3787"/>
                    <a:pt x="62" y="3787"/>
                  </a:cubicBezTo>
                  <a:cubicBezTo>
                    <a:pt x="123" y="3787"/>
                    <a:pt x="342" y="2953"/>
                    <a:pt x="551" y="1916"/>
                  </a:cubicBezTo>
                  <a:cubicBezTo>
                    <a:pt x="762" y="870"/>
                    <a:pt x="885" y="13"/>
                    <a:pt x="825" y="1"/>
                  </a:cubicBezTo>
                  <a:cubicBezTo>
                    <a:pt x="825" y="1"/>
                    <a:pt x="825" y="0"/>
                    <a:pt x="8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091;p34">
              <a:extLst>
                <a:ext uri="{FF2B5EF4-FFF2-40B4-BE49-F238E27FC236}">
                  <a16:creationId xmlns:a16="http://schemas.microsoft.com/office/drawing/2014/main" id="{B048B535-2C5A-ECAA-2ED9-1B0EF6EEA0DD}"/>
                </a:ext>
              </a:extLst>
            </p:cNvPr>
            <p:cNvSpPr/>
            <p:nvPr/>
          </p:nvSpPr>
          <p:spPr>
            <a:xfrm>
              <a:off x="4133646" y="2794192"/>
              <a:ext cx="45553" cy="194926"/>
            </a:xfrm>
            <a:custGeom>
              <a:avLst/>
              <a:gdLst/>
              <a:ahLst/>
              <a:cxnLst/>
              <a:rect l="l" t="t" r="r" b="b"/>
              <a:pathLst>
                <a:path w="885" h="3787" extrusionOk="0">
                  <a:moveTo>
                    <a:pt x="823" y="0"/>
                  </a:moveTo>
                  <a:cubicBezTo>
                    <a:pt x="761" y="0"/>
                    <a:pt x="544" y="834"/>
                    <a:pt x="335" y="1872"/>
                  </a:cubicBezTo>
                  <a:cubicBezTo>
                    <a:pt x="122" y="2917"/>
                    <a:pt x="0" y="3774"/>
                    <a:pt x="60" y="3786"/>
                  </a:cubicBezTo>
                  <a:cubicBezTo>
                    <a:pt x="61" y="3786"/>
                    <a:pt x="61" y="3786"/>
                    <a:pt x="62" y="3786"/>
                  </a:cubicBezTo>
                  <a:cubicBezTo>
                    <a:pt x="122" y="3786"/>
                    <a:pt x="340" y="2954"/>
                    <a:pt x="550" y="1915"/>
                  </a:cubicBezTo>
                  <a:cubicBezTo>
                    <a:pt x="761" y="870"/>
                    <a:pt x="884" y="12"/>
                    <a:pt x="824" y="0"/>
                  </a:cubicBezTo>
                  <a:cubicBezTo>
                    <a:pt x="824" y="0"/>
                    <a:pt x="823" y="0"/>
                    <a:pt x="8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092;p34">
              <a:extLst>
                <a:ext uri="{FF2B5EF4-FFF2-40B4-BE49-F238E27FC236}">
                  <a16:creationId xmlns:a16="http://schemas.microsoft.com/office/drawing/2014/main" id="{C975DC0D-B467-8370-B9FC-B13E6B6CEEED}"/>
                </a:ext>
              </a:extLst>
            </p:cNvPr>
            <p:cNvSpPr/>
            <p:nvPr/>
          </p:nvSpPr>
          <p:spPr>
            <a:xfrm>
              <a:off x="4026636" y="2822861"/>
              <a:ext cx="115298" cy="165793"/>
            </a:xfrm>
            <a:custGeom>
              <a:avLst/>
              <a:gdLst/>
              <a:ahLst/>
              <a:cxnLst/>
              <a:rect l="l" t="t" r="r" b="b"/>
              <a:pathLst>
                <a:path w="2240" h="3221" extrusionOk="0">
                  <a:moveTo>
                    <a:pt x="56" y="0"/>
                  </a:moveTo>
                  <a:cubicBezTo>
                    <a:pt x="55" y="0"/>
                    <a:pt x="53" y="1"/>
                    <a:pt x="52" y="1"/>
                  </a:cubicBezTo>
                  <a:cubicBezTo>
                    <a:pt x="1" y="35"/>
                    <a:pt x="438" y="783"/>
                    <a:pt x="1028" y="1672"/>
                  </a:cubicBezTo>
                  <a:cubicBezTo>
                    <a:pt x="1604" y="2540"/>
                    <a:pt x="2114" y="3221"/>
                    <a:pt x="2184" y="3221"/>
                  </a:cubicBezTo>
                  <a:cubicBezTo>
                    <a:pt x="2186" y="3221"/>
                    <a:pt x="2187" y="3220"/>
                    <a:pt x="2188" y="3219"/>
                  </a:cubicBezTo>
                  <a:cubicBezTo>
                    <a:pt x="2239" y="3186"/>
                    <a:pt x="1802" y="2438"/>
                    <a:pt x="1212" y="1550"/>
                  </a:cubicBezTo>
                  <a:cubicBezTo>
                    <a:pt x="636" y="681"/>
                    <a:pt x="127"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093;p34">
              <a:extLst>
                <a:ext uri="{FF2B5EF4-FFF2-40B4-BE49-F238E27FC236}">
                  <a16:creationId xmlns:a16="http://schemas.microsoft.com/office/drawing/2014/main" id="{BD7808CC-772E-B944-4FC9-9FEBC391081B}"/>
                </a:ext>
              </a:extLst>
            </p:cNvPr>
            <p:cNvSpPr/>
            <p:nvPr/>
          </p:nvSpPr>
          <p:spPr>
            <a:xfrm>
              <a:off x="4132874" y="2982835"/>
              <a:ext cx="115247" cy="165793"/>
            </a:xfrm>
            <a:custGeom>
              <a:avLst/>
              <a:gdLst/>
              <a:ahLst/>
              <a:cxnLst/>
              <a:rect l="l" t="t" r="r" b="b"/>
              <a:pathLst>
                <a:path w="2239" h="3221" extrusionOk="0">
                  <a:moveTo>
                    <a:pt x="56" y="0"/>
                  </a:moveTo>
                  <a:cubicBezTo>
                    <a:pt x="54" y="0"/>
                    <a:pt x="53" y="1"/>
                    <a:pt x="51" y="1"/>
                  </a:cubicBezTo>
                  <a:cubicBezTo>
                    <a:pt x="0" y="35"/>
                    <a:pt x="438" y="783"/>
                    <a:pt x="1027" y="1671"/>
                  </a:cubicBezTo>
                  <a:cubicBezTo>
                    <a:pt x="1603" y="2539"/>
                    <a:pt x="2112" y="3220"/>
                    <a:pt x="2183" y="3220"/>
                  </a:cubicBezTo>
                  <a:cubicBezTo>
                    <a:pt x="2185" y="3220"/>
                    <a:pt x="2186" y="3220"/>
                    <a:pt x="2187" y="3219"/>
                  </a:cubicBezTo>
                  <a:cubicBezTo>
                    <a:pt x="2239" y="3186"/>
                    <a:pt x="1801" y="2438"/>
                    <a:pt x="1211" y="1549"/>
                  </a:cubicBezTo>
                  <a:cubicBezTo>
                    <a:pt x="635" y="682"/>
                    <a:pt x="127"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094;p34">
              <a:extLst>
                <a:ext uri="{FF2B5EF4-FFF2-40B4-BE49-F238E27FC236}">
                  <a16:creationId xmlns:a16="http://schemas.microsoft.com/office/drawing/2014/main" id="{EE3EE10A-97BB-A8E3-99FA-0F02EEAFD6D9}"/>
                </a:ext>
              </a:extLst>
            </p:cNvPr>
            <p:cNvSpPr/>
            <p:nvPr/>
          </p:nvSpPr>
          <p:spPr>
            <a:xfrm>
              <a:off x="3972900" y="2983607"/>
              <a:ext cx="169087" cy="110460"/>
            </a:xfrm>
            <a:custGeom>
              <a:avLst/>
              <a:gdLst/>
              <a:ahLst/>
              <a:cxnLst/>
              <a:rect l="l" t="t" r="r" b="b"/>
              <a:pathLst>
                <a:path w="3285" h="2146" extrusionOk="0">
                  <a:moveTo>
                    <a:pt x="3239" y="1"/>
                  </a:moveTo>
                  <a:cubicBezTo>
                    <a:pt x="3137" y="1"/>
                    <a:pt x="2422" y="423"/>
                    <a:pt x="1581" y="981"/>
                  </a:cubicBezTo>
                  <a:cubicBezTo>
                    <a:pt x="692" y="1571"/>
                    <a:pt x="0" y="2090"/>
                    <a:pt x="34" y="2141"/>
                  </a:cubicBezTo>
                  <a:cubicBezTo>
                    <a:pt x="36" y="2144"/>
                    <a:pt x="40" y="2145"/>
                    <a:pt x="45" y="2145"/>
                  </a:cubicBezTo>
                  <a:cubicBezTo>
                    <a:pt x="147" y="2145"/>
                    <a:pt x="863" y="1723"/>
                    <a:pt x="1703" y="1165"/>
                  </a:cubicBezTo>
                  <a:cubicBezTo>
                    <a:pt x="2592" y="575"/>
                    <a:pt x="3284" y="56"/>
                    <a:pt x="3251" y="5"/>
                  </a:cubicBezTo>
                  <a:cubicBezTo>
                    <a:pt x="3249" y="2"/>
                    <a:pt x="3245" y="1"/>
                    <a:pt x="323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095;p34">
              <a:extLst>
                <a:ext uri="{FF2B5EF4-FFF2-40B4-BE49-F238E27FC236}">
                  <a16:creationId xmlns:a16="http://schemas.microsoft.com/office/drawing/2014/main" id="{6D9A1366-B7C0-8A1E-5F4B-47FF7E4310A3}"/>
                </a:ext>
              </a:extLst>
            </p:cNvPr>
            <p:cNvSpPr/>
            <p:nvPr/>
          </p:nvSpPr>
          <p:spPr>
            <a:xfrm>
              <a:off x="4132822" y="2877421"/>
              <a:ext cx="169139" cy="110409"/>
            </a:xfrm>
            <a:custGeom>
              <a:avLst/>
              <a:gdLst/>
              <a:ahLst/>
              <a:cxnLst/>
              <a:rect l="l" t="t" r="r" b="b"/>
              <a:pathLst>
                <a:path w="3286" h="2145" extrusionOk="0">
                  <a:moveTo>
                    <a:pt x="3240" y="1"/>
                  </a:moveTo>
                  <a:cubicBezTo>
                    <a:pt x="3138" y="1"/>
                    <a:pt x="2423" y="422"/>
                    <a:pt x="1581" y="981"/>
                  </a:cubicBezTo>
                  <a:cubicBezTo>
                    <a:pt x="693" y="1571"/>
                    <a:pt x="0" y="2091"/>
                    <a:pt x="34" y="2141"/>
                  </a:cubicBezTo>
                  <a:cubicBezTo>
                    <a:pt x="36" y="2144"/>
                    <a:pt x="39" y="2145"/>
                    <a:pt x="45" y="2145"/>
                  </a:cubicBezTo>
                  <a:cubicBezTo>
                    <a:pt x="148" y="2145"/>
                    <a:pt x="863" y="1723"/>
                    <a:pt x="1703" y="1165"/>
                  </a:cubicBezTo>
                  <a:cubicBezTo>
                    <a:pt x="2592" y="575"/>
                    <a:pt x="3285" y="56"/>
                    <a:pt x="3252" y="5"/>
                  </a:cubicBezTo>
                  <a:cubicBezTo>
                    <a:pt x="3250" y="2"/>
                    <a:pt x="3246" y="1"/>
                    <a:pt x="32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096;p34">
              <a:extLst>
                <a:ext uri="{FF2B5EF4-FFF2-40B4-BE49-F238E27FC236}">
                  <a16:creationId xmlns:a16="http://schemas.microsoft.com/office/drawing/2014/main" id="{114E77A3-DD9C-8956-F681-EEC52C34D9A4}"/>
                </a:ext>
              </a:extLst>
            </p:cNvPr>
            <p:cNvSpPr/>
            <p:nvPr/>
          </p:nvSpPr>
          <p:spPr>
            <a:xfrm>
              <a:off x="3909539" y="2768868"/>
              <a:ext cx="462738" cy="434479"/>
            </a:xfrm>
            <a:custGeom>
              <a:avLst/>
              <a:gdLst/>
              <a:ahLst/>
              <a:cxnLst/>
              <a:rect l="l" t="t" r="r" b="b"/>
              <a:pathLst>
                <a:path w="8990" h="8441" extrusionOk="0">
                  <a:moveTo>
                    <a:pt x="4508" y="1075"/>
                  </a:moveTo>
                  <a:cubicBezTo>
                    <a:pt x="6069" y="1075"/>
                    <a:pt x="7427" y="2218"/>
                    <a:pt x="7641" y="3794"/>
                  </a:cubicBezTo>
                  <a:cubicBezTo>
                    <a:pt x="7874" y="5514"/>
                    <a:pt x="6655" y="7101"/>
                    <a:pt x="4918" y="7336"/>
                  </a:cubicBezTo>
                  <a:cubicBezTo>
                    <a:pt x="4772" y="7356"/>
                    <a:pt x="4626" y="7366"/>
                    <a:pt x="4482" y="7366"/>
                  </a:cubicBezTo>
                  <a:cubicBezTo>
                    <a:pt x="2921" y="7366"/>
                    <a:pt x="1563" y="6223"/>
                    <a:pt x="1350" y="4647"/>
                  </a:cubicBezTo>
                  <a:cubicBezTo>
                    <a:pt x="1116" y="2927"/>
                    <a:pt x="2335" y="1341"/>
                    <a:pt x="4073" y="1105"/>
                  </a:cubicBezTo>
                  <a:cubicBezTo>
                    <a:pt x="4219" y="1085"/>
                    <a:pt x="4364" y="1075"/>
                    <a:pt x="4508" y="1075"/>
                  </a:cubicBezTo>
                  <a:close/>
                  <a:moveTo>
                    <a:pt x="4501" y="1"/>
                  </a:moveTo>
                  <a:cubicBezTo>
                    <a:pt x="4312" y="1"/>
                    <a:pt x="4120" y="13"/>
                    <a:pt x="3928" y="40"/>
                  </a:cubicBezTo>
                  <a:cubicBezTo>
                    <a:pt x="1619" y="353"/>
                    <a:pt x="1" y="2479"/>
                    <a:pt x="314" y="4788"/>
                  </a:cubicBezTo>
                  <a:cubicBezTo>
                    <a:pt x="601" y="6905"/>
                    <a:pt x="2412" y="8440"/>
                    <a:pt x="4490" y="8440"/>
                  </a:cubicBezTo>
                  <a:cubicBezTo>
                    <a:pt x="4679" y="8440"/>
                    <a:pt x="4870" y="8427"/>
                    <a:pt x="5063" y="8401"/>
                  </a:cubicBezTo>
                  <a:cubicBezTo>
                    <a:pt x="7372" y="8088"/>
                    <a:pt x="8989" y="5963"/>
                    <a:pt x="8676" y="3653"/>
                  </a:cubicBezTo>
                  <a:cubicBezTo>
                    <a:pt x="8388" y="1537"/>
                    <a:pt x="6579" y="1"/>
                    <a:pt x="45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097;p34">
              <a:extLst>
                <a:ext uri="{FF2B5EF4-FFF2-40B4-BE49-F238E27FC236}">
                  <a16:creationId xmlns:a16="http://schemas.microsoft.com/office/drawing/2014/main" id="{D915A91A-3513-DFBE-6AD2-EFBB42FFF83D}"/>
                </a:ext>
              </a:extLst>
            </p:cNvPr>
            <p:cNvSpPr/>
            <p:nvPr/>
          </p:nvSpPr>
          <p:spPr>
            <a:xfrm>
              <a:off x="3909539" y="2768868"/>
              <a:ext cx="462738" cy="434479"/>
            </a:xfrm>
            <a:custGeom>
              <a:avLst/>
              <a:gdLst/>
              <a:ahLst/>
              <a:cxnLst/>
              <a:rect l="l" t="t" r="r" b="b"/>
              <a:pathLst>
                <a:path w="8990" h="8441" extrusionOk="0">
                  <a:moveTo>
                    <a:pt x="4495" y="1077"/>
                  </a:moveTo>
                  <a:cubicBezTo>
                    <a:pt x="4655" y="1077"/>
                    <a:pt x="4814" y="1089"/>
                    <a:pt x="4969" y="1111"/>
                  </a:cubicBezTo>
                  <a:cubicBezTo>
                    <a:pt x="4922" y="1295"/>
                    <a:pt x="4871" y="1512"/>
                    <a:pt x="4818" y="1751"/>
                  </a:cubicBezTo>
                  <a:cubicBezTo>
                    <a:pt x="4888" y="1756"/>
                    <a:pt x="4957" y="1761"/>
                    <a:pt x="5027" y="1770"/>
                  </a:cubicBezTo>
                  <a:cubicBezTo>
                    <a:pt x="5068" y="1536"/>
                    <a:pt x="5104" y="1323"/>
                    <a:pt x="5131" y="1141"/>
                  </a:cubicBezTo>
                  <a:cubicBezTo>
                    <a:pt x="5494" y="1214"/>
                    <a:pt x="5837" y="1345"/>
                    <a:pt x="6147" y="1531"/>
                  </a:cubicBezTo>
                  <a:cubicBezTo>
                    <a:pt x="6049" y="1660"/>
                    <a:pt x="5938" y="1812"/>
                    <a:pt x="5819" y="1979"/>
                  </a:cubicBezTo>
                  <a:cubicBezTo>
                    <a:pt x="5881" y="2005"/>
                    <a:pt x="5942" y="2035"/>
                    <a:pt x="6003" y="2066"/>
                  </a:cubicBezTo>
                  <a:cubicBezTo>
                    <a:pt x="6106" y="1904"/>
                    <a:pt x="6202" y="1751"/>
                    <a:pt x="6281" y="1621"/>
                  </a:cubicBezTo>
                  <a:cubicBezTo>
                    <a:pt x="6582" y="1823"/>
                    <a:pt x="6849" y="2073"/>
                    <a:pt x="7064" y="2368"/>
                  </a:cubicBezTo>
                  <a:cubicBezTo>
                    <a:pt x="6965" y="2426"/>
                    <a:pt x="6851" y="2496"/>
                    <a:pt x="6730" y="2570"/>
                  </a:cubicBezTo>
                  <a:cubicBezTo>
                    <a:pt x="6778" y="2614"/>
                    <a:pt x="6824" y="2659"/>
                    <a:pt x="6868" y="2706"/>
                  </a:cubicBezTo>
                  <a:cubicBezTo>
                    <a:pt x="6972" y="2632"/>
                    <a:pt x="7067" y="2562"/>
                    <a:pt x="7152" y="2499"/>
                  </a:cubicBezTo>
                  <a:cubicBezTo>
                    <a:pt x="7355" y="2806"/>
                    <a:pt x="7506" y="3151"/>
                    <a:pt x="7591" y="3526"/>
                  </a:cubicBezTo>
                  <a:cubicBezTo>
                    <a:pt x="7542" y="3533"/>
                    <a:pt x="7490" y="3540"/>
                    <a:pt x="7436" y="3548"/>
                  </a:cubicBezTo>
                  <a:cubicBezTo>
                    <a:pt x="7460" y="3600"/>
                    <a:pt x="7483" y="3653"/>
                    <a:pt x="7504" y="3707"/>
                  </a:cubicBezTo>
                  <a:cubicBezTo>
                    <a:pt x="7543" y="3698"/>
                    <a:pt x="7582" y="3688"/>
                    <a:pt x="7619" y="3679"/>
                  </a:cubicBezTo>
                  <a:cubicBezTo>
                    <a:pt x="7626" y="3718"/>
                    <a:pt x="7635" y="3755"/>
                    <a:pt x="7641" y="3794"/>
                  </a:cubicBezTo>
                  <a:cubicBezTo>
                    <a:pt x="7664" y="3964"/>
                    <a:pt x="7672" y="4132"/>
                    <a:pt x="7667" y="4298"/>
                  </a:cubicBezTo>
                  <a:cubicBezTo>
                    <a:pt x="7696" y="4470"/>
                    <a:pt x="7716" y="4644"/>
                    <a:pt x="7716" y="4824"/>
                  </a:cubicBezTo>
                  <a:cubicBezTo>
                    <a:pt x="7716" y="6526"/>
                    <a:pt x="6335" y="7906"/>
                    <a:pt x="4633" y="7906"/>
                  </a:cubicBezTo>
                  <a:cubicBezTo>
                    <a:pt x="3216" y="7906"/>
                    <a:pt x="2026" y="6950"/>
                    <a:pt x="1665" y="5648"/>
                  </a:cubicBezTo>
                  <a:cubicBezTo>
                    <a:pt x="1544" y="5410"/>
                    <a:pt x="1452" y="5154"/>
                    <a:pt x="1393" y="4883"/>
                  </a:cubicBezTo>
                  <a:cubicBezTo>
                    <a:pt x="1443" y="4876"/>
                    <a:pt x="1499" y="4867"/>
                    <a:pt x="1552" y="4859"/>
                  </a:cubicBezTo>
                  <a:cubicBezTo>
                    <a:pt x="1552" y="4847"/>
                    <a:pt x="1550" y="4835"/>
                    <a:pt x="1550" y="4824"/>
                  </a:cubicBezTo>
                  <a:cubicBezTo>
                    <a:pt x="1550" y="4772"/>
                    <a:pt x="1556" y="4722"/>
                    <a:pt x="1558" y="4671"/>
                  </a:cubicBezTo>
                  <a:lnTo>
                    <a:pt x="1558" y="4671"/>
                  </a:lnTo>
                  <a:cubicBezTo>
                    <a:pt x="1491" y="4686"/>
                    <a:pt x="1424" y="4701"/>
                    <a:pt x="1363" y="4717"/>
                  </a:cubicBezTo>
                  <a:cubicBezTo>
                    <a:pt x="1359" y="4693"/>
                    <a:pt x="1353" y="4671"/>
                    <a:pt x="1350" y="4647"/>
                  </a:cubicBezTo>
                  <a:cubicBezTo>
                    <a:pt x="1305" y="4318"/>
                    <a:pt x="1314" y="3994"/>
                    <a:pt x="1369" y="3683"/>
                  </a:cubicBezTo>
                  <a:cubicBezTo>
                    <a:pt x="1482" y="3710"/>
                    <a:pt x="1607" y="3741"/>
                    <a:pt x="1739" y="3771"/>
                  </a:cubicBezTo>
                  <a:cubicBezTo>
                    <a:pt x="1762" y="3708"/>
                    <a:pt x="1785" y="3645"/>
                    <a:pt x="1812" y="3584"/>
                  </a:cubicBezTo>
                  <a:cubicBezTo>
                    <a:pt x="1668" y="3559"/>
                    <a:pt x="1528" y="3536"/>
                    <a:pt x="1406" y="3516"/>
                  </a:cubicBezTo>
                  <a:cubicBezTo>
                    <a:pt x="1488" y="3170"/>
                    <a:pt x="1625" y="2842"/>
                    <a:pt x="1815" y="2546"/>
                  </a:cubicBezTo>
                  <a:cubicBezTo>
                    <a:pt x="1943" y="2643"/>
                    <a:pt x="2091" y="2750"/>
                    <a:pt x="2253" y="2866"/>
                  </a:cubicBezTo>
                  <a:cubicBezTo>
                    <a:pt x="2298" y="2811"/>
                    <a:pt x="2346" y="2761"/>
                    <a:pt x="2393" y="2710"/>
                  </a:cubicBezTo>
                  <a:cubicBezTo>
                    <a:pt x="2217" y="2597"/>
                    <a:pt x="2055" y="2495"/>
                    <a:pt x="1911" y="2406"/>
                  </a:cubicBezTo>
                  <a:cubicBezTo>
                    <a:pt x="2112" y="2127"/>
                    <a:pt x="2356" y="1878"/>
                    <a:pt x="2639" y="1674"/>
                  </a:cubicBezTo>
                  <a:cubicBezTo>
                    <a:pt x="2736" y="1836"/>
                    <a:pt x="2853" y="2023"/>
                    <a:pt x="2981" y="2225"/>
                  </a:cubicBezTo>
                  <a:cubicBezTo>
                    <a:pt x="3040" y="2188"/>
                    <a:pt x="3099" y="2150"/>
                    <a:pt x="3160" y="2116"/>
                  </a:cubicBezTo>
                  <a:cubicBezTo>
                    <a:pt x="3022" y="1917"/>
                    <a:pt x="2894" y="1735"/>
                    <a:pt x="2781" y="1582"/>
                  </a:cubicBezTo>
                  <a:cubicBezTo>
                    <a:pt x="3075" y="1393"/>
                    <a:pt x="3401" y="1249"/>
                    <a:pt x="3755" y="1164"/>
                  </a:cubicBezTo>
                  <a:cubicBezTo>
                    <a:pt x="3783" y="1360"/>
                    <a:pt x="3820" y="1591"/>
                    <a:pt x="3864" y="1843"/>
                  </a:cubicBezTo>
                  <a:cubicBezTo>
                    <a:pt x="3931" y="1825"/>
                    <a:pt x="4000" y="1808"/>
                    <a:pt x="4069" y="1796"/>
                  </a:cubicBezTo>
                  <a:cubicBezTo>
                    <a:pt x="4017" y="1550"/>
                    <a:pt x="3966" y="1324"/>
                    <a:pt x="3920" y="1133"/>
                  </a:cubicBezTo>
                  <a:cubicBezTo>
                    <a:pt x="3970" y="1124"/>
                    <a:pt x="4020" y="1111"/>
                    <a:pt x="4073" y="1105"/>
                  </a:cubicBezTo>
                  <a:cubicBezTo>
                    <a:pt x="4215" y="1086"/>
                    <a:pt x="4355" y="1077"/>
                    <a:pt x="4495" y="1077"/>
                  </a:cubicBezTo>
                  <a:close/>
                  <a:moveTo>
                    <a:pt x="4501" y="1"/>
                  </a:moveTo>
                  <a:cubicBezTo>
                    <a:pt x="4312" y="1"/>
                    <a:pt x="4120" y="13"/>
                    <a:pt x="3928" y="40"/>
                  </a:cubicBezTo>
                  <a:cubicBezTo>
                    <a:pt x="1619" y="353"/>
                    <a:pt x="1" y="2479"/>
                    <a:pt x="314" y="4788"/>
                  </a:cubicBezTo>
                  <a:cubicBezTo>
                    <a:pt x="601" y="6905"/>
                    <a:pt x="2412" y="8440"/>
                    <a:pt x="4490" y="8440"/>
                  </a:cubicBezTo>
                  <a:cubicBezTo>
                    <a:pt x="4679" y="8440"/>
                    <a:pt x="4870" y="8427"/>
                    <a:pt x="5063" y="8401"/>
                  </a:cubicBezTo>
                  <a:cubicBezTo>
                    <a:pt x="7372" y="8088"/>
                    <a:pt x="8989" y="5963"/>
                    <a:pt x="8676" y="3653"/>
                  </a:cubicBezTo>
                  <a:cubicBezTo>
                    <a:pt x="8388" y="1537"/>
                    <a:pt x="6579" y="1"/>
                    <a:pt x="4501" y="1"/>
                  </a:cubicBez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098;p34">
              <a:extLst>
                <a:ext uri="{FF2B5EF4-FFF2-40B4-BE49-F238E27FC236}">
                  <a16:creationId xmlns:a16="http://schemas.microsoft.com/office/drawing/2014/main" id="{C74BF084-4AC0-7D88-AB70-F9C6F47C8E2F}"/>
                </a:ext>
              </a:extLst>
            </p:cNvPr>
            <p:cNvSpPr/>
            <p:nvPr/>
          </p:nvSpPr>
          <p:spPr>
            <a:xfrm>
              <a:off x="3874538" y="2736029"/>
              <a:ext cx="532740" cy="500158"/>
            </a:xfrm>
            <a:custGeom>
              <a:avLst/>
              <a:gdLst/>
              <a:ahLst/>
              <a:cxnLst/>
              <a:rect l="l" t="t" r="r" b="b"/>
              <a:pathLst>
                <a:path w="10350" h="9717" extrusionOk="0">
                  <a:moveTo>
                    <a:pt x="5190" y="1238"/>
                  </a:moveTo>
                  <a:cubicBezTo>
                    <a:pt x="6987" y="1238"/>
                    <a:pt x="8550" y="2553"/>
                    <a:pt x="8796" y="4367"/>
                  </a:cubicBezTo>
                  <a:cubicBezTo>
                    <a:pt x="9065" y="6348"/>
                    <a:pt x="7662" y="8174"/>
                    <a:pt x="5662" y="8445"/>
                  </a:cubicBezTo>
                  <a:cubicBezTo>
                    <a:pt x="5494" y="8468"/>
                    <a:pt x="5326" y="8479"/>
                    <a:pt x="5161" y="8479"/>
                  </a:cubicBezTo>
                  <a:cubicBezTo>
                    <a:pt x="3363" y="8479"/>
                    <a:pt x="1800" y="7164"/>
                    <a:pt x="1553" y="5350"/>
                  </a:cubicBezTo>
                  <a:cubicBezTo>
                    <a:pt x="1284" y="3369"/>
                    <a:pt x="2688" y="1543"/>
                    <a:pt x="4688" y="1272"/>
                  </a:cubicBezTo>
                  <a:cubicBezTo>
                    <a:pt x="4857" y="1249"/>
                    <a:pt x="5024" y="1238"/>
                    <a:pt x="5190" y="1238"/>
                  </a:cubicBezTo>
                  <a:close/>
                  <a:moveTo>
                    <a:pt x="5182" y="0"/>
                  </a:moveTo>
                  <a:cubicBezTo>
                    <a:pt x="4964" y="0"/>
                    <a:pt x="4744" y="15"/>
                    <a:pt x="4522" y="45"/>
                  </a:cubicBezTo>
                  <a:cubicBezTo>
                    <a:pt x="1863" y="405"/>
                    <a:pt x="0" y="2854"/>
                    <a:pt x="362" y="5512"/>
                  </a:cubicBezTo>
                  <a:cubicBezTo>
                    <a:pt x="693" y="7948"/>
                    <a:pt x="2776" y="9716"/>
                    <a:pt x="5169" y="9716"/>
                  </a:cubicBezTo>
                  <a:cubicBezTo>
                    <a:pt x="5387" y="9716"/>
                    <a:pt x="5607" y="9702"/>
                    <a:pt x="5829" y="9672"/>
                  </a:cubicBezTo>
                  <a:cubicBezTo>
                    <a:pt x="8487" y="9311"/>
                    <a:pt x="10349" y="6864"/>
                    <a:pt x="9989" y="4206"/>
                  </a:cubicBezTo>
                  <a:cubicBezTo>
                    <a:pt x="9658" y="1769"/>
                    <a:pt x="7574" y="0"/>
                    <a:pt x="51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099;p34">
              <a:extLst>
                <a:ext uri="{FF2B5EF4-FFF2-40B4-BE49-F238E27FC236}">
                  <a16:creationId xmlns:a16="http://schemas.microsoft.com/office/drawing/2014/main" id="{7351811F-2CE2-407B-918E-9A5A8084DEC6}"/>
                </a:ext>
              </a:extLst>
            </p:cNvPr>
            <p:cNvSpPr/>
            <p:nvPr/>
          </p:nvSpPr>
          <p:spPr>
            <a:xfrm>
              <a:off x="4103381" y="2951180"/>
              <a:ext cx="74995" cy="69848"/>
            </a:xfrm>
            <a:custGeom>
              <a:avLst/>
              <a:gdLst/>
              <a:ahLst/>
              <a:cxnLst/>
              <a:rect l="l" t="t" r="r" b="b"/>
              <a:pathLst>
                <a:path w="1457" h="1357" extrusionOk="0">
                  <a:moveTo>
                    <a:pt x="731" y="1"/>
                  </a:moveTo>
                  <a:cubicBezTo>
                    <a:pt x="700" y="1"/>
                    <a:pt x="670" y="3"/>
                    <a:pt x="638" y="7"/>
                  </a:cubicBezTo>
                  <a:cubicBezTo>
                    <a:pt x="264" y="58"/>
                    <a:pt x="1" y="400"/>
                    <a:pt x="51" y="771"/>
                  </a:cubicBezTo>
                  <a:cubicBezTo>
                    <a:pt x="98" y="1110"/>
                    <a:pt x="390" y="1356"/>
                    <a:pt x="726" y="1356"/>
                  </a:cubicBezTo>
                  <a:cubicBezTo>
                    <a:pt x="757" y="1356"/>
                    <a:pt x="789" y="1354"/>
                    <a:pt x="820" y="1350"/>
                  </a:cubicBezTo>
                  <a:cubicBezTo>
                    <a:pt x="1195" y="1299"/>
                    <a:pt x="1457" y="957"/>
                    <a:pt x="1407" y="587"/>
                  </a:cubicBezTo>
                  <a:cubicBezTo>
                    <a:pt x="1361" y="247"/>
                    <a:pt x="1067" y="1"/>
                    <a:pt x="73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100;p34">
              <a:extLst>
                <a:ext uri="{FF2B5EF4-FFF2-40B4-BE49-F238E27FC236}">
                  <a16:creationId xmlns:a16="http://schemas.microsoft.com/office/drawing/2014/main" id="{CCF28018-0469-68D3-6582-275579164A93}"/>
                </a:ext>
              </a:extLst>
            </p:cNvPr>
            <p:cNvSpPr/>
            <p:nvPr/>
          </p:nvSpPr>
          <p:spPr>
            <a:xfrm>
              <a:off x="3885862" y="2736029"/>
              <a:ext cx="505460" cy="260142"/>
            </a:xfrm>
            <a:custGeom>
              <a:avLst/>
              <a:gdLst/>
              <a:ahLst/>
              <a:cxnLst/>
              <a:rect l="l" t="t" r="r" b="b"/>
              <a:pathLst>
                <a:path w="9820" h="5054" extrusionOk="0">
                  <a:moveTo>
                    <a:pt x="4962" y="0"/>
                  </a:moveTo>
                  <a:cubicBezTo>
                    <a:pt x="4744" y="0"/>
                    <a:pt x="4524" y="15"/>
                    <a:pt x="4302" y="45"/>
                  </a:cubicBezTo>
                  <a:cubicBezTo>
                    <a:pt x="1797" y="385"/>
                    <a:pt x="0" y="2578"/>
                    <a:pt x="101" y="5053"/>
                  </a:cubicBezTo>
                  <a:cubicBezTo>
                    <a:pt x="190" y="2738"/>
                    <a:pt x="1927" y="750"/>
                    <a:pt x="4302" y="427"/>
                  </a:cubicBezTo>
                  <a:cubicBezTo>
                    <a:pt x="4523" y="397"/>
                    <a:pt x="4743" y="383"/>
                    <a:pt x="4961" y="383"/>
                  </a:cubicBezTo>
                  <a:cubicBezTo>
                    <a:pt x="7354" y="383"/>
                    <a:pt x="9438" y="2150"/>
                    <a:pt x="9769" y="4587"/>
                  </a:cubicBezTo>
                  <a:cubicBezTo>
                    <a:pt x="9790" y="4742"/>
                    <a:pt x="9802" y="4894"/>
                    <a:pt x="9808" y="5047"/>
                  </a:cubicBezTo>
                  <a:cubicBezTo>
                    <a:pt x="9819" y="4770"/>
                    <a:pt x="9807" y="4490"/>
                    <a:pt x="9769" y="4206"/>
                  </a:cubicBezTo>
                  <a:cubicBezTo>
                    <a:pt x="9438" y="1769"/>
                    <a:pt x="7354" y="0"/>
                    <a:pt x="4962" y="0"/>
                  </a:cubicBez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101;p34">
              <a:extLst>
                <a:ext uri="{FF2B5EF4-FFF2-40B4-BE49-F238E27FC236}">
                  <a16:creationId xmlns:a16="http://schemas.microsoft.com/office/drawing/2014/main" id="{553D0F43-1B41-9402-9618-D02BCE02ED70}"/>
                </a:ext>
              </a:extLst>
            </p:cNvPr>
            <p:cNvSpPr/>
            <p:nvPr/>
          </p:nvSpPr>
          <p:spPr>
            <a:xfrm>
              <a:off x="3952569" y="2995805"/>
              <a:ext cx="380999" cy="196419"/>
            </a:xfrm>
            <a:custGeom>
              <a:avLst/>
              <a:gdLst/>
              <a:ahLst/>
              <a:cxnLst/>
              <a:rect l="l" t="t" r="r" b="b"/>
              <a:pathLst>
                <a:path w="7402" h="3816" extrusionOk="0">
                  <a:moveTo>
                    <a:pt x="12" y="1"/>
                  </a:moveTo>
                  <a:cubicBezTo>
                    <a:pt x="0" y="226"/>
                    <a:pt x="7" y="455"/>
                    <a:pt x="37" y="685"/>
                  </a:cubicBezTo>
                  <a:cubicBezTo>
                    <a:pt x="284" y="2500"/>
                    <a:pt x="1848" y="3815"/>
                    <a:pt x="3646" y="3815"/>
                  </a:cubicBezTo>
                  <a:cubicBezTo>
                    <a:pt x="3811" y="3815"/>
                    <a:pt x="3978" y="3804"/>
                    <a:pt x="4146" y="3781"/>
                  </a:cubicBezTo>
                  <a:cubicBezTo>
                    <a:pt x="6044" y="3523"/>
                    <a:pt x="7401" y="1866"/>
                    <a:pt x="7305" y="4"/>
                  </a:cubicBezTo>
                  <a:lnTo>
                    <a:pt x="7305" y="4"/>
                  </a:lnTo>
                  <a:cubicBezTo>
                    <a:pt x="7212" y="1706"/>
                    <a:pt x="5912" y="3159"/>
                    <a:pt x="4146" y="3398"/>
                  </a:cubicBezTo>
                  <a:cubicBezTo>
                    <a:pt x="3978" y="3421"/>
                    <a:pt x="3810" y="3432"/>
                    <a:pt x="3645" y="3432"/>
                  </a:cubicBezTo>
                  <a:cubicBezTo>
                    <a:pt x="1847" y="3432"/>
                    <a:pt x="284" y="2117"/>
                    <a:pt x="37" y="303"/>
                  </a:cubicBezTo>
                  <a:cubicBezTo>
                    <a:pt x="24" y="202"/>
                    <a:pt x="18" y="101"/>
                    <a:pt x="12" y="1"/>
                  </a:cubicBez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102;p34">
              <a:extLst>
                <a:ext uri="{FF2B5EF4-FFF2-40B4-BE49-F238E27FC236}">
                  <a16:creationId xmlns:a16="http://schemas.microsoft.com/office/drawing/2014/main" id="{9A9FD918-4DBD-B7E4-5609-76D76C85A5D1}"/>
                </a:ext>
              </a:extLst>
            </p:cNvPr>
            <p:cNvSpPr/>
            <p:nvPr/>
          </p:nvSpPr>
          <p:spPr>
            <a:xfrm>
              <a:off x="3948451" y="2782662"/>
              <a:ext cx="380742" cy="195750"/>
            </a:xfrm>
            <a:custGeom>
              <a:avLst/>
              <a:gdLst/>
              <a:ahLst/>
              <a:cxnLst/>
              <a:rect l="l" t="t" r="r" b="b"/>
              <a:pathLst>
                <a:path w="7397" h="3803" extrusionOk="0">
                  <a:moveTo>
                    <a:pt x="3754" y="1"/>
                  </a:moveTo>
                  <a:cubicBezTo>
                    <a:pt x="3588" y="1"/>
                    <a:pt x="3421" y="12"/>
                    <a:pt x="3252" y="35"/>
                  </a:cubicBezTo>
                  <a:cubicBezTo>
                    <a:pt x="1358" y="292"/>
                    <a:pt x="1" y="1945"/>
                    <a:pt x="91" y="3802"/>
                  </a:cubicBezTo>
                  <a:cubicBezTo>
                    <a:pt x="166" y="2083"/>
                    <a:pt x="1471" y="607"/>
                    <a:pt x="3252" y="366"/>
                  </a:cubicBezTo>
                  <a:cubicBezTo>
                    <a:pt x="3421" y="343"/>
                    <a:pt x="3588" y="332"/>
                    <a:pt x="3754" y="332"/>
                  </a:cubicBezTo>
                  <a:cubicBezTo>
                    <a:pt x="5551" y="332"/>
                    <a:pt x="7114" y="1647"/>
                    <a:pt x="7360" y="3461"/>
                  </a:cubicBezTo>
                  <a:cubicBezTo>
                    <a:pt x="7375" y="3565"/>
                    <a:pt x="7381" y="3668"/>
                    <a:pt x="7386" y="3772"/>
                  </a:cubicBezTo>
                  <a:cubicBezTo>
                    <a:pt x="7396" y="3561"/>
                    <a:pt x="7390" y="3346"/>
                    <a:pt x="7360" y="3130"/>
                  </a:cubicBezTo>
                  <a:cubicBezTo>
                    <a:pt x="7114" y="1316"/>
                    <a:pt x="5551" y="1"/>
                    <a:pt x="3754" y="1"/>
                  </a:cubicBez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103;p34">
              <a:extLst>
                <a:ext uri="{FF2B5EF4-FFF2-40B4-BE49-F238E27FC236}">
                  <a16:creationId xmlns:a16="http://schemas.microsoft.com/office/drawing/2014/main" id="{39DA1153-E09A-20BF-B6C3-781D97045A6D}"/>
                </a:ext>
              </a:extLst>
            </p:cNvPr>
            <p:cNvSpPr/>
            <p:nvPr/>
          </p:nvSpPr>
          <p:spPr>
            <a:xfrm>
              <a:off x="3890546" y="2977173"/>
              <a:ext cx="504945" cy="259010"/>
            </a:xfrm>
            <a:custGeom>
              <a:avLst/>
              <a:gdLst/>
              <a:ahLst/>
              <a:cxnLst/>
              <a:rect l="l" t="t" r="r" b="b"/>
              <a:pathLst>
                <a:path w="9810" h="5032" extrusionOk="0">
                  <a:moveTo>
                    <a:pt x="9718" y="0"/>
                  </a:moveTo>
                  <a:lnTo>
                    <a:pt x="9718" y="0"/>
                  </a:lnTo>
                  <a:cubicBezTo>
                    <a:pt x="9645" y="2329"/>
                    <a:pt x="7902" y="4333"/>
                    <a:pt x="5518" y="4656"/>
                  </a:cubicBezTo>
                  <a:cubicBezTo>
                    <a:pt x="5296" y="4686"/>
                    <a:pt x="5076" y="4701"/>
                    <a:pt x="4858" y="4701"/>
                  </a:cubicBezTo>
                  <a:cubicBezTo>
                    <a:pt x="2465" y="4701"/>
                    <a:pt x="382" y="2932"/>
                    <a:pt x="51" y="496"/>
                  </a:cubicBezTo>
                  <a:cubicBezTo>
                    <a:pt x="29" y="334"/>
                    <a:pt x="16" y="175"/>
                    <a:pt x="9" y="16"/>
                  </a:cubicBezTo>
                  <a:lnTo>
                    <a:pt x="9" y="16"/>
                  </a:lnTo>
                  <a:cubicBezTo>
                    <a:pt x="1" y="282"/>
                    <a:pt x="14" y="553"/>
                    <a:pt x="51" y="827"/>
                  </a:cubicBezTo>
                  <a:cubicBezTo>
                    <a:pt x="382" y="3263"/>
                    <a:pt x="2465" y="5031"/>
                    <a:pt x="4858" y="5031"/>
                  </a:cubicBezTo>
                  <a:cubicBezTo>
                    <a:pt x="5076" y="5031"/>
                    <a:pt x="5296" y="5017"/>
                    <a:pt x="5518" y="4987"/>
                  </a:cubicBezTo>
                  <a:cubicBezTo>
                    <a:pt x="8015" y="4648"/>
                    <a:pt x="9810" y="2467"/>
                    <a:pt x="9718" y="0"/>
                  </a:cubicBez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104;p34">
              <a:extLst>
                <a:ext uri="{FF2B5EF4-FFF2-40B4-BE49-F238E27FC236}">
                  <a16:creationId xmlns:a16="http://schemas.microsoft.com/office/drawing/2014/main" id="{5D9CBA91-7A4B-F624-4DA5-1071F16A72F4}"/>
                </a:ext>
              </a:extLst>
            </p:cNvPr>
            <p:cNvSpPr/>
            <p:nvPr/>
          </p:nvSpPr>
          <p:spPr>
            <a:xfrm>
              <a:off x="4784555" y="2310206"/>
              <a:ext cx="20435" cy="156168"/>
            </a:xfrm>
            <a:custGeom>
              <a:avLst/>
              <a:gdLst/>
              <a:ahLst/>
              <a:cxnLst/>
              <a:rect l="l" t="t" r="r" b="b"/>
              <a:pathLst>
                <a:path w="397" h="3034" extrusionOk="0">
                  <a:moveTo>
                    <a:pt x="378" y="0"/>
                  </a:moveTo>
                  <a:cubicBezTo>
                    <a:pt x="169" y="0"/>
                    <a:pt x="0" y="66"/>
                    <a:pt x="7" y="148"/>
                  </a:cubicBezTo>
                  <a:lnTo>
                    <a:pt x="225" y="3034"/>
                  </a:lnTo>
                  <a:lnTo>
                    <a:pt x="397" y="3034"/>
                  </a:lnTo>
                  <a:lnTo>
                    <a:pt x="37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105;p34">
              <a:extLst>
                <a:ext uri="{FF2B5EF4-FFF2-40B4-BE49-F238E27FC236}">
                  <a16:creationId xmlns:a16="http://schemas.microsoft.com/office/drawing/2014/main" id="{F65DDA2F-513B-B600-77B8-7B9FF58BBAA5}"/>
                </a:ext>
              </a:extLst>
            </p:cNvPr>
            <p:cNvSpPr/>
            <p:nvPr/>
          </p:nvSpPr>
          <p:spPr>
            <a:xfrm>
              <a:off x="3776124" y="3232265"/>
              <a:ext cx="2604354" cy="31861"/>
            </a:xfrm>
            <a:custGeom>
              <a:avLst/>
              <a:gdLst/>
              <a:ahLst/>
              <a:cxnLst/>
              <a:rect l="l" t="t" r="r" b="b"/>
              <a:pathLst>
                <a:path w="50597" h="619" extrusionOk="0">
                  <a:moveTo>
                    <a:pt x="0" y="0"/>
                  </a:moveTo>
                  <a:cubicBezTo>
                    <a:pt x="0" y="0"/>
                    <a:pt x="3957" y="618"/>
                    <a:pt x="23012" y="618"/>
                  </a:cubicBezTo>
                  <a:cubicBezTo>
                    <a:pt x="42066" y="618"/>
                    <a:pt x="50597" y="0"/>
                    <a:pt x="50597" y="0"/>
                  </a:cubicBez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106;p34">
              <a:extLst>
                <a:ext uri="{FF2B5EF4-FFF2-40B4-BE49-F238E27FC236}">
                  <a16:creationId xmlns:a16="http://schemas.microsoft.com/office/drawing/2014/main" id="{C3C4B686-AC48-1908-5A52-7F36F2858971}"/>
                </a:ext>
              </a:extLst>
            </p:cNvPr>
            <p:cNvSpPr/>
            <p:nvPr/>
          </p:nvSpPr>
          <p:spPr>
            <a:xfrm>
              <a:off x="4811372" y="2881230"/>
              <a:ext cx="675628" cy="39428"/>
            </a:xfrm>
            <a:custGeom>
              <a:avLst/>
              <a:gdLst/>
              <a:ahLst/>
              <a:cxnLst/>
              <a:rect l="l" t="t" r="r" b="b"/>
              <a:pathLst>
                <a:path w="13126" h="766" extrusionOk="0">
                  <a:moveTo>
                    <a:pt x="13126" y="0"/>
                  </a:moveTo>
                  <a:lnTo>
                    <a:pt x="1" y="353"/>
                  </a:lnTo>
                  <a:lnTo>
                    <a:pt x="1" y="765"/>
                  </a:lnTo>
                  <a:lnTo>
                    <a:pt x="13126" y="412"/>
                  </a:lnTo>
                  <a:lnTo>
                    <a:pt x="13126" y="0"/>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107;p34">
              <a:extLst>
                <a:ext uri="{FF2B5EF4-FFF2-40B4-BE49-F238E27FC236}">
                  <a16:creationId xmlns:a16="http://schemas.microsoft.com/office/drawing/2014/main" id="{B652ED44-733F-C8A4-6646-3C56AB3B663C}"/>
                </a:ext>
              </a:extLst>
            </p:cNvPr>
            <p:cNvSpPr/>
            <p:nvPr/>
          </p:nvSpPr>
          <p:spPr>
            <a:xfrm>
              <a:off x="4490807" y="2595255"/>
              <a:ext cx="168161" cy="111901"/>
            </a:xfrm>
            <a:custGeom>
              <a:avLst/>
              <a:gdLst/>
              <a:ahLst/>
              <a:cxnLst/>
              <a:rect l="l" t="t" r="r" b="b"/>
              <a:pathLst>
                <a:path w="3267" h="2174" extrusionOk="0">
                  <a:moveTo>
                    <a:pt x="46" y="0"/>
                  </a:moveTo>
                  <a:cubicBezTo>
                    <a:pt x="40" y="0"/>
                    <a:pt x="36" y="2"/>
                    <a:pt x="35" y="4"/>
                  </a:cubicBezTo>
                  <a:cubicBezTo>
                    <a:pt x="1" y="54"/>
                    <a:pt x="689" y="580"/>
                    <a:pt x="1572" y="1178"/>
                  </a:cubicBezTo>
                  <a:cubicBezTo>
                    <a:pt x="2408" y="1745"/>
                    <a:pt x="3120" y="2174"/>
                    <a:pt x="3222" y="2174"/>
                  </a:cubicBezTo>
                  <a:cubicBezTo>
                    <a:pt x="3227" y="2174"/>
                    <a:pt x="3231" y="2172"/>
                    <a:pt x="3233" y="2170"/>
                  </a:cubicBezTo>
                  <a:cubicBezTo>
                    <a:pt x="3267" y="2120"/>
                    <a:pt x="2579" y="1594"/>
                    <a:pt x="1696" y="996"/>
                  </a:cubicBezTo>
                  <a:cubicBezTo>
                    <a:pt x="859" y="429"/>
                    <a:pt x="148" y="0"/>
                    <a:pt x="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108;p34">
              <a:extLst>
                <a:ext uri="{FF2B5EF4-FFF2-40B4-BE49-F238E27FC236}">
                  <a16:creationId xmlns:a16="http://schemas.microsoft.com/office/drawing/2014/main" id="{0175501D-727E-AC3C-2E84-58E921D6E2D8}"/>
                </a:ext>
              </a:extLst>
            </p:cNvPr>
            <p:cNvSpPr/>
            <p:nvPr/>
          </p:nvSpPr>
          <p:spPr>
            <a:xfrm>
              <a:off x="4649802" y="2702881"/>
              <a:ext cx="168109" cy="112004"/>
            </a:xfrm>
            <a:custGeom>
              <a:avLst/>
              <a:gdLst/>
              <a:ahLst/>
              <a:cxnLst/>
              <a:rect l="l" t="t" r="r" b="b"/>
              <a:pathLst>
                <a:path w="3266" h="2176" extrusionOk="0">
                  <a:moveTo>
                    <a:pt x="45" y="1"/>
                  </a:moveTo>
                  <a:cubicBezTo>
                    <a:pt x="39" y="1"/>
                    <a:pt x="36" y="2"/>
                    <a:pt x="34" y="5"/>
                  </a:cubicBezTo>
                  <a:cubicBezTo>
                    <a:pt x="0" y="55"/>
                    <a:pt x="688" y="582"/>
                    <a:pt x="1571" y="1179"/>
                  </a:cubicBezTo>
                  <a:cubicBezTo>
                    <a:pt x="2409" y="1747"/>
                    <a:pt x="3120" y="2175"/>
                    <a:pt x="3221" y="2175"/>
                  </a:cubicBezTo>
                  <a:cubicBezTo>
                    <a:pt x="3227" y="2175"/>
                    <a:pt x="3230" y="2174"/>
                    <a:pt x="3232" y="2171"/>
                  </a:cubicBezTo>
                  <a:cubicBezTo>
                    <a:pt x="3266" y="2120"/>
                    <a:pt x="2578" y="1595"/>
                    <a:pt x="1695" y="996"/>
                  </a:cubicBezTo>
                  <a:cubicBezTo>
                    <a:pt x="858" y="430"/>
                    <a:pt x="146" y="1"/>
                    <a:pt x="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109;p34">
              <a:extLst>
                <a:ext uri="{FF2B5EF4-FFF2-40B4-BE49-F238E27FC236}">
                  <a16:creationId xmlns:a16="http://schemas.microsoft.com/office/drawing/2014/main" id="{F4241531-287D-66A3-E4EB-B603F46A720F}"/>
                </a:ext>
              </a:extLst>
            </p:cNvPr>
            <p:cNvSpPr/>
            <p:nvPr/>
          </p:nvSpPr>
          <p:spPr>
            <a:xfrm>
              <a:off x="4542175" y="2702161"/>
              <a:ext cx="116740" cy="164712"/>
            </a:xfrm>
            <a:custGeom>
              <a:avLst/>
              <a:gdLst/>
              <a:ahLst/>
              <a:cxnLst/>
              <a:rect l="l" t="t" r="r" b="b"/>
              <a:pathLst>
                <a:path w="2268" h="3200" extrusionOk="0">
                  <a:moveTo>
                    <a:pt x="2213" y="0"/>
                  </a:moveTo>
                  <a:cubicBezTo>
                    <a:pt x="2141" y="0"/>
                    <a:pt x="1626" y="677"/>
                    <a:pt x="1042" y="1538"/>
                  </a:cubicBezTo>
                  <a:cubicBezTo>
                    <a:pt x="445" y="2422"/>
                    <a:pt x="1" y="3165"/>
                    <a:pt x="51" y="3199"/>
                  </a:cubicBezTo>
                  <a:cubicBezTo>
                    <a:pt x="52" y="3199"/>
                    <a:pt x="54" y="3200"/>
                    <a:pt x="55" y="3200"/>
                  </a:cubicBezTo>
                  <a:cubicBezTo>
                    <a:pt x="127" y="3200"/>
                    <a:pt x="642" y="2523"/>
                    <a:pt x="1225" y="1662"/>
                  </a:cubicBezTo>
                  <a:cubicBezTo>
                    <a:pt x="1824" y="779"/>
                    <a:pt x="2268" y="35"/>
                    <a:pt x="2217" y="1"/>
                  </a:cubicBezTo>
                  <a:cubicBezTo>
                    <a:pt x="2216" y="1"/>
                    <a:pt x="2215" y="0"/>
                    <a:pt x="22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110;p34">
              <a:extLst>
                <a:ext uri="{FF2B5EF4-FFF2-40B4-BE49-F238E27FC236}">
                  <a16:creationId xmlns:a16="http://schemas.microsoft.com/office/drawing/2014/main" id="{FFA2B4A3-7632-1985-F6CE-74CFC872A3E2}"/>
                </a:ext>
              </a:extLst>
            </p:cNvPr>
            <p:cNvSpPr/>
            <p:nvPr/>
          </p:nvSpPr>
          <p:spPr>
            <a:xfrm>
              <a:off x="4649854" y="2543165"/>
              <a:ext cx="116740" cy="164815"/>
            </a:xfrm>
            <a:custGeom>
              <a:avLst/>
              <a:gdLst/>
              <a:ahLst/>
              <a:cxnLst/>
              <a:rect l="l" t="t" r="r" b="b"/>
              <a:pathLst>
                <a:path w="2268" h="3202" extrusionOk="0">
                  <a:moveTo>
                    <a:pt x="2213" y="1"/>
                  </a:moveTo>
                  <a:cubicBezTo>
                    <a:pt x="2142" y="1"/>
                    <a:pt x="1626" y="677"/>
                    <a:pt x="1043" y="1540"/>
                  </a:cubicBezTo>
                  <a:cubicBezTo>
                    <a:pt x="444" y="2422"/>
                    <a:pt x="0" y="3165"/>
                    <a:pt x="50" y="3200"/>
                  </a:cubicBezTo>
                  <a:cubicBezTo>
                    <a:pt x="52" y="3201"/>
                    <a:pt x="53" y="3201"/>
                    <a:pt x="55" y="3201"/>
                  </a:cubicBezTo>
                  <a:cubicBezTo>
                    <a:pt x="126" y="3201"/>
                    <a:pt x="641" y="2525"/>
                    <a:pt x="1226" y="1663"/>
                  </a:cubicBezTo>
                  <a:cubicBezTo>
                    <a:pt x="1823" y="780"/>
                    <a:pt x="2267" y="37"/>
                    <a:pt x="2217" y="2"/>
                  </a:cubicBezTo>
                  <a:cubicBezTo>
                    <a:pt x="2216" y="1"/>
                    <a:pt x="2214" y="1"/>
                    <a:pt x="22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111;p34">
              <a:extLst>
                <a:ext uri="{FF2B5EF4-FFF2-40B4-BE49-F238E27FC236}">
                  <a16:creationId xmlns:a16="http://schemas.microsoft.com/office/drawing/2014/main" id="{B13CB5D6-CB6D-DF20-5FCF-E9FB76F938F1}"/>
                </a:ext>
              </a:extLst>
            </p:cNvPr>
            <p:cNvSpPr/>
            <p:nvPr/>
          </p:nvSpPr>
          <p:spPr>
            <a:xfrm>
              <a:off x="4614390" y="2513158"/>
              <a:ext cx="43752" cy="195287"/>
            </a:xfrm>
            <a:custGeom>
              <a:avLst/>
              <a:gdLst/>
              <a:ahLst/>
              <a:cxnLst/>
              <a:rect l="l" t="t" r="r" b="b"/>
              <a:pathLst>
                <a:path w="850" h="3794" extrusionOk="0">
                  <a:moveTo>
                    <a:pt x="62" y="1"/>
                  </a:moveTo>
                  <a:cubicBezTo>
                    <a:pt x="61" y="1"/>
                    <a:pt x="61" y="1"/>
                    <a:pt x="60" y="1"/>
                  </a:cubicBezTo>
                  <a:cubicBezTo>
                    <a:pt x="1" y="12"/>
                    <a:pt x="115" y="870"/>
                    <a:pt x="316" y="1917"/>
                  </a:cubicBezTo>
                  <a:cubicBezTo>
                    <a:pt x="516" y="2958"/>
                    <a:pt x="727" y="3793"/>
                    <a:pt x="788" y="3793"/>
                  </a:cubicBezTo>
                  <a:cubicBezTo>
                    <a:pt x="789" y="3793"/>
                    <a:pt x="789" y="3793"/>
                    <a:pt x="789" y="3793"/>
                  </a:cubicBezTo>
                  <a:cubicBezTo>
                    <a:pt x="849" y="3781"/>
                    <a:pt x="735" y="2924"/>
                    <a:pt x="533" y="1876"/>
                  </a:cubicBezTo>
                  <a:cubicBezTo>
                    <a:pt x="333" y="836"/>
                    <a:pt x="123" y="1"/>
                    <a:pt x="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112;p34">
              <a:extLst>
                <a:ext uri="{FF2B5EF4-FFF2-40B4-BE49-F238E27FC236}">
                  <a16:creationId xmlns:a16="http://schemas.microsoft.com/office/drawing/2014/main" id="{C8DF89EC-669C-CF43-73FE-D45B834771E9}"/>
                </a:ext>
              </a:extLst>
            </p:cNvPr>
            <p:cNvSpPr/>
            <p:nvPr/>
          </p:nvSpPr>
          <p:spPr>
            <a:xfrm>
              <a:off x="4650626" y="2701646"/>
              <a:ext cx="43752" cy="195338"/>
            </a:xfrm>
            <a:custGeom>
              <a:avLst/>
              <a:gdLst/>
              <a:ahLst/>
              <a:cxnLst/>
              <a:rect l="l" t="t" r="r" b="b"/>
              <a:pathLst>
                <a:path w="850" h="3795" extrusionOk="0">
                  <a:moveTo>
                    <a:pt x="62" y="0"/>
                  </a:moveTo>
                  <a:cubicBezTo>
                    <a:pt x="61" y="0"/>
                    <a:pt x="61" y="0"/>
                    <a:pt x="60" y="1"/>
                  </a:cubicBezTo>
                  <a:cubicBezTo>
                    <a:pt x="1" y="12"/>
                    <a:pt x="115" y="871"/>
                    <a:pt x="316" y="1918"/>
                  </a:cubicBezTo>
                  <a:cubicBezTo>
                    <a:pt x="517" y="2959"/>
                    <a:pt x="727" y="3794"/>
                    <a:pt x="788" y="3794"/>
                  </a:cubicBezTo>
                  <a:cubicBezTo>
                    <a:pt x="789" y="3794"/>
                    <a:pt x="789" y="3794"/>
                    <a:pt x="790" y="3794"/>
                  </a:cubicBezTo>
                  <a:cubicBezTo>
                    <a:pt x="849" y="3782"/>
                    <a:pt x="735" y="2923"/>
                    <a:pt x="534" y="1877"/>
                  </a:cubicBezTo>
                  <a:cubicBezTo>
                    <a:pt x="334" y="836"/>
                    <a:pt x="123" y="0"/>
                    <a:pt x="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13;p34">
              <a:extLst>
                <a:ext uri="{FF2B5EF4-FFF2-40B4-BE49-F238E27FC236}">
                  <a16:creationId xmlns:a16="http://schemas.microsoft.com/office/drawing/2014/main" id="{4296B1B6-410F-A667-7493-5D2448E365A6}"/>
                </a:ext>
              </a:extLst>
            </p:cNvPr>
            <p:cNvSpPr/>
            <p:nvPr/>
          </p:nvSpPr>
          <p:spPr>
            <a:xfrm>
              <a:off x="4461880" y="2703550"/>
              <a:ext cx="196471" cy="39222"/>
            </a:xfrm>
            <a:custGeom>
              <a:avLst/>
              <a:gdLst/>
              <a:ahLst/>
              <a:cxnLst/>
              <a:rect l="l" t="t" r="r" b="b"/>
              <a:pathLst>
                <a:path w="3817" h="762" extrusionOk="0">
                  <a:moveTo>
                    <a:pt x="3720" y="1"/>
                  </a:moveTo>
                  <a:cubicBezTo>
                    <a:pt x="3479" y="1"/>
                    <a:pt x="2747" y="107"/>
                    <a:pt x="1887" y="273"/>
                  </a:cubicBezTo>
                  <a:cubicBezTo>
                    <a:pt x="840" y="474"/>
                    <a:pt x="0" y="686"/>
                    <a:pt x="12" y="746"/>
                  </a:cubicBezTo>
                  <a:cubicBezTo>
                    <a:pt x="14" y="757"/>
                    <a:pt x="43" y="762"/>
                    <a:pt x="96" y="762"/>
                  </a:cubicBezTo>
                  <a:cubicBezTo>
                    <a:pt x="337" y="762"/>
                    <a:pt x="1069" y="654"/>
                    <a:pt x="1930" y="489"/>
                  </a:cubicBezTo>
                  <a:cubicBezTo>
                    <a:pt x="2977" y="288"/>
                    <a:pt x="3817" y="77"/>
                    <a:pt x="3805" y="17"/>
                  </a:cubicBezTo>
                  <a:cubicBezTo>
                    <a:pt x="3803" y="6"/>
                    <a:pt x="3773" y="1"/>
                    <a:pt x="37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114;p34">
              <a:extLst>
                <a:ext uri="{FF2B5EF4-FFF2-40B4-BE49-F238E27FC236}">
                  <a16:creationId xmlns:a16="http://schemas.microsoft.com/office/drawing/2014/main" id="{113C7D48-885D-019A-91BC-1B4E77ED62EE}"/>
                </a:ext>
              </a:extLst>
            </p:cNvPr>
            <p:cNvSpPr/>
            <p:nvPr/>
          </p:nvSpPr>
          <p:spPr>
            <a:xfrm>
              <a:off x="4650420" y="2667315"/>
              <a:ext cx="196471" cy="39222"/>
            </a:xfrm>
            <a:custGeom>
              <a:avLst/>
              <a:gdLst/>
              <a:ahLst/>
              <a:cxnLst/>
              <a:rect l="l" t="t" r="r" b="b"/>
              <a:pathLst>
                <a:path w="3817" h="762" extrusionOk="0">
                  <a:moveTo>
                    <a:pt x="3720" y="1"/>
                  </a:moveTo>
                  <a:cubicBezTo>
                    <a:pt x="3478" y="1"/>
                    <a:pt x="2747" y="107"/>
                    <a:pt x="1887" y="272"/>
                  </a:cubicBezTo>
                  <a:cubicBezTo>
                    <a:pt x="840" y="474"/>
                    <a:pt x="0" y="686"/>
                    <a:pt x="12" y="746"/>
                  </a:cubicBezTo>
                  <a:cubicBezTo>
                    <a:pt x="14" y="757"/>
                    <a:pt x="43" y="762"/>
                    <a:pt x="96" y="762"/>
                  </a:cubicBezTo>
                  <a:cubicBezTo>
                    <a:pt x="336" y="762"/>
                    <a:pt x="1069" y="654"/>
                    <a:pt x="1930" y="489"/>
                  </a:cubicBezTo>
                  <a:cubicBezTo>
                    <a:pt x="2976" y="288"/>
                    <a:pt x="3817" y="77"/>
                    <a:pt x="3805" y="17"/>
                  </a:cubicBezTo>
                  <a:cubicBezTo>
                    <a:pt x="3802" y="6"/>
                    <a:pt x="3773" y="1"/>
                    <a:pt x="37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115;p34">
              <a:extLst>
                <a:ext uri="{FF2B5EF4-FFF2-40B4-BE49-F238E27FC236}">
                  <a16:creationId xmlns:a16="http://schemas.microsoft.com/office/drawing/2014/main" id="{7BCCD2D1-B760-6AE2-BA6B-AE52E636C65F}"/>
                </a:ext>
              </a:extLst>
            </p:cNvPr>
            <p:cNvSpPr/>
            <p:nvPr/>
          </p:nvSpPr>
          <p:spPr>
            <a:xfrm>
              <a:off x="4462189" y="2665565"/>
              <a:ext cx="196162" cy="40921"/>
            </a:xfrm>
            <a:custGeom>
              <a:avLst/>
              <a:gdLst/>
              <a:ahLst/>
              <a:cxnLst/>
              <a:rect l="l" t="t" r="r" b="b"/>
              <a:pathLst>
                <a:path w="3811" h="795" extrusionOk="0">
                  <a:moveTo>
                    <a:pt x="90" y="1"/>
                  </a:moveTo>
                  <a:cubicBezTo>
                    <a:pt x="42" y="1"/>
                    <a:pt x="15" y="6"/>
                    <a:pt x="13" y="16"/>
                  </a:cubicBezTo>
                  <a:cubicBezTo>
                    <a:pt x="1" y="76"/>
                    <a:pt x="839" y="295"/>
                    <a:pt x="1885" y="506"/>
                  </a:cubicBezTo>
                  <a:cubicBezTo>
                    <a:pt x="2750" y="681"/>
                    <a:pt x="3487" y="795"/>
                    <a:pt x="3721" y="795"/>
                  </a:cubicBezTo>
                  <a:cubicBezTo>
                    <a:pt x="3770" y="795"/>
                    <a:pt x="3797" y="790"/>
                    <a:pt x="3799" y="780"/>
                  </a:cubicBezTo>
                  <a:cubicBezTo>
                    <a:pt x="3811" y="720"/>
                    <a:pt x="2973" y="501"/>
                    <a:pt x="1928" y="290"/>
                  </a:cubicBezTo>
                  <a:cubicBezTo>
                    <a:pt x="1061" y="115"/>
                    <a:pt x="324" y="1"/>
                    <a:pt x="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116;p34">
              <a:extLst>
                <a:ext uri="{FF2B5EF4-FFF2-40B4-BE49-F238E27FC236}">
                  <a16:creationId xmlns:a16="http://schemas.microsoft.com/office/drawing/2014/main" id="{B240FFFA-D538-0EC9-D996-ADD45EBA6E52}"/>
                </a:ext>
              </a:extLst>
            </p:cNvPr>
            <p:cNvSpPr/>
            <p:nvPr/>
          </p:nvSpPr>
          <p:spPr>
            <a:xfrm>
              <a:off x="4650420" y="2703550"/>
              <a:ext cx="196162" cy="40972"/>
            </a:xfrm>
            <a:custGeom>
              <a:avLst/>
              <a:gdLst/>
              <a:ahLst/>
              <a:cxnLst/>
              <a:rect l="l" t="t" r="r" b="b"/>
              <a:pathLst>
                <a:path w="3811" h="796" extrusionOk="0">
                  <a:moveTo>
                    <a:pt x="89" y="1"/>
                  </a:moveTo>
                  <a:cubicBezTo>
                    <a:pt x="41" y="1"/>
                    <a:pt x="14" y="5"/>
                    <a:pt x="12" y="16"/>
                  </a:cubicBezTo>
                  <a:cubicBezTo>
                    <a:pt x="0" y="76"/>
                    <a:pt x="838" y="295"/>
                    <a:pt x="1883" y="507"/>
                  </a:cubicBezTo>
                  <a:cubicBezTo>
                    <a:pt x="2749" y="681"/>
                    <a:pt x="3487" y="796"/>
                    <a:pt x="3721" y="796"/>
                  </a:cubicBezTo>
                  <a:cubicBezTo>
                    <a:pt x="3769" y="796"/>
                    <a:pt x="3796" y="791"/>
                    <a:pt x="3798" y="781"/>
                  </a:cubicBezTo>
                  <a:cubicBezTo>
                    <a:pt x="3810" y="721"/>
                    <a:pt x="2972" y="501"/>
                    <a:pt x="1926" y="290"/>
                  </a:cubicBezTo>
                  <a:cubicBezTo>
                    <a:pt x="1061" y="115"/>
                    <a:pt x="323" y="1"/>
                    <a:pt x="8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17;p34">
              <a:extLst>
                <a:ext uri="{FF2B5EF4-FFF2-40B4-BE49-F238E27FC236}">
                  <a16:creationId xmlns:a16="http://schemas.microsoft.com/office/drawing/2014/main" id="{1F06C700-9356-D32F-6776-20AB3DAC1ECC}"/>
                </a:ext>
              </a:extLst>
            </p:cNvPr>
            <p:cNvSpPr/>
            <p:nvPr/>
          </p:nvSpPr>
          <p:spPr>
            <a:xfrm>
              <a:off x="4612588" y="2701697"/>
              <a:ext cx="45553" cy="194926"/>
            </a:xfrm>
            <a:custGeom>
              <a:avLst/>
              <a:gdLst/>
              <a:ahLst/>
              <a:cxnLst/>
              <a:rect l="l" t="t" r="r" b="b"/>
              <a:pathLst>
                <a:path w="885" h="3787" extrusionOk="0">
                  <a:moveTo>
                    <a:pt x="824" y="0"/>
                  </a:moveTo>
                  <a:cubicBezTo>
                    <a:pt x="762" y="0"/>
                    <a:pt x="544" y="834"/>
                    <a:pt x="335" y="1871"/>
                  </a:cubicBezTo>
                  <a:cubicBezTo>
                    <a:pt x="124" y="2917"/>
                    <a:pt x="1" y="3773"/>
                    <a:pt x="61" y="3786"/>
                  </a:cubicBezTo>
                  <a:cubicBezTo>
                    <a:pt x="61" y="3787"/>
                    <a:pt x="61" y="3787"/>
                    <a:pt x="62" y="3787"/>
                  </a:cubicBezTo>
                  <a:cubicBezTo>
                    <a:pt x="123" y="3787"/>
                    <a:pt x="342" y="2953"/>
                    <a:pt x="551" y="1915"/>
                  </a:cubicBezTo>
                  <a:cubicBezTo>
                    <a:pt x="762" y="869"/>
                    <a:pt x="884" y="13"/>
                    <a:pt x="826" y="1"/>
                  </a:cubicBezTo>
                  <a:cubicBezTo>
                    <a:pt x="825" y="0"/>
                    <a:pt x="825" y="0"/>
                    <a:pt x="8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18;p34">
              <a:extLst>
                <a:ext uri="{FF2B5EF4-FFF2-40B4-BE49-F238E27FC236}">
                  <a16:creationId xmlns:a16="http://schemas.microsoft.com/office/drawing/2014/main" id="{F7298583-66BD-3E74-3C3B-6FE6C4D66E1C}"/>
                </a:ext>
              </a:extLst>
            </p:cNvPr>
            <p:cNvSpPr/>
            <p:nvPr/>
          </p:nvSpPr>
          <p:spPr>
            <a:xfrm>
              <a:off x="4650626" y="2513518"/>
              <a:ext cx="45553" cy="194926"/>
            </a:xfrm>
            <a:custGeom>
              <a:avLst/>
              <a:gdLst/>
              <a:ahLst/>
              <a:cxnLst/>
              <a:rect l="l" t="t" r="r" b="b"/>
              <a:pathLst>
                <a:path w="885" h="3787" extrusionOk="0">
                  <a:moveTo>
                    <a:pt x="823" y="0"/>
                  </a:moveTo>
                  <a:cubicBezTo>
                    <a:pt x="761" y="0"/>
                    <a:pt x="543" y="834"/>
                    <a:pt x="334" y="1871"/>
                  </a:cubicBezTo>
                  <a:cubicBezTo>
                    <a:pt x="122" y="2917"/>
                    <a:pt x="1" y="3774"/>
                    <a:pt x="59" y="3786"/>
                  </a:cubicBezTo>
                  <a:cubicBezTo>
                    <a:pt x="60" y="3786"/>
                    <a:pt x="60" y="3786"/>
                    <a:pt x="61" y="3786"/>
                  </a:cubicBezTo>
                  <a:cubicBezTo>
                    <a:pt x="122" y="3786"/>
                    <a:pt x="341" y="2953"/>
                    <a:pt x="550" y="1914"/>
                  </a:cubicBezTo>
                  <a:cubicBezTo>
                    <a:pt x="761" y="870"/>
                    <a:pt x="884" y="12"/>
                    <a:pt x="824" y="0"/>
                  </a:cubicBezTo>
                  <a:cubicBezTo>
                    <a:pt x="824" y="0"/>
                    <a:pt x="824" y="0"/>
                    <a:pt x="8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19;p34">
              <a:extLst>
                <a:ext uri="{FF2B5EF4-FFF2-40B4-BE49-F238E27FC236}">
                  <a16:creationId xmlns:a16="http://schemas.microsoft.com/office/drawing/2014/main" id="{560C9DA7-59B6-AA64-C4CF-A2556660F286}"/>
                </a:ext>
              </a:extLst>
            </p:cNvPr>
            <p:cNvSpPr/>
            <p:nvPr/>
          </p:nvSpPr>
          <p:spPr>
            <a:xfrm>
              <a:off x="4543668" y="2542187"/>
              <a:ext cx="115247" cy="165793"/>
            </a:xfrm>
            <a:custGeom>
              <a:avLst/>
              <a:gdLst/>
              <a:ahLst/>
              <a:cxnLst/>
              <a:rect l="l" t="t" r="r" b="b"/>
              <a:pathLst>
                <a:path w="2239" h="3221" extrusionOk="0">
                  <a:moveTo>
                    <a:pt x="56" y="0"/>
                  </a:moveTo>
                  <a:cubicBezTo>
                    <a:pt x="54" y="0"/>
                    <a:pt x="52" y="1"/>
                    <a:pt x="51" y="1"/>
                  </a:cubicBezTo>
                  <a:cubicBezTo>
                    <a:pt x="0" y="35"/>
                    <a:pt x="438" y="783"/>
                    <a:pt x="1027" y="1672"/>
                  </a:cubicBezTo>
                  <a:cubicBezTo>
                    <a:pt x="1603" y="2539"/>
                    <a:pt x="2112" y="3220"/>
                    <a:pt x="2183" y="3220"/>
                  </a:cubicBezTo>
                  <a:cubicBezTo>
                    <a:pt x="2185" y="3220"/>
                    <a:pt x="2186" y="3220"/>
                    <a:pt x="2187" y="3219"/>
                  </a:cubicBezTo>
                  <a:cubicBezTo>
                    <a:pt x="2239" y="3186"/>
                    <a:pt x="1801" y="2438"/>
                    <a:pt x="1211" y="1549"/>
                  </a:cubicBezTo>
                  <a:cubicBezTo>
                    <a:pt x="635" y="682"/>
                    <a:pt x="127"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20;p34">
              <a:extLst>
                <a:ext uri="{FF2B5EF4-FFF2-40B4-BE49-F238E27FC236}">
                  <a16:creationId xmlns:a16="http://schemas.microsoft.com/office/drawing/2014/main" id="{857035C6-414B-FC35-392D-3C27207E370E}"/>
                </a:ext>
              </a:extLst>
            </p:cNvPr>
            <p:cNvSpPr/>
            <p:nvPr/>
          </p:nvSpPr>
          <p:spPr>
            <a:xfrm>
              <a:off x="4649854" y="2702161"/>
              <a:ext cx="115247" cy="165741"/>
            </a:xfrm>
            <a:custGeom>
              <a:avLst/>
              <a:gdLst/>
              <a:ahLst/>
              <a:cxnLst/>
              <a:rect l="l" t="t" r="r" b="b"/>
              <a:pathLst>
                <a:path w="2239" h="3220" extrusionOk="0">
                  <a:moveTo>
                    <a:pt x="56" y="0"/>
                  </a:moveTo>
                  <a:cubicBezTo>
                    <a:pt x="54" y="0"/>
                    <a:pt x="53" y="1"/>
                    <a:pt x="51" y="1"/>
                  </a:cubicBezTo>
                  <a:cubicBezTo>
                    <a:pt x="0" y="35"/>
                    <a:pt x="438" y="783"/>
                    <a:pt x="1028" y="1671"/>
                  </a:cubicBezTo>
                  <a:cubicBezTo>
                    <a:pt x="1604" y="2539"/>
                    <a:pt x="2112" y="3219"/>
                    <a:pt x="2183" y="3219"/>
                  </a:cubicBezTo>
                  <a:cubicBezTo>
                    <a:pt x="2185" y="3219"/>
                    <a:pt x="2186" y="3219"/>
                    <a:pt x="2188" y="3218"/>
                  </a:cubicBezTo>
                  <a:cubicBezTo>
                    <a:pt x="2239" y="3184"/>
                    <a:pt x="1801" y="2437"/>
                    <a:pt x="1212" y="1549"/>
                  </a:cubicBezTo>
                  <a:cubicBezTo>
                    <a:pt x="636" y="681"/>
                    <a:pt x="126" y="0"/>
                    <a:pt x="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21;p34">
              <a:extLst>
                <a:ext uri="{FF2B5EF4-FFF2-40B4-BE49-F238E27FC236}">
                  <a16:creationId xmlns:a16="http://schemas.microsoft.com/office/drawing/2014/main" id="{90804746-C811-E105-E467-15880E88FBF0}"/>
                </a:ext>
              </a:extLst>
            </p:cNvPr>
            <p:cNvSpPr/>
            <p:nvPr/>
          </p:nvSpPr>
          <p:spPr>
            <a:xfrm>
              <a:off x="4489829" y="2702933"/>
              <a:ext cx="169139" cy="110409"/>
            </a:xfrm>
            <a:custGeom>
              <a:avLst/>
              <a:gdLst/>
              <a:ahLst/>
              <a:cxnLst/>
              <a:rect l="l" t="t" r="r" b="b"/>
              <a:pathLst>
                <a:path w="3286" h="2145" extrusionOk="0">
                  <a:moveTo>
                    <a:pt x="3241" y="1"/>
                  </a:moveTo>
                  <a:cubicBezTo>
                    <a:pt x="3138" y="1"/>
                    <a:pt x="2423" y="423"/>
                    <a:pt x="1583" y="981"/>
                  </a:cubicBezTo>
                  <a:cubicBezTo>
                    <a:pt x="694" y="1571"/>
                    <a:pt x="0" y="2090"/>
                    <a:pt x="34" y="2141"/>
                  </a:cubicBezTo>
                  <a:cubicBezTo>
                    <a:pt x="36" y="2144"/>
                    <a:pt x="40" y="2145"/>
                    <a:pt x="45" y="2145"/>
                  </a:cubicBezTo>
                  <a:cubicBezTo>
                    <a:pt x="147" y="2145"/>
                    <a:pt x="862" y="1724"/>
                    <a:pt x="1704" y="1165"/>
                  </a:cubicBezTo>
                  <a:cubicBezTo>
                    <a:pt x="2592" y="575"/>
                    <a:pt x="3286" y="55"/>
                    <a:pt x="3252" y="5"/>
                  </a:cubicBezTo>
                  <a:cubicBezTo>
                    <a:pt x="3250" y="2"/>
                    <a:pt x="3246" y="1"/>
                    <a:pt x="32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22;p34">
              <a:extLst>
                <a:ext uri="{FF2B5EF4-FFF2-40B4-BE49-F238E27FC236}">
                  <a16:creationId xmlns:a16="http://schemas.microsoft.com/office/drawing/2014/main" id="{98893E4A-AF91-A359-BC6E-97CCD4965E70}"/>
                </a:ext>
              </a:extLst>
            </p:cNvPr>
            <p:cNvSpPr/>
            <p:nvPr/>
          </p:nvSpPr>
          <p:spPr>
            <a:xfrm>
              <a:off x="4649802" y="2596747"/>
              <a:ext cx="169139" cy="110409"/>
            </a:xfrm>
            <a:custGeom>
              <a:avLst/>
              <a:gdLst/>
              <a:ahLst/>
              <a:cxnLst/>
              <a:rect l="l" t="t" r="r" b="b"/>
              <a:pathLst>
                <a:path w="3286" h="2145" extrusionOk="0">
                  <a:moveTo>
                    <a:pt x="3240" y="1"/>
                  </a:moveTo>
                  <a:cubicBezTo>
                    <a:pt x="3138" y="1"/>
                    <a:pt x="2423" y="422"/>
                    <a:pt x="1581" y="981"/>
                  </a:cubicBezTo>
                  <a:cubicBezTo>
                    <a:pt x="693" y="1571"/>
                    <a:pt x="0" y="2090"/>
                    <a:pt x="34" y="2141"/>
                  </a:cubicBezTo>
                  <a:cubicBezTo>
                    <a:pt x="36" y="2144"/>
                    <a:pt x="40" y="2145"/>
                    <a:pt x="45" y="2145"/>
                  </a:cubicBezTo>
                  <a:cubicBezTo>
                    <a:pt x="148" y="2145"/>
                    <a:pt x="863" y="1723"/>
                    <a:pt x="1703" y="1165"/>
                  </a:cubicBezTo>
                  <a:cubicBezTo>
                    <a:pt x="2592" y="575"/>
                    <a:pt x="3286" y="55"/>
                    <a:pt x="3252" y="5"/>
                  </a:cubicBezTo>
                  <a:cubicBezTo>
                    <a:pt x="3250" y="2"/>
                    <a:pt x="3246" y="1"/>
                    <a:pt x="32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123;p34">
              <a:extLst>
                <a:ext uri="{FF2B5EF4-FFF2-40B4-BE49-F238E27FC236}">
                  <a16:creationId xmlns:a16="http://schemas.microsoft.com/office/drawing/2014/main" id="{4E4C61A6-7733-4235-DA93-C0ACF7464146}"/>
                </a:ext>
              </a:extLst>
            </p:cNvPr>
            <p:cNvSpPr/>
            <p:nvPr/>
          </p:nvSpPr>
          <p:spPr>
            <a:xfrm>
              <a:off x="4426519" y="2488194"/>
              <a:ext cx="462738" cy="434479"/>
            </a:xfrm>
            <a:custGeom>
              <a:avLst/>
              <a:gdLst/>
              <a:ahLst/>
              <a:cxnLst/>
              <a:rect l="l" t="t" r="r" b="b"/>
              <a:pathLst>
                <a:path w="8990" h="8441" extrusionOk="0">
                  <a:moveTo>
                    <a:pt x="4507" y="1075"/>
                  </a:moveTo>
                  <a:cubicBezTo>
                    <a:pt x="6069" y="1075"/>
                    <a:pt x="7427" y="2217"/>
                    <a:pt x="7641" y="3793"/>
                  </a:cubicBezTo>
                  <a:cubicBezTo>
                    <a:pt x="7874" y="5514"/>
                    <a:pt x="6655" y="7100"/>
                    <a:pt x="4918" y="7336"/>
                  </a:cubicBezTo>
                  <a:cubicBezTo>
                    <a:pt x="4772" y="7356"/>
                    <a:pt x="4627" y="7366"/>
                    <a:pt x="4483" y="7366"/>
                  </a:cubicBezTo>
                  <a:cubicBezTo>
                    <a:pt x="2921" y="7366"/>
                    <a:pt x="1563" y="6223"/>
                    <a:pt x="1350" y="4647"/>
                  </a:cubicBezTo>
                  <a:cubicBezTo>
                    <a:pt x="1116" y="2927"/>
                    <a:pt x="2335" y="1340"/>
                    <a:pt x="4072" y="1105"/>
                  </a:cubicBezTo>
                  <a:cubicBezTo>
                    <a:pt x="4218" y="1085"/>
                    <a:pt x="4364" y="1075"/>
                    <a:pt x="4507" y="1075"/>
                  </a:cubicBezTo>
                  <a:close/>
                  <a:moveTo>
                    <a:pt x="4501" y="1"/>
                  </a:moveTo>
                  <a:cubicBezTo>
                    <a:pt x="4312" y="1"/>
                    <a:pt x="4121" y="13"/>
                    <a:pt x="3928" y="40"/>
                  </a:cubicBezTo>
                  <a:cubicBezTo>
                    <a:pt x="1619" y="353"/>
                    <a:pt x="1" y="2478"/>
                    <a:pt x="314" y="4787"/>
                  </a:cubicBezTo>
                  <a:cubicBezTo>
                    <a:pt x="601" y="6904"/>
                    <a:pt x="2412" y="8440"/>
                    <a:pt x="4490" y="8440"/>
                  </a:cubicBezTo>
                  <a:cubicBezTo>
                    <a:pt x="4679" y="8440"/>
                    <a:pt x="4871" y="8427"/>
                    <a:pt x="5063" y="8401"/>
                  </a:cubicBezTo>
                  <a:cubicBezTo>
                    <a:pt x="7372" y="8088"/>
                    <a:pt x="8989" y="5962"/>
                    <a:pt x="8676" y="3652"/>
                  </a:cubicBezTo>
                  <a:cubicBezTo>
                    <a:pt x="8389" y="1536"/>
                    <a:pt x="6579" y="1"/>
                    <a:pt x="4501" y="1"/>
                  </a:cubicBezTo>
                  <a:close/>
                </a:path>
              </a:pathLst>
            </a:custGeom>
            <a:solidFill>
              <a:srgbClr val="9160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124;p34">
              <a:extLst>
                <a:ext uri="{FF2B5EF4-FFF2-40B4-BE49-F238E27FC236}">
                  <a16:creationId xmlns:a16="http://schemas.microsoft.com/office/drawing/2014/main" id="{2194274B-67FF-13FD-C0EE-236F4EAAED2F}"/>
                </a:ext>
              </a:extLst>
            </p:cNvPr>
            <p:cNvSpPr/>
            <p:nvPr/>
          </p:nvSpPr>
          <p:spPr>
            <a:xfrm>
              <a:off x="4426519" y="2488194"/>
              <a:ext cx="462738" cy="434479"/>
            </a:xfrm>
            <a:custGeom>
              <a:avLst/>
              <a:gdLst/>
              <a:ahLst/>
              <a:cxnLst/>
              <a:rect l="l" t="t" r="r" b="b"/>
              <a:pathLst>
                <a:path w="8990" h="8441" extrusionOk="0">
                  <a:moveTo>
                    <a:pt x="4498" y="1076"/>
                  </a:moveTo>
                  <a:cubicBezTo>
                    <a:pt x="4658" y="1076"/>
                    <a:pt x="4815" y="1088"/>
                    <a:pt x="4969" y="1111"/>
                  </a:cubicBezTo>
                  <a:cubicBezTo>
                    <a:pt x="4923" y="1294"/>
                    <a:pt x="4871" y="1512"/>
                    <a:pt x="4818" y="1750"/>
                  </a:cubicBezTo>
                  <a:cubicBezTo>
                    <a:pt x="4888" y="1755"/>
                    <a:pt x="4957" y="1760"/>
                    <a:pt x="5026" y="1769"/>
                  </a:cubicBezTo>
                  <a:cubicBezTo>
                    <a:pt x="5068" y="1536"/>
                    <a:pt x="5104" y="1323"/>
                    <a:pt x="5132" y="1141"/>
                  </a:cubicBezTo>
                  <a:cubicBezTo>
                    <a:pt x="5494" y="1213"/>
                    <a:pt x="5837" y="1345"/>
                    <a:pt x="6147" y="1531"/>
                  </a:cubicBezTo>
                  <a:cubicBezTo>
                    <a:pt x="6049" y="1660"/>
                    <a:pt x="5938" y="1812"/>
                    <a:pt x="5819" y="1979"/>
                  </a:cubicBezTo>
                  <a:cubicBezTo>
                    <a:pt x="5881" y="2005"/>
                    <a:pt x="5942" y="2035"/>
                    <a:pt x="6003" y="2066"/>
                  </a:cubicBezTo>
                  <a:cubicBezTo>
                    <a:pt x="6107" y="1903"/>
                    <a:pt x="6201" y="1751"/>
                    <a:pt x="6281" y="1620"/>
                  </a:cubicBezTo>
                  <a:cubicBezTo>
                    <a:pt x="6582" y="1823"/>
                    <a:pt x="6849" y="2073"/>
                    <a:pt x="7064" y="2367"/>
                  </a:cubicBezTo>
                  <a:cubicBezTo>
                    <a:pt x="6965" y="2426"/>
                    <a:pt x="6851" y="2496"/>
                    <a:pt x="6730" y="2570"/>
                  </a:cubicBezTo>
                  <a:cubicBezTo>
                    <a:pt x="6778" y="2613"/>
                    <a:pt x="6824" y="2659"/>
                    <a:pt x="6868" y="2706"/>
                  </a:cubicBezTo>
                  <a:cubicBezTo>
                    <a:pt x="6972" y="2632"/>
                    <a:pt x="7067" y="2562"/>
                    <a:pt x="7151" y="2499"/>
                  </a:cubicBezTo>
                  <a:cubicBezTo>
                    <a:pt x="7355" y="2806"/>
                    <a:pt x="7506" y="3151"/>
                    <a:pt x="7590" y="3526"/>
                  </a:cubicBezTo>
                  <a:cubicBezTo>
                    <a:pt x="7542" y="3533"/>
                    <a:pt x="7490" y="3539"/>
                    <a:pt x="7436" y="3547"/>
                  </a:cubicBezTo>
                  <a:cubicBezTo>
                    <a:pt x="7460" y="3600"/>
                    <a:pt x="7482" y="3653"/>
                    <a:pt x="7504" y="3707"/>
                  </a:cubicBezTo>
                  <a:cubicBezTo>
                    <a:pt x="7543" y="3697"/>
                    <a:pt x="7582" y="3687"/>
                    <a:pt x="7619" y="3678"/>
                  </a:cubicBezTo>
                  <a:cubicBezTo>
                    <a:pt x="7626" y="3717"/>
                    <a:pt x="7636" y="3755"/>
                    <a:pt x="7641" y="3793"/>
                  </a:cubicBezTo>
                  <a:cubicBezTo>
                    <a:pt x="7664" y="3964"/>
                    <a:pt x="7673" y="4131"/>
                    <a:pt x="7667" y="4298"/>
                  </a:cubicBezTo>
                  <a:cubicBezTo>
                    <a:pt x="7696" y="4469"/>
                    <a:pt x="7715" y="4644"/>
                    <a:pt x="7715" y="4823"/>
                  </a:cubicBezTo>
                  <a:cubicBezTo>
                    <a:pt x="7715" y="6526"/>
                    <a:pt x="6335" y="7906"/>
                    <a:pt x="4633" y="7906"/>
                  </a:cubicBezTo>
                  <a:cubicBezTo>
                    <a:pt x="3216" y="7906"/>
                    <a:pt x="2026" y="6950"/>
                    <a:pt x="1666" y="5647"/>
                  </a:cubicBezTo>
                  <a:cubicBezTo>
                    <a:pt x="1544" y="5410"/>
                    <a:pt x="1451" y="5153"/>
                    <a:pt x="1394" y="4882"/>
                  </a:cubicBezTo>
                  <a:cubicBezTo>
                    <a:pt x="1444" y="4876"/>
                    <a:pt x="1499" y="4867"/>
                    <a:pt x="1552" y="4858"/>
                  </a:cubicBezTo>
                  <a:cubicBezTo>
                    <a:pt x="1552" y="4847"/>
                    <a:pt x="1550" y="4835"/>
                    <a:pt x="1550" y="4823"/>
                  </a:cubicBezTo>
                  <a:cubicBezTo>
                    <a:pt x="1550" y="4772"/>
                    <a:pt x="1556" y="4721"/>
                    <a:pt x="1558" y="4670"/>
                  </a:cubicBezTo>
                  <a:lnTo>
                    <a:pt x="1558" y="4670"/>
                  </a:lnTo>
                  <a:cubicBezTo>
                    <a:pt x="1490" y="4686"/>
                    <a:pt x="1423" y="4701"/>
                    <a:pt x="1362" y="4717"/>
                  </a:cubicBezTo>
                  <a:cubicBezTo>
                    <a:pt x="1359" y="4693"/>
                    <a:pt x="1352" y="4671"/>
                    <a:pt x="1349" y="4647"/>
                  </a:cubicBezTo>
                  <a:cubicBezTo>
                    <a:pt x="1304" y="4317"/>
                    <a:pt x="1314" y="3993"/>
                    <a:pt x="1370" y="3682"/>
                  </a:cubicBezTo>
                  <a:cubicBezTo>
                    <a:pt x="1481" y="3710"/>
                    <a:pt x="1607" y="3741"/>
                    <a:pt x="1739" y="3771"/>
                  </a:cubicBezTo>
                  <a:cubicBezTo>
                    <a:pt x="1762" y="3708"/>
                    <a:pt x="1785" y="3645"/>
                    <a:pt x="1813" y="3584"/>
                  </a:cubicBezTo>
                  <a:cubicBezTo>
                    <a:pt x="1667" y="3559"/>
                    <a:pt x="1529" y="3535"/>
                    <a:pt x="1407" y="3516"/>
                  </a:cubicBezTo>
                  <a:cubicBezTo>
                    <a:pt x="1488" y="3169"/>
                    <a:pt x="1625" y="2842"/>
                    <a:pt x="1815" y="2546"/>
                  </a:cubicBezTo>
                  <a:cubicBezTo>
                    <a:pt x="1943" y="2641"/>
                    <a:pt x="2091" y="2750"/>
                    <a:pt x="2253" y="2865"/>
                  </a:cubicBezTo>
                  <a:cubicBezTo>
                    <a:pt x="2298" y="2811"/>
                    <a:pt x="2346" y="2761"/>
                    <a:pt x="2394" y="2710"/>
                  </a:cubicBezTo>
                  <a:cubicBezTo>
                    <a:pt x="2217" y="2597"/>
                    <a:pt x="2055" y="2493"/>
                    <a:pt x="1912" y="2406"/>
                  </a:cubicBezTo>
                  <a:cubicBezTo>
                    <a:pt x="2112" y="2126"/>
                    <a:pt x="2357" y="1878"/>
                    <a:pt x="2640" y="1674"/>
                  </a:cubicBezTo>
                  <a:cubicBezTo>
                    <a:pt x="2736" y="1835"/>
                    <a:pt x="2853" y="2023"/>
                    <a:pt x="2981" y="2225"/>
                  </a:cubicBezTo>
                  <a:cubicBezTo>
                    <a:pt x="3040" y="2187"/>
                    <a:pt x="3099" y="2148"/>
                    <a:pt x="3160" y="2116"/>
                  </a:cubicBezTo>
                  <a:cubicBezTo>
                    <a:pt x="3023" y="1917"/>
                    <a:pt x="2894" y="1734"/>
                    <a:pt x="2781" y="1582"/>
                  </a:cubicBezTo>
                  <a:cubicBezTo>
                    <a:pt x="3075" y="1393"/>
                    <a:pt x="3401" y="1249"/>
                    <a:pt x="3755" y="1164"/>
                  </a:cubicBezTo>
                  <a:cubicBezTo>
                    <a:pt x="3783" y="1360"/>
                    <a:pt x="3820" y="1591"/>
                    <a:pt x="3864" y="1842"/>
                  </a:cubicBezTo>
                  <a:cubicBezTo>
                    <a:pt x="3931" y="1824"/>
                    <a:pt x="4000" y="1808"/>
                    <a:pt x="4068" y="1795"/>
                  </a:cubicBezTo>
                  <a:cubicBezTo>
                    <a:pt x="4017" y="1549"/>
                    <a:pt x="3966" y="1324"/>
                    <a:pt x="3920" y="1133"/>
                  </a:cubicBezTo>
                  <a:cubicBezTo>
                    <a:pt x="3970" y="1123"/>
                    <a:pt x="4021" y="1111"/>
                    <a:pt x="4072" y="1105"/>
                  </a:cubicBezTo>
                  <a:cubicBezTo>
                    <a:pt x="4215" y="1086"/>
                    <a:pt x="4357" y="1076"/>
                    <a:pt x="4498" y="1076"/>
                  </a:cubicBezTo>
                  <a:close/>
                  <a:moveTo>
                    <a:pt x="4501" y="1"/>
                  </a:moveTo>
                  <a:cubicBezTo>
                    <a:pt x="4312" y="1"/>
                    <a:pt x="4121" y="13"/>
                    <a:pt x="3928" y="40"/>
                  </a:cubicBezTo>
                  <a:cubicBezTo>
                    <a:pt x="1619" y="353"/>
                    <a:pt x="1" y="2478"/>
                    <a:pt x="314" y="4787"/>
                  </a:cubicBezTo>
                  <a:cubicBezTo>
                    <a:pt x="601" y="6904"/>
                    <a:pt x="2412" y="8440"/>
                    <a:pt x="4490" y="8440"/>
                  </a:cubicBezTo>
                  <a:cubicBezTo>
                    <a:pt x="4679" y="8440"/>
                    <a:pt x="4871" y="8427"/>
                    <a:pt x="5063" y="8401"/>
                  </a:cubicBezTo>
                  <a:cubicBezTo>
                    <a:pt x="7372" y="8088"/>
                    <a:pt x="8989" y="5962"/>
                    <a:pt x="8676" y="3652"/>
                  </a:cubicBezTo>
                  <a:cubicBezTo>
                    <a:pt x="8389" y="1536"/>
                    <a:pt x="6579" y="1"/>
                    <a:pt x="4501" y="1"/>
                  </a:cubicBez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125;p34">
              <a:extLst>
                <a:ext uri="{FF2B5EF4-FFF2-40B4-BE49-F238E27FC236}">
                  <a16:creationId xmlns:a16="http://schemas.microsoft.com/office/drawing/2014/main" id="{89792ED5-A0EC-0BAF-868B-45E94DAA7A1E}"/>
                </a:ext>
              </a:extLst>
            </p:cNvPr>
            <p:cNvSpPr/>
            <p:nvPr/>
          </p:nvSpPr>
          <p:spPr>
            <a:xfrm>
              <a:off x="4391518" y="2455304"/>
              <a:ext cx="532740" cy="500210"/>
            </a:xfrm>
            <a:custGeom>
              <a:avLst/>
              <a:gdLst/>
              <a:ahLst/>
              <a:cxnLst/>
              <a:rect l="l" t="t" r="r" b="b"/>
              <a:pathLst>
                <a:path w="10350" h="9718" extrusionOk="0">
                  <a:moveTo>
                    <a:pt x="5190" y="1239"/>
                  </a:moveTo>
                  <a:cubicBezTo>
                    <a:pt x="6988" y="1239"/>
                    <a:pt x="8550" y="2554"/>
                    <a:pt x="8797" y="4368"/>
                  </a:cubicBezTo>
                  <a:cubicBezTo>
                    <a:pt x="9065" y="6349"/>
                    <a:pt x="7662" y="8175"/>
                    <a:pt x="5661" y="8446"/>
                  </a:cubicBezTo>
                  <a:cubicBezTo>
                    <a:pt x="5493" y="8469"/>
                    <a:pt x="5326" y="8480"/>
                    <a:pt x="5161" y="8480"/>
                  </a:cubicBezTo>
                  <a:cubicBezTo>
                    <a:pt x="3364" y="8480"/>
                    <a:pt x="1800" y="7165"/>
                    <a:pt x="1553" y="5350"/>
                  </a:cubicBezTo>
                  <a:cubicBezTo>
                    <a:pt x="1285" y="3370"/>
                    <a:pt x="2688" y="1544"/>
                    <a:pt x="4689" y="1273"/>
                  </a:cubicBezTo>
                  <a:cubicBezTo>
                    <a:pt x="4857" y="1250"/>
                    <a:pt x="5025" y="1239"/>
                    <a:pt x="5190" y="1239"/>
                  </a:cubicBezTo>
                  <a:close/>
                  <a:moveTo>
                    <a:pt x="5181" y="1"/>
                  </a:moveTo>
                  <a:cubicBezTo>
                    <a:pt x="4963" y="1"/>
                    <a:pt x="4743" y="15"/>
                    <a:pt x="4522" y="45"/>
                  </a:cubicBezTo>
                  <a:cubicBezTo>
                    <a:pt x="1864" y="406"/>
                    <a:pt x="1" y="2854"/>
                    <a:pt x="362" y="5512"/>
                  </a:cubicBezTo>
                  <a:cubicBezTo>
                    <a:pt x="692" y="7949"/>
                    <a:pt x="2776" y="9717"/>
                    <a:pt x="5168" y="9717"/>
                  </a:cubicBezTo>
                  <a:cubicBezTo>
                    <a:pt x="5386" y="9717"/>
                    <a:pt x="5606" y="9703"/>
                    <a:pt x="5828" y="9673"/>
                  </a:cubicBezTo>
                  <a:cubicBezTo>
                    <a:pt x="8486" y="9312"/>
                    <a:pt x="10349" y="6864"/>
                    <a:pt x="9988" y="4205"/>
                  </a:cubicBezTo>
                  <a:cubicBezTo>
                    <a:pt x="9658" y="1768"/>
                    <a:pt x="7574" y="1"/>
                    <a:pt x="5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126;p34">
              <a:extLst>
                <a:ext uri="{FF2B5EF4-FFF2-40B4-BE49-F238E27FC236}">
                  <a16:creationId xmlns:a16="http://schemas.microsoft.com/office/drawing/2014/main" id="{5A60029B-0BA1-4465-ED37-993462E018E8}"/>
                </a:ext>
              </a:extLst>
            </p:cNvPr>
            <p:cNvSpPr/>
            <p:nvPr/>
          </p:nvSpPr>
          <p:spPr>
            <a:xfrm>
              <a:off x="4620361" y="2670506"/>
              <a:ext cx="74995" cy="69848"/>
            </a:xfrm>
            <a:custGeom>
              <a:avLst/>
              <a:gdLst/>
              <a:ahLst/>
              <a:cxnLst/>
              <a:rect l="l" t="t" r="r" b="b"/>
              <a:pathLst>
                <a:path w="1457" h="1357" extrusionOk="0">
                  <a:moveTo>
                    <a:pt x="732" y="1"/>
                  </a:moveTo>
                  <a:cubicBezTo>
                    <a:pt x="701" y="1"/>
                    <a:pt x="669" y="3"/>
                    <a:pt x="638" y="7"/>
                  </a:cubicBezTo>
                  <a:cubicBezTo>
                    <a:pt x="263" y="58"/>
                    <a:pt x="1" y="400"/>
                    <a:pt x="51" y="770"/>
                  </a:cubicBezTo>
                  <a:cubicBezTo>
                    <a:pt x="98" y="1110"/>
                    <a:pt x="391" y="1356"/>
                    <a:pt x="728" y="1356"/>
                  </a:cubicBezTo>
                  <a:cubicBezTo>
                    <a:pt x="758" y="1356"/>
                    <a:pt x="789" y="1354"/>
                    <a:pt x="820" y="1350"/>
                  </a:cubicBezTo>
                  <a:cubicBezTo>
                    <a:pt x="1195" y="1299"/>
                    <a:pt x="1457" y="957"/>
                    <a:pt x="1407" y="586"/>
                  </a:cubicBezTo>
                  <a:cubicBezTo>
                    <a:pt x="1361" y="247"/>
                    <a:pt x="1068" y="1"/>
                    <a:pt x="7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127;p34">
              <a:extLst>
                <a:ext uri="{FF2B5EF4-FFF2-40B4-BE49-F238E27FC236}">
                  <a16:creationId xmlns:a16="http://schemas.microsoft.com/office/drawing/2014/main" id="{E25CEDF9-56CA-2A46-4B54-9E9358B97432}"/>
                </a:ext>
              </a:extLst>
            </p:cNvPr>
            <p:cNvSpPr/>
            <p:nvPr/>
          </p:nvSpPr>
          <p:spPr>
            <a:xfrm>
              <a:off x="4402842" y="2455304"/>
              <a:ext cx="505460" cy="260142"/>
            </a:xfrm>
            <a:custGeom>
              <a:avLst/>
              <a:gdLst/>
              <a:ahLst/>
              <a:cxnLst/>
              <a:rect l="l" t="t" r="r" b="b"/>
              <a:pathLst>
                <a:path w="9820" h="5054" extrusionOk="0">
                  <a:moveTo>
                    <a:pt x="4961" y="1"/>
                  </a:moveTo>
                  <a:cubicBezTo>
                    <a:pt x="4743" y="1"/>
                    <a:pt x="4523" y="15"/>
                    <a:pt x="4302" y="45"/>
                  </a:cubicBezTo>
                  <a:cubicBezTo>
                    <a:pt x="1797" y="386"/>
                    <a:pt x="0" y="2577"/>
                    <a:pt x="102" y="5053"/>
                  </a:cubicBezTo>
                  <a:cubicBezTo>
                    <a:pt x="189" y="2738"/>
                    <a:pt x="1928" y="750"/>
                    <a:pt x="4302" y="428"/>
                  </a:cubicBezTo>
                  <a:cubicBezTo>
                    <a:pt x="4524" y="398"/>
                    <a:pt x="4744" y="383"/>
                    <a:pt x="4962" y="383"/>
                  </a:cubicBezTo>
                  <a:cubicBezTo>
                    <a:pt x="7354" y="383"/>
                    <a:pt x="9438" y="2152"/>
                    <a:pt x="9768" y="4588"/>
                  </a:cubicBezTo>
                  <a:cubicBezTo>
                    <a:pt x="9790" y="4742"/>
                    <a:pt x="9802" y="4895"/>
                    <a:pt x="9808" y="5048"/>
                  </a:cubicBezTo>
                  <a:cubicBezTo>
                    <a:pt x="9819" y="4771"/>
                    <a:pt x="9807" y="4489"/>
                    <a:pt x="9768" y="4205"/>
                  </a:cubicBezTo>
                  <a:cubicBezTo>
                    <a:pt x="9438" y="1768"/>
                    <a:pt x="7354" y="1"/>
                    <a:pt x="4961" y="1"/>
                  </a:cubicBez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128;p34">
              <a:extLst>
                <a:ext uri="{FF2B5EF4-FFF2-40B4-BE49-F238E27FC236}">
                  <a16:creationId xmlns:a16="http://schemas.microsoft.com/office/drawing/2014/main" id="{5900BB63-D59E-4547-4CE7-78322CBF977A}"/>
                </a:ext>
              </a:extLst>
            </p:cNvPr>
            <p:cNvSpPr/>
            <p:nvPr/>
          </p:nvSpPr>
          <p:spPr>
            <a:xfrm>
              <a:off x="4469498" y="2715132"/>
              <a:ext cx="381051" cy="196419"/>
            </a:xfrm>
            <a:custGeom>
              <a:avLst/>
              <a:gdLst/>
              <a:ahLst/>
              <a:cxnLst/>
              <a:rect l="l" t="t" r="r" b="b"/>
              <a:pathLst>
                <a:path w="7403" h="3816" extrusionOk="0">
                  <a:moveTo>
                    <a:pt x="13" y="1"/>
                  </a:moveTo>
                  <a:lnTo>
                    <a:pt x="13" y="1"/>
                  </a:lnTo>
                  <a:cubicBezTo>
                    <a:pt x="0" y="225"/>
                    <a:pt x="7" y="455"/>
                    <a:pt x="38" y="685"/>
                  </a:cubicBezTo>
                  <a:cubicBezTo>
                    <a:pt x="285" y="2499"/>
                    <a:pt x="1849" y="3815"/>
                    <a:pt x="3647" y="3815"/>
                  </a:cubicBezTo>
                  <a:cubicBezTo>
                    <a:pt x="3812" y="3815"/>
                    <a:pt x="3978" y="3804"/>
                    <a:pt x="4146" y="3781"/>
                  </a:cubicBezTo>
                  <a:cubicBezTo>
                    <a:pt x="6044" y="3523"/>
                    <a:pt x="7402" y="1866"/>
                    <a:pt x="7307" y="4"/>
                  </a:cubicBezTo>
                  <a:lnTo>
                    <a:pt x="7307" y="4"/>
                  </a:lnTo>
                  <a:cubicBezTo>
                    <a:pt x="7213" y="1705"/>
                    <a:pt x="5914" y="3159"/>
                    <a:pt x="4146" y="3398"/>
                  </a:cubicBezTo>
                  <a:cubicBezTo>
                    <a:pt x="3978" y="3421"/>
                    <a:pt x="3811" y="3432"/>
                    <a:pt x="3646" y="3432"/>
                  </a:cubicBezTo>
                  <a:cubicBezTo>
                    <a:pt x="1849" y="3432"/>
                    <a:pt x="285" y="2117"/>
                    <a:pt x="38" y="302"/>
                  </a:cubicBezTo>
                  <a:cubicBezTo>
                    <a:pt x="25" y="201"/>
                    <a:pt x="19" y="101"/>
                    <a:pt x="13" y="1"/>
                  </a:cubicBez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129;p34">
              <a:extLst>
                <a:ext uri="{FF2B5EF4-FFF2-40B4-BE49-F238E27FC236}">
                  <a16:creationId xmlns:a16="http://schemas.microsoft.com/office/drawing/2014/main" id="{78B3E8E7-CFC9-66AC-D93C-85A89B14EB55}"/>
                </a:ext>
              </a:extLst>
            </p:cNvPr>
            <p:cNvSpPr/>
            <p:nvPr/>
          </p:nvSpPr>
          <p:spPr>
            <a:xfrm>
              <a:off x="4465431" y="2501937"/>
              <a:ext cx="380691" cy="195750"/>
            </a:xfrm>
            <a:custGeom>
              <a:avLst/>
              <a:gdLst/>
              <a:ahLst/>
              <a:cxnLst/>
              <a:rect l="l" t="t" r="r" b="b"/>
              <a:pathLst>
                <a:path w="7396" h="3803" extrusionOk="0">
                  <a:moveTo>
                    <a:pt x="3753" y="1"/>
                  </a:moveTo>
                  <a:cubicBezTo>
                    <a:pt x="3588" y="1"/>
                    <a:pt x="3421" y="12"/>
                    <a:pt x="3253" y="35"/>
                  </a:cubicBezTo>
                  <a:cubicBezTo>
                    <a:pt x="1358" y="293"/>
                    <a:pt x="1" y="1945"/>
                    <a:pt x="91" y="3802"/>
                  </a:cubicBezTo>
                  <a:cubicBezTo>
                    <a:pt x="166" y="2084"/>
                    <a:pt x="1471" y="608"/>
                    <a:pt x="3253" y="367"/>
                  </a:cubicBezTo>
                  <a:cubicBezTo>
                    <a:pt x="3421" y="344"/>
                    <a:pt x="3589" y="333"/>
                    <a:pt x="3754" y="333"/>
                  </a:cubicBezTo>
                  <a:cubicBezTo>
                    <a:pt x="5552" y="333"/>
                    <a:pt x="7114" y="1648"/>
                    <a:pt x="7361" y="3462"/>
                  </a:cubicBezTo>
                  <a:cubicBezTo>
                    <a:pt x="7375" y="3566"/>
                    <a:pt x="7381" y="3669"/>
                    <a:pt x="7387" y="3773"/>
                  </a:cubicBezTo>
                  <a:cubicBezTo>
                    <a:pt x="7395" y="3562"/>
                    <a:pt x="7390" y="3347"/>
                    <a:pt x="7361" y="3131"/>
                  </a:cubicBezTo>
                  <a:cubicBezTo>
                    <a:pt x="7114" y="1316"/>
                    <a:pt x="5551" y="1"/>
                    <a:pt x="3753" y="1"/>
                  </a:cubicBez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130;p34">
              <a:extLst>
                <a:ext uri="{FF2B5EF4-FFF2-40B4-BE49-F238E27FC236}">
                  <a16:creationId xmlns:a16="http://schemas.microsoft.com/office/drawing/2014/main" id="{4F876709-C4CC-95E2-9170-D81A12C04681}"/>
                </a:ext>
              </a:extLst>
            </p:cNvPr>
            <p:cNvSpPr/>
            <p:nvPr/>
          </p:nvSpPr>
          <p:spPr>
            <a:xfrm>
              <a:off x="4407526" y="2696499"/>
              <a:ext cx="504945" cy="259010"/>
            </a:xfrm>
            <a:custGeom>
              <a:avLst/>
              <a:gdLst/>
              <a:ahLst/>
              <a:cxnLst/>
              <a:rect l="l" t="t" r="r" b="b"/>
              <a:pathLst>
                <a:path w="9810" h="5032" extrusionOk="0">
                  <a:moveTo>
                    <a:pt x="9718" y="0"/>
                  </a:moveTo>
                  <a:lnTo>
                    <a:pt x="9718" y="0"/>
                  </a:lnTo>
                  <a:cubicBezTo>
                    <a:pt x="9646" y="2328"/>
                    <a:pt x="7902" y="4331"/>
                    <a:pt x="5517" y="4656"/>
                  </a:cubicBezTo>
                  <a:cubicBezTo>
                    <a:pt x="5296" y="4686"/>
                    <a:pt x="5076" y="4700"/>
                    <a:pt x="4858" y="4700"/>
                  </a:cubicBezTo>
                  <a:cubicBezTo>
                    <a:pt x="2466" y="4700"/>
                    <a:pt x="381" y="2933"/>
                    <a:pt x="51" y="496"/>
                  </a:cubicBezTo>
                  <a:cubicBezTo>
                    <a:pt x="29" y="334"/>
                    <a:pt x="15" y="175"/>
                    <a:pt x="9" y="15"/>
                  </a:cubicBezTo>
                  <a:lnTo>
                    <a:pt x="9" y="15"/>
                  </a:lnTo>
                  <a:cubicBezTo>
                    <a:pt x="1" y="282"/>
                    <a:pt x="14" y="553"/>
                    <a:pt x="51" y="826"/>
                  </a:cubicBezTo>
                  <a:cubicBezTo>
                    <a:pt x="381" y="3263"/>
                    <a:pt x="2465" y="5031"/>
                    <a:pt x="4857" y="5031"/>
                  </a:cubicBezTo>
                  <a:cubicBezTo>
                    <a:pt x="5075" y="5031"/>
                    <a:pt x="5295" y="5017"/>
                    <a:pt x="5517" y="4987"/>
                  </a:cubicBezTo>
                  <a:cubicBezTo>
                    <a:pt x="8014" y="4648"/>
                    <a:pt x="9810" y="2467"/>
                    <a:pt x="9718" y="0"/>
                  </a:cubicBez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131;p34">
              <a:extLst>
                <a:ext uri="{FF2B5EF4-FFF2-40B4-BE49-F238E27FC236}">
                  <a16:creationId xmlns:a16="http://schemas.microsoft.com/office/drawing/2014/main" id="{1176F0EF-5C8C-8D59-3E95-E24E106F0AAB}"/>
                </a:ext>
              </a:extLst>
            </p:cNvPr>
            <p:cNvSpPr/>
            <p:nvPr/>
          </p:nvSpPr>
          <p:spPr>
            <a:xfrm>
              <a:off x="3947988" y="2628042"/>
              <a:ext cx="2144911" cy="347491"/>
            </a:xfrm>
            <a:custGeom>
              <a:avLst/>
              <a:gdLst/>
              <a:ahLst/>
              <a:cxnLst/>
              <a:rect l="l" t="t" r="r" b="b"/>
              <a:pathLst>
                <a:path w="41671" h="6751" extrusionOk="0">
                  <a:moveTo>
                    <a:pt x="3498" y="1"/>
                  </a:moveTo>
                  <a:cubicBezTo>
                    <a:pt x="2517" y="1"/>
                    <a:pt x="1437" y="173"/>
                    <a:pt x="260" y="541"/>
                  </a:cubicBezTo>
                  <a:cubicBezTo>
                    <a:pt x="153" y="574"/>
                    <a:pt x="65" y="639"/>
                    <a:pt x="0" y="721"/>
                  </a:cubicBezTo>
                  <a:cubicBezTo>
                    <a:pt x="1059" y="432"/>
                    <a:pt x="2046" y="297"/>
                    <a:pt x="2954" y="297"/>
                  </a:cubicBezTo>
                  <a:cubicBezTo>
                    <a:pt x="6986" y="297"/>
                    <a:pt x="9490" y="2964"/>
                    <a:pt x="10069" y="6751"/>
                  </a:cubicBezTo>
                  <a:lnTo>
                    <a:pt x="30430" y="6369"/>
                  </a:lnTo>
                  <a:cubicBezTo>
                    <a:pt x="31291" y="2752"/>
                    <a:pt x="33621" y="714"/>
                    <a:pt x="37281" y="714"/>
                  </a:cubicBezTo>
                  <a:cubicBezTo>
                    <a:pt x="38579" y="714"/>
                    <a:pt x="40045" y="970"/>
                    <a:pt x="41671" y="1503"/>
                  </a:cubicBezTo>
                  <a:cubicBezTo>
                    <a:pt x="41605" y="1439"/>
                    <a:pt x="41527" y="1386"/>
                    <a:pt x="41436" y="1352"/>
                  </a:cubicBezTo>
                  <a:cubicBezTo>
                    <a:pt x="39692" y="720"/>
                    <a:pt x="38147" y="417"/>
                    <a:pt x="36799" y="417"/>
                  </a:cubicBezTo>
                  <a:cubicBezTo>
                    <a:pt x="33301" y="417"/>
                    <a:pt x="31137" y="2457"/>
                    <a:pt x="30302" y="6074"/>
                  </a:cubicBezTo>
                  <a:lnTo>
                    <a:pt x="10229" y="6457"/>
                  </a:lnTo>
                  <a:cubicBezTo>
                    <a:pt x="9668" y="2670"/>
                    <a:pt x="7361" y="1"/>
                    <a:pt x="3498" y="1"/>
                  </a:cubicBez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132;p34">
              <a:extLst>
                <a:ext uri="{FF2B5EF4-FFF2-40B4-BE49-F238E27FC236}">
                  <a16:creationId xmlns:a16="http://schemas.microsoft.com/office/drawing/2014/main" id="{7A29741D-3918-DF0E-2291-9DCFA277DCDC}"/>
                </a:ext>
              </a:extLst>
            </p:cNvPr>
            <p:cNvSpPr/>
            <p:nvPr/>
          </p:nvSpPr>
          <p:spPr>
            <a:xfrm>
              <a:off x="5622100" y="2334037"/>
              <a:ext cx="61407" cy="61407"/>
            </a:xfrm>
            <a:custGeom>
              <a:avLst/>
              <a:gdLst/>
              <a:ahLst/>
              <a:cxnLst/>
              <a:rect l="l" t="t" r="r" b="b"/>
              <a:pathLst>
                <a:path w="1193" h="1193" extrusionOk="0">
                  <a:moveTo>
                    <a:pt x="597" y="1"/>
                  </a:moveTo>
                  <a:cubicBezTo>
                    <a:pt x="267" y="1"/>
                    <a:pt x="0" y="267"/>
                    <a:pt x="0" y="597"/>
                  </a:cubicBezTo>
                  <a:cubicBezTo>
                    <a:pt x="0" y="926"/>
                    <a:pt x="267" y="1192"/>
                    <a:pt x="597" y="1192"/>
                  </a:cubicBezTo>
                  <a:cubicBezTo>
                    <a:pt x="925" y="1192"/>
                    <a:pt x="1192" y="926"/>
                    <a:pt x="1192" y="597"/>
                  </a:cubicBezTo>
                  <a:cubicBezTo>
                    <a:pt x="1192" y="267"/>
                    <a:pt x="925" y="1"/>
                    <a:pt x="5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133;p34">
              <a:extLst>
                <a:ext uri="{FF2B5EF4-FFF2-40B4-BE49-F238E27FC236}">
                  <a16:creationId xmlns:a16="http://schemas.microsoft.com/office/drawing/2014/main" id="{E6EB8941-EBBB-AE5F-2942-D1B263CE3C45}"/>
                </a:ext>
              </a:extLst>
            </p:cNvPr>
            <p:cNvSpPr/>
            <p:nvPr/>
          </p:nvSpPr>
          <p:spPr>
            <a:xfrm>
              <a:off x="5635688" y="2347677"/>
              <a:ext cx="34178" cy="34126"/>
            </a:xfrm>
            <a:custGeom>
              <a:avLst/>
              <a:gdLst/>
              <a:ahLst/>
              <a:cxnLst/>
              <a:rect l="l" t="t" r="r" b="b"/>
              <a:pathLst>
                <a:path w="664" h="663" extrusionOk="0">
                  <a:moveTo>
                    <a:pt x="333" y="0"/>
                  </a:moveTo>
                  <a:cubicBezTo>
                    <a:pt x="150" y="0"/>
                    <a:pt x="1" y="149"/>
                    <a:pt x="1" y="332"/>
                  </a:cubicBezTo>
                  <a:cubicBezTo>
                    <a:pt x="1" y="515"/>
                    <a:pt x="150" y="663"/>
                    <a:pt x="333" y="663"/>
                  </a:cubicBezTo>
                  <a:cubicBezTo>
                    <a:pt x="516" y="663"/>
                    <a:pt x="664" y="515"/>
                    <a:pt x="664" y="332"/>
                  </a:cubicBezTo>
                  <a:cubicBezTo>
                    <a:pt x="664" y="149"/>
                    <a:pt x="516" y="0"/>
                    <a:pt x="3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134;p34">
              <a:extLst>
                <a:ext uri="{FF2B5EF4-FFF2-40B4-BE49-F238E27FC236}">
                  <a16:creationId xmlns:a16="http://schemas.microsoft.com/office/drawing/2014/main" id="{58617E91-6C37-3326-FF36-2902CF42BDDE}"/>
                </a:ext>
              </a:extLst>
            </p:cNvPr>
            <p:cNvSpPr/>
            <p:nvPr/>
          </p:nvSpPr>
          <p:spPr>
            <a:xfrm>
              <a:off x="4788415" y="2364817"/>
              <a:ext cx="843995" cy="18118"/>
            </a:xfrm>
            <a:custGeom>
              <a:avLst/>
              <a:gdLst/>
              <a:ahLst/>
              <a:cxnLst/>
              <a:rect l="l" t="t" r="r" b="b"/>
              <a:pathLst>
                <a:path w="16397" h="352" extrusionOk="0">
                  <a:moveTo>
                    <a:pt x="1" y="0"/>
                  </a:moveTo>
                  <a:lnTo>
                    <a:pt x="1" y="352"/>
                  </a:lnTo>
                  <a:lnTo>
                    <a:pt x="16397" y="352"/>
                  </a:lnTo>
                  <a:lnTo>
                    <a:pt x="1639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135;p34">
              <a:extLst>
                <a:ext uri="{FF2B5EF4-FFF2-40B4-BE49-F238E27FC236}">
                  <a16:creationId xmlns:a16="http://schemas.microsoft.com/office/drawing/2014/main" id="{3BE9ECA3-2CA8-174F-143A-7137FEF0BF06}"/>
                </a:ext>
              </a:extLst>
            </p:cNvPr>
            <p:cNvSpPr/>
            <p:nvPr/>
          </p:nvSpPr>
          <p:spPr>
            <a:xfrm>
              <a:off x="4221405" y="2445781"/>
              <a:ext cx="56929" cy="83283"/>
            </a:xfrm>
            <a:custGeom>
              <a:avLst/>
              <a:gdLst/>
              <a:ahLst/>
              <a:cxnLst/>
              <a:rect l="l" t="t" r="r" b="b"/>
              <a:pathLst>
                <a:path w="1106" h="1618" extrusionOk="0">
                  <a:moveTo>
                    <a:pt x="1" y="1"/>
                  </a:moveTo>
                  <a:lnTo>
                    <a:pt x="1" y="1618"/>
                  </a:lnTo>
                  <a:cubicBezTo>
                    <a:pt x="612" y="1612"/>
                    <a:pt x="1105" y="1252"/>
                    <a:pt x="1105" y="809"/>
                  </a:cubicBezTo>
                  <a:cubicBezTo>
                    <a:pt x="1105" y="366"/>
                    <a:pt x="612" y="6"/>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136;p34">
              <a:extLst>
                <a:ext uri="{FF2B5EF4-FFF2-40B4-BE49-F238E27FC236}">
                  <a16:creationId xmlns:a16="http://schemas.microsoft.com/office/drawing/2014/main" id="{76642BBE-70C1-8420-5F76-7F9D72A4D0C2}"/>
                </a:ext>
              </a:extLst>
            </p:cNvPr>
            <p:cNvSpPr/>
            <p:nvPr/>
          </p:nvSpPr>
          <p:spPr>
            <a:xfrm>
              <a:off x="4221405" y="2469098"/>
              <a:ext cx="56929" cy="59965"/>
            </a:xfrm>
            <a:custGeom>
              <a:avLst/>
              <a:gdLst/>
              <a:ahLst/>
              <a:cxnLst/>
              <a:rect l="l" t="t" r="r" b="b"/>
              <a:pathLst>
                <a:path w="1106" h="1165" extrusionOk="0">
                  <a:moveTo>
                    <a:pt x="990" y="0"/>
                  </a:moveTo>
                  <a:cubicBezTo>
                    <a:pt x="817" y="205"/>
                    <a:pt x="459" y="370"/>
                    <a:pt x="1" y="459"/>
                  </a:cubicBezTo>
                  <a:lnTo>
                    <a:pt x="1" y="1165"/>
                  </a:lnTo>
                  <a:cubicBezTo>
                    <a:pt x="612" y="1159"/>
                    <a:pt x="1105" y="799"/>
                    <a:pt x="1105" y="356"/>
                  </a:cubicBezTo>
                  <a:cubicBezTo>
                    <a:pt x="1105" y="228"/>
                    <a:pt x="1063" y="108"/>
                    <a:pt x="990" y="0"/>
                  </a:cubicBez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137;p34">
              <a:extLst>
                <a:ext uri="{FF2B5EF4-FFF2-40B4-BE49-F238E27FC236}">
                  <a16:creationId xmlns:a16="http://schemas.microsoft.com/office/drawing/2014/main" id="{913C8905-7B31-97E8-9BE9-178C7CF0D2DA}"/>
                </a:ext>
              </a:extLst>
            </p:cNvPr>
            <p:cNvSpPr/>
            <p:nvPr/>
          </p:nvSpPr>
          <p:spPr>
            <a:xfrm>
              <a:off x="4213118" y="2439656"/>
              <a:ext cx="15956" cy="97026"/>
            </a:xfrm>
            <a:custGeom>
              <a:avLst/>
              <a:gdLst/>
              <a:ahLst/>
              <a:cxnLst/>
              <a:rect l="l" t="t" r="r" b="b"/>
              <a:pathLst>
                <a:path w="310" h="1885" extrusionOk="0">
                  <a:moveTo>
                    <a:pt x="1" y="1"/>
                  </a:moveTo>
                  <a:lnTo>
                    <a:pt x="1" y="1885"/>
                  </a:lnTo>
                  <a:lnTo>
                    <a:pt x="310" y="1885"/>
                  </a:lnTo>
                  <a:lnTo>
                    <a:pt x="31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138;p34">
              <a:extLst>
                <a:ext uri="{FF2B5EF4-FFF2-40B4-BE49-F238E27FC236}">
                  <a16:creationId xmlns:a16="http://schemas.microsoft.com/office/drawing/2014/main" id="{163C6053-9E7B-B3B1-0FFB-19C7CECB6BDA}"/>
                </a:ext>
              </a:extLst>
            </p:cNvPr>
            <p:cNvSpPr/>
            <p:nvPr/>
          </p:nvSpPr>
          <p:spPr>
            <a:xfrm>
              <a:off x="5946216" y="2354059"/>
              <a:ext cx="72370" cy="11530"/>
            </a:xfrm>
            <a:custGeom>
              <a:avLst/>
              <a:gdLst/>
              <a:ahLst/>
              <a:cxnLst/>
              <a:rect l="l" t="t" r="r" b="b"/>
              <a:pathLst>
                <a:path w="1406" h="224" extrusionOk="0">
                  <a:moveTo>
                    <a:pt x="793" y="0"/>
                  </a:moveTo>
                  <a:cubicBezTo>
                    <a:pt x="764" y="0"/>
                    <a:pt x="734" y="1"/>
                    <a:pt x="704" y="1"/>
                  </a:cubicBezTo>
                  <a:cubicBezTo>
                    <a:pt x="315" y="10"/>
                    <a:pt x="1" y="65"/>
                    <a:pt x="1" y="126"/>
                  </a:cubicBezTo>
                  <a:cubicBezTo>
                    <a:pt x="1" y="182"/>
                    <a:pt x="264" y="223"/>
                    <a:pt x="606" y="223"/>
                  </a:cubicBezTo>
                  <a:cubicBezTo>
                    <a:pt x="638" y="223"/>
                    <a:pt x="671" y="223"/>
                    <a:pt x="704" y="222"/>
                  </a:cubicBezTo>
                  <a:cubicBezTo>
                    <a:pt x="1091" y="214"/>
                    <a:pt x="1406" y="158"/>
                    <a:pt x="1406" y="97"/>
                  </a:cubicBezTo>
                  <a:cubicBezTo>
                    <a:pt x="1406" y="41"/>
                    <a:pt x="1138" y="0"/>
                    <a:pt x="7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139;p34">
              <a:extLst>
                <a:ext uri="{FF2B5EF4-FFF2-40B4-BE49-F238E27FC236}">
                  <a16:creationId xmlns:a16="http://schemas.microsoft.com/office/drawing/2014/main" id="{71B7FAE8-2EB1-2377-8CD9-B50AD1E217BE}"/>
                </a:ext>
              </a:extLst>
            </p:cNvPr>
            <p:cNvSpPr/>
            <p:nvPr/>
          </p:nvSpPr>
          <p:spPr>
            <a:xfrm>
              <a:off x="5819339" y="2247668"/>
              <a:ext cx="181338" cy="69900"/>
            </a:xfrm>
            <a:custGeom>
              <a:avLst/>
              <a:gdLst/>
              <a:ahLst/>
              <a:cxnLst/>
              <a:rect l="l" t="t" r="r" b="b"/>
              <a:pathLst>
                <a:path w="3523" h="1358" extrusionOk="0">
                  <a:moveTo>
                    <a:pt x="3464" y="0"/>
                  </a:moveTo>
                  <a:cubicBezTo>
                    <a:pt x="3286" y="0"/>
                    <a:pt x="2574" y="221"/>
                    <a:pt x="1732" y="540"/>
                  </a:cubicBezTo>
                  <a:cubicBezTo>
                    <a:pt x="768" y="907"/>
                    <a:pt x="0" y="1266"/>
                    <a:pt x="15" y="1343"/>
                  </a:cubicBezTo>
                  <a:cubicBezTo>
                    <a:pt x="17" y="1353"/>
                    <a:pt x="32" y="1358"/>
                    <a:pt x="58" y="1358"/>
                  </a:cubicBezTo>
                  <a:cubicBezTo>
                    <a:pt x="235" y="1358"/>
                    <a:pt x="948" y="1138"/>
                    <a:pt x="1790" y="817"/>
                  </a:cubicBezTo>
                  <a:cubicBezTo>
                    <a:pt x="2754" y="450"/>
                    <a:pt x="3523" y="91"/>
                    <a:pt x="3507" y="15"/>
                  </a:cubicBezTo>
                  <a:cubicBezTo>
                    <a:pt x="3505" y="5"/>
                    <a:pt x="3491" y="0"/>
                    <a:pt x="34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140;p34">
              <a:extLst>
                <a:ext uri="{FF2B5EF4-FFF2-40B4-BE49-F238E27FC236}">
                  <a16:creationId xmlns:a16="http://schemas.microsoft.com/office/drawing/2014/main" id="{F8B825DD-6845-70F8-64D7-B782BBC946E4}"/>
                </a:ext>
              </a:extLst>
            </p:cNvPr>
            <p:cNvSpPr/>
            <p:nvPr/>
          </p:nvSpPr>
          <p:spPr>
            <a:xfrm>
              <a:off x="5873487" y="2286220"/>
              <a:ext cx="144329" cy="33509"/>
            </a:xfrm>
            <a:custGeom>
              <a:avLst/>
              <a:gdLst/>
              <a:ahLst/>
              <a:cxnLst/>
              <a:rect l="l" t="t" r="r" b="b"/>
              <a:pathLst>
                <a:path w="2804" h="651" extrusionOk="0">
                  <a:moveTo>
                    <a:pt x="2604" y="1"/>
                  </a:moveTo>
                  <a:cubicBezTo>
                    <a:pt x="2241" y="1"/>
                    <a:pt x="1196" y="224"/>
                    <a:pt x="560" y="416"/>
                  </a:cubicBezTo>
                  <a:cubicBezTo>
                    <a:pt x="135" y="543"/>
                    <a:pt x="0" y="628"/>
                    <a:pt x="109" y="647"/>
                  </a:cubicBezTo>
                  <a:cubicBezTo>
                    <a:pt x="126" y="649"/>
                    <a:pt x="148" y="651"/>
                    <a:pt x="176" y="651"/>
                  </a:cubicBezTo>
                  <a:cubicBezTo>
                    <a:pt x="324" y="651"/>
                    <a:pt x="625" y="613"/>
                    <a:pt x="1013" y="538"/>
                  </a:cubicBezTo>
                  <a:cubicBezTo>
                    <a:pt x="1770" y="392"/>
                    <a:pt x="2804" y="118"/>
                    <a:pt x="2730" y="25"/>
                  </a:cubicBezTo>
                  <a:cubicBezTo>
                    <a:pt x="2716" y="8"/>
                    <a:pt x="2672" y="1"/>
                    <a:pt x="2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141;p34">
              <a:extLst>
                <a:ext uri="{FF2B5EF4-FFF2-40B4-BE49-F238E27FC236}">
                  <a16:creationId xmlns:a16="http://schemas.microsoft.com/office/drawing/2014/main" id="{C3D56D0C-9F94-ED65-38A4-3E25AF4F412E}"/>
                </a:ext>
              </a:extLst>
            </p:cNvPr>
            <p:cNvSpPr/>
            <p:nvPr/>
          </p:nvSpPr>
          <p:spPr>
            <a:xfrm>
              <a:off x="5897781" y="2321838"/>
              <a:ext cx="124615" cy="16162"/>
            </a:xfrm>
            <a:custGeom>
              <a:avLst/>
              <a:gdLst/>
              <a:ahLst/>
              <a:cxnLst/>
              <a:rect l="l" t="t" r="r" b="b"/>
              <a:pathLst>
                <a:path w="2421" h="314" extrusionOk="0">
                  <a:moveTo>
                    <a:pt x="2063" y="0"/>
                  </a:moveTo>
                  <a:cubicBezTo>
                    <a:pt x="1844" y="0"/>
                    <a:pt x="1540" y="16"/>
                    <a:pt x="1205" y="47"/>
                  </a:cubicBezTo>
                  <a:cubicBezTo>
                    <a:pt x="538" y="108"/>
                    <a:pt x="1" y="207"/>
                    <a:pt x="3" y="268"/>
                  </a:cubicBezTo>
                  <a:cubicBezTo>
                    <a:pt x="4" y="298"/>
                    <a:pt x="140" y="314"/>
                    <a:pt x="358" y="314"/>
                  </a:cubicBezTo>
                  <a:cubicBezTo>
                    <a:pt x="577" y="314"/>
                    <a:pt x="881" y="298"/>
                    <a:pt x="1216" y="267"/>
                  </a:cubicBezTo>
                  <a:cubicBezTo>
                    <a:pt x="1882" y="206"/>
                    <a:pt x="2421" y="106"/>
                    <a:pt x="2417" y="46"/>
                  </a:cubicBezTo>
                  <a:cubicBezTo>
                    <a:pt x="2416" y="16"/>
                    <a:pt x="2281" y="0"/>
                    <a:pt x="20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142;p34">
              <a:extLst>
                <a:ext uri="{FF2B5EF4-FFF2-40B4-BE49-F238E27FC236}">
                  <a16:creationId xmlns:a16="http://schemas.microsoft.com/office/drawing/2014/main" id="{63CF6933-63AA-FA36-BADA-31E4109F54BB}"/>
                </a:ext>
              </a:extLst>
            </p:cNvPr>
            <p:cNvSpPr/>
            <p:nvPr/>
          </p:nvSpPr>
          <p:spPr>
            <a:xfrm>
              <a:off x="5733330" y="2213336"/>
              <a:ext cx="248303" cy="120394"/>
            </a:xfrm>
            <a:custGeom>
              <a:avLst/>
              <a:gdLst/>
              <a:ahLst/>
              <a:cxnLst/>
              <a:rect l="l" t="t" r="r" b="b"/>
              <a:pathLst>
                <a:path w="4824" h="2339" extrusionOk="0">
                  <a:moveTo>
                    <a:pt x="4782" y="0"/>
                  </a:moveTo>
                  <a:cubicBezTo>
                    <a:pt x="4630" y="0"/>
                    <a:pt x="3600" y="444"/>
                    <a:pt x="2370" y="1043"/>
                  </a:cubicBezTo>
                  <a:cubicBezTo>
                    <a:pt x="1051" y="1684"/>
                    <a:pt x="1" y="2261"/>
                    <a:pt x="23" y="2331"/>
                  </a:cubicBezTo>
                  <a:cubicBezTo>
                    <a:pt x="25" y="2336"/>
                    <a:pt x="31" y="2338"/>
                    <a:pt x="42" y="2338"/>
                  </a:cubicBezTo>
                  <a:cubicBezTo>
                    <a:pt x="194" y="2338"/>
                    <a:pt x="1223" y="1895"/>
                    <a:pt x="2455" y="1295"/>
                  </a:cubicBezTo>
                  <a:cubicBezTo>
                    <a:pt x="3773" y="653"/>
                    <a:pt x="4824" y="77"/>
                    <a:pt x="4801" y="7"/>
                  </a:cubicBezTo>
                  <a:cubicBezTo>
                    <a:pt x="4799" y="2"/>
                    <a:pt x="4793" y="0"/>
                    <a:pt x="47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3" name="TextBox 2">
            <a:extLst>
              <a:ext uri="{FF2B5EF4-FFF2-40B4-BE49-F238E27FC236}">
                <a16:creationId xmlns:a16="http://schemas.microsoft.com/office/drawing/2014/main" id="{774782D5-A7EA-42BD-FDF6-793A1277BEEC}"/>
              </a:ext>
            </a:extLst>
          </p:cNvPr>
          <p:cNvSpPr txBox="1"/>
          <p:nvPr/>
        </p:nvSpPr>
        <p:spPr>
          <a:xfrm>
            <a:off x="245538" y="1327787"/>
            <a:ext cx="4184650" cy="2805320"/>
          </a:xfrm>
          <a:prstGeom prst="rect">
            <a:avLst/>
          </a:prstGeom>
          <a:noFill/>
        </p:spPr>
        <p:txBody>
          <a:bodyPr wrap="square">
            <a:spAutoFit/>
          </a:bodyPr>
          <a:lstStyle/>
          <a:p>
            <a:pPr marL="285750" lvl="0" indent="-285750" algn="just">
              <a:lnSpc>
                <a:spcPct val="150000"/>
              </a:lnSpc>
              <a:buFont typeface="Arial" panose="020B0604020202020204" pitchFamily="34" charset="0"/>
              <a:buChar char="•"/>
            </a:pPr>
            <a:r>
              <a:rPr lang="vi-VN" sz="2000">
                <a:solidFill>
                  <a:srgbClr val="000000"/>
                </a:solidFill>
                <a:effectLst/>
                <a:latin typeface="+mn-lt"/>
                <a:ea typeface="Times New Roman" panose="02020603050405020304" pitchFamily="18" charset="0"/>
                <a:cs typeface="Noto Sans Symbols"/>
              </a:rPr>
              <a:t>Là phát minh đầu tiên làm thay đ</a:t>
            </a:r>
            <a:r>
              <a:rPr lang="vi-VN" sz="2000">
                <a:effectLst/>
                <a:latin typeface="+mn-lt"/>
                <a:ea typeface="Times New Roman" panose="02020603050405020304" pitchFamily="18" charset="0"/>
                <a:cs typeface="Noto Sans Symbols"/>
              </a:rPr>
              <a:t>ổ</a:t>
            </a:r>
            <a:r>
              <a:rPr lang="vi-VN" sz="2000">
                <a:solidFill>
                  <a:srgbClr val="000000"/>
                </a:solidFill>
                <a:effectLst/>
                <a:latin typeface="+mn-lt"/>
                <a:ea typeface="Times New Roman" panose="02020603050405020304" pitchFamily="18" charset="0"/>
                <a:cs typeface="Noto Sans Symbols"/>
              </a:rPr>
              <a:t>i sâu sắc tình hình trước đây của lao động Anh</a:t>
            </a:r>
            <a:r>
              <a:rPr lang="en-US" sz="2000">
                <a:latin typeface="+mn-lt"/>
                <a:ea typeface="Times New Roman" panose="02020603050405020304" pitchFamily="18" charset="0"/>
                <a:cs typeface="Noto Sans Symbols"/>
              </a:rPr>
              <a:t>.</a:t>
            </a:r>
          </a:p>
          <a:p>
            <a:pPr marL="285750" lvl="0" indent="-285750" algn="just">
              <a:lnSpc>
                <a:spcPct val="150000"/>
              </a:lnSpc>
              <a:buFont typeface="Arial" panose="020B0604020202020204" pitchFamily="34" charset="0"/>
              <a:buChar char="•"/>
            </a:pPr>
            <a:r>
              <a:rPr lang="en-US" sz="2000">
                <a:solidFill>
                  <a:srgbClr val="000000"/>
                </a:solidFill>
                <a:effectLst/>
                <a:latin typeface="+mn-lt"/>
                <a:ea typeface="Times New Roman" panose="02020603050405020304" pitchFamily="18" charset="0"/>
                <a:cs typeface="Noto Sans Symbols"/>
              </a:rPr>
              <a:t>M</a:t>
            </a:r>
            <a:r>
              <a:rPr lang="vi-VN" sz="2000">
                <a:solidFill>
                  <a:srgbClr val="000000"/>
                </a:solidFill>
                <a:effectLst/>
                <a:latin typeface="+mn-lt"/>
                <a:ea typeface="Times New Roman" panose="02020603050405020304" pitchFamily="18" charset="0"/>
                <a:cs typeface="Noto Sans Symbols"/>
              </a:rPr>
              <a:t>ở đầu cho sự phân công lao động giữa việc kéo sợi và việc dệt vải trong xã hội. </a:t>
            </a:r>
            <a:endParaRPr lang="en-US" sz="1800">
              <a:effectLst/>
              <a:latin typeface="+mn-lt"/>
              <a:ea typeface="Noto Sans Symbols"/>
              <a:cs typeface="Noto Sans Symbols"/>
            </a:endParaRPr>
          </a:p>
        </p:txBody>
      </p:sp>
      <p:pic>
        <p:nvPicPr>
          <p:cNvPr id="5" name="Picture 4" descr="A person standing next to a machine&#10;&#10;Description automatically generated">
            <a:extLst>
              <a:ext uri="{FF2B5EF4-FFF2-40B4-BE49-F238E27FC236}">
                <a16:creationId xmlns:a16="http://schemas.microsoft.com/office/drawing/2014/main" id="{248D11DA-FE08-C581-AFF0-1D15A47FFD1A}"/>
              </a:ext>
            </a:extLst>
          </p:cNvPr>
          <p:cNvPicPr>
            <a:picLocks noChangeAspect="1"/>
          </p:cNvPicPr>
          <p:nvPr/>
        </p:nvPicPr>
        <p:blipFill>
          <a:blip r:embed="rId3"/>
          <a:stretch>
            <a:fillRect/>
          </a:stretch>
        </p:blipFill>
        <p:spPr>
          <a:xfrm>
            <a:off x="4599516" y="385233"/>
            <a:ext cx="4373033" cy="4373033"/>
          </a:xfrm>
          <a:prstGeom prst="rect">
            <a:avLst/>
          </a:prstGeom>
        </p:spPr>
      </p:pic>
      <p:sp>
        <p:nvSpPr>
          <p:cNvPr id="4" name="TextBox 3">
            <a:extLst>
              <a:ext uri="{FF2B5EF4-FFF2-40B4-BE49-F238E27FC236}">
                <a16:creationId xmlns:a16="http://schemas.microsoft.com/office/drawing/2014/main" id="{F43EC8B3-A23A-D749-AC2A-3366847E5438}"/>
              </a:ext>
            </a:extLst>
          </p:cNvPr>
          <p:cNvSpPr txBox="1"/>
          <p:nvPr/>
        </p:nvSpPr>
        <p:spPr>
          <a:xfrm>
            <a:off x="852055" y="438183"/>
            <a:ext cx="3153168" cy="730906"/>
          </a:xfrm>
          <a:prstGeom prst="rect">
            <a:avLst/>
          </a:prstGeom>
          <a:noFill/>
        </p:spPr>
        <p:txBody>
          <a:bodyPr wrap="square">
            <a:spAutoFit/>
          </a:bodyPr>
          <a:lstStyle/>
          <a:p>
            <a:pPr algn="ctr">
              <a:lnSpc>
                <a:spcPct val="150000"/>
              </a:lnSpc>
              <a:buClr>
                <a:srgbClr val="FFFFFF"/>
              </a:buClr>
            </a:pPr>
            <a:r>
              <a:rPr lang="en-US" sz="3200">
                <a:solidFill>
                  <a:srgbClr val="C00000"/>
                </a:solidFill>
                <a:latin typeface="Bahnschrift Condensed" panose="020B0502040204020203" pitchFamily="34" charset="0"/>
                <a:ea typeface="Calibri" panose="020F0502020204030204" pitchFamily="34" charset="0"/>
              </a:rPr>
              <a:t>MÁY KÉO SỢI GIEN-NI</a:t>
            </a:r>
            <a:endParaRPr lang="vi-VN" sz="3200">
              <a:solidFill>
                <a:srgbClr val="C00000"/>
              </a:solidFill>
              <a:latin typeface="Bahnschrift Condensed" panose="020B0502040204020203" pitchFamily="34" charset="0"/>
              <a:ea typeface="Calibri" panose="020F0502020204030204" pitchFamily="34" charset="0"/>
            </a:endParaRPr>
          </a:p>
        </p:txBody>
      </p:sp>
    </p:spTree>
    <p:extLst>
      <p:ext uri="{BB962C8B-B14F-4D97-AF65-F5344CB8AC3E}">
        <p14:creationId xmlns:p14="http://schemas.microsoft.com/office/powerpoint/2010/main" val="29802112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858"/>
        <p:cNvGrpSpPr/>
        <p:nvPr/>
      </p:nvGrpSpPr>
      <p:grpSpPr>
        <a:xfrm>
          <a:off x="0" y="0"/>
          <a:ext cx="0" cy="0"/>
          <a:chOff x="0" y="0"/>
          <a:chExt cx="0" cy="0"/>
        </a:xfrm>
      </p:grpSpPr>
      <p:sp>
        <p:nvSpPr>
          <p:cNvPr id="1859" name="Google Shape;1859;p33"/>
          <p:cNvSpPr/>
          <p:nvPr/>
        </p:nvSpPr>
        <p:spPr>
          <a:xfrm flipH="1">
            <a:off x="-464739" y="2597754"/>
            <a:ext cx="635025" cy="371375"/>
          </a:xfrm>
          <a:custGeom>
            <a:avLst/>
            <a:gdLst/>
            <a:ahLst/>
            <a:cxnLst/>
            <a:rect l="l" t="t" r="r" b="b"/>
            <a:pathLst>
              <a:path w="25401" h="14855" extrusionOk="0">
                <a:moveTo>
                  <a:pt x="332" y="14756"/>
                </a:moveTo>
                <a:cubicBezTo>
                  <a:pt x="730" y="15154"/>
                  <a:pt x="1482" y="11084"/>
                  <a:pt x="3252" y="10243"/>
                </a:cubicBezTo>
                <a:cubicBezTo>
                  <a:pt x="5022" y="9402"/>
                  <a:pt x="10022" y="10685"/>
                  <a:pt x="10951" y="9712"/>
                </a:cubicBezTo>
                <a:cubicBezTo>
                  <a:pt x="11880" y="8739"/>
                  <a:pt x="6482" y="5244"/>
                  <a:pt x="8827" y="4403"/>
                </a:cubicBezTo>
                <a:cubicBezTo>
                  <a:pt x="11172" y="3562"/>
                  <a:pt x="23384" y="5376"/>
                  <a:pt x="25021" y="4668"/>
                </a:cubicBezTo>
                <a:cubicBezTo>
                  <a:pt x="26658" y="3960"/>
                  <a:pt x="22366" y="642"/>
                  <a:pt x="18649" y="155"/>
                </a:cubicBezTo>
                <a:cubicBezTo>
                  <a:pt x="14932" y="-332"/>
                  <a:pt x="4712" y="598"/>
                  <a:pt x="2721" y="1748"/>
                </a:cubicBezTo>
                <a:cubicBezTo>
                  <a:pt x="730" y="2898"/>
                  <a:pt x="7013" y="6039"/>
                  <a:pt x="6703" y="7057"/>
                </a:cubicBezTo>
                <a:cubicBezTo>
                  <a:pt x="6393" y="8075"/>
                  <a:pt x="1925" y="6571"/>
                  <a:pt x="863" y="7854"/>
                </a:cubicBezTo>
                <a:cubicBezTo>
                  <a:pt x="-199" y="9137"/>
                  <a:pt x="-66" y="14358"/>
                  <a:pt x="332" y="14756"/>
                </a:cubicBezTo>
                <a:close/>
              </a:path>
            </a:pathLst>
          </a:custGeom>
          <a:solidFill>
            <a:srgbClr val="FFFFFF">
              <a:alpha val="70440"/>
            </a:srgbClr>
          </a:solidFill>
          <a:ln>
            <a:noFill/>
          </a:ln>
        </p:spPr>
      </p:sp>
      <p:sp>
        <p:nvSpPr>
          <p:cNvPr id="1860" name="Google Shape;1860;p33"/>
          <p:cNvSpPr/>
          <p:nvPr/>
        </p:nvSpPr>
        <p:spPr>
          <a:xfrm flipH="1">
            <a:off x="-312611" y="2484117"/>
            <a:ext cx="990350" cy="453075"/>
          </a:xfrm>
          <a:custGeom>
            <a:avLst/>
            <a:gdLst/>
            <a:ahLst/>
            <a:cxnLst/>
            <a:rect l="l" t="t" r="r" b="b"/>
            <a:pathLst>
              <a:path w="39614" h="18123" extrusionOk="0">
                <a:moveTo>
                  <a:pt x="3639" y="18106"/>
                </a:moveTo>
                <a:cubicBezTo>
                  <a:pt x="4391" y="18239"/>
                  <a:pt x="2776" y="14102"/>
                  <a:pt x="4568" y="13195"/>
                </a:cubicBezTo>
                <a:cubicBezTo>
                  <a:pt x="6360" y="12288"/>
                  <a:pt x="12776" y="13173"/>
                  <a:pt x="14391" y="12664"/>
                </a:cubicBezTo>
                <a:cubicBezTo>
                  <a:pt x="16006" y="12155"/>
                  <a:pt x="14944" y="10629"/>
                  <a:pt x="14258" y="10142"/>
                </a:cubicBezTo>
                <a:cubicBezTo>
                  <a:pt x="13572" y="9655"/>
                  <a:pt x="10696" y="10209"/>
                  <a:pt x="10276" y="9744"/>
                </a:cubicBezTo>
                <a:cubicBezTo>
                  <a:pt x="9856" y="9280"/>
                  <a:pt x="8307" y="7731"/>
                  <a:pt x="11736" y="7355"/>
                </a:cubicBezTo>
                <a:cubicBezTo>
                  <a:pt x="15165" y="6979"/>
                  <a:pt x="26249" y="8506"/>
                  <a:pt x="30850" y="7488"/>
                </a:cubicBezTo>
                <a:cubicBezTo>
                  <a:pt x="35452" y="6470"/>
                  <a:pt x="40849" y="2466"/>
                  <a:pt x="39345" y="1249"/>
                </a:cubicBezTo>
                <a:cubicBezTo>
                  <a:pt x="37841" y="32"/>
                  <a:pt x="24169" y="-211"/>
                  <a:pt x="21824" y="187"/>
                </a:cubicBezTo>
                <a:cubicBezTo>
                  <a:pt x="19479" y="585"/>
                  <a:pt x="28085" y="2974"/>
                  <a:pt x="25275" y="3638"/>
                </a:cubicBezTo>
                <a:cubicBezTo>
                  <a:pt x="22466" y="4302"/>
                  <a:pt x="8131" y="3019"/>
                  <a:pt x="4967" y="4169"/>
                </a:cubicBezTo>
                <a:cubicBezTo>
                  <a:pt x="1804" y="5320"/>
                  <a:pt x="7113" y="9169"/>
                  <a:pt x="6294" y="10541"/>
                </a:cubicBezTo>
                <a:cubicBezTo>
                  <a:pt x="5475" y="11913"/>
                  <a:pt x="498" y="11138"/>
                  <a:pt x="55" y="12399"/>
                </a:cubicBezTo>
                <a:cubicBezTo>
                  <a:pt x="-387" y="13660"/>
                  <a:pt x="2887" y="17973"/>
                  <a:pt x="3639" y="18106"/>
                </a:cubicBezTo>
                <a:close/>
              </a:path>
            </a:pathLst>
          </a:custGeom>
          <a:solidFill>
            <a:srgbClr val="FFFFFF">
              <a:alpha val="70440"/>
            </a:srgbClr>
          </a:solidFill>
          <a:ln>
            <a:noFill/>
          </a:ln>
        </p:spPr>
      </p:sp>
      <p:sp>
        <p:nvSpPr>
          <p:cNvPr id="1861" name="Google Shape;1861;p33"/>
          <p:cNvSpPr/>
          <p:nvPr/>
        </p:nvSpPr>
        <p:spPr>
          <a:xfrm flipH="1">
            <a:off x="-493825" y="2189035"/>
            <a:ext cx="1506575" cy="741800"/>
          </a:xfrm>
          <a:custGeom>
            <a:avLst/>
            <a:gdLst/>
            <a:ahLst/>
            <a:cxnLst/>
            <a:rect l="l" t="t" r="r" b="b"/>
            <a:pathLst>
              <a:path w="60263" h="29672" extrusionOk="0">
                <a:moveTo>
                  <a:pt x="6421" y="29645"/>
                </a:moveTo>
                <a:cubicBezTo>
                  <a:pt x="7748" y="29866"/>
                  <a:pt x="8058" y="25442"/>
                  <a:pt x="8014" y="23672"/>
                </a:cubicBezTo>
                <a:cubicBezTo>
                  <a:pt x="7970" y="21902"/>
                  <a:pt x="5581" y="20376"/>
                  <a:pt x="6156" y="19026"/>
                </a:cubicBezTo>
                <a:cubicBezTo>
                  <a:pt x="6731" y="17677"/>
                  <a:pt x="10779" y="16526"/>
                  <a:pt x="11465" y="15575"/>
                </a:cubicBezTo>
                <a:cubicBezTo>
                  <a:pt x="12151" y="14624"/>
                  <a:pt x="10802" y="14182"/>
                  <a:pt x="10271" y="13319"/>
                </a:cubicBezTo>
                <a:cubicBezTo>
                  <a:pt x="9740" y="12456"/>
                  <a:pt x="3656" y="11040"/>
                  <a:pt x="8280" y="10398"/>
                </a:cubicBezTo>
                <a:cubicBezTo>
                  <a:pt x="12904" y="9756"/>
                  <a:pt x="33832" y="10465"/>
                  <a:pt x="38013" y="9469"/>
                </a:cubicBezTo>
                <a:cubicBezTo>
                  <a:pt x="42194" y="8474"/>
                  <a:pt x="29982" y="5354"/>
                  <a:pt x="33367" y="4425"/>
                </a:cubicBezTo>
                <a:cubicBezTo>
                  <a:pt x="36752" y="3496"/>
                  <a:pt x="54782" y="4580"/>
                  <a:pt x="58321" y="3894"/>
                </a:cubicBezTo>
                <a:cubicBezTo>
                  <a:pt x="61861" y="3208"/>
                  <a:pt x="60489" y="797"/>
                  <a:pt x="54604" y="310"/>
                </a:cubicBezTo>
                <a:cubicBezTo>
                  <a:pt x="48719" y="-177"/>
                  <a:pt x="28278" y="-132"/>
                  <a:pt x="23013" y="974"/>
                </a:cubicBezTo>
                <a:cubicBezTo>
                  <a:pt x="17748" y="2080"/>
                  <a:pt x="26553" y="5620"/>
                  <a:pt x="23013" y="6947"/>
                </a:cubicBezTo>
                <a:cubicBezTo>
                  <a:pt x="19474" y="8274"/>
                  <a:pt x="4940" y="7456"/>
                  <a:pt x="1776" y="8938"/>
                </a:cubicBezTo>
                <a:cubicBezTo>
                  <a:pt x="-1387" y="10420"/>
                  <a:pt x="4320" y="13606"/>
                  <a:pt x="4032" y="15840"/>
                </a:cubicBezTo>
                <a:cubicBezTo>
                  <a:pt x="3744" y="18075"/>
                  <a:pt x="-348" y="20044"/>
                  <a:pt x="50" y="22345"/>
                </a:cubicBezTo>
                <a:cubicBezTo>
                  <a:pt x="448" y="24646"/>
                  <a:pt x="5094" y="29424"/>
                  <a:pt x="6421" y="29645"/>
                </a:cubicBezTo>
                <a:close/>
              </a:path>
            </a:pathLst>
          </a:custGeom>
          <a:solidFill>
            <a:srgbClr val="FFFFFF">
              <a:alpha val="70440"/>
            </a:srgbClr>
          </a:solidFill>
          <a:ln>
            <a:noFill/>
          </a:ln>
        </p:spPr>
      </p:sp>
      <p:grpSp>
        <p:nvGrpSpPr>
          <p:cNvPr id="1862" name="Google Shape;1862;p33"/>
          <p:cNvGrpSpPr/>
          <p:nvPr/>
        </p:nvGrpSpPr>
        <p:grpSpPr>
          <a:xfrm flipH="1">
            <a:off x="-422044" y="2926825"/>
            <a:ext cx="1931300" cy="862775"/>
            <a:chOff x="7466375" y="3371475"/>
            <a:chExt cx="1931300" cy="862775"/>
          </a:xfrm>
        </p:grpSpPr>
        <p:sp>
          <p:nvSpPr>
            <p:cNvPr id="1863" name="Google Shape;1863;p33"/>
            <p:cNvSpPr/>
            <p:nvPr/>
          </p:nvSpPr>
          <p:spPr>
            <a:xfrm>
              <a:off x="8060825" y="3371475"/>
              <a:ext cx="102408" cy="537556"/>
            </a:xfrm>
            <a:custGeom>
              <a:avLst/>
              <a:gdLst/>
              <a:ahLst/>
              <a:cxnLst/>
              <a:rect l="l" t="t" r="r" b="b"/>
              <a:pathLst>
                <a:path w="7433" h="39024" extrusionOk="0">
                  <a:moveTo>
                    <a:pt x="7433" y="39024"/>
                  </a:moveTo>
                  <a:lnTo>
                    <a:pt x="5575" y="0"/>
                  </a:lnTo>
                  <a:lnTo>
                    <a:pt x="2124" y="0"/>
                  </a:lnTo>
                  <a:lnTo>
                    <a:pt x="0" y="38759"/>
                  </a:lnTo>
                  <a:close/>
                </a:path>
              </a:pathLst>
            </a:custGeom>
            <a:solidFill>
              <a:schemeClr val="dk2"/>
            </a:solidFill>
            <a:ln>
              <a:noFill/>
            </a:ln>
          </p:spPr>
        </p:sp>
        <p:sp>
          <p:nvSpPr>
            <p:cNvPr id="1864" name="Google Shape;1864;p33"/>
            <p:cNvSpPr/>
            <p:nvPr/>
          </p:nvSpPr>
          <p:spPr>
            <a:xfrm>
              <a:off x="7466375" y="3842700"/>
              <a:ext cx="1931300" cy="391550"/>
            </a:xfrm>
            <a:custGeom>
              <a:avLst/>
              <a:gdLst/>
              <a:ahLst/>
              <a:cxnLst/>
              <a:rect l="l" t="t" r="r" b="b"/>
              <a:pathLst>
                <a:path w="77252" h="15662" extrusionOk="0">
                  <a:moveTo>
                    <a:pt x="74863" y="3451"/>
                  </a:moveTo>
                  <a:lnTo>
                    <a:pt x="71677" y="0"/>
                  </a:lnTo>
                  <a:lnTo>
                    <a:pt x="6637" y="0"/>
                  </a:lnTo>
                  <a:lnTo>
                    <a:pt x="0" y="6902"/>
                  </a:lnTo>
                  <a:lnTo>
                    <a:pt x="6902" y="7167"/>
                  </a:lnTo>
                  <a:lnTo>
                    <a:pt x="6637" y="15662"/>
                  </a:lnTo>
                  <a:lnTo>
                    <a:pt x="77252" y="12742"/>
                  </a:lnTo>
                  <a:close/>
                </a:path>
              </a:pathLst>
            </a:custGeom>
            <a:solidFill>
              <a:schemeClr val="dk2"/>
            </a:solidFill>
            <a:ln>
              <a:noFill/>
            </a:ln>
          </p:spPr>
        </p:sp>
        <p:sp>
          <p:nvSpPr>
            <p:cNvPr id="1865" name="Google Shape;1865;p33"/>
            <p:cNvSpPr/>
            <p:nvPr/>
          </p:nvSpPr>
          <p:spPr>
            <a:xfrm>
              <a:off x="8328375" y="3371475"/>
              <a:ext cx="102408" cy="537556"/>
            </a:xfrm>
            <a:custGeom>
              <a:avLst/>
              <a:gdLst/>
              <a:ahLst/>
              <a:cxnLst/>
              <a:rect l="l" t="t" r="r" b="b"/>
              <a:pathLst>
                <a:path w="7433" h="39024" extrusionOk="0">
                  <a:moveTo>
                    <a:pt x="7433" y="39024"/>
                  </a:moveTo>
                  <a:lnTo>
                    <a:pt x="5575" y="0"/>
                  </a:lnTo>
                  <a:lnTo>
                    <a:pt x="2124" y="0"/>
                  </a:lnTo>
                  <a:lnTo>
                    <a:pt x="0" y="38759"/>
                  </a:lnTo>
                  <a:close/>
                </a:path>
              </a:pathLst>
            </a:custGeom>
            <a:solidFill>
              <a:schemeClr val="dk2"/>
            </a:solidFill>
            <a:ln>
              <a:noFill/>
            </a:ln>
          </p:spPr>
        </p:sp>
        <p:sp>
          <p:nvSpPr>
            <p:cNvPr id="1866" name="Google Shape;1866;p33"/>
            <p:cNvSpPr/>
            <p:nvPr/>
          </p:nvSpPr>
          <p:spPr>
            <a:xfrm>
              <a:off x="8766400" y="3371475"/>
              <a:ext cx="102408" cy="537556"/>
            </a:xfrm>
            <a:custGeom>
              <a:avLst/>
              <a:gdLst/>
              <a:ahLst/>
              <a:cxnLst/>
              <a:rect l="l" t="t" r="r" b="b"/>
              <a:pathLst>
                <a:path w="7433" h="39024" extrusionOk="0">
                  <a:moveTo>
                    <a:pt x="7433" y="39024"/>
                  </a:moveTo>
                  <a:lnTo>
                    <a:pt x="5575" y="0"/>
                  </a:lnTo>
                  <a:lnTo>
                    <a:pt x="2124" y="0"/>
                  </a:lnTo>
                  <a:lnTo>
                    <a:pt x="0" y="38759"/>
                  </a:lnTo>
                  <a:close/>
                </a:path>
              </a:pathLst>
            </a:custGeom>
            <a:solidFill>
              <a:schemeClr val="dk2"/>
            </a:solidFill>
            <a:ln>
              <a:noFill/>
            </a:ln>
          </p:spPr>
        </p:sp>
      </p:grpSp>
      <p:sp>
        <p:nvSpPr>
          <p:cNvPr id="1867" name="Google Shape;1867;p33"/>
          <p:cNvSpPr/>
          <p:nvPr/>
        </p:nvSpPr>
        <p:spPr>
          <a:xfrm flipH="1">
            <a:off x="1952389" y="2915667"/>
            <a:ext cx="990350" cy="453075"/>
          </a:xfrm>
          <a:custGeom>
            <a:avLst/>
            <a:gdLst/>
            <a:ahLst/>
            <a:cxnLst/>
            <a:rect l="l" t="t" r="r" b="b"/>
            <a:pathLst>
              <a:path w="39614" h="18123" extrusionOk="0">
                <a:moveTo>
                  <a:pt x="3639" y="18106"/>
                </a:moveTo>
                <a:cubicBezTo>
                  <a:pt x="4391" y="18239"/>
                  <a:pt x="2776" y="14102"/>
                  <a:pt x="4568" y="13195"/>
                </a:cubicBezTo>
                <a:cubicBezTo>
                  <a:pt x="6360" y="12288"/>
                  <a:pt x="12776" y="13173"/>
                  <a:pt x="14391" y="12664"/>
                </a:cubicBezTo>
                <a:cubicBezTo>
                  <a:pt x="16006" y="12155"/>
                  <a:pt x="14944" y="10629"/>
                  <a:pt x="14258" y="10142"/>
                </a:cubicBezTo>
                <a:cubicBezTo>
                  <a:pt x="13572" y="9655"/>
                  <a:pt x="10696" y="10209"/>
                  <a:pt x="10276" y="9744"/>
                </a:cubicBezTo>
                <a:cubicBezTo>
                  <a:pt x="9856" y="9280"/>
                  <a:pt x="8307" y="7731"/>
                  <a:pt x="11736" y="7355"/>
                </a:cubicBezTo>
                <a:cubicBezTo>
                  <a:pt x="15165" y="6979"/>
                  <a:pt x="26249" y="8506"/>
                  <a:pt x="30850" y="7488"/>
                </a:cubicBezTo>
                <a:cubicBezTo>
                  <a:pt x="35452" y="6470"/>
                  <a:pt x="40849" y="2466"/>
                  <a:pt x="39345" y="1249"/>
                </a:cubicBezTo>
                <a:cubicBezTo>
                  <a:pt x="37841" y="32"/>
                  <a:pt x="24169" y="-211"/>
                  <a:pt x="21824" y="187"/>
                </a:cubicBezTo>
                <a:cubicBezTo>
                  <a:pt x="19479" y="585"/>
                  <a:pt x="28085" y="2974"/>
                  <a:pt x="25275" y="3638"/>
                </a:cubicBezTo>
                <a:cubicBezTo>
                  <a:pt x="22466" y="4302"/>
                  <a:pt x="8131" y="3019"/>
                  <a:pt x="4967" y="4169"/>
                </a:cubicBezTo>
                <a:cubicBezTo>
                  <a:pt x="1804" y="5320"/>
                  <a:pt x="7113" y="9169"/>
                  <a:pt x="6294" y="10541"/>
                </a:cubicBezTo>
                <a:cubicBezTo>
                  <a:pt x="5475" y="11913"/>
                  <a:pt x="498" y="11138"/>
                  <a:pt x="55" y="12399"/>
                </a:cubicBezTo>
                <a:cubicBezTo>
                  <a:pt x="-387" y="13660"/>
                  <a:pt x="2887" y="17973"/>
                  <a:pt x="3639" y="18106"/>
                </a:cubicBezTo>
                <a:close/>
              </a:path>
            </a:pathLst>
          </a:custGeom>
          <a:solidFill>
            <a:srgbClr val="FFFFFF">
              <a:alpha val="70440"/>
            </a:srgbClr>
          </a:solidFill>
          <a:ln>
            <a:noFill/>
          </a:ln>
        </p:spPr>
      </p:sp>
      <p:sp>
        <p:nvSpPr>
          <p:cNvPr id="1868" name="Google Shape;1868;p33"/>
          <p:cNvSpPr/>
          <p:nvPr/>
        </p:nvSpPr>
        <p:spPr>
          <a:xfrm flipH="1">
            <a:off x="2494536" y="2429284"/>
            <a:ext cx="1474525" cy="741150"/>
          </a:xfrm>
          <a:custGeom>
            <a:avLst/>
            <a:gdLst/>
            <a:ahLst/>
            <a:cxnLst/>
            <a:rect l="l" t="t" r="r" b="b"/>
            <a:pathLst>
              <a:path w="58981" h="29646" extrusionOk="0">
                <a:moveTo>
                  <a:pt x="53832" y="29631"/>
                </a:moveTo>
                <a:cubicBezTo>
                  <a:pt x="53386" y="29949"/>
                  <a:pt x="52855" y="25392"/>
                  <a:pt x="52239" y="23658"/>
                </a:cubicBezTo>
                <a:cubicBezTo>
                  <a:pt x="51623" y="21924"/>
                  <a:pt x="51769" y="20299"/>
                  <a:pt x="50135" y="19229"/>
                </a:cubicBezTo>
                <a:cubicBezTo>
                  <a:pt x="48501" y="18159"/>
                  <a:pt x="42462" y="18225"/>
                  <a:pt x="42436" y="17238"/>
                </a:cubicBezTo>
                <a:cubicBezTo>
                  <a:pt x="42411" y="16251"/>
                  <a:pt x="48393" y="14447"/>
                  <a:pt x="49982" y="13305"/>
                </a:cubicBezTo>
                <a:cubicBezTo>
                  <a:pt x="51572" y="12163"/>
                  <a:pt x="56597" y="11026"/>
                  <a:pt x="51973" y="10384"/>
                </a:cubicBezTo>
                <a:cubicBezTo>
                  <a:pt x="47349" y="9742"/>
                  <a:pt x="26421" y="10451"/>
                  <a:pt x="22240" y="9455"/>
                </a:cubicBezTo>
                <a:cubicBezTo>
                  <a:pt x="18059" y="8460"/>
                  <a:pt x="30271" y="5340"/>
                  <a:pt x="26886" y="4411"/>
                </a:cubicBezTo>
                <a:cubicBezTo>
                  <a:pt x="23501" y="3482"/>
                  <a:pt x="5472" y="4566"/>
                  <a:pt x="1932" y="3880"/>
                </a:cubicBezTo>
                <a:cubicBezTo>
                  <a:pt x="-1607" y="3194"/>
                  <a:pt x="-236" y="783"/>
                  <a:pt x="5649" y="296"/>
                </a:cubicBezTo>
                <a:cubicBezTo>
                  <a:pt x="11534" y="-191"/>
                  <a:pt x="31975" y="-146"/>
                  <a:pt x="37240" y="960"/>
                </a:cubicBezTo>
                <a:cubicBezTo>
                  <a:pt x="42505" y="2066"/>
                  <a:pt x="33701" y="5606"/>
                  <a:pt x="37240" y="6933"/>
                </a:cubicBezTo>
                <a:cubicBezTo>
                  <a:pt x="40780" y="8260"/>
                  <a:pt x="55930" y="7450"/>
                  <a:pt x="58477" y="8924"/>
                </a:cubicBezTo>
                <a:cubicBezTo>
                  <a:pt x="61024" y="10398"/>
                  <a:pt x="53118" y="13640"/>
                  <a:pt x="52524" y="15778"/>
                </a:cubicBezTo>
                <a:cubicBezTo>
                  <a:pt x="51930" y="17916"/>
                  <a:pt x="54696" y="19442"/>
                  <a:pt x="54914" y="21751"/>
                </a:cubicBezTo>
                <a:cubicBezTo>
                  <a:pt x="55132" y="24060"/>
                  <a:pt x="54278" y="29313"/>
                  <a:pt x="53832" y="29631"/>
                </a:cubicBezTo>
                <a:close/>
              </a:path>
            </a:pathLst>
          </a:custGeom>
          <a:solidFill>
            <a:srgbClr val="FFFFFF">
              <a:alpha val="70440"/>
            </a:srgbClr>
          </a:solidFill>
          <a:ln>
            <a:noFill/>
          </a:ln>
        </p:spPr>
      </p:sp>
      <p:grpSp>
        <p:nvGrpSpPr>
          <p:cNvPr id="1869" name="Google Shape;1869;p33"/>
          <p:cNvGrpSpPr/>
          <p:nvPr/>
        </p:nvGrpSpPr>
        <p:grpSpPr>
          <a:xfrm flipH="1">
            <a:off x="2052006" y="3152250"/>
            <a:ext cx="1095050" cy="949050"/>
            <a:chOff x="6742975" y="3444500"/>
            <a:chExt cx="1095050" cy="949050"/>
          </a:xfrm>
        </p:grpSpPr>
        <p:sp>
          <p:nvSpPr>
            <p:cNvPr id="1870" name="Google Shape;1870;p33"/>
            <p:cNvSpPr/>
            <p:nvPr/>
          </p:nvSpPr>
          <p:spPr>
            <a:xfrm>
              <a:off x="7211325" y="3444500"/>
              <a:ext cx="102408" cy="537556"/>
            </a:xfrm>
            <a:custGeom>
              <a:avLst/>
              <a:gdLst/>
              <a:ahLst/>
              <a:cxnLst/>
              <a:rect l="l" t="t" r="r" b="b"/>
              <a:pathLst>
                <a:path w="7433" h="39024" extrusionOk="0">
                  <a:moveTo>
                    <a:pt x="7433" y="39024"/>
                  </a:moveTo>
                  <a:lnTo>
                    <a:pt x="5575" y="0"/>
                  </a:lnTo>
                  <a:lnTo>
                    <a:pt x="2124" y="0"/>
                  </a:lnTo>
                  <a:lnTo>
                    <a:pt x="0" y="38759"/>
                  </a:lnTo>
                  <a:close/>
                </a:path>
              </a:pathLst>
            </a:custGeom>
            <a:solidFill>
              <a:schemeClr val="dk1"/>
            </a:solidFill>
            <a:ln>
              <a:noFill/>
            </a:ln>
          </p:spPr>
        </p:sp>
        <p:sp>
          <p:nvSpPr>
            <p:cNvPr id="1871" name="Google Shape;1871;p33"/>
            <p:cNvSpPr/>
            <p:nvPr/>
          </p:nvSpPr>
          <p:spPr>
            <a:xfrm>
              <a:off x="6985675" y="3643600"/>
              <a:ext cx="102408" cy="537556"/>
            </a:xfrm>
            <a:custGeom>
              <a:avLst/>
              <a:gdLst/>
              <a:ahLst/>
              <a:cxnLst/>
              <a:rect l="l" t="t" r="r" b="b"/>
              <a:pathLst>
                <a:path w="7433" h="39024" extrusionOk="0">
                  <a:moveTo>
                    <a:pt x="7433" y="39024"/>
                  </a:moveTo>
                  <a:lnTo>
                    <a:pt x="5575" y="0"/>
                  </a:lnTo>
                  <a:lnTo>
                    <a:pt x="2124" y="0"/>
                  </a:lnTo>
                  <a:lnTo>
                    <a:pt x="0" y="38759"/>
                  </a:lnTo>
                  <a:close/>
                </a:path>
              </a:pathLst>
            </a:custGeom>
            <a:solidFill>
              <a:schemeClr val="dk1"/>
            </a:solidFill>
            <a:ln>
              <a:noFill/>
            </a:ln>
          </p:spPr>
        </p:sp>
        <p:sp>
          <p:nvSpPr>
            <p:cNvPr id="1872" name="Google Shape;1872;p33"/>
            <p:cNvSpPr/>
            <p:nvPr/>
          </p:nvSpPr>
          <p:spPr>
            <a:xfrm>
              <a:off x="6742975" y="3922325"/>
              <a:ext cx="1095050" cy="471225"/>
            </a:xfrm>
            <a:custGeom>
              <a:avLst/>
              <a:gdLst/>
              <a:ahLst/>
              <a:cxnLst/>
              <a:rect l="l" t="t" r="r" b="b"/>
              <a:pathLst>
                <a:path w="43802" h="18849" extrusionOk="0">
                  <a:moveTo>
                    <a:pt x="37431" y="0"/>
                  </a:moveTo>
                  <a:lnTo>
                    <a:pt x="5043" y="0"/>
                  </a:lnTo>
                  <a:lnTo>
                    <a:pt x="0" y="3717"/>
                  </a:lnTo>
                  <a:lnTo>
                    <a:pt x="1858" y="9557"/>
                  </a:lnTo>
                  <a:lnTo>
                    <a:pt x="37696" y="18849"/>
                  </a:lnTo>
                  <a:lnTo>
                    <a:pt x="43802" y="7434"/>
                  </a:lnTo>
                  <a:close/>
                </a:path>
              </a:pathLst>
            </a:custGeom>
            <a:solidFill>
              <a:schemeClr val="dk1"/>
            </a:solidFill>
            <a:ln>
              <a:noFill/>
            </a:ln>
          </p:spPr>
        </p:sp>
      </p:grpSp>
      <p:sp>
        <p:nvSpPr>
          <p:cNvPr id="1873" name="Google Shape;1873;p33"/>
          <p:cNvSpPr/>
          <p:nvPr/>
        </p:nvSpPr>
        <p:spPr>
          <a:xfrm>
            <a:off x="3584431" y="3347928"/>
            <a:ext cx="775225" cy="450350"/>
          </a:xfrm>
          <a:custGeom>
            <a:avLst/>
            <a:gdLst/>
            <a:ahLst/>
            <a:cxnLst/>
            <a:rect l="l" t="t" r="r" b="b"/>
            <a:pathLst>
              <a:path w="31009" h="18014" extrusionOk="0">
                <a:moveTo>
                  <a:pt x="3625" y="18011"/>
                </a:moveTo>
                <a:cubicBezTo>
                  <a:pt x="4377" y="18144"/>
                  <a:pt x="2762" y="14007"/>
                  <a:pt x="4554" y="13100"/>
                </a:cubicBezTo>
                <a:cubicBezTo>
                  <a:pt x="6346" y="12193"/>
                  <a:pt x="12673" y="13019"/>
                  <a:pt x="14377" y="12569"/>
                </a:cubicBezTo>
                <a:cubicBezTo>
                  <a:pt x="16081" y="12119"/>
                  <a:pt x="15462" y="10885"/>
                  <a:pt x="14776" y="10398"/>
                </a:cubicBezTo>
                <a:cubicBezTo>
                  <a:pt x="14090" y="9911"/>
                  <a:pt x="11191" y="10512"/>
                  <a:pt x="10262" y="9649"/>
                </a:cubicBezTo>
                <a:cubicBezTo>
                  <a:pt x="9333" y="8786"/>
                  <a:pt x="5971" y="5938"/>
                  <a:pt x="9201" y="5222"/>
                </a:cubicBezTo>
                <a:cubicBezTo>
                  <a:pt x="12431" y="4506"/>
                  <a:pt x="26456" y="5996"/>
                  <a:pt x="29642" y="5354"/>
                </a:cubicBezTo>
                <a:cubicBezTo>
                  <a:pt x="32828" y="4712"/>
                  <a:pt x="29620" y="2249"/>
                  <a:pt x="28315" y="1372"/>
                </a:cubicBezTo>
                <a:cubicBezTo>
                  <a:pt x="27010" y="495"/>
                  <a:pt x="22319" y="-270"/>
                  <a:pt x="21810" y="92"/>
                </a:cubicBezTo>
                <a:cubicBezTo>
                  <a:pt x="21301" y="454"/>
                  <a:pt x="28071" y="2879"/>
                  <a:pt x="25261" y="3543"/>
                </a:cubicBezTo>
                <a:cubicBezTo>
                  <a:pt x="22452" y="4207"/>
                  <a:pt x="8117" y="2924"/>
                  <a:pt x="4953" y="4074"/>
                </a:cubicBezTo>
                <a:cubicBezTo>
                  <a:pt x="1790" y="5225"/>
                  <a:pt x="7099" y="9074"/>
                  <a:pt x="6280" y="10446"/>
                </a:cubicBezTo>
                <a:cubicBezTo>
                  <a:pt x="5461" y="11818"/>
                  <a:pt x="484" y="11043"/>
                  <a:pt x="41" y="12304"/>
                </a:cubicBezTo>
                <a:cubicBezTo>
                  <a:pt x="-401" y="13565"/>
                  <a:pt x="2873" y="17878"/>
                  <a:pt x="3625" y="18011"/>
                </a:cubicBezTo>
                <a:close/>
              </a:path>
            </a:pathLst>
          </a:custGeom>
          <a:solidFill>
            <a:srgbClr val="FFFFFF">
              <a:alpha val="70440"/>
            </a:srgbClr>
          </a:solidFill>
          <a:ln>
            <a:noFill/>
          </a:ln>
        </p:spPr>
      </p:sp>
      <p:grpSp>
        <p:nvGrpSpPr>
          <p:cNvPr id="1874" name="Google Shape;1874;p33"/>
          <p:cNvGrpSpPr/>
          <p:nvPr/>
        </p:nvGrpSpPr>
        <p:grpSpPr>
          <a:xfrm>
            <a:off x="2745679" y="3780451"/>
            <a:ext cx="1357650" cy="584024"/>
            <a:chOff x="5355625" y="3444501"/>
            <a:chExt cx="1357650" cy="584024"/>
          </a:xfrm>
        </p:grpSpPr>
        <p:sp>
          <p:nvSpPr>
            <p:cNvPr id="1875" name="Google Shape;1875;p33"/>
            <p:cNvSpPr/>
            <p:nvPr/>
          </p:nvSpPr>
          <p:spPr>
            <a:xfrm>
              <a:off x="6222450" y="3444501"/>
              <a:ext cx="102408" cy="464483"/>
            </a:xfrm>
            <a:custGeom>
              <a:avLst/>
              <a:gdLst/>
              <a:ahLst/>
              <a:cxnLst/>
              <a:rect l="l" t="t" r="r" b="b"/>
              <a:pathLst>
                <a:path w="7433" h="39024" extrusionOk="0">
                  <a:moveTo>
                    <a:pt x="7433" y="39024"/>
                  </a:moveTo>
                  <a:lnTo>
                    <a:pt x="5575" y="0"/>
                  </a:lnTo>
                  <a:lnTo>
                    <a:pt x="2124" y="0"/>
                  </a:lnTo>
                  <a:lnTo>
                    <a:pt x="0" y="38759"/>
                  </a:lnTo>
                  <a:close/>
                </a:path>
              </a:pathLst>
            </a:custGeom>
            <a:solidFill>
              <a:schemeClr val="dk2"/>
            </a:solidFill>
            <a:ln>
              <a:noFill/>
            </a:ln>
          </p:spPr>
        </p:sp>
        <p:sp>
          <p:nvSpPr>
            <p:cNvPr id="1876" name="Google Shape;1876;p33"/>
            <p:cNvSpPr/>
            <p:nvPr/>
          </p:nvSpPr>
          <p:spPr>
            <a:xfrm>
              <a:off x="5355625" y="3796225"/>
              <a:ext cx="1357650" cy="232300"/>
            </a:xfrm>
            <a:custGeom>
              <a:avLst/>
              <a:gdLst/>
              <a:ahLst/>
              <a:cxnLst/>
              <a:rect l="l" t="t" r="r" b="b"/>
              <a:pathLst>
                <a:path w="54306" h="9292" extrusionOk="0">
                  <a:moveTo>
                    <a:pt x="50705" y="8761"/>
                  </a:moveTo>
                  <a:lnTo>
                    <a:pt x="50705" y="4779"/>
                  </a:lnTo>
                  <a:lnTo>
                    <a:pt x="54306" y="5744"/>
                  </a:lnTo>
                  <a:lnTo>
                    <a:pt x="46458" y="0"/>
                  </a:lnTo>
                  <a:lnTo>
                    <a:pt x="0" y="0"/>
                  </a:lnTo>
                  <a:lnTo>
                    <a:pt x="2124" y="9292"/>
                  </a:lnTo>
                  <a:close/>
                </a:path>
              </a:pathLst>
            </a:custGeom>
            <a:solidFill>
              <a:schemeClr val="dk2"/>
            </a:solidFill>
            <a:ln>
              <a:noFill/>
            </a:ln>
          </p:spPr>
        </p:sp>
      </p:grpSp>
      <p:sp>
        <p:nvSpPr>
          <p:cNvPr id="1877" name="Google Shape;1877;p33"/>
          <p:cNvSpPr/>
          <p:nvPr/>
        </p:nvSpPr>
        <p:spPr>
          <a:xfrm>
            <a:off x="-508026" y="3515926"/>
            <a:ext cx="10165600" cy="1621825"/>
          </a:xfrm>
          <a:custGeom>
            <a:avLst/>
            <a:gdLst/>
            <a:ahLst/>
            <a:cxnLst/>
            <a:rect l="l" t="t" r="r" b="b"/>
            <a:pathLst>
              <a:path w="406624" h="64873" extrusionOk="0">
                <a:moveTo>
                  <a:pt x="4393" y="5500"/>
                </a:moveTo>
                <a:cubicBezTo>
                  <a:pt x="6959" y="-4145"/>
                  <a:pt x="38506" y="1562"/>
                  <a:pt x="59080" y="2845"/>
                </a:cubicBezTo>
                <a:cubicBezTo>
                  <a:pt x="79654" y="4128"/>
                  <a:pt x="105892" y="9350"/>
                  <a:pt x="127837" y="13199"/>
                </a:cubicBezTo>
                <a:cubicBezTo>
                  <a:pt x="149783" y="17048"/>
                  <a:pt x="166418" y="23729"/>
                  <a:pt x="190753" y="25941"/>
                </a:cubicBezTo>
                <a:cubicBezTo>
                  <a:pt x="215088" y="28153"/>
                  <a:pt x="239689" y="26118"/>
                  <a:pt x="273846" y="26472"/>
                </a:cubicBezTo>
                <a:cubicBezTo>
                  <a:pt x="308003" y="26826"/>
                  <a:pt x="381185" y="22933"/>
                  <a:pt x="395697" y="28065"/>
                </a:cubicBezTo>
                <a:cubicBezTo>
                  <a:pt x="410209" y="33198"/>
                  <a:pt x="419589" y="51825"/>
                  <a:pt x="360920" y="57267"/>
                </a:cubicBezTo>
                <a:cubicBezTo>
                  <a:pt x="302251" y="62709"/>
                  <a:pt x="103103" y="69346"/>
                  <a:pt x="43682" y="60718"/>
                </a:cubicBezTo>
                <a:cubicBezTo>
                  <a:pt x="-15739" y="52090"/>
                  <a:pt x="1827" y="15146"/>
                  <a:pt x="4393" y="5500"/>
                </a:cubicBezTo>
                <a:close/>
              </a:path>
            </a:pathLst>
          </a:custGeom>
          <a:solidFill>
            <a:schemeClr val="accent3"/>
          </a:solidFill>
          <a:ln>
            <a:noFill/>
          </a:ln>
        </p:spPr>
      </p:sp>
      <p:sp>
        <p:nvSpPr>
          <p:cNvPr id="1878" name="Google Shape;1878;p33"/>
          <p:cNvSpPr/>
          <p:nvPr/>
        </p:nvSpPr>
        <p:spPr>
          <a:xfrm>
            <a:off x="-512586" y="4312562"/>
            <a:ext cx="10056125" cy="895300"/>
          </a:xfrm>
          <a:custGeom>
            <a:avLst/>
            <a:gdLst/>
            <a:ahLst/>
            <a:cxnLst/>
            <a:rect l="l" t="t" r="r" b="b"/>
            <a:pathLst>
              <a:path w="402245" h="35812" extrusionOk="0">
                <a:moveTo>
                  <a:pt x="62" y="6691"/>
                </a:moveTo>
                <a:cubicBezTo>
                  <a:pt x="-1221" y="1382"/>
                  <a:pt x="17406" y="2753"/>
                  <a:pt x="42803" y="1647"/>
                </a:cubicBezTo>
                <a:cubicBezTo>
                  <a:pt x="68200" y="541"/>
                  <a:pt x="117887" y="-211"/>
                  <a:pt x="152442" y="54"/>
                </a:cubicBezTo>
                <a:cubicBezTo>
                  <a:pt x="186997" y="320"/>
                  <a:pt x="210049" y="2886"/>
                  <a:pt x="250135" y="3240"/>
                </a:cubicBezTo>
                <a:cubicBezTo>
                  <a:pt x="290221" y="3594"/>
                  <a:pt x="376146" y="-2423"/>
                  <a:pt x="392959" y="2178"/>
                </a:cubicBezTo>
                <a:cubicBezTo>
                  <a:pt x="409772" y="6780"/>
                  <a:pt x="408090" y="25628"/>
                  <a:pt x="351014" y="30849"/>
                </a:cubicBezTo>
                <a:cubicBezTo>
                  <a:pt x="293938" y="36070"/>
                  <a:pt x="108993" y="37529"/>
                  <a:pt x="50501" y="33503"/>
                </a:cubicBezTo>
                <a:cubicBezTo>
                  <a:pt x="-7991" y="29477"/>
                  <a:pt x="1345" y="12000"/>
                  <a:pt x="62" y="6691"/>
                </a:cubicBezTo>
                <a:close/>
              </a:path>
            </a:pathLst>
          </a:custGeom>
          <a:solidFill>
            <a:schemeClr val="accent1"/>
          </a:solidFill>
          <a:ln>
            <a:noFill/>
          </a:ln>
        </p:spPr>
      </p:sp>
      <p:sp>
        <p:nvSpPr>
          <p:cNvPr id="1882" name="Google Shape;1882;p33"/>
          <p:cNvSpPr/>
          <p:nvPr/>
        </p:nvSpPr>
        <p:spPr>
          <a:xfrm>
            <a:off x="-475041" y="4557598"/>
            <a:ext cx="10354875" cy="799825"/>
          </a:xfrm>
          <a:custGeom>
            <a:avLst/>
            <a:gdLst/>
            <a:ahLst/>
            <a:cxnLst/>
            <a:rect l="l" t="t" r="r" b="b"/>
            <a:pathLst>
              <a:path w="414195" h="31993" extrusionOk="0">
                <a:moveTo>
                  <a:pt x="6259" y="6977"/>
                </a:moveTo>
                <a:cubicBezTo>
                  <a:pt x="10241" y="1845"/>
                  <a:pt x="45328" y="695"/>
                  <a:pt x="68911" y="75"/>
                </a:cubicBezTo>
                <a:cubicBezTo>
                  <a:pt x="92494" y="-544"/>
                  <a:pt x="115810" y="2862"/>
                  <a:pt x="147755" y="3260"/>
                </a:cubicBezTo>
                <a:cubicBezTo>
                  <a:pt x="179700" y="3658"/>
                  <a:pt x="223725" y="2376"/>
                  <a:pt x="260581" y="2464"/>
                </a:cubicBezTo>
                <a:cubicBezTo>
                  <a:pt x="297437" y="2553"/>
                  <a:pt x="346417" y="3658"/>
                  <a:pt x="368893" y="3791"/>
                </a:cubicBezTo>
                <a:cubicBezTo>
                  <a:pt x="391370" y="3924"/>
                  <a:pt x="392874" y="-368"/>
                  <a:pt x="395440" y="3260"/>
                </a:cubicBezTo>
                <a:cubicBezTo>
                  <a:pt x="398006" y="6888"/>
                  <a:pt x="442694" y="20959"/>
                  <a:pt x="384290" y="25560"/>
                </a:cubicBezTo>
                <a:cubicBezTo>
                  <a:pt x="325886" y="30162"/>
                  <a:pt x="108023" y="33966"/>
                  <a:pt x="45018" y="30869"/>
                </a:cubicBezTo>
                <a:cubicBezTo>
                  <a:pt x="-17987" y="27772"/>
                  <a:pt x="2277" y="12109"/>
                  <a:pt x="6259" y="6977"/>
                </a:cubicBezTo>
                <a:close/>
              </a:path>
            </a:pathLst>
          </a:custGeom>
          <a:solidFill>
            <a:schemeClr val="accent3"/>
          </a:solidFill>
          <a:ln>
            <a:noFill/>
          </a:ln>
        </p:spPr>
      </p:sp>
      <p:sp>
        <p:nvSpPr>
          <p:cNvPr id="1988" name="Google Shape;1988;p33"/>
          <p:cNvSpPr/>
          <p:nvPr/>
        </p:nvSpPr>
        <p:spPr>
          <a:xfrm>
            <a:off x="947775" y="616500"/>
            <a:ext cx="450300" cy="450300"/>
          </a:xfrm>
          <a:prstGeom prst="ellipse">
            <a:avLst/>
          </a:prstGeom>
          <a:solidFill>
            <a:srgbClr val="FFFFFF">
              <a:alpha val="70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33"/>
          <p:cNvSpPr/>
          <p:nvPr/>
        </p:nvSpPr>
        <p:spPr>
          <a:xfrm>
            <a:off x="677750" y="346475"/>
            <a:ext cx="990300" cy="990300"/>
          </a:xfrm>
          <a:prstGeom prst="ellipse">
            <a:avLst/>
          </a:prstGeom>
          <a:gradFill>
            <a:gsLst>
              <a:gs pos="0">
                <a:srgbClr val="FFFFFF">
                  <a:alpha val="70440"/>
                </a:srgbClr>
              </a:gs>
              <a:gs pos="100000">
                <a:srgbClr val="FFFFFF">
                  <a:alpha val="0"/>
                  <a:alpha val="7044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33"/>
          <p:cNvSpPr/>
          <p:nvPr/>
        </p:nvSpPr>
        <p:spPr>
          <a:xfrm flipH="1">
            <a:off x="-246444" y="616496"/>
            <a:ext cx="2938150" cy="689200"/>
          </a:xfrm>
          <a:custGeom>
            <a:avLst/>
            <a:gdLst/>
            <a:ahLst/>
            <a:cxnLst/>
            <a:rect l="l" t="t" r="r" b="b"/>
            <a:pathLst>
              <a:path w="117526" h="27568" extrusionOk="0">
                <a:moveTo>
                  <a:pt x="112661" y="25165"/>
                </a:moveTo>
                <a:cubicBezTo>
                  <a:pt x="102794" y="28528"/>
                  <a:pt x="63549" y="27687"/>
                  <a:pt x="53726" y="26492"/>
                </a:cubicBezTo>
                <a:cubicBezTo>
                  <a:pt x="43904" y="25297"/>
                  <a:pt x="62177" y="19634"/>
                  <a:pt x="53726" y="17997"/>
                </a:cubicBezTo>
                <a:cubicBezTo>
                  <a:pt x="45275" y="16360"/>
                  <a:pt x="9879" y="18085"/>
                  <a:pt x="3021" y="16669"/>
                </a:cubicBezTo>
                <a:cubicBezTo>
                  <a:pt x="-3837" y="15253"/>
                  <a:pt x="1959" y="10387"/>
                  <a:pt x="12578" y="9502"/>
                </a:cubicBezTo>
                <a:cubicBezTo>
                  <a:pt x="23197" y="8617"/>
                  <a:pt x="51691" y="12909"/>
                  <a:pt x="66734" y="11360"/>
                </a:cubicBezTo>
                <a:cubicBezTo>
                  <a:pt x="81777" y="9811"/>
                  <a:pt x="95139" y="1051"/>
                  <a:pt x="102838" y="210"/>
                </a:cubicBezTo>
                <a:cubicBezTo>
                  <a:pt x="110537" y="-631"/>
                  <a:pt x="111289" y="2157"/>
                  <a:pt x="112926" y="6316"/>
                </a:cubicBezTo>
                <a:cubicBezTo>
                  <a:pt x="114563" y="10475"/>
                  <a:pt x="122528" y="21802"/>
                  <a:pt x="112661" y="25165"/>
                </a:cubicBezTo>
                <a:close/>
              </a:path>
            </a:pathLst>
          </a:custGeom>
          <a:solidFill>
            <a:srgbClr val="FFFFFF">
              <a:alpha val="70440"/>
            </a:srgbClr>
          </a:solidFill>
          <a:ln>
            <a:noFill/>
          </a:ln>
        </p:spPr>
      </p:sp>
      <p:sp>
        <p:nvSpPr>
          <p:cNvPr id="1991" name="Google Shape;1991;p33"/>
          <p:cNvSpPr/>
          <p:nvPr/>
        </p:nvSpPr>
        <p:spPr>
          <a:xfrm>
            <a:off x="8516197" y="3654183"/>
            <a:ext cx="1439350" cy="280325"/>
          </a:xfrm>
          <a:custGeom>
            <a:avLst/>
            <a:gdLst/>
            <a:ahLst/>
            <a:cxnLst/>
            <a:rect l="l" t="t" r="r" b="b"/>
            <a:pathLst>
              <a:path w="57574" h="11213" extrusionOk="0">
                <a:moveTo>
                  <a:pt x="51984" y="252"/>
                </a:moveTo>
                <a:cubicBezTo>
                  <a:pt x="48798" y="-456"/>
                  <a:pt x="37118" y="473"/>
                  <a:pt x="33401" y="1314"/>
                </a:cubicBezTo>
                <a:cubicBezTo>
                  <a:pt x="29685" y="2155"/>
                  <a:pt x="34552" y="4765"/>
                  <a:pt x="29685" y="5296"/>
                </a:cubicBezTo>
                <a:cubicBezTo>
                  <a:pt x="24818" y="5827"/>
                  <a:pt x="8270" y="3571"/>
                  <a:pt x="4199" y="4500"/>
                </a:cubicBezTo>
                <a:cubicBezTo>
                  <a:pt x="128" y="5429"/>
                  <a:pt x="-3101" y="9986"/>
                  <a:pt x="5261" y="10871"/>
                </a:cubicBezTo>
                <a:cubicBezTo>
                  <a:pt x="13623" y="11756"/>
                  <a:pt x="46497" y="10694"/>
                  <a:pt x="54373" y="9809"/>
                </a:cubicBezTo>
                <a:cubicBezTo>
                  <a:pt x="62249" y="8924"/>
                  <a:pt x="52913" y="7155"/>
                  <a:pt x="52515" y="5562"/>
                </a:cubicBezTo>
                <a:cubicBezTo>
                  <a:pt x="52117" y="3969"/>
                  <a:pt x="55170" y="960"/>
                  <a:pt x="51984" y="252"/>
                </a:cubicBezTo>
                <a:close/>
              </a:path>
            </a:pathLst>
          </a:custGeom>
          <a:solidFill>
            <a:srgbClr val="FFFFFF">
              <a:alpha val="70440"/>
            </a:srgbClr>
          </a:solidFill>
          <a:ln>
            <a:noFill/>
          </a:ln>
        </p:spPr>
      </p:sp>
      <p:sp>
        <p:nvSpPr>
          <p:cNvPr id="1992" name="Google Shape;1992;p33"/>
          <p:cNvSpPr/>
          <p:nvPr/>
        </p:nvSpPr>
        <p:spPr>
          <a:xfrm flipH="1">
            <a:off x="7606050" y="-215175"/>
            <a:ext cx="2534875" cy="666275"/>
          </a:xfrm>
          <a:custGeom>
            <a:avLst/>
            <a:gdLst/>
            <a:ahLst/>
            <a:cxnLst/>
            <a:rect l="l" t="t" r="r" b="b"/>
            <a:pathLst>
              <a:path w="112175" h="26651" extrusionOk="0">
                <a:moveTo>
                  <a:pt x="5032" y="24291"/>
                </a:moveTo>
                <a:cubicBezTo>
                  <a:pt x="17686" y="24026"/>
                  <a:pt x="72860" y="25308"/>
                  <a:pt x="83612" y="24025"/>
                </a:cubicBezTo>
                <a:cubicBezTo>
                  <a:pt x="94364" y="22742"/>
                  <a:pt x="64852" y="18362"/>
                  <a:pt x="69542" y="16592"/>
                </a:cubicBezTo>
                <a:cubicBezTo>
                  <a:pt x="74232" y="14822"/>
                  <a:pt x="116618" y="14379"/>
                  <a:pt x="111751" y="13406"/>
                </a:cubicBezTo>
                <a:cubicBezTo>
                  <a:pt x="106884" y="12433"/>
                  <a:pt x="56003" y="12964"/>
                  <a:pt x="40340" y="10752"/>
                </a:cubicBezTo>
                <a:cubicBezTo>
                  <a:pt x="24677" y="8540"/>
                  <a:pt x="24014" y="664"/>
                  <a:pt x="17775" y="133"/>
                </a:cubicBezTo>
                <a:cubicBezTo>
                  <a:pt x="11536" y="-398"/>
                  <a:pt x="4589" y="3319"/>
                  <a:pt x="2908" y="7566"/>
                </a:cubicBezTo>
                <a:cubicBezTo>
                  <a:pt x="1227" y="11814"/>
                  <a:pt x="7333" y="22831"/>
                  <a:pt x="7687" y="25618"/>
                </a:cubicBezTo>
                <a:cubicBezTo>
                  <a:pt x="8041" y="28406"/>
                  <a:pt x="-7622" y="24557"/>
                  <a:pt x="5032" y="24291"/>
                </a:cubicBezTo>
                <a:close/>
              </a:path>
            </a:pathLst>
          </a:custGeom>
          <a:solidFill>
            <a:srgbClr val="FFFFFF">
              <a:alpha val="70440"/>
            </a:srgbClr>
          </a:solidFill>
          <a:ln>
            <a:noFill/>
          </a:ln>
        </p:spPr>
      </p:sp>
      <p:grpSp>
        <p:nvGrpSpPr>
          <p:cNvPr id="8" name="Google Shape;2308;p37">
            <a:extLst>
              <a:ext uri="{FF2B5EF4-FFF2-40B4-BE49-F238E27FC236}">
                <a16:creationId xmlns:a16="http://schemas.microsoft.com/office/drawing/2014/main" id="{6E5F9EF5-B57E-CF47-71AE-CC5DF0A4B26B}"/>
              </a:ext>
            </a:extLst>
          </p:cNvPr>
          <p:cNvGrpSpPr/>
          <p:nvPr/>
        </p:nvGrpSpPr>
        <p:grpSpPr>
          <a:xfrm>
            <a:off x="4069288" y="2231137"/>
            <a:ext cx="4925933" cy="2256350"/>
            <a:chOff x="1491800" y="3842575"/>
            <a:chExt cx="2239625" cy="985525"/>
          </a:xfrm>
        </p:grpSpPr>
        <p:sp>
          <p:nvSpPr>
            <p:cNvPr id="9" name="Google Shape;2309;p37">
              <a:extLst>
                <a:ext uri="{FF2B5EF4-FFF2-40B4-BE49-F238E27FC236}">
                  <a16:creationId xmlns:a16="http://schemas.microsoft.com/office/drawing/2014/main" id="{526B13FD-A011-D29F-DA6D-1CB57905F0CD}"/>
                </a:ext>
              </a:extLst>
            </p:cNvPr>
            <p:cNvSpPr/>
            <p:nvPr/>
          </p:nvSpPr>
          <p:spPr>
            <a:xfrm>
              <a:off x="1491800" y="4768400"/>
              <a:ext cx="2231100" cy="59700"/>
            </a:xfrm>
            <a:prstGeom prst="ellipse">
              <a:avLst/>
            </a:pr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2310;p37">
              <a:extLst>
                <a:ext uri="{FF2B5EF4-FFF2-40B4-BE49-F238E27FC236}">
                  <a16:creationId xmlns:a16="http://schemas.microsoft.com/office/drawing/2014/main" id="{1624059D-6A4A-31D1-05EE-01100B52668E}"/>
                </a:ext>
              </a:extLst>
            </p:cNvPr>
            <p:cNvGrpSpPr/>
            <p:nvPr/>
          </p:nvGrpSpPr>
          <p:grpSpPr>
            <a:xfrm>
              <a:off x="1557125" y="3842575"/>
              <a:ext cx="2174300" cy="952375"/>
              <a:chOff x="4673225" y="1166125"/>
              <a:chExt cx="2174300" cy="952375"/>
            </a:xfrm>
          </p:grpSpPr>
          <p:sp>
            <p:nvSpPr>
              <p:cNvPr id="11" name="Google Shape;2311;p37">
                <a:extLst>
                  <a:ext uri="{FF2B5EF4-FFF2-40B4-BE49-F238E27FC236}">
                    <a16:creationId xmlns:a16="http://schemas.microsoft.com/office/drawing/2014/main" id="{2DE5CE93-E2E6-4002-5192-D406A4893509}"/>
                  </a:ext>
                </a:extLst>
              </p:cNvPr>
              <p:cNvSpPr/>
              <p:nvPr/>
            </p:nvSpPr>
            <p:spPr>
              <a:xfrm>
                <a:off x="4820425" y="1807150"/>
                <a:ext cx="758925" cy="172600"/>
              </a:xfrm>
              <a:custGeom>
                <a:avLst/>
                <a:gdLst/>
                <a:ahLst/>
                <a:cxnLst/>
                <a:rect l="l" t="t" r="r" b="b"/>
                <a:pathLst>
                  <a:path w="30357" h="6904" extrusionOk="0">
                    <a:moveTo>
                      <a:pt x="1" y="1"/>
                    </a:moveTo>
                    <a:lnTo>
                      <a:pt x="1" y="6904"/>
                    </a:lnTo>
                    <a:lnTo>
                      <a:pt x="30357" y="6904"/>
                    </a:lnTo>
                    <a:lnTo>
                      <a:pt x="303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312;p37">
                <a:extLst>
                  <a:ext uri="{FF2B5EF4-FFF2-40B4-BE49-F238E27FC236}">
                    <a16:creationId xmlns:a16="http://schemas.microsoft.com/office/drawing/2014/main" id="{4B1793EA-4CDE-EC8B-E87A-8548C7C692A2}"/>
                  </a:ext>
                </a:extLst>
              </p:cNvPr>
              <p:cNvSpPr/>
              <p:nvPr/>
            </p:nvSpPr>
            <p:spPr>
              <a:xfrm>
                <a:off x="4912925" y="1514250"/>
                <a:ext cx="43300" cy="69650"/>
              </a:xfrm>
              <a:custGeom>
                <a:avLst/>
                <a:gdLst/>
                <a:ahLst/>
                <a:cxnLst/>
                <a:rect l="l" t="t" r="r" b="b"/>
                <a:pathLst>
                  <a:path w="1732" h="2786" extrusionOk="0">
                    <a:moveTo>
                      <a:pt x="1" y="0"/>
                    </a:moveTo>
                    <a:lnTo>
                      <a:pt x="1" y="2785"/>
                    </a:lnTo>
                    <a:lnTo>
                      <a:pt x="1731" y="2785"/>
                    </a:lnTo>
                    <a:lnTo>
                      <a:pt x="17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313;p37">
                <a:extLst>
                  <a:ext uri="{FF2B5EF4-FFF2-40B4-BE49-F238E27FC236}">
                    <a16:creationId xmlns:a16="http://schemas.microsoft.com/office/drawing/2014/main" id="{3CD543EC-2935-625C-00A3-07FF5EB7AB1C}"/>
                  </a:ext>
                </a:extLst>
              </p:cNvPr>
              <p:cNvSpPr/>
              <p:nvPr/>
            </p:nvSpPr>
            <p:spPr>
              <a:xfrm>
                <a:off x="5078050" y="1679850"/>
                <a:ext cx="327250" cy="64175"/>
              </a:xfrm>
              <a:custGeom>
                <a:avLst/>
                <a:gdLst/>
                <a:ahLst/>
                <a:cxnLst/>
                <a:rect l="l" t="t" r="r" b="b"/>
                <a:pathLst>
                  <a:path w="13090" h="2567" extrusionOk="0">
                    <a:moveTo>
                      <a:pt x="0" y="0"/>
                    </a:moveTo>
                    <a:lnTo>
                      <a:pt x="0" y="2567"/>
                    </a:lnTo>
                    <a:lnTo>
                      <a:pt x="13090" y="2567"/>
                    </a:lnTo>
                    <a:lnTo>
                      <a:pt x="1309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314;p37">
                <a:extLst>
                  <a:ext uri="{FF2B5EF4-FFF2-40B4-BE49-F238E27FC236}">
                    <a16:creationId xmlns:a16="http://schemas.microsoft.com/office/drawing/2014/main" id="{C98584D9-AA3B-5F26-D609-282323D39865}"/>
                  </a:ext>
                </a:extLst>
              </p:cNvPr>
              <p:cNvSpPr/>
              <p:nvPr/>
            </p:nvSpPr>
            <p:spPr>
              <a:xfrm>
                <a:off x="5297350" y="1346150"/>
                <a:ext cx="1149325" cy="340175"/>
              </a:xfrm>
              <a:custGeom>
                <a:avLst/>
                <a:gdLst/>
                <a:ahLst/>
                <a:cxnLst/>
                <a:rect l="l" t="t" r="r" b="b"/>
                <a:pathLst>
                  <a:path w="45973" h="13607" extrusionOk="0">
                    <a:moveTo>
                      <a:pt x="1" y="0"/>
                    </a:moveTo>
                    <a:lnTo>
                      <a:pt x="1" y="13607"/>
                    </a:lnTo>
                    <a:lnTo>
                      <a:pt x="45973" y="13607"/>
                    </a:lnTo>
                    <a:lnTo>
                      <a:pt x="459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315;p37">
                <a:extLst>
                  <a:ext uri="{FF2B5EF4-FFF2-40B4-BE49-F238E27FC236}">
                    <a16:creationId xmlns:a16="http://schemas.microsoft.com/office/drawing/2014/main" id="{7F533225-ED9F-3967-525C-B6D2F0C68E8C}"/>
                  </a:ext>
                </a:extLst>
              </p:cNvPr>
              <p:cNvSpPr/>
              <p:nvPr/>
            </p:nvSpPr>
            <p:spPr>
              <a:xfrm>
                <a:off x="4983050" y="1324275"/>
                <a:ext cx="334225" cy="380450"/>
              </a:xfrm>
              <a:custGeom>
                <a:avLst/>
                <a:gdLst/>
                <a:ahLst/>
                <a:cxnLst/>
                <a:rect l="l" t="t" r="r" b="b"/>
                <a:pathLst>
                  <a:path w="13369" h="15218" extrusionOk="0">
                    <a:moveTo>
                      <a:pt x="1" y="0"/>
                    </a:moveTo>
                    <a:lnTo>
                      <a:pt x="1" y="15218"/>
                    </a:lnTo>
                    <a:lnTo>
                      <a:pt x="13369" y="15218"/>
                    </a:lnTo>
                    <a:lnTo>
                      <a:pt x="1336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316;p37">
                <a:extLst>
                  <a:ext uri="{FF2B5EF4-FFF2-40B4-BE49-F238E27FC236}">
                    <a16:creationId xmlns:a16="http://schemas.microsoft.com/office/drawing/2014/main" id="{D5DEE65D-2250-BDAB-9A15-21447E680372}"/>
                  </a:ext>
                </a:extLst>
              </p:cNvPr>
              <p:cNvSpPr/>
              <p:nvPr/>
            </p:nvSpPr>
            <p:spPr>
              <a:xfrm>
                <a:off x="4887575" y="1324275"/>
                <a:ext cx="95500" cy="380450"/>
              </a:xfrm>
              <a:custGeom>
                <a:avLst/>
                <a:gdLst/>
                <a:ahLst/>
                <a:cxnLst/>
                <a:rect l="l" t="t" r="r" b="b"/>
                <a:pathLst>
                  <a:path w="3820" h="15218" extrusionOk="0">
                    <a:moveTo>
                      <a:pt x="3820" y="0"/>
                    </a:moveTo>
                    <a:cubicBezTo>
                      <a:pt x="3820" y="0"/>
                      <a:pt x="0" y="6485"/>
                      <a:pt x="3820" y="15218"/>
                    </a:cubicBezTo>
                    <a:lnTo>
                      <a:pt x="382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317;p37">
                <a:extLst>
                  <a:ext uri="{FF2B5EF4-FFF2-40B4-BE49-F238E27FC236}">
                    <a16:creationId xmlns:a16="http://schemas.microsoft.com/office/drawing/2014/main" id="{66A85E9F-B237-462E-B5B4-E1BB35E6ADCE}"/>
                  </a:ext>
                </a:extLst>
              </p:cNvPr>
              <p:cNvSpPr/>
              <p:nvPr/>
            </p:nvSpPr>
            <p:spPr>
              <a:xfrm>
                <a:off x="4890050" y="1514250"/>
                <a:ext cx="22900" cy="69650"/>
              </a:xfrm>
              <a:custGeom>
                <a:avLst/>
                <a:gdLst/>
                <a:ahLst/>
                <a:cxnLst/>
                <a:rect l="l" t="t" r="r" b="b"/>
                <a:pathLst>
                  <a:path w="916" h="2786" extrusionOk="0">
                    <a:moveTo>
                      <a:pt x="916" y="0"/>
                    </a:moveTo>
                    <a:cubicBezTo>
                      <a:pt x="916" y="0"/>
                      <a:pt x="1" y="1353"/>
                      <a:pt x="916" y="2785"/>
                    </a:cubicBezTo>
                    <a:lnTo>
                      <a:pt x="91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318;p37">
                <a:extLst>
                  <a:ext uri="{FF2B5EF4-FFF2-40B4-BE49-F238E27FC236}">
                    <a16:creationId xmlns:a16="http://schemas.microsoft.com/office/drawing/2014/main" id="{A9E4813C-9B57-FBA6-FE56-C4030AD556AF}"/>
                  </a:ext>
                </a:extLst>
              </p:cNvPr>
              <p:cNvSpPr/>
              <p:nvPr/>
            </p:nvSpPr>
            <p:spPr>
              <a:xfrm>
                <a:off x="4673225" y="1807150"/>
                <a:ext cx="125350" cy="240250"/>
              </a:xfrm>
              <a:custGeom>
                <a:avLst/>
                <a:gdLst/>
                <a:ahLst/>
                <a:cxnLst/>
                <a:rect l="l" t="t" r="r" b="b"/>
                <a:pathLst>
                  <a:path w="5014" h="9610" extrusionOk="0">
                    <a:moveTo>
                      <a:pt x="5013" y="1"/>
                    </a:moveTo>
                    <a:lnTo>
                      <a:pt x="0" y="9609"/>
                    </a:lnTo>
                    <a:lnTo>
                      <a:pt x="5013" y="9609"/>
                    </a:lnTo>
                    <a:lnTo>
                      <a:pt x="50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319;p37">
                <a:extLst>
                  <a:ext uri="{FF2B5EF4-FFF2-40B4-BE49-F238E27FC236}">
                    <a16:creationId xmlns:a16="http://schemas.microsoft.com/office/drawing/2014/main" id="{23083A41-24D2-2741-E23D-8358888F652C}"/>
                  </a:ext>
                </a:extLst>
              </p:cNvPr>
              <p:cNvSpPr/>
              <p:nvPr/>
            </p:nvSpPr>
            <p:spPr>
              <a:xfrm>
                <a:off x="4798550" y="1744500"/>
                <a:ext cx="865850" cy="302900"/>
              </a:xfrm>
              <a:custGeom>
                <a:avLst/>
                <a:gdLst/>
                <a:ahLst/>
                <a:cxnLst/>
                <a:rect l="l" t="t" r="r" b="b"/>
                <a:pathLst>
                  <a:path w="34634" h="12116" extrusionOk="0">
                    <a:moveTo>
                      <a:pt x="7381" y="0"/>
                    </a:moveTo>
                    <a:lnTo>
                      <a:pt x="0" y="2507"/>
                    </a:lnTo>
                    <a:lnTo>
                      <a:pt x="0" y="12115"/>
                    </a:lnTo>
                    <a:lnTo>
                      <a:pt x="1234" y="12115"/>
                    </a:lnTo>
                    <a:lnTo>
                      <a:pt x="1234" y="4178"/>
                    </a:lnTo>
                    <a:lnTo>
                      <a:pt x="4834" y="2885"/>
                    </a:lnTo>
                    <a:lnTo>
                      <a:pt x="25125" y="2885"/>
                    </a:lnTo>
                    <a:cubicBezTo>
                      <a:pt x="25125" y="2885"/>
                      <a:pt x="30774" y="2885"/>
                      <a:pt x="30556" y="10146"/>
                    </a:cubicBezTo>
                    <a:lnTo>
                      <a:pt x="34634" y="10146"/>
                    </a:lnTo>
                    <a:lnTo>
                      <a:pt x="3463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320;p37">
                <a:extLst>
                  <a:ext uri="{FF2B5EF4-FFF2-40B4-BE49-F238E27FC236}">
                    <a16:creationId xmlns:a16="http://schemas.microsoft.com/office/drawing/2014/main" id="{321DCB2A-AF4E-BDE5-89B5-0871B5E70B7B}"/>
                  </a:ext>
                </a:extLst>
              </p:cNvPr>
              <p:cNvSpPr/>
              <p:nvPr/>
            </p:nvSpPr>
            <p:spPr>
              <a:xfrm>
                <a:off x="5099425" y="1193475"/>
                <a:ext cx="112425" cy="130825"/>
              </a:xfrm>
              <a:custGeom>
                <a:avLst/>
                <a:gdLst/>
                <a:ahLst/>
                <a:cxnLst/>
                <a:rect l="l" t="t" r="r" b="b"/>
                <a:pathLst>
                  <a:path w="4497" h="5233" extrusionOk="0">
                    <a:moveTo>
                      <a:pt x="955" y="0"/>
                    </a:moveTo>
                    <a:lnTo>
                      <a:pt x="955" y="4576"/>
                    </a:lnTo>
                    <a:cubicBezTo>
                      <a:pt x="955" y="5113"/>
                      <a:pt x="1" y="5232"/>
                      <a:pt x="1" y="5232"/>
                    </a:cubicBezTo>
                    <a:lnTo>
                      <a:pt x="4496" y="5232"/>
                    </a:lnTo>
                    <a:cubicBezTo>
                      <a:pt x="4496" y="5232"/>
                      <a:pt x="3561" y="5113"/>
                      <a:pt x="3561" y="4576"/>
                    </a:cubicBezTo>
                    <a:lnTo>
                      <a:pt x="356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321;p37">
                <a:extLst>
                  <a:ext uri="{FF2B5EF4-FFF2-40B4-BE49-F238E27FC236}">
                    <a16:creationId xmlns:a16="http://schemas.microsoft.com/office/drawing/2014/main" id="{2D6807FC-044D-C54D-881C-A5D6AA944107}"/>
                  </a:ext>
                </a:extLst>
              </p:cNvPr>
              <p:cNvSpPr/>
              <p:nvPr/>
            </p:nvSpPr>
            <p:spPr>
              <a:xfrm>
                <a:off x="5119325" y="1174575"/>
                <a:ext cx="73625" cy="18925"/>
              </a:xfrm>
              <a:custGeom>
                <a:avLst/>
                <a:gdLst/>
                <a:ahLst/>
                <a:cxnLst/>
                <a:rect l="l" t="t" r="r" b="b"/>
                <a:pathLst>
                  <a:path w="2945" h="757" extrusionOk="0">
                    <a:moveTo>
                      <a:pt x="0" y="0"/>
                    </a:moveTo>
                    <a:lnTo>
                      <a:pt x="0" y="756"/>
                    </a:lnTo>
                    <a:lnTo>
                      <a:pt x="2944" y="756"/>
                    </a:lnTo>
                    <a:lnTo>
                      <a:pt x="29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322;p37">
                <a:extLst>
                  <a:ext uri="{FF2B5EF4-FFF2-40B4-BE49-F238E27FC236}">
                    <a16:creationId xmlns:a16="http://schemas.microsoft.com/office/drawing/2014/main" id="{708CDC5A-7622-BD3F-8BD4-30B372D9620A}"/>
                  </a:ext>
                </a:extLst>
              </p:cNvPr>
              <p:cNvSpPr/>
              <p:nvPr/>
            </p:nvSpPr>
            <p:spPr>
              <a:xfrm>
                <a:off x="5113850" y="1166125"/>
                <a:ext cx="82575" cy="8475"/>
              </a:xfrm>
              <a:custGeom>
                <a:avLst/>
                <a:gdLst/>
                <a:ahLst/>
                <a:cxnLst/>
                <a:rect l="l" t="t" r="r" b="b"/>
                <a:pathLst>
                  <a:path w="3303" h="339" extrusionOk="0">
                    <a:moveTo>
                      <a:pt x="0" y="0"/>
                    </a:moveTo>
                    <a:lnTo>
                      <a:pt x="0" y="338"/>
                    </a:lnTo>
                    <a:lnTo>
                      <a:pt x="3303" y="338"/>
                    </a:lnTo>
                    <a:lnTo>
                      <a:pt x="33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23;p37">
                <a:extLst>
                  <a:ext uri="{FF2B5EF4-FFF2-40B4-BE49-F238E27FC236}">
                    <a16:creationId xmlns:a16="http://schemas.microsoft.com/office/drawing/2014/main" id="{0D36F386-6825-339F-428F-7917A8A9B2BF}"/>
                  </a:ext>
                </a:extLst>
              </p:cNvPr>
              <p:cNvSpPr/>
              <p:nvPr/>
            </p:nvSpPr>
            <p:spPr>
              <a:xfrm>
                <a:off x="5707150" y="1168100"/>
                <a:ext cx="210875" cy="181050"/>
              </a:xfrm>
              <a:custGeom>
                <a:avLst/>
                <a:gdLst/>
                <a:ahLst/>
                <a:cxnLst/>
                <a:rect l="l" t="t" r="r" b="b"/>
                <a:pathLst>
                  <a:path w="8435" h="7242" extrusionOk="0">
                    <a:moveTo>
                      <a:pt x="4218" y="1"/>
                    </a:moveTo>
                    <a:cubicBezTo>
                      <a:pt x="1870" y="1"/>
                      <a:pt x="1353" y="2050"/>
                      <a:pt x="1353" y="2050"/>
                    </a:cubicBezTo>
                    <a:lnTo>
                      <a:pt x="1353" y="6307"/>
                    </a:lnTo>
                    <a:cubicBezTo>
                      <a:pt x="1353" y="7102"/>
                      <a:pt x="0" y="7242"/>
                      <a:pt x="0" y="7242"/>
                    </a:cubicBezTo>
                    <a:lnTo>
                      <a:pt x="8435" y="7242"/>
                    </a:lnTo>
                    <a:cubicBezTo>
                      <a:pt x="8435" y="7242"/>
                      <a:pt x="7082" y="7102"/>
                      <a:pt x="7082" y="6307"/>
                    </a:cubicBezTo>
                    <a:lnTo>
                      <a:pt x="7082" y="2050"/>
                    </a:lnTo>
                    <a:cubicBezTo>
                      <a:pt x="7082" y="2050"/>
                      <a:pt x="6545" y="1"/>
                      <a:pt x="4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324;p37">
                <a:extLst>
                  <a:ext uri="{FF2B5EF4-FFF2-40B4-BE49-F238E27FC236}">
                    <a16:creationId xmlns:a16="http://schemas.microsoft.com/office/drawing/2014/main" id="{A87511BB-D19D-0798-5E02-C2A67618ABF2}"/>
                  </a:ext>
                </a:extLst>
              </p:cNvPr>
              <p:cNvSpPr/>
              <p:nvPr/>
            </p:nvSpPr>
            <p:spPr>
              <a:xfrm>
                <a:off x="4865200" y="1938450"/>
                <a:ext cx="235750" cy="97500"/>
              </a:xfrm>
              <a:custGeom>
                <a:avLst/>
                <a:gdLst/>
                <a:ahLst/>
                <a:cxnLst/>
                <a:rect l="l" t="t" r="r" b="b"/>
                <a:pathLst>
                  <a:path w="9430" h="3900" extrusionOk="0">
                    <a:moveTo>
                      <a:pt x="9210" y="1"/>
                    </a:moveTo>
                    <a:lnTo>
                      <a:pt x="0" y="3303"/>
                    </a:lnTo>
                    <a:lnTo>
                      <a:pt x="219" y="3900"/>
                    </a:lnTo>
                    <a:lnTo>
                      <a:pt x="9429" y="617"/>
                    </a:lnTo>
                    <a:lnTo>
                      <a:pt x="92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325;p37">
                <a:extLst>
                  <a:ext uri="{FF2B5EF4-FFF2-40B4-BE49-F238E27FC236}">
                    <a16:creationId xmlns:a16="http://schemas.microsoft.com/office/drawing/2014/main" id="{00014C73-3FF1-8C5E-F144-2FB15B711B11}"/>
                  </a:ext>
                </a:extLst>
              </p:cNvPr>
              <p:cNvSpPr/>
              <p:nvPr/>
            </p:nvSpPr>
            <p:spPr>
              <a:xfrm>
                <a:off x="4865675" y="1937450"/>
                <a:ext cx="234775" cy="99500"/>
              </a:xfrm>
              <a:custGeom>
                <a:avLst/>
                <a:gdLst/>
                <a:ahLst/>
                <a:cxnLst/>
                <a:rect l="l" t="t" r="r" b="b"/>
                <a:pathLst>
                  <a:path w="9391" h="3980" extrusionOk="0">
                    <a:moveTo>
                      <a:pt x="220" y="1"/>
                    </a:moveTo>
                    <a:lnTo>
                      <a:pt x="1" y="617"/>
                    </a:lnTo>
                    <a:lnTo>
                      <a:pt x="9171" y="3979"/>
                    </a:lnTo>
                    <a:lnTo>
                      <a:pt x="9390" y="3383"/>
                    </a:lnTo>
                    <a:lnTo>
                      <a:pt x="22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326;p37">
                <a:extLst>
                  <a:ext uri="{FF2B5EF4-FFF2-40B4-BE49-F238E27FC236}">
                    <a16:creationId xmlns:a16="http://schemas.microsoft.com/office/drawing/2014/main" id="{51DDF2B3-8C80-E708-F427-7E7A1CA33EDC}"/>
                  </a:ext>
                </a:extLst>
              </p:cNvPr>
              <p:cNvSpPr/>
              <p:nvPr/>
            </p:nvSpPr>
            <p:spPr>
              <a:xfrm>
                <a:off x="4852750" y="1857400"/>
                <a:ext cx="260625" cy="260600"/>
              </a:xfrm>
              <a:custGeom>
                <a:avLst/>
                <a:gdLst/>
                <a:ahLst/>
                <a:cxnLst/>
                <a:rect l="l" t="t" r="r" b="b"/>
                <a:pathLst>
                  <a:path w="10425" h="10424" extrusionOk="0">
                    <a:moveTo>
                      <a:pt x="5213" y="637"/>
                    </a:moveTo>
                    <a:cubicBezTo>
                      <a:pt x="7739" y="637"/>
                      <a:pt x="9788" y="2686"/>
                      <a:pt x="9788" y="5212"/>
                    </a:cubicBezTo>
                    <a:cubicBezTo>
                      <a:pt x="9788" y="7718"/>
                      <a:pt x="7739" y="9767"/>
                      <a:pt x="5213" y="9767"/>
                    </a:cubicBezTo>
                    <a:cubicBezTo>
                      <a:pt x="2706" y="9767"/>
                      <a:pt x="657" y="7718"/>
                      <a:pt x="657" y="5212"/>
                    </a:cubicBezTo>
                    <a:cubicBezTo>
                      <a:pt x="657" y="2686"/>
                      <a:pt x="2706" y="637"/>
                      <a:pt x="5213" y="637"/>
                    </a:cubicBezTo>
                    <a:close/>
                    <a:moveTo>
                      <a:pt x="5213" y="0"/>
                    </a:moveTo>
                    <a:cubicBezTo>
                      <a:pt x="2348" y="0"/>
                      <a:pt x="1" y="2328"/>
                      <a:pt x="1" y="5212"/>
                    </a:cubicBezTo>
                    <a:cubicBezTo>
                      <a:pt x="1" y="8076"/>
                      <a:pt x="2348" y="10424"/>
                      <a:pt x="5213" y="10424"/>
                    </a:cubicBezTo>
                    <a:cubicBezTo>
                      <a:pt x="8097" y="10424"/>
                      <a:pt x="10425" y="8076"/>
                      <a:pt x="10425" y="5212"/>
                    </a:cubicBezTo>
                    <a:cubicBezTo>
                      <a:pt x="10425" y="2328"/>
                      <a:pt x="8097" y="0"/>
                      <a:pt x="52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327;p37">
                <a:extLst>
                  <a:ext uri="{FF2B5EF4-FFF2-40B4-BE49-F238E27FC236}">
                    <a16:creationId xmlns:a16="http://schemas.microsoft.com/office/drawing/2014/main" id="{9B81A68B-B48E-7E46-B346-EC380984F3EF}"/>
                  </a:ext>
                </a:extLst>
              </p:cNvPr>
              <p:cNvSpPr/>
              <p:nvPr/>
            </p:nvSpPr>
            <p:spPr>
              <a:xfrm>
                <a:off x="4975100" y="1865350"/>
                <a:ext cx="16425" cy="244200"/>
              </a:xfrm>
              <a:custGeom>
                <a:avLst/>
                <a:gdLst/>
                <a:ahLst/>
                <a:cxnLst/>
                <a:rect l="l" t="t" r="r" b="b"/>
                <a:pathLst>
                  <a:path w="657" h="9768" extrusionOk="0">
                    <a:moveTo>
                      <a:pt x="0" y="0"/>
                    </a:moveTo>
                    <a:lnTo>
                      <a:pt x="0" y="9768"/>
                    </a:lnTo>
                    <a:lnTo>
                      <a:pt x="657" y="9768"/>
                    </a:lnTo>
                    <a:lnTo>
                      <a:pt x="65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328;p37">
                <a:extLst>
                  <a:ext uri="{FF2B5EF4-FFF2-40B4-BE49-F238E27FC236}">
                    <a16:creationId xmlns:a16="http://schemas.microsoft.com/office/drawing/2014/main" id="{37820583-2553-2250-4A0A-4B86B4A7EC37}"/>
                  </a:ext>
                </a:extLst>
              </p:cNvPr>
              <p:cNvSpPr/>
              <p:nvPr/>
            </p:nvSpPr>
            <p:spPr>
              <a:xfrm>
                <a:off x="4891050" y="1895175"/>
                <a:ext cx="184525" cy="184550"/>
              </a:xfrm>
              <a:custGeom>
                <a:avLst/>
                <a:gdLst/>
                <a:ahLst/>
                <a:cxnLst/>
                <a:rect l="l" t="t" r="r" b="b"/>
                <a:pathLst>
                  <a:path w="7381" h="7382" extrusionOk="0">
                    <a:moveTo>
                      <a:pt x="6923" y="1"/>
                    </a:moveTo>
                    <a:lnTo>
                      <a:pt x="0" y="6924"/>
                    </a:lnTo>
                    <a:lnTo>
                      <a:pt x="458" y="7381"/>
                    </a:lnTo>
                    <a:lnTo>
                      <a:pt x="7381" y="458"/>
                    </a:lnTo>
                    <a:lnTo>
                      <a:pt x="692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329;p37">
                <a:extLst>
                  <a:ext uri="{FF2B5EF4-FFF2-40B4-BE49-F238E27FC236}">
                    <a16:creationId xmlns:a16="http://schemas.microsoft.com/office/drawing/2014/main" id="{0FAC6AA0-5DC7-9F9F-923D-B2F29347E147}"/>
                  </a:ext>
                </a:extLst>
              </p:cNvPr>
              <p:cNvSpPr/>
              <p:nvPr/>
            </p:nvSpPr>
            <p:spPr>
              <a:xfrm>
                <a:off x="4891050" y="1895175"/>
                <a:ext cx="184525" cy="184550"/>
              </a:xfrm>
              <a:custGeom>
                <a:avLst/>
                <a:gdLst/>
                <a:ahLst/>
                <a:cxnLst/>
                <a:rect l="l" t="t" r="r" b="b"/>
                <a:pathLst>
                  <a:path w="7381" h="7382" extrusionOk="0">
                    <a:moveTo>
                      <a:pt x="458" y="1"/>
                    </a:moveTo>
                    <a:lnTo>
                      <a:pt x="0" y="458"/>
                    </a:lnTo>
                    <a:lnTo>
                      <a:pt x="6923" y="7381"/>
                    </a:lnTo>
                    <a:lnTo>
                      <a:pt x="7381" y="6924"/>
                    </a:lnTo>
                    <a:lnTo>
                      <a:pt x="45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30;p37">
                <a:extLst>
                  <a:ext uri="{FF2B5EF4-FFF2-40B4-BE49-F238E27FC236}">
                    <a16:creationId xmlns:a16="http://schemas.microsoft.com/office/drawing/2014/main" id="{373C441F-9066-CF7F-3686-A6E9DCC5867B}"/>
                  </a:ext>
                </a:extLst>
              </p:cNvPr>
              <p:cNvSpPr/>
              <p:nvPr/>
            </p:nvSpPr>
            <p:spPr>
              <a:xfrm>
                <a:off x="4932325" y="1870325"/>
                <a:ext cx="101975" cy="234250"/>
              </a:xfrm>
              <a:custGeom>
                <a:avLst/>
                <a:gdLst/>
                <a:ahLst/>
                <a:cxnLst/>
                <a:rect l="l" t="t" r="r" b="b"/>
                <a:pathLst>
                  <a:path w="4079" h="9370" extrusionOk="0">
                    <a:moveTo>
                      <a:pt x="617" y="0"/>
                    </a:moveTo>
                    <a:lnTo>
                      <a:pt x="1" y="219"/>
                    </a:lnTo>
                    <a:lnTo>
                      <a:pt x="3462" y="9370"/>
                    </a:lnTo>
                    <a:lnTo>
                      <a:pt x="4079" y="9151"/>
                    </a:lnTo>
                    <a:lnTo>
                      <a:pt x="61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331;p37">
                <a:extLst>
                  <a:ext uri="{FF2B5EF4-FFF2-40B4-BE49-F238E27FC236}">
                    <a16:creationId xmlns:a16="http://schemas.microsoft.com/office/drawing/2014/main" id="{AFE95F22-C4A8-CA55-F55D-A6D1C9E14626}"/>
                  </a:ext>
                </a:extLst>
              </p:cNvPr>
              <p:cNvSpPr/>
              <p:nvPr/>
            </p:nvSpPr>
            <p:spPr>
              <a:xfrm>
                <a:off x="4927850" y="1871800"/>
                <a:ext cx="110925" cy="231300"/>
              </a:xfrm>
              <a:custGeom>
                <a:avLst/>
                <a:gdLst/>
                <a:ahLst/>
                <a:cxnLst/>
                <a:rect l="l" t="t" r="r" b="b"/>
                <a:pathLst>
                  <a:path w="4437" h="9252" extrusionOk="0">
                    <a:moveTo>
                      <a:pt x="3840" y="1"/>
                    </a:moveTo>
                    <a:lnTo>
                      <a:pt x="1" y="8992"/>
                    </a:lnTo>
                    <a:lnTo>
                      <a:pt x="597" y="9251"/>
                    </a:lnTo>
                    <a:lnTo>
                      <a:pt x="4437" y="260"/>
                    </a:lnTo>
                    <a:lnTo>
                      <a:pt x="384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2332;p37">
                <a:extLst>
                  <a:ext uri="{FF2B5EF4-FFF2-40B4-BE49-F238E27FC236}">
                    <a16:creationId xmlns:a16="http://schemas.microsoft.com/office/drawing/2014/main" id="{67A45299-90C5-9BDC-4F60-E0A78B694527}"/>
                  </a:ext>
                </a:extLst>
              </p:cNvPr>
              <p:cNvSpPr/>
              <p:nvPr/>
            </p:nvSpPr>
            <p:spPr>
              <a:xfrm>
                <a:off x="4861200" y="1979225"/>
                <a:ext cx="243225" cy="16450"/>
              </a:xfrm>
              <a:custGeom>
                <a:avLst/>
                <a:gdLst/>
                <a:ahLst/>
                <a:cxnLst/>
                <a:rect l="l" t="t" r="r" b="b"/>
                <a:pathLst>
                  <a:path w="9729" h="658" extrusionOk="0">
                    <a:moveTo>
                      <a:pt x="1" y="1"/>
                    </a:moveTo>
                    <a:lnTo>
                      <a:pt x="1" y="657"/>
                    </a:lnTo>
                    <a:lnTo>
                      <a:pt x="9728" y="657"/>
                    </a:lnTo>
                    <a:lnTo>
                      <a:pt x="972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2333;p37">
                <a:extLst>
                  <a:ext uri="{FF2B5EF4-FFF2-40B4-BE49-F238E27FC236}">
                    <a16:creationId xmlns:a16="http://schemas.microsoft.com/office/drawing/2014/main" id="{8C084081-B62D-68E0-20B5-2BA32CEFE9C6}"/>
                  </a:ext>
                </a:extLst>
              </p:cNvPr>
              <p:cNvSpPr/>
              <p:nvPr/>
            </p:nvSpPr>
            <p:spPr>
              <a:xfrm>
                <a:off x="4959675" y="1963825"/>
                <a:ext cx="47275" cy="47250"/>
              </a:xfrm>
              <a:custGeom>
                <a:avLst/>
                <a:gdLst/>
                <a:ahLst/>
                <a:cxnLst/>
                <a:rect l="l" t="t" r="r" b="b"/>
                <a:pathLst>
                  <a:path w="1891" h="1890" extrusionOk="0">
                    <a:moveTo>
                      <a:pt x="936" y="0"/>
                    </a:moveTo>
                    <a:cubicBezTo>
                      <a:pt x="418" y="0"/>
                      <a:pt x="1" y="418"/>
                      <a:pt x="1" y="955"/>
                    </a:cubicBezTo>
                    <a:cubicBezTo>
                      <a:pt x="1" y="1472"/>
                      <a:pt x="418" y="1890"/>
                      <a:pt x="936" y="1890"/>
                    </a:cubicBezTo>
                    <a:cubicBezTo>
                      <a:pt x="1473" y="1890"/>
                      <a:pt x="1890" y="1472"/>
                      <a:pt x="1890" y="955"/>
                    </a:cubicBezTo>
                    <a:cubicBezTo>
                      <a:pt x="1890" y="418"/>
                      <a:pt x="1473" y="0"/>
                      <a:pt x="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2334;p37">
                <a:extLst>
                  <a:ext uri="{FF2B5EF4-FFF2-40B4-BE49-F238E27FC236}">
                    <a16:creationId xmlns:a16="http://schemas.microsoft.com/office/drawing/2014/main" id="{A78118FF-7A70-F80C-8DF2-A05389F307B7}"/>
                  </a:ext>
                </a:extLst>
              </p:cNvPr>
              <p:cNvSpPr/>
              <p:nvPr/>
            </p:nvSpPr>
            <p:spPr>
              <a:xfrm>
                <a:off x="5286425" y="1938450"/>
                <a:ext cx="235750" cy="97500"/>
              </a:xfrm>
              <a:custGeom>
                <a:avLst/>
                <a:gdLst/>
                <a:ahLst/>
                <a:cxnLst/>
                <a:rect l="l" t="t" r="r" b="b"/>
                <a:pathLst>
                  <a:path w="9430" h="3900" extrusionOk="0">
                    <a:moveTo>
                      <a:pt x="9210" y="1"/>
                    </a:moveTo>
                    <a:lnTo>
                      <a:pt x="0" y="3303"/>
                    </a:lnTo>
                    <a:lnTo>
                      <a:pt x="219" y="3900"/>
                    </a:lnTo>
                    <a:lnTo>
                      <a:pt x="9429" y="617"/>
                    </a:lnTo>
                    <a:lnTo>
                      <a:pt x="92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2335;p37">
                <a:extLst>
                  <a:ext uri="{FF2B5EF4-FFF2-40B4-BE49-F238E27FC236}">
                    <a16:creationId xmlns:a16="http://schemas.microsoft.com/office/drawing/2014/main" id="{5F6D9FC9-23CF-6F92-E9D2-4FD598712097}"/>
                  </a:ext>
                </a:extLst>
              </p:cNvPr>
              <p:cNvSpPr/>
              <p:nvPr/>
            </p:nvSpPr>
            <p:spPr>
              <a:xfrm>
                <a:off x="5286925" y="1937450"/>
                <a:ext cx="234750" cy="99500"/>
              </a:xfrm>
              <a:custGeom>
                <a:avLst/>
                <a:gdLst/>
                <a:ahLst/>
                <a:cxnLst/>
                <a:rect l="l" t="t" r="r" b="b"/>
                <a:pathLst>
                  <a:path w="9390" h="3980" extrusionOk="0">
                    <a:moveTo>
                      <a:pt x="219" y="1"/>
                    </a:moveTo>
                    <a:lnTo>
                      <a:pt x="0" y="617"/>
                    </a:lnTo>
                    <a:lnTo>
                      <a:pt x="9171" y="3979"/>
                    </a:lnTo>
                    <a:lnTo>
                      <a:pt x="9389" y="3383"/>
                    </a:lnTo>
                    <a:lnTo>
                      <a:pt x="2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2336;p37">
                <a:extLst>
                  <a:ext uri="{FF2B5EF4-FFF2-40B4-BE49-F238E27FC236}">
                    <a16:creationId xmlns:a16="http://schemas.microsoft.com/office/drawing/2014/main" id="{389D38EB-F66D-1C16-A9BC-BD084B239EA4}"/>
                  </a:ext>
                </a:extLst>
              </p:cNvPr>
              <p:cNvSpPr/>
              <p:nvPr/>
            </p:nvSpPr>
            <p:spPr>
              <a:xfrm>
                <a:off x="5273975" y="1857400"/>
                <a:ext cx="260625" cy="260600"/>
              </a:xfrm>
              <a:custGeom>
                <a:avLst/>
                <a:gdLst/>
                <a:ahLst/>
                <a:cxnLst/>
                <a:rect l="l" t="t" r="r" b="b"/>
                <a:pathLst>
                  <a:path w="10425" h="10424" extrusionOk="0">
                    <a:moveTo>
                      <a:pt x="5213" y="637"/>
                    </a:moveTo>
                    <a:cubicBezTo>
                      <a:pt x="7739" y="637"/>
                      <a:pt x="9788" y="2686"/>
                      <a:pt x="9788" y="5212"/>
                    </a:cubicBezTo>
                    <a:cubicBezTo>
                      <a:pt x="9788" y="7718"/>
                      <a:pt x="7739" y="9767"/>
                      <a:pt x="5213" y="9767"/>
                    </a:cubicBezTo>
                    <a:cubicBezTo>
                      <a:pt x="2706" y="9767"/>
                      <a:pt x="657" y="7718"/>
                      <a:pt x="657" y="5212"/>
                    </a:cubicBezTo>
                    <a:cubicBezTo>
                      <a:pt x="657" y="2686"/>
                      <a:pt x="2706" y="637"/>
                      <a:pt x="5213" y="637"/>
                    </a:cubicBezTo>
                    <a:close/>
                    <a:moveTo>
                      <a:pt x="5213" y="0"/>
                    </a:moveTo>
                    <a:cubicBezTo>
                      <a:pt x="2348" y="0"/>
                      <a:pt x="1" y="2328"/>
                      <a:pt x="1" y="5212"/>
                    </a:cubicBezTo>
                    <a:cubicBezTo>
                      <a:pt x="1" y="8076"/>
                      <a:pt x="2348" y="10424"/>
                      <a:pt x="5213" y="10424"/>
                    </a:cubicBezTo>
                    <a:cubicBezTo>
                      <a:pt x="8097" y="10424"/>
                      <a:pt x="10425" y="8076"/>
                      <a:pt x="10425" y="5212"/>
                    </a:cubicBezTo>
                    <a:cubicBezTo>
                      <a:pt x="10425" y="2328"/>
                      <a:pt x="8097" y="0"/>
                      <a:pt x="52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2337;p37">
                <a:extLst>
                  <a:ext uri="{FF2B5EF4-FFF2-40B4-BE49-F238E27FC236}">
                    <a16:creationId xmlns:a16="http://schemas.microsoft.com/office/drawing/2014/main" id="{A4E89BC9-DD1A-DD40-A6EF-66814CBC76CB}"/>
                  </a:ext>
                </a:extLst>
              </p:cNvPr>
              <p:cNvSpPr/>
              <p:nvPr/>
            </p:nvSpPr>
            <p:spPr>
              <a:xfrm>
                <a:off x="5404275" y="1987675"/>
                <a:ext cx="130325" cy="130325"/>
              </a:xfrm>
              <a:custGeom>
                <a:avLst/>
                <a:gdLst/>
                <a:ahLst/>
                <a:cxnLst/>
                <a:rect l="l" t="t" r="r" b="b"/>
                <a:pathLst>
                  <a:path w="5213" h="5213" extrusionOk="0">
                    <a:moveTo>
                      <a:pt x="4576" y="1"/>
                    </a:moveTo>
                    <a:cubicBezTo>
                      <a:pt x="4576" y="2507"/>
                      <a:pt x="2527" y="4556"/>
                      <a:pt x="1" y="4556"/>
                    </a:cubicBezTo>
                    <a:lnTo>
                      <a:pt x="1" y="5213"/>
                    </a:lnTo>
                    <a:cubicBezTo>
                      <a:pt x="2885" y="5213"/>
                      <a:pt x="5213" y="2865"/>
                      <a:pt x="52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2338;p37">
                <a:extLst>
                  <a:ext uri="{FF2B5EF4-FFF2-40B4-BE49-F238E27FC236}">
                    <a16:creationId xmlns:a16="http://schemas.microsoft.com/office/drawing/2014/main" id="{0D9DCCD5-F87F-E560-DBC0-DBEA248E6BD9}"/>
                  </a:ext>
                </a:extLst>
              </p:cNvPr>
              <p:cNvSpPr/>
              <p:nvPr/>
            </p:nvSpPr>
            <p:spPr>
              <a:xfrm>
                <a:off x="5396325" y="1865350"/>
                <a:ext cx="15950" cy="244200"/>
              </a:xfrm>
              <a:custGeom>
                <a:avLst/>
                <a:gdLst/>
                <a:ahLst/>
                <a:cxnLst/>
                <a:rect l="l" t="t" r="r" b="b"/>
                <a:pathLst>
                  <a:path w="638" h="9768" extrusionOk="0">
                    <a:moveTo>
                      <a:pt x="0" y="0"/>
                    </a:moveTo>
                    <a:lnTo>
                      <a:pt x="0" y="9768"/>
                    </a:lnTo>
                    <a:lnTo>
                      <a:pt x="637" y="9768"/>
                    </a:lnTo>
                    <a:lnTo>
                      <a:pt x="63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2339;p37">
                <a:extLst>
                  <a:ext uri="{FF2B5EF4-FFF2-40B4-BE49-F238E27FC236}">
                    <a16:creationId xmlns:a16="http://schemas.microsoft.com/office/drawing/2014/main" id="{FC28C755-A8BD-FEF7-A9BF-EE8913BE2BCA}"/>
                  </a:ext>
                </a:extLst>
              </p:cNvPr>
              <p:cNvSpPr/>
              <p:nvPr/>
            </p:nvSpPr>
            <p:spPr>
              <a:xfrm>
                <a:off x="5312275" y="1895175"/>
                <a:ext cx="184025" cy="184550"/>
              </a:xfrm>
              <a:custGeom>
                <a:avLst/>
                <a:gdLst/>
                <a:ahLst/>
                <a:cxnLst/>
                <a:rect l="l" t="t" r="r" b="b"/>
                <a:pathLst>
                  <a:path w="7361" h="7382" extrusionOk="0">
                    <a:moveTo>
                      <a:pt x="6923" y="1"/>
                    </a:moveTo>
                    <a:lnTo>
                      <a:pt x="1" y="6924"/>
                    </a:lnTo>
                    <a:lnTo>
                      <a:pt x="458" y="7381"/>
                    </a:lnTo>
                    <a:lnTo>
                      <a:pt x="7361" y="458"/>
                    </a:lnTo>
                    <a:lnTo>
                      <a:pt x="692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2340;p37">
                <a:extLst>
                  <a:ext uri="{FF2B5EF4-FFF2-40B4-BE49-F238E27FC236}">
                    <a16:creationId xmlns:a16="http://schemas.microsoft.com/office/drawing/2014/main" id="{D23280BD-3375-BB85-AB8D-3D69AFEA641D}"/>
                  </a:ext>
                </a:extLst>
              </p:cNvPr>
              <p:cNvSpPr/>
              <p:nvPr/>
            </p:nvSpPr>
            <p:spPr>
              <a:xfrm>
                <a:off x="5312275" y="1895175"/>
                <a:ext cx="184025" cy="184550"/>
              </a:xfrm>
              <a:custGeom>
                <a:avLst/>
                <a:gdLst/>
                <a:ahLst/>
                <a:cxnLst/>
                <a:rect l="l" t="t" r="r" b="b"/>
                <a:pathLst>
                  <a:path w="7361" h="7382" extrusionOk="0">
                    <a:moveTo>
                      <a:pt x="458" y="1"/>
                    </a:moveTo>
                    <a:lnTo>
                      <a:pt x="1" y="458"/>
                    </a:lnTo>
                    <a:lnTo>
                      <a:pt x="6923" y="7381"/>
                    </a:lnTo>
                    <a:lnTo>
                      <a:pt x="7361" y="6924"/>
                    </a:lnTo>
                    <a:lnTo>
                      <a:pt x="45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2341;p37">
                <a:extLst>
                  <a:ext uri="{FF2B5EF4-FFF2-40B4-BE49-F238E27FC236}">
                    <a16:creationId xmlns:a16="http://schemas.microsoft.com/office/drawing/2014/main" id="{D43BBA9F-8DEB-4044-E658-45077DFC4062}"/>
                  </a:ext>
                </a:extLst>
              </p:cNvPr>
              <p:cNvSpPr/>
              <p:nvPr/>
            </p:nvSpPr>
            <p:spPr>
              <a:xfrm>
                <a:off x="5353550" y="1870325"/>
                <a:ext cx="101475" cy="234250"/>
              </a:xfrm>
              <a:custGeom>
                <a:avLst/>
                <a:gdLst/>
                <a:ahLst/>
                <a:cxnLst/>
                <a:rect l="l" t="t" r="r" b="b"/>
                <a:pathLst>
                  <a:path w="4059" h="9370" extrusionOk="0">
                    <a:moveTo>
                      <a:pt x="597" y="0"/>
                    </a:moveTo>
                    <a:lnTo>
                      <a:pt x="1" y="239"/>
                    </a:lnTo>
                    <a:lnTo>
                      <a:pt x="3462" y="9370"/>
                    </a:lnTo>
                    <a:lnTo>
                      <a:pt x="4059" y="9151"/>
                    </a:lnTo>
                    <a:lnTo>
                      <a:pt x="59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342;p37">
                <a:extLst>
                  <a:ext uri="{FF2B5EF4-FFF2-40B4-BE49-F238E27FC236}">
                    <a16:creationId xmlns:a16="http://schemas.microsoft.com/office/drawing/2014/main" id="{5D24DFC4-CC8E-863B-B98D-1787FFB313AC}"/>
                  </a:ext>
                </a:extLst>
              </p:cNvPr>
              <p:cNvSpPr/>
              <p:nvPr/>
            </p:nvSpPr>
            <p:spPr>
              <a:xfrm>
                <a:off x="5349075" y="1871800"/>
                <a:ext cx="110925" cy="231300"/>
              </a:xfrm>
              <a:custGeom>
                <a:avLst/>
                <a:gdLst/>
                <a:ahLst/>
                <a:cxnLst/>
                <a:rect l="l" t="t" r="r" b="b"/>
                <a:pathLst>
                  <a:path w="4437" h="9252" extrusionOk="0">
                    <a:moveTo>
                      <a:pt x="3840" y="1"/>
                    </a:moveTo>
                    <a:lnTo>
                      <a:pt x="1" y="8992"/>
                    </a:lnTo>
                    <a:lnTo>
                      <a:pt x="578" y="9251"/>
                    </a:lnTo>
                    <a:lnTo>
                      <a:pt x="4437" y="260"/>
                    </a:lnTo>
                    <a:lnTo>
                      <a:pt x="384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343;p37">
                <a:extLst>
                  <a:ext uri="{FF2B5EF4-FFF2-40B4-BE49-F238E27FC236}">
                    <a16:creationId xmlns:a16="http://schemas.microsoft.com/office/drawing/2014/main" id="{2E805351-DA89-36D5-D4E3-68B293331EBF}"/>
                  </a:ext>
                </a:extLst>
              </p:cNvPr>
              <p:cNvSpPr/>
              <p:nvPr/>
            </p:nvSpPr>
            <p:spPr>
              <a:xfrm>
                <a:off x="5281950" y="1979225"/>
                <a:ext cx="243700" cy="16450"/>
              </a:xfrm>
              <a:custGeom>
                <a:avLst/>
                <a:gdLst/>
                <a:ahLst/>
                <a:cxnLst/>
                <a:rect l="l" t="t" r="r" b="b"/>
                <a:pathLst>
                  <a:path w="9748" h="658" extrusionOk="0">
                    <a:moveTo>
                      <a:pt x="0" y="1"/>
                    </a:moveTo>
                    <a:lnTo>
                      <a:pt x="0" y="657"/>
                    </a:lnTo>
                    <a:lnTo>
                      <a:pt x="9748" y="657"/>
                    </a:lnTo>
                    <a:lnTo>
                      <a:pt x="974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344;p37">
                <a:extLst>
                  <a:ext uri="{FF2B5EF4-FFF2-40B4-BE49-F238E27FC236}">
                    <a16:creationId xmlns:a16="http://schemas.microsoft.com/office/drawing/2014/main" id="{C152EE20-927D-5C61-6680-AFCE4E4B18A0}"/>
                  </a:ext>
                </a:extLst>
              </p:cNvPr>
              <p:cNvSpPr/>
              <p:nvPr/>
            </p:nvSpPr>
            <p:spPr>
              <a:xfrm>
                <a:off x="5380900" y="1963825"/>
                <a:ext cx="47275" cy="47250"/>
              </a:xfrm>
              <a:custGeom>
                <a:avLst/>
                <a:gdLst/>
                <a:ahLst/>
                <a:cxnLst/>
                <a:rect l="l" t="t" r="r" b="b"/>
                <a:pathLst>
                  <a:path w="1891" h="1890" extrusionOk="0">
                    <a:moveTo>
                      <a:pt x="936" y="0"/>
                    </a:moveTo>
                    <a:cubicBezTo>
                      <a:pt x="419" y="0"/>
                      <a:pt x="1" y="418"/>
                      <a:pt x="1" y="955"/>
                    </a:cubicBezTo>
                    <a:cubicBezTo>
                      <a:pt x="1" y="1472"/>
                      <a:pt x="419" y="1890"/>
                      <a:pt x="936" y="1890"/>
                    </a:cubicBezTo>
                    <a:cubicBezTo>
                      <a:pt x="1473" y="1890"/>
                      <a:pt x="1891" y="1472"/>
                      <a:pt x="1891" y="955"/>
                    </a:cubicBezTo>
                    <a:cubicBezTo>
                      <a:pt x="1891" y="418"/>
                      <a:pt x="1473" y="0"/>
                      <a:pt x="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345;p37">
                <a:extLst>
                  <a:ext uri="{FF2B5EF4-FFF2-40B4-BE49-F238E27FC236}">
                    <a16:creationId xmlns:a16="http://schemas.microsoft.com/office/drawing/2014/main" id="{9D91B873-B61D-DE86-A7EA-DAA803D411CB}"/>
                  </a:ext>
                </a:extLst>
              </p:cNvPr>
              <p:cNvSpPr/>
              <p:nvPr/>
            </p:nvSpPr>
            <p:spPr>
              <a:xfrm>
                <a:off x="5693725" y="1817100"/>
                <a:ext cx="404350" cy="158175"/>
              </a:xfrm>
              <a:custGeom>
                <a:avLst/>
                <a:gdLst/>
                <a:ahLst/>
                <a:cxnLst/>
                <a:rect l="l" t="t" r="r" b="b"/>
                <a:pathLst>
                  <a:path w="16174" h="6327" extrusionOk="0">
                    <a:moveTo>
                      <a:pt x="15954" y="1"/>
                    </a:moveTo>
                    <a:lnTo>
                      <a:pt x="0" y="5710"/>
                    </a:lnTo>
                    <a:lnTo>
                      <a:pt x="219" y="6327"/>
                    </a:lnTo>
                    <a:lnTo>
                      <a:pt x="16173" y="617"/>
                    </a:lnTo>
                    <a:lnTo>
                      <a:pt x="159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346;p37">
                <a:extLst>
                  <a:ext uri="{FF2B5EF4-FFF2-40B4-BE49-F238E27FC236}">
                    <a16:creationId xmlns:a16="http://schemas.microsoft.com/office/drawing/2014/main" id="{56454DB9-668D-A610-891E-42736A7B9786}"/>
                  </a:ext>
                </a:extLst>
              </p:cNvPr>
              <p:cNvSpPr/>
              <p:nvPr/>
            </p:nvSpPr>
            <p:spPr>
              <a:xfrm>
                <a:off x="5694225" y="1815625"/>
                <a:ext cx="403350" cy="161150"/>
              </a:xfrm>
              <a:custGeom>
                <a:avLst/>
                <a:gdLst/>
                <a:ahLst/>
                <a:cxnLst/>
                <a:rect l="l" t="t" r="r" b="b"/>
                <a:pathLst>
                  <a:path w="16134" h="6446" extrusionOk="0">
                    <a:moveTo>
                      <a:pt x="219" y="0"/>
                    </a:moveTo>
                    <a:lnTo>
                      <a:pt x="0" y="597"/>
                    </a:lnTo>
                    <a:lnTo>
                      <a:pt x="15914" y="6445"/>
                    </a:lnTo>
                    <a:lnTo>
                      <a:pt x="16133" y="5849"/>
                    </a:lnTo>
                    <a:lnTo>
                      <a:pt x="2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347;p37">
                <a:extLst>
                  <a:ext uri="{FF2B5EF4-FFF2-40B4-BE49-F238E27FC236}">
                    <a16:creationId xmlns:a16="http://schemas.microsoft.com/office/drawing/2014/main" id="{862A7BCF-D623-2798-4B63-5BD055FB9F0C}"/>
                  </a:ext>
                </a:extLst>
              </p:cNvPr>
              <p:cNvSpPr/>
              <p:nvPr/>
            </p:nvSpPr>
            <p:spPr>
              <a:xfrm>
                <a:off x="5676325" y="1676850"/>
                <a:ext cx="439650" cy="439675"/>
              </a:xfrm>
              <a:custGeom>
                <a:avLst/>
                <a:gdLst/>
                <a:ahLst/>
                <a:cxnLst/>
                <a:rect l="l" t="t" r="r" b="b"/>
                <a:pathLst>
                  <a:path w="17586" h="17587" extrusionOk="0">
                    <a:moveTo>
                      <a:pt x="8793" y="638"/>
                    </a:moveTo>
                    <a:cubicBezTo>
                      <a:pt x="13288" y="638"/>
                      <a:pt x="16949" y="4298"/>
                      <a:pt x="16949" y="8794"/>
                    </a:cubicBezTo>
                    <a:cubicBezTo>
                      <a:pt x="16949" y="13289"/>
                      <a:pt x="13288" y="16930"/>
                      <a:pt x="8793" y="16930"/>
                    </a:cubicBezTo>
                    <a:cubicBezTo>
                      <a:pt x="4297" y="16930"/>
                      <a:pt x="637" y="13289"/>
                      <a:pt x="637" y="8794"/>
                    </a:cubicBezTo>
                    <a:cubicBezTo>
                      <a:pt x="637" y="4298"/>
                      <a:pt x="4297" y="638"/>
                      <a:pt x="8793" y="638"/>
                    </a:cubicBezTo>
                    <a:close/>
                    <a:moveTo>
                      <a:pt x="8793" y="1"/>
                    </a:moveTo>
                    <a:cubicBezTo>
                      <a:pt x="3939" y="1"/>
                      <a:pt x="0" y="3940"/>
                      <a:pt x="0" y="8794"/>
                    </a:cubicBezTo>
                    <a:cubicBezTo>
                      <a:pt x="0" y="13628"/>
                      <a:pt x="3939" y="17586"/>
                      <a:pt x="8793" y="17586"/>
                    </a:cubicBezTo>
                    <a:cubicBezTo>
                      <a:pt x="13646" y="17586"/>
                      <a:pt x="17585" y="13628"/>
                      <a:pt x="17585" y="8794"/>
                    </a:cubicBezTo>
                    <a:cubicBezTo>
                      <a:pt x="17585" y="3940"/>
                      <a:pt x="13646" y="1"/>
                      <a:pt x="87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348;p37">
                <a:extLst>
                  <a:ext uri="{FF2B5EF4-FFF2-40B4-BE49-F238E27FC236}">
                    <a16:creationId xmlns:a16="http://schemas.microsoft.com/office/drawing/2014/main" id="{67DF4D93-CE82-4C91-6684-7B3563B6E082}"/>
                  </a:ext>
                </a:extLst>
              </p:cNvPr>
              <p:cNvSpPr/>
              <p:nvPr/>
            </p:nvSpPr>
            <p:spPr>
              <a:xfrm>
                <a:off x="5888175" y="1684825"/>
                <a:ext cx="15925" cy="423725"/>
              </a:xfrm>
              <a:custGeom>
                <a:avLst/>
                <a:gdLst/>
                <a:ahLst/>
                <a:cxnLst/>
                <a:rect l="l" t="t" r="r" b="b"/>
                <a:pathLst>
                  <a:path w="637" h="16949" extrusionOk="0">
                    <a:moveTo>
                      <a:pt x="0" y="0"/>
                    </a:moveTo>
                    <a:lnTo>
                      <a:pt x="0" y="16949"/>
                    </a:lnTo>
                    <a:lnTo>
                      <a:pt x="637" y="16949"/>
                    </a:lnTo>
                    <a:lnTo>
                      <a:pt x="6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349;p37">
                <a:extLst>
                  <a:ext uri="{FF2B5EF4-FFF2-40B4-BE49-F238E27FC236}">
                    <a16:creationId xmlns:a16="http://schemas.microsoft.com/office/drawing/2014/main" id="{6842AB17-0386-3DAD-926A-03A9BDFF99C8}"/>
                  </a:ext>
                </a:extLst>
              </p:cNvPr>
              <p:cNvSpPr/>
              <p:nvPr/>
            </p:nvSpPr>
            <p:spPr>
              <a:xfrm>
                <a:off x="5740475" y="1741025"/>
                <a:ext cx="311350" cy="310850"/>
              </a:xfrm>
              <a:custGeom>
                <a:avLst/>
                <a:gdLst/>
                <a:ahLst/>
                <a:cxnLst/>
                <a:rect l="l" t="t" r="r" b="b"/>
                <a:pathLst>
                  <a:path w="12454" h="12434" extrusionOk="0">
                    <a:moveTo>
                      <a:pt x="11996" y="0"/>
                    </a:moveTo>
                    <a:lnTo>
                      <a:pt x="0" y="11976"/>
                    </a:lnTo>
                    <a:lnTo>
                      <a:pt x="458" y="12433"/>
                    </a:lnTo>
                    <a:lnTo>
                      <a:pt x="12453" y="458"/>
                    </a:lnTo>
                    <a:lnTo>
                      <a:pt x="119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350;p37">
                <a:extLst>
                  <a:ext uri="{FF2B5EF4-FFF2-40B4-BE49-F238E27FC236}">
                    <a16:creationId xmlns:a16="http://schemas.microsoft.com/office/drawing/2014/main" id="{8E2A66A8-988A-82B0-4735-C9F5F9375649}"/>
                  </a:ext>
                </a:extLst>
              </p:cNvPr>
              <p:cNvSpPr/>
              <p:nvPr/>
            </p:nvSpPr>
            <p:spPr>
              <a:xfrm>
                <a:off x="5740475" y="1741025"/>
                <a:ext cx="311350" cy="310850"/>
              </a:xfrm>
              <a:custGeom>
                <a:avLst/>
                <a:gdLst/>
                <a:ahLst/>
                <a:cxnLst/>
                <a:rect l="l" t="t" r="r" b="b"/>
                <a:pathLst>
                  <a:path w="12454" h="12434" extrusionOk="0">
                    <a:moveTo>
                      <a:pt x="458" y="0"/>
                    </a:moveTo>
                    <a:lnTo>
                      <a:pt x="0" y="458"/>
                    </a:lnTo>
                    <a:lnTo>
                      <a:pt x="11996" y="12433"/>
                    </a:lnTo>
                    <a:lnTo>
                      <a:pt x="12453" y="11976"/>
                    </a:lnTo>
                    <a:lnTo>
                      <a:pt x="4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351;p37">
                <a:extLst>
                  <a:ext uri="{FF2B5EF4-FFF2-40B4-BE49-F238E27FC236}">
                    <a16:creationId xmlns:a16="http://schemas.microsoft.com/office/drawing/2014/main" id="{4178841F-9365-7993-19D4-59C8D660F4A6}"/>
                  </a:ext>
                </a:extLst>
              </p:cNvPr>
              <p:cNvSpPr/>
              <p:nvPr/>
            </p:nvSpPr>
            <p:spPr>
              <a:xfrm>
                <a:off x="5813575" y="1695275"/>
                <a:ext cx="165125" cy="402350"/>
              </a:xfrm>
              <a:custGeom>
                <a:avLst/>
                <a:gdLst/>
                <a:ahLst/>
                <a:cxnLst/>
                <a:rect l="l" t="t" r="r" b="b"/>
                <a:pathLst>
                  <a:path w="6605" h="16094" extrusionOk="0">
                    <a:moveTo>
                      <a:pt x="617" y="0"/>
                    </a:moveTo>
                    <a:lnTo>
                      <a:pt x="0" y="239"/>
                    </a:lnTo>
                    <a:lnTo>
                      <a:pt x="6008" y="16093"/>
                    </a:lnTo>
                    <a:lnTo>
                      <a:pt x="6605" y="15855"/>
                    </a:lnTo>
                    <a:lnTo>
                      <a:pt x="61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352;p37">
                <a:extLst>
                  <a:ext uri="{FF2B5EF4-FFF2-40B4-BE49-F238E27FC236}">
                    <a16:creationId xmlns:a16="http://schemas.microsoft.com/office/drawing/2014/main" id="{6D52C2E9-C74C-3521-6E34-140C4C4506CE}"/>
                  </a:ext>
                </a:extLst>
              </p:cNvPr>
              <p:cNvSpPr/>
              <p:nvPr/>
            </p:nvSpPr>
            <p:spPr>
              <a:xfrm>
                <a:off x="5805625" y="1698750"/>
                <a:ext cx="181525" cy="395875"/>
              </a:xfrm>
              <a:custGeom>
                <a:avLst/>
                <a:gdLst/>
                <a:ahLst/>
                <a:cxnLst/>
                <a:rect l="l" t="t" r="r" b="b"/>
                <a:pathLst>
                  <a:path w="7261" h="15835" extrusionOk="0">
                    <a:moveTo>
                      <a:pt x="6664" y="0"/>
                    </a:moveTo>
                    <a:lnTo>
                      <a:pt x="0" y="15576"/>
                    </a:lnTo>
                    <a:lnTo>
                      <a:pt x="577" y="15835"/>
                    </a:lnTo>
                    <a:lnTo>
                      <a:pt x="7261" y="259"/>
                    </a:lnTo>
                    <a:lnTo>
                      <a:pt x="66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353;p37">
                <a:extLst>
                  <a:ext uri="{FF2B5EF4-FFF2-40B4-BE49-F238E27FC236}">
                    <a16:creationId xmlns:a16="http://schemas.microsoft.com/office/drawing/2014/main" id="{6CF32E46-CA9F-45DF-D6A4-EB55FB2731FC}"/>
                  </a:ext>
                </a:extLst>
              </p:cNvPr>
              <p:cNvSpPr/>
              <p:nvPr/>
            </p:nvSpPr>
            <p:spPr>
              <a:xfrm>
                <a:off x="5684275" y="1888225"/>
                <a:ext cx="421750" cy="16425"/>
              </a:xfrm>
              <a:custGeom>
                <a:avLst/>
                <a:gdLst/>
                <a:ahLst/>
                <a:cxnLst/>
                <a:rect l="l" t="t" r="r" b="b"/>
                <a:pathLst>
                  <a:path w="16870" h="657" extrusionOk="0">
                    <a:moveTo>
                      <a:pt x="0" y="0"/>
                    </a:moveTo>
                    <a:lnTo>
                      <a:pt x="0" y="657"/>
                    </a:lnTo>
                    <a:lnTo>
                      <a:pt x="16869" y="657"/>
                    </a:lnTo>
                    <a:lnTo>
                      <a:pt x="1686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354;p37">
                <a:extLst>
                  <a:ext uri="{FF2B5EF4-FFF2-40B4-BE49-F238E27FC236}">
                    <a16:creationId xmlns:a16="http://schemas.microsoft.com/office/drawing/2014/main" id="{CC18AA02-4F36-0707-F4BF-BD88B3910A60}"/>
                  </a:ext>
                </a:extLst>
              </p:cNvPr>
              <p:cNvSpPr/>
              <p:nvPr/>
            </p:nvSpPr>
            <p:spPr>
              <a:xfrm>
                <a:off x="5854850" y="1855400"/>
                <a:ext cx="82575" cy="82075"/>
              </a:xfrm>
              <a:custGeom>
                <a:avLst/>
                <a:gdLst/>
                <a:ahLst/>
                <a:cxnLst/>
                <a:rect l="l" t="t" r="r" b="b"/>
                <a:pathLst>
                  <a:path w="3303" h="3283" extrusionOk="0">
                    <a:moveTo>
                      <a:pt x="1652" y="0"/>
                    </a:moveTo>
                    <a:cubicBezTo>
                      <a:pt x="737" y="0"/>
                      <a:pt x="1" y="737"/>
                      <a:pt x="1" y="1652"/>
                    </a:cubicBezTo>
                    <a:cubicBezTo>
                      <a:pt x="1" y="2547"/>
                      <a:pt x="737" y="3283"/>
                      <a:pt x="1652" y="3283"/>
                    </a:cubicBezTo>
                    <a:cubicBezTo>
                      <a:pt x="2567" y="3283"/>
                      <a:pt x="3303" y="2547"/>
                      <a:pt x="3303" y="1652"/>
                    </a:cubicBezTo>
                    <a:cubicBezTo>
                      <a:pt x="3303" y="737"/>
                      <a:pt x="2567" y="0"/>
                      <a:pt x="16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355;p37">
                <a:extLst>
                  <a:ext uri="{FF2B5EF4-FFF2-40B4-BE49-F238E27FC236}">
                    <a16:creationId xmlns:a16="http://schemas.microsoft.com/office/drawing/2014/main" id="{869CDCA4-077E-8C73-5A43-D803C81076CD}"/>
                  </a:ext>
                </a:extLst>
              </p:cNvPr>
              <p:cNvSpPr/>
              <p:nvPr/>
            </p:nvSpPr>
            <p:spPr>
              <a:xfrm>
                <a:off x="5850875" y="1851425"/>
                <a:ext cx="90525" cy="90025"/>
              </a:xfrm>
              <a:custGeom>
                <a:avLst/>
                <a:gdLst/>
                <a:ahLst/>
                <a:cxnLst/>
                <a:rect l="l" t="t" r="r" b="b"/>
                <a:pathLst>
                  <a:path w="3621" h="3601" extrusionOk="0">
                    <a:moveTo>
                      <a:pt x="1811" y="319"/>
                    </a:moveTo>
                    <a:cubicBezTo>
                      <a:pt x="2626" y="319"/>
                      <a:pt x="3303" y="975"/>
                      <a:pt x="3303" y="1811"/>
                    </a:cubicBezTo>
                    <a:cubicBezTo>
                      <a:pt x="3303" y="2626"/>
                      <a:pt x="2626" y="3283"/>
                      <a:pt x="1811" y="3283"/>
                    </a:cubicBezTo>
                    <a:cubicBezTo>
                      <a:pt x="995" y="3283"/>
                      <a:pt x="319" y="2626"/>
                      <a:pt x="319" y="1811"/>
                    </a:cubicBezTo>
                    <a:cubicBezTo>
                      <a:pt x="319" y="975"/>
                      <a:pt x="995" y="319"/>
                      <a:pt x="1811" y="319"/>
                    </a:cubicBezTo>
                    <a:close/>
                    <a:moveTo>
                      <a:pt x="1811" y="0"/>
                    </a:moveTo>
                    <a:cubicBezTo>
                      <a:pt x="816" y="0"/>
                      <a:pt x="0" y="816"/>
                      <a:pt x="0" y="1811"/>
                    </a:cubicBezTo>
                    <a:cubicBezTo>
                      <a:pt x="0" y="2805"/>
                      <a:pt x="816" y="3601"/>
                      <a:pt x="1811" y="3601"/>
                    </a:cubicBezTo>
                    <a:cubicBezTo>
                      <a:pt x="2805" y="3601"/>
                      <a:pt x="3621" y="2805"/>
                      <a:pt x="3621" y="1811"/>
                    </a:cubicBezTo>
                    <a:cubicBezTo>
                      <a:pt x="3621" y="816"/>
                      <a:pt x="2805" y="0"/>
                      <a:pt x="18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356;p37">
                <a:extLst>
                  <a:ext uri="{FF2B5EF4-FFF2-40B4-BE49-F238E27FC236}">
                    <a16:creationId xmlns:a16="http://schemas.microsoft.com/office/drawing/2014/main" id="{81D1CBB3-FAA6-0A73-453F-74B116DD3821}"/>
                  </a:ext>
                </a:extLst>
              </p:cNvPr>
              <p:cNvSpPr/>
              <p:nvPr/>
            </p:nvSpPr>
            <p:spPr>
              <a:xfrm>
                <a:off x="6304925" y="1817100"/>
                <a:ext cx="404350" cy="158175"/>
              </a:xfrm>
              <a:custGeom>
                <a:avLst/>
                <a:gdLst/>
                <a:ahLst/>
                <a:cxnLst/>
                <a:rect l="l" t="t" r="r" b="b"/>
                <a:pathLst>
                  <a:path w="16174" h="6327" extrusionOk="0">
                    <a:moveTo>
                      <a:pt x="15954" y="1"/>
                    </a:moveTo>
                    <a:lnTo>
                      <a:pt x="0" y="5710"/>
                    </a:lnTo>
                    <a:lnTo>
                      <a:pt x="199" y="6327"/>
                    </a:lnTo>
                    <a:lnTo>
                      <a:pt x="16173" y="617"/>
                    </a:lnTo>
                    <a:lnTo>
                      <a:pt x="159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357;p37">
                <a:extLst>
                  <a:ext uri="{FF2B5EF4-FFF2-40B4-BE49-F238E27FC236}">
                    <a16:creationId xmlns:a16="http://schemas.microsoft.com/office/drawing/2014/main" id="{15DB8093-C8B5-1AC5-BDF8-1B8B05340EA0}"/>
                  </a:ext>
                </a:extLst>
              </p:cNvPr>
              <p:cNvSpPr/>
              <p:nvPr/>
            </p:nvSpPr>
            <p:spPr>
              <a:xfrm>
                <a:off x="6305425" y="1815625"/>
                <a:ext cx="403350" cy="161150"/>
              </a:xfrm>
              <a:custGeom>
                <a:avLst/>
                <a:gdLst/>
                <a:ahLst/>
                <a:cxnLst/>
                <a:rect l="l" t="t" r="r" b="b"/>
                <a:pathLst>
                  <a:path w="16134" h="6446" extrusionOk="0">
                    <a:moveTo>
                      <a:pt x="219" y="0"/>
                    </a:moveTo>
                    <a:lnTo>
                      <a:pt x="0" y="597"/>
                    </a:lnTo>
                    <a:lnTo>
                      <a:pt x="15895" y="6445"/>
                    </a:lnTo>
                    <a:lnTo>
                      <a:pt x="16133" y="5849"/>
                    </a:lnTo>
                    <a:lnTo>
                      <a:pt x="2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358;p37">
                <a:extLst>
                  <a:ext uri="{FF2B5EF4-FFF2-40B4-BE49-F238E27FC236}">
                    <a16:creationId xmlns:a16="http://schemas.microsoft.com/office/drawing/2014/main" id="{BD8F3E37-DCE9-12CF-74BF-71A088715D24}"/>
                  </a:ext>
                </a:extLst>
              </p:cNvPr>
              <p:cNvSpPr/>
              <p:nvPr/>
            </p:nvSpPr>
            <p:spPr>
              <a:xfrm>
                <a:off x="6287525" y="1676850"/>
                <a:ext cx="439650" cy="439675"/>
              </a:xfrm>
              <a:custGeom>
                <a:avLst/>
                <a:gdLst/>
                <a:ahLst/>
                <a:cxnLst/>
                <a:rect l="l" t="t" r="r" b="b"/>
                <a:pathLst>
                  <a:path w="17586" h="17587" extrusionOk="0">
                    <a:moveTo>
                      <a:pt x="8793" y="638"/>
                    </a:moveTo>
                    <a:cubicBezTo>
                      <a:pt x="13289" y="638"/>
                      <a:pt x="16949" y="4298"/>
                      <a:pt x="16949" y="8794"/>
                    </a:cubicBezTo>
                    <a:cubicBezTo>
                      <a:pt x="16949" y="13289"/>
                      <a:pt x="13289" y="16930"/>
                      <a:pt x="8793" y="16930"/>
                    </a:cubicBezTo>
                    <a:cubicBezTo>
                      <a:pt x="4297" y="16930"/>
                      <a:pt x="637" y="13289"/>
                      <a:pt x="637" y="8794"/>
                    </a:cubicBezTo>
                    <a:cubicBezTo>
                      <a:pt x="637" y="4298"/>
                      <a:pt x="4297" y="638"/>
                      <a:pt x="8793" y="638"/>
                    </a:cubicBezTo>
                    <a:close/>
                    <a:moveTo>
                      <a:pt x="8793" y="1"/>
                    </a:moveTo>
                    <a:cubicBezTo>
                      <a:pt x="3939" y="1"/>
                      <a:pt x="0" y="3940"/>
                      <a:pt x="0" y="8794"/>
                    </a:cubicBezTo>
                    <a:cubicBezTo>
                      <a:pt x="0" y="13628"/>
                      <a:pt x="3939" y="17586"/>
                      <a:pt x="8793" y="17586"/>
                    </a:cubicBezTo>
                    <a:cubicBezTo>
                      <a:pt x="13647" y="17586"/>
                      <a:pt x="17585" y="13628"/>
                      <a:pt x="17585" y="8794"/>
                    </a:cubicBezTo>
                    <a:cubicBezTo>
                      <a:pt x="17585" y="3940"/>
                      <a:pt x="13647" y="1"/>
                      <a:pt x="87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359;p37">
                <a:extLst>
                  <a:ext uri="{FF2B5EF4-FFF2-40B4-BE49-F238E27FC236}">
                    <a16:creationId xmlns:a16="http://schemas.microsoft.com/office/drawing/2014/main" id="{1B978848-91BA-114E-9CF0-EF12E18B39AF}"/>
                  </a:ext>
                </a:extLst>
              </p:cNvPr>
              <p:cNvSpPr/>
              <p:nvPr/>
            </p:nvSpPr>
            <p:spPr>
              <a:xfrm>
                <a:off x="6499375" y="1684825"/>
                <a:ext cx="15950" cy="423725"/>
              </a:xfrm>
              <a:custGeom>
                <a:avLst/>
                <a:gdLst/>
                <a:ahLst/>
                <a:cxnLst/>
                <a:rect l="l" t="t" r="r" b="b"/>
                <a:pathLst>
                  <a:path w="638" h="16949" extrusionOk="0">
                    <a:moveTo>
                      <a:pt x="1" y="0"/>
                    </a:moveTo>
                    <a:lnTo>
                      <a:pt x="1" y="16949"/>
                    </a:lnTo>
                    <a:lnTo>
                      <a:pt x="637" y="16949"/>
                    </a:lnTo>
                    <a:lnTo>
                      <a:pt x="6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360;p37">
                <a:extLst>
                  <a:ext uri="{FF2B5EF4-FFF2-40B4-BE49-F238E27FC236}">
                    <a16:creationId xmlns:a16="http://schemas.microsoft.com/office/drawing/2014/main" id="{2A1DB274-539A-F413-D567-D3C8397FB37E}"/>
                  </a:ext>
                </a:extLst>
              </p:cNvPr>
              <p:cNvSpPr/>
              <p:nvPr/>
            </p:nvSpPr>
            <p:spPr>
              <a:xfrm>
                <a:off x="6351675" y="1741025"/>
                <a:ext cx="310850" cy="310850"/>
              </a:xfrm>
              <a:custGeom>
                <a:avLst/>
                <a:gdLst/>
                <a:ahLst/>
                <a:cxnLst/>
                <a:rect l="l" t="t" r="r" b="b"/>
                <a:pathLst>
                  <a:path w="12434" h="12434" extrusionOk="0">
                    <a:moveTo>
                      <a:pt x="11996" y="0"/>
                    </a:moveTo>
                    <a:lnTo>
                      <a:pt x="0" y="11995"/>
                    </a:lnTo>
                    <a:lnTo>
                      <a:pt x="458" y="12433"/>
                    </a:lnTo>
                    <a:lnTo>
                      <a:pt x="12433" y="458"/>
                    </a:lnTo>
                    <a:lnTo>
                      <a:pt x="119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361;p37">
                <a:extLst>
                  <a:ext uri="{FF2B5EF4-FFF2-40B4-BE49-F238E27FC236}">
                    <a16:creationId xmlns:a16="http://schemas.microsoft.com/office/drawing/2014/main" id="{AD68D255-2AFF-91D6-398E-51589B96D369}"/>
                  </a:ext>
                </a:extLst>
              </p:cNvPr>
              <p:cNvSpPr/>
              <p:nvPr/>
            </p:nvSpPr>
            <p:spPr>
              <a:xfrm>
                <a:off x="6351675" y="1741025"/>
                <a:ext cx="310850" cy="310850"/>
              </a:xfrm>
              <a:custGeom>
                <a:avLst/>
                <a:gdLst/>
                <a:ahLst/>
                <a:cxnLst/>
                <a:rect l="l" t="t" r="r" b="b"/>
                <a:pathLst>
                  <a:path w="12434" h="12434" extrusionOk="0">
                    <a:moveTo>
                      <a:pt x="458" y="0"/>
                    </a:moveTo>
                    <a:lnTo>
                      <a:pt x="0" y="458"/>
                    </a:lnTo>
                    <a:lnTo>
                      <a:pt x="11996" y="12433"/>
                    </a:lnTo>
                    <a:lnTo>
                      <a:pt x="12433" y="11976"/>
                    </a:lnTo>
                    <a:lnTo>
                      <a:pt x="4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362;p37">
                <a:extLst>
                  <a:ext uri="{FF2B5EF4-FFF2-40B4-BE49-F238E27FC236}">
                    <a16:creationId xmlns:a16="http://schemas.microsoft.com/office/drawing/2014/main" id="{8C95B932-A463-60D1-3AF0-90D6BDB0768D}"/>
                  </a:ext>
                </a:extLst>
              </p:cNvPr>
              <p:cNvSpPr/>
              <p:nvPr/>
            </p:nvSpPr>
            <p:spPr>
              <a:xfrm>
                <a:off x="6424775" y="1695275"/>
                <a:ext cx="165125" cy="402350"/>
              </a:xfrm>
              <a:custGeom>
                <a:avLst/>
                <a:gdLst/>
                <a:ahLst/>
                <a:cxnLst/>
                <a:rect l="l" t="t" r="r" b="b"/>
                <a:pathLst>
                  <a:path w="6605" h="16094" extrusionOk="0">
                    <a:moveTo>
                      <a:pt x="617" y="0"/>
                    </a:moveTo>
                    <a:lnTo>
                      <a:pt x="1" y="239"/>
                    </a:lnTo>
                    <a:lnTo>
                      <a:pt x="6008" y="16093"/>
                    </a:lnTo>
                    <a:lnTo>
                      <a:pt x="6605" y="15855"/>
                    </a:lnTo>
                    <a:lnTo>
                      <a:pt x="61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363;p37">
                <a:extLst>
                  <a:ext uri="{FF2B5EF4-FFF2-40B4-BE49-F238E27FC236}">
                    <a16:creationId xmlns:a16="http://schemas.microsoft.com/office/drawing/2014/main" id="{423D4943-DCDF-9B6B-B8C8-1CD61CA32341}"/>
                  </a:ext>
                </a:extLst>
              </p:cNvPr>
              <p:cNvSpPr/>
              <p:nvPr/>
            </p:nvSpPr>
            <p:spPr>
              <a:xfrm>
                <a:off x="6416325" y="1698750"/>
                <a:ext cx="181550" cy="395875"/>
              </a:xfrm>
              <a:custGeom>
                <a:avLst/>
                <a:gdLst/>
                <a:ahLst/>
                <a:cxnLst/>
                <a:rect l="l" t="t" r="r" b="b"/>
                <a:pathLst>
                  <a:path w="7262" h="15835" extrusionOk="0">
                    <a:moveTo>
                      <a:pt x="6684" y="0"/>
                    </a:moveTo>
                    <a:lnTo>
                      <a:pt x="0" y="15576"/>
                    </a:lnTo>
                    <a:lnTo>
                      <a:pt x="597" y="15835"/>
                    </a:lnTo>
                    <a:lnTo>
                      <a:pt x="7261" y="259"/>
                    </a:lnTo>
                    <a:lnTo>
                      <a:pt x="66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364;p37">
                <a:extLst>
                  <a:ext uri="{FF2B5EF4-FFF2-40B4-BE49-F238E27FC236}">
                    <a16:creationId xmlns:a16="http://schemas.microsoft.com/office/drawing/2014/main" id="{07B12E5C-A596-E1AD-F034-A5C3A5D0FA00}"/>
                  </a:ext>
                </a:extLst>
              </p:cNvPr>
              <p:cNvSpPr/>
              <p:nvPr/>
            </p:nvSpPr>
            <p:spPr>
              <a:xfrm>
                <a:off x="6295475" y="1888225"/>
                <a:ext cx="421750" cy="16425"/>
              </a:xfrm>
              <a:custGeom>
                <a:avLst/>
                <a:gdLst/>
                <a:ahLst/>
                <a:cxnLst/>
                <a:rect l="l" t="t" r="r" b="b"/>
                <a:pathLst>
                  <a:path w="16870" h="657" extrusionOk="0">
                    <a:moveTo>
                      <a:pt x="0" y="0"/>
                    </a:moveTo>
                    <a:lnTo>
                      <a:pt x="0" y="657"/>
                    </a:lnTo>
                    <a:lnTo>
                      <a:pt x="16870" y="657"/>
                    </a:lnTo>
                    <a:lnTo>
                      <a:pt x="168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365;p37">
                <a:extLst>
                  <a:ext uri="{FF2B5EF4-FFF2-40B4-BE49-F238E27FC236}">
                    <a16:creationId xmlns:a16="http://schemas.microsoft.com/office/drawing/2014/main" id="{521A461A-CB38-B898-9CC2-A34B673CABA2}"/>
                  </a:ext>
                </a:extLst>
              </p:cNvPr>
              <p:cNvSpPr/>
              <p:nvPr/>
            </p:nvSpPr>
            <p:spPr>
              <a:xfrm>
                <a:off x="6466050" y="1855400"/>
                <a:ext cx="82575" cy="82075"/>
              </a:xfrm>
              <a:custGeom>
                <a:avLst/>
                <a:gdLst/>
                <a:ahLst/>
                <a:cxnLst/>
                <a:rect l="l" t="t" r="r" b="b"/>
                <a:pathLst>
                  <a:path w="3303" h="3283" extrusionOk="0">
                    <a:moveTo>
                      <a:pt x="1652" y="0"/>
                    </a:moveTo>
                    <a:cubicBezTo>
                      <a:pt x="737" y="0"/>
                      <a:pt x="1" y="737"/>
                      <a:pt x="1" y="1652"/>
                    </a:cubicBezTo>
                    <a:cubicBezTo>
                      <a:pt x="1" y="2547"/>
                      <a:pt x="737" y="3283"/>
                      <a:pt x="1652" y="3283"/>
                    </a:cubicBezTo>
                    <a:cubicBezTo>
                      <a:pt x="2567" y="3283"/>
                      <a:pt x="3303" y="2547"/>
                      <a:pt x="3303" y="1652"/>
                    </a:cubicBezTo>
                    <a:cubicBezTo>
                      <a:pt x="3303" y="737"/>
                      <a:pt x="2567" y="0"/>
                      <a:pt x="16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366;p37">
                <a:extLst>
                  <a:ext uri="{FF2B5EF4-FFF2-40B4-BE49-F238E27FC236}">
                    <a16:creationId xmlns:a16="http://schemas.microsoft.com/office/drawing/2014/main" id="{D363370A-DA47-4B45-AD29-254D65276506}"/>
                  </a:ext>
                </a:extLst>
              </p:cNvPr>
              <p:cNvSpPr/>
              <p:nvPr/>
            </p:nvSpPr>
            <p:spPr>
              <a:xfrm>
                <a:off x="6462075" y="1851425"/>
                <a:ext cx="90550" cy="90025"/>
              </a:xfrm>
              <a:custGeom>
                <a:avLst/>
                <a:gdLst/>
                <a:ahLst/>
                <a:cxnLst/>
                <a:rect l="l" t="t" r="r" b="b"/>
                <a:pathLst>
                  <a:path w="3622" h="3601" extrusionOk="0">
                    <a:moveTo>
                      <a:pt x="1811" y="319"/>
                    </a:moveTo>
                    <a:cubicBezTo>
                      <a:pt x="2626" y="319"/>
                      <a:pt x="3303" y="975"/>
                      <a:pt x="3303" y="1811"/>
                    </a:cubicBezTo>
                    <a:cubicBezTo>
                      <a:pt x="3303" y="2626"/>
                      <a:pt x="2626" y="3283"/>
                      <a:pt x="1811" y="3283"/>
                    </a:cubicBezTo>
                    <a:cubicBezTo>
                      <a:pt x="995" y="3283"/>
                      <a:pt x="319" y="2626"/>
                      <a:pt x="319" y="1811"/>
                    </a:cubicBezTo>
                    <a:cubicBezTo>
                      <a:pt x="319" y="975"/>
                      <a:pt x="995" y="319"/>
                      <a:pt x="1811" y="319"/>
                    </a:cubicBezTo>
                    <a:close/>
                    <a:moveTo>
                      <a:pt x="1811" y="0"/>
                    </a:moveTo>
                    <a:cubicBezTo>
                      <a:pt x="816" y="0"/>
                      <a:pt x="1" y="816"/>
                      <a:pt x="1" y="1811"/>
                    </a:cubicBezTo>
                    <a:cubicBezTo>
                      <a:pt x="1" y="2805"/>
                      <a:pt x="816" y="3601"/>
                      <a:pt x="1811" y="3601"/>
                    </a:cubicBezTo>
                    <a:cubicBezTo>
                      <a:pt x="2805" y="3601"/>
                      <a:pt x="3621" y="2805"/>
                      <a:pt x="3621" y="1811"/>
                    </a:cubicBezTo>
                    <a:cubicBezTo>
                      <a:pt x="3621" y="816"/>
                      <a:pt x="2805" y="0"/>
                      <a:pt x="18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367;p37">
                <a:extLst>
                  <a:ext uri="{FF2B5EF4-FFF2-40B4-BE49-F238E27FC236}">
                    <a16:creationId xmlns:a16="http://schemas.microsoft.com/office/drawing/2014/main" id="{243438DB-1410-1BDA-3306-3BAC95386F64}"/>
                  </a:ext>
                </a:extLst>
              </p:cNvPr>
              <p:cNvSpPr/>
              <p:nvPr/>
            </p:nvSpPr>
            <p:spPr>
              <a:xfrm>
                <a:off x="5669850" y="1593800"/>
                <a:ext cx="809150" cy="213375"/>
              </a:xfrm>
              <a:custGeom>
                <a:avLst/>
                <a:gdLst/>
                <a:ahLst/>
                <a:cxnLst/>
                <a:rect l="l" t="t" r="r" b="b"/>
                <a:pathLst>
                  <a:path w="32366" h="8535" extrusionOk="0">
                    <a:moveTo>
                      <a:pt x="6863" y="1"/>
                    </a:moveTo>
                    <a:lnTo>
                      <a:pt x="0" y="4954"/>
                    </a:lnTo>
                    <a:lnTo>
                      <a:pt x="0" y="8535"/>
                    </a:lnTo>
                    <a:lnTo>
                      <a:pt x="3919" y="8535"/>
                    </a:lnTo>
                    <a:lnTo>
                      <a:pt x="8574" y="6108"/>
                    </a:lnTo>
                    <a:lnTo>
                      <a:pt x="32366" y="6048"/>
                    </a:lnTo>
                    <a:lnTo>
                      <a:pt x="32366" y="61"/>
                    </a:lnTo>
                    <a:lnTo>
                      <a:pt x="686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368;p37">
                <a:extLst>
                  <a:ext uri="{FF2B5EF4-FFF2-40B4-BE49-F238E27FC236}">
                    <a16:creationId xmlns:a16="http://schemas.microsoft.com/office/drawing/2014/main" id="{F405234F-ABC7-999F-23DB-5F794C06AA9B}"/>
                  </a:ext>
                </a:extLst>
              </p:cNvPr>
              <p:cNvSpPr/>
              <p:nvPr/>
            </p:nvSpPr>
            <p:spPr>
              <a:xfrm>
                <a:off x="6446650" y="1258625"/>
                <a:ext cx="352125" cy="548550"/>
              </a:xfrm>
              <a:custGeom>
                <a:avLst/>
                <a:gdLst/>
                <a:ahLst/>
                <a:cxnLst/>
                <a:rect l="l" t="t" r="r" b="b"/>
                <a:pathLst>
                  <a:path w="14085" h="21942" extrusionOk="0">
                    <a:moveTo>
                      <a:pt x="1" y="0"/>
                    </a:moveTo>
                    <a:lnTo>
                      <a:pt x="1" y="17108"/>
                    </a:lnTo>
                    <a:lnTo>
                      <a:pt x="1" y="21942"/>
                    </a:lnTo>
                    <a:lnTo>
                      <a:pt x="14085" y="21942"/>
                    </a:lnTo>
                    <a:lnTo>
                      <a:pt x="14085" y="11797"/>
                    </a:lnTo>
                    <a:lnTo>
                      <a:pt x="8913" y="11797"/>
                    </a:lnTo>
                    <a:lnTo>
                      <a:pt x="8913" y="2666"/>
                    </a:lnTo>
                    <a:lnTo>
                      <a:pt x="14085" y="2666"/>
                    </a:lnTo>
                    <a:lnTo>
                      <a:pt x="1408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369;p37">
                <a:extLst>
                  <a:ext uri="{FF2B5EF4-FFF2-40B4-BE49-F238E27FC236}">
                    <a16:creationId xmlns:a16="http://schemas.microsoft.com/office/drawing/2014/main" id="{99DD9D7D-50E4-9F8A-0166-64896C595016}"/>
                  </a:ext>
                </a:extLst>
              </p:cNvPr>
              <p:cNvSpPr/>
              <p:nvPr/>
            </p:nvSpPr>
            <p:spPr>
              <a:xfrm>
                <a:off x="6667475" y="1807150"/>
                <a:ext cx="131300" cy="198950"/>
              </a:xfrm>
              <a:custGeom>
                <a:avLst/>
                <a:gdLst/>
                <a:ahLst/>
                <a:cxnLst/>
                <a:rect l="l" t="t" r="r" b="b"/>
                <a:pathLst>
                  <a:path w="5252" h="7958" extrusionOk="0">
                    <a:moveTo>
                      <a:pt x="0" y="1"/>
                    </a:moveTo>
                    <a:lnTo>
                      <a:pt x="2845" y="7958"/>
                    </a:lnTo>
                    <a:lnTo>
                      <a:pt x="5252" y="7958"/>
                    </a:lnTo>
                    <a:lnTo>
                      <a:pt x="5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370;p37">
                <a:extLst>
                  <a:ext uri="{FF2B5EF4-FFF2-40B4-BE49-F238E27FC236}">
                    <a16:creationId xmlns:a16="http://schemas.microsoft.com/office/drawing/2014/main" id="{7720E4C7-4016-160C-4475-FC18A2760C64}"/>
                  </a:ext>
                </a:extLst>
              </p:cNvPr>
              <p:cNvSpPr/>
              <p:nvPr/>
            </p:nvSpPr>
            <p:spPr>
              <a:xfrm>
                <a:off x="6717200" y="1883750"/>
                <a:ext cx="97000" cy="12950"/>
              </a:xfrm>
              <a:custGeom>
                <a:avLst/>
                <a:gdLst/>
                <a:ahLst/>
                <a:cxnLst/>
                <a:rect l="l" t="t" r="r" b="b"/>
                <a:pathLst>
                  <a:path w="3880" h="518" extrusionOk="0">
                    <a:moveTo>
                      <a:pt x="1" y="0"/>
                    </a:moveTo>
                    <a:lnTo>
                      <a:pt x="1" y="518"/>
                    </a:lnTo>
                    <a:lnTo>
                      <a:pt x="3880" y="518"/>
                    </a:lnTo>
                    <a:lnTo>
                      <a:pt x="388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371;p37">
                <a:extLst>
                  <a:ext uri="{FF2B5EF4-FFF2-40B4-BE49-F238E27FC236}">
                    <a16:creationId xmlns:a16="http://schemas.microsoft.com/office/drawing/2014/main" id="{5122E80A-99EC-0033-0EAD-33989399E02B}"/>
                  </a:ext>
                </a:extLst>
              </p:cNvPr>
              <p:cNvSpPr/>
              <p:nvPr/>
            </p:nvSpPr>
            <p:spPr>
              <a:xfrm>
                <a:off x="6750525" y="1987675"/>
                <a:ext cx="97000" cy="12975"/>
              </a:xfrm>
              <a:custGeom>
                <a:avLst/>
                <a:gdLst/>
                <a:ahLst/>
                <a:cxnLst/>
                <a:rect l="l" t="t" r="r" b="b"/>
                <a:pathLst>
                  <a:path w="3880" h="519" extrusionOk="0">
                    <a:moveTo>
                      <a:pt x="0" y="1"/>
                    </a:moveTo>
                    <a:lnTo>
                      <a:pt x="0" y="518"/>
                    </a:lnTo>
                    <a:lnTo>
                      <a:pt x="3879" y="518"/>
                    </a:lnTo>
                    <a:lnTo>
                      <a:pt x="38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372;p37">
                <a:extLst>
                  <a:ext uri="{FF2B5EF4-FFF2-40B4-BE49-F238E27FC236}">
                    <a16:creationId xmlns:a16="http://schemas.microsoft.com/office/drawing/2014/main" id="{5E075071-29EB-F7D8-470E-902E2D27E70C}"/>
                  </a:ext>
                </a:extLst>
              </p:cNvPr>
              <p:cNvSpPr/>
              <p:nvPr/>
            </p:nvSpPr>
            <p:spPr>
              <a:xfrm>
                <a:off x="6237775" y="1276025"/>
                <a:ext cx="92525" cy="11450"/>
              </a:xfrm>
              <a:custGeom>
                <a:avLst/>
                <a:gdLst/>
                <a:ahLst/>
                <a:cxnLst/>
                <a:rect l="l" t="t" r="r" b="b"/>
                <a:pathLst>
                  <a:path w="3701" h="458" extrusionOk="0">
                    <a:moveTo>
                      <a:pt x="1" y="0"/>
                    </a:moveTo>
                    <a:lnTo>
                      <a:pt x="1" y="458"/>
                    </a:lnTo>
                    <a:lnTo>
                      <a:pt x="3701" y="458"/>
                    </a:lnTo>
                    <a:lnTo>
                      <a:pt x="37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373;p37">
                <a:extLst>
                  <a:ext uri="{FF2B5EF4-FFF2-40B4-BE49-F238E27FC236}">
                    <a16:creationId xmlns:a16="http://schemas.microsoft.com/office/drawing/2014/main" id="{9C7E6D5B-E583-A0A2-1F5C-3A7ECFEF32FC}"/>
                  </a:ext>
                </a:extLst>
              </p:cNvPr>
              <p:cNvSpPr/>
              <p:nvPr/>
            </p:nvSpPr>
            <p:spPr>
              <a:xfrm>
                <a:off x="6245750" y="1287450"/>
                <a:ext cx="77100" cy="58725"/>
              </a:xfrm>
              <a:custGeom>
                <a:avLst/>
                <a:gdLst/>
                <a:ahLst/>
                <a:cxnLst/>
                <a:rect l="l" t="t" r="r" b="b"/>
                <a:pathLst>
                  <a:path w="3084" h="2349" extrusionOk="0">
                    <a:moveTo>
                      <a:pt x="0" y="1"/>
                    </a:moveTo>
                    <a:lnTo>
                      <a:pt x="0" y="2348"/>
                    </a:lnTo>
                    <a:lnTo>
                      <a:pt x="3084" y="2348"/>
                    </a:lnTo>
                    <a:lnTo>
                      <a:pt x="308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374;p37">
                <a:extLst>
                  <a:ext uri="{FF2B5EF4-FFF2-40B4-BE49-F238E27FC236}">
                    <a16:creationId xmlns:a16="http://schemas.microsoft.com/office/drawing/2014/main" id="{9ABD48BB-3458-0B73-9D1E-B7194DAC2359}"/>
                  </a:ext>
                </a:extLst>
              </p:cNvPr>
              <p:cNvSpPr/>
              <p:nvPr/>
            </p:nvSpPr>
            <p:spPr>
              <a:xfrm>
                <a:off x="5069575" y="1488375"/>
                <a:ext cx="1377100" cy="20425"/>
              </a:xfrm>
              <a:custGeom>
                <a:avLst/>
                <a:gdLst/>
                <a:ahLst/>
                <a:cxnLst/>
                <a:rect l="l" t="t" r="r" b="b"/>
                <a:pathLst>
                  <a:path w="55084" h="817" extrusionOk="0">
                    <a:moveTo>
                      <a:pt x="1" y="1"/>
                    </a:moveTo>
                    <a:lnTo>
                      <a:pt x="1" y="816"/>
                    </a:lnTo>
                    <a:lnTo>
                      <a:pt x="55084" y="816"/>
                    </a:lnTo>
                    <a:lnTo>
                      <a:pt x="5508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375;p37">
                <a:extLst>
                  <a:ext uri="{FF2B5EF4-FFF2-40B4-BE49-F238E27FC236}">
                    <a16:creationId xmlns:a16="http://schemas.microsoft.com/office/drawing/2014/main" id="{A01BCD4D-55DD-5776-74BD-253EBF150D2C}"/>
                  </a:ext>
                </a:extLst>
              </p:cNvPr>
              <p:cNvSpPr/>
              <p:nvPr/>
            </p:nvSpPr>
            <p:spPr>
              <a:xfrm>
                <a:off x="5060125" y="1479925"/>
                <a:ext cx="63200" cy="37325"/>
              </a:xfrm>
              <a:custGeom>
                <a:avLst/>
                <a:gdLst/>
                <a:ahLst/>
                <a:cxnLst/>
                <a:rect l="l" t="t" r="r" b="b"/>
                <a:pathLst>
                  <a:path w="2528" h="1493" extrusionOk="0">
                    <a:moveTo>
                      <a:pt x="1" y="0"/>
                    </a:moveTo>
                    <a:lnTo>
                      <a:pt x="1" y="1492"/>
                    </a:lnTo>
                    <a:lnTo>
                      <a:pt x="2527" y="1492"/>
                    </a:lnTo>
                    <a:lnTo>
                      <a:pt x="252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376;p37">
                <a:extLst>
                  <a:ext uri="{FF2B5EF4-FFF2-40B4-BE49-F238E27FC236}">
                    <a16:creationId xmlns:a16="http://schemas.microsoft.com/office/drawing/2014/main" id="{2D84A515-D22F-AE6C-011C-5008D506C1CC}"/>
                  </a:ext>
                </a:extLst>
              </p:cNvPr>
              <p:cNvSpPr/>
              <p:nvPr/>
            </p:nvSpPr>
            <p:spPr>
              <a:xfrm>
                <a:off x="4993500" y="1467500"/>
                <a:ext cx="87550" cy="62175"/>
              </a:xfrm>
              <a:custGeom>
                <a:avLst/>
                <a:gdLst/>
                <a:ahLst/>
                <a:cxnLst/>
                <a:rect l="l" t="t" r="r" b="b"/>
                <a:pathLst>
                  <a:path w="3502" h="2487" extrusionOk="0">
                    <a:moveTo>
                      <a:pt x="0" y="0"/>
                    </a:moveTo>
                    <a:lnTo>
                      <a:pt x="0" y="2487"/>
                    </a:lnTo>
                    <a:lnTo>
                      <a:pt x="3501" y="2487"/>
                    </a:lnTo>
                    <a:lnTo>
                      <a:pt x="35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377;p37">
                <a:extLst>
                  <a:ext uri="{FF2B5EF4-FFF2-40B4-BE49-F238E27FC236}">
                    <a16:creationId xmlns:a16="http://schemas.microsoft.com/office/drawing/2014/main" id="{B272F02B-893F-FEBA-1C19-394F067F2EDA}"/>
                  </a:ext>
                </a:extLst>
              </p:cNvPr>
              <p:cNvSpPr/>
              <p:nvPr/>
            </p:nvSpPr>
            <p:spPr>
              <a:xfrm>
                <a:off x="4673225" y="2098100"/>
                <a:ext cx="2153400" cy="20400"/>
              </a:xfrm>
              <a:custGeom>
                <a:avLst/>
                <a:gdLst/>
                <a:ahLst/>
                <a:cxnLst/>
                <a:rect l="l" t="t" r="r" b="b"/>
                <a:pathLst>
                  <a:path w="86136" h="816" extrusionOk="0">
                    <a:moveTo>
                      <a:pt x="0" y="0"/>
                    </a:moveTo>
                    <a:lnTo>
                      <a:pt x="0" y="816"/>
                    </a:lnTo>
                    <a:lnTo>
                      <a:pt x="86136" y="816"/>
                    </a:lnTo>
                    <a:lnTo>
                      <a:pt x="861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378;p37">
                <a:extLst>
                  <a:ext uri="{FF2B5EF4-FFF2-40B4-BE49-F238E27FC236}">
                    <a16:creationId xmlns:a16="http://schemas.microsoft.com/office/drawing/2014/main" id="{1ACE3839-6B9B-A5D9-A867-4D86F6DA75CA}"/>
                  </a:ext>
                </a:extLst>
              </p:cNvPr>
              <p:cNvSpPr/>
              <p:nvPr/>
            </p:nvSpPr>
            <p:spPr>
              <a:xfrm>
                <a:off x="5815575" y="1175075"/>
                <a:ext cx="80075" cy="169600"/>
              </a:xfrm>
              <a:custGeom>
                <a:avLst/>
                <a:gdLst/>
                <a:ahLst/>
                <a:cxnLst/>
                <a:rect l="l" t="t" r="r" b="b"/>
                <a:pathLst>
                  <a:path w="3203" h="6784" extrusionOk="0">
                    <a:moveTo>
                      <a:pt x="0" y="0"/>
                    </a:moveTo>
                    <a:cubicBezTo>
                      <a:pt x="0" y="0"/>
                      <a:pt x="1034" y="716"/>
                      <a:pt x="1034" y="2268"/>
                    </a:cubicBezTo>
                    <a:lnTo>
                      <a:pt x="1034" y="2507"/>
                    </a:lnTo>
                    <a:lnTo>
                      <a:pt x="1034" y="5749"/>
                    </a:lnTo>
                    <a:cubicBezTo>
                      <a:pt x="1034" y="5749"/>
                      <a:pt x="1034" y="6525"/>
                      <a:pt x="1432" y="6784"/>
                    </a:cubicBezTo>
                    <a:lnTo>
                      <a:pt x="3203" y="6784"/>
                    </a:lnTo>
                    <a:cubicBezTo>
                      <a:pt x="3203" y="6784"/>
                      <a:pt x="2427" y="6684"/>
                      <a:pt x="2407" y="5869"/>
                    </a:cubicBezTo>
                    <a:lnTo>
                      <a:pt x="2407" y="2626"/>
                    </a:lnTo>
                    <a:cubicBezTo>
                      <a:pt x="2407" y="2626"/>
                      <a:pt x="2427" y="2248"/>
                      <a:pt x="2407" y="2109"/>
                    </a:cubicBezTo>
                    <a:cubicBezTo>
                      <a:pt x="2188" y="120"/>
                      <a:pt x="0" y="0"/>
                      <a:pt x="0" y="0"/>
                    </a:cubicBez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379;p37">
                <a:extLst>
                  <a:ext uri="{FF2B5EF4-FFF2-40B4-BE49-F238E27FC236}">
                    <a16:creationId xmlns:a16="http://schemas.microsoft.com/office/drawing/2014/main" id="{EF2F5D5D-879D-2529-66A5-DDD2D2B4EB38}"/>
                  </a:ext>
                </a:extLst>
              </p:cNvPr>
              <p:cNvSpPr/>
              <p:nvPr/>
            </p:nvSpPr>
            <p:spPr>
              <a:xfrm>
                <a:off x="5731025" y="1179050"/>
                <a:ext cx="60700" cy="165625"/>
              </a:xfrm>
              <a:custGeom>
                <a:avLst/>
                <a:gdLst/>
                <a:ahLst/>
                <a:cxnLst/>
                <a:rect l="l" t="t" r="r" b="b"/>
                <a:pathLst>
                  <a:path w="2428" h="6625" extrusionOk="0">
                    <a:moveTo>
                      <a:pt x="2427" y="0"/>
                    </a:moveTo>
                    <a:cubicBezTo>
                      <a:pt x="2427" y="0"/>
                      <a:pt x="1174" y="319"/>
                      <a:pt x="796" y="1950"/>
                    </a:cubicBezTo>
                    <a:cubicBezTo>
                      <a:pt x="776" y="2089"/>
                      <a:pt x="796" y="2467"/>
                      <a:pt x="796" y="2467"/>
                    </a:cubicBezTo>
                    <a:lnTo>
                      <a:pt x="796" y="5710"/>
                    </a:lnTo>
                    <a:cubicBezTo>
                      <a:pt x="776" y="6525"/>
                      <a:pt x="0" y="6625"/>
                      <a:pt x="0" y="6625"/>
                    </a:cubicBezTo>
                    <a:lnTo>
                      <a:pt x="1771" y="6625"/>
                    </a:lnTo>
                    <a:cubicBezTo>
                      <a:pt x="2188" y="6366"/>
                      <a:pt x="2169" y="5590"/>
                      <a:pt x="2169" y="5590"/>
                    </a:cubicBezTo>
                    <a:lnTo>
                      <a:pt x="2169" y="2348"/>
                    </a:lnTo>
                    <a:lnTo>
                      <a:pt x="2169" y="2109"/>
                    </a:lnTo>
                    <a:cubicBezTo>
                      <a:pt x="2169" y="557"/>
                      <a:pt x="2427" y="0"/>
                      <a:pt x="2427" y="0"/>
                    </a:cubicBez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380;p37">
                <a:extLst>
                  <a:ext uri="{FF2B5EF4-FFF2-40B4-BE49-F238E27FC236}">
                    <a16:creationId xmlns:a16="http://schemas.microsoft.com/office/drawing/2014/main" id="{3513BC83-A708-FC6F-5926-44E58E594CF3}"/>
                  </a:ext>
                </a:extLst>
              </p:cNvPr>
              <p:cNvSpPr/>
              <p:nvPr/>
            </p:nvSpPr>
            <p:spPr>
              <a:xfrm>
                <a:off x="5835950" y="1191475"/>
                <a:ext cx="26375" cy="150725"/>
              </a:xfrm>
              <a:custGeom>
                <a:avLst/>
                <a:gdLst/>
                <a:ahLst/>
                <a:cxnLst/>
                <a:rect l="l" t="t" r="r" b="b"/>
                <a:pathLst>
                  <a:path w="1055" h="6029" extrusionOk="0">
                    <a:moveTo>
                      <a:pt x="1" y="1"/>
                    </a:moveTo>
                    <a:cubicBezTo>
                      <a:pt x="1" y="1"/>
                      <a:pt x="398" y="419"/>
                      <a:pt x="398" y="1890"/>
                    </a:cubicBezTo>
                    <a:lnTo>
                      <a:pt x="398" y="2070"/>
                    </a:lnTo>
                    <a:lnTo>
                      <a:pt x="398" y="5093"/>
                    </a:lnTo>
                    <a:cubicBezTo>
                      <a:pt x="398" y="5093"/>
                      <a:pt x="478" y="5829"/>
                      <a:pt x="737" y="6028"/>
                    </a:cubicBezTo>
                    <a:lnTo>
                      <a:pt x="1055" y="6028"/>
                    </a:lnTo>
                    <a:cubicBezTo>
                      <a:pt x="1055" y="6028"/>
                      <a:pt x="776" y="5531"/>
                      <a:pt x="717" y="5093"/>
                    </a:cubicBezTo>
                    <a:lnTo>
                      <a:pt x="717" y="2030"/>
                    </a:lnTo>
                    <a:lnTo>
                      <a:pt x="717" y="1652"/>
                    </a:lnTo>
                    <a:cubicBezTo>
                      <a:pt x="717" y="518"/>
                      <a:pt x="1" y="1"/>
                      <a:pt x="1" y="1"/>
                    </a:cubicBez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381;p37">
                <a:extLst>
                  <a:ext uri="{FF2B5EF4-FFF2-40B4-BE49-F238E27FC236}">
                    <a16:creationId xmlns:a16="http://schemas.microsoft.com/office/drawing/2014/main" id="{2DEAD9E4-6ACE-E937-675E-4D51495A4270}"/>
                  </a:ext>
                </a:extLst>
              </p:cNvPr>
              <p:cNvSpPr/>
              <p:nvPr/>
            </p:nvSpPr>
            <p:spPr>
              <a:xfrm>
                <a:off x="5163075" y="1194950"/>
                <a:ext cx="33350" cy="126850"/>
              </a:xfrm>
              <a:custGeom>
                <a:avLst/>
                <a:gdLst/>
                <a:ahLst/>
                <a:cxnLst/>
                <a:rect l="l" t="t" r="r" b="b"/>
                <a:pathLst>
                  <a:path w="1334" h="5074" extrusionOk="0">
                    <a:moveTo>
                      <a:pt x="21" y="1"/>
                    </a:moveTo>
                    <a:lnTo>
                      <a:pt x="21" y="4457"/>
                    </a:lnTo>
                    <a:cubicBezTo>
                      <a:pt x="21" y="4457"/>
                      <a:pt x="1" y="4934"/>
                      <a:pt x="259" y="5074"/>
                    </a:cubicBezTo>
                    <a:lnTo>
                      <a:pt x="1334" y="5074"/>
                    </a:lnTo>
                    <a:cubicBezTo>
                      <a:pt x="1334" y="5074"/>
                      <a:pt x="856" y="5014"/>
                      <a:pt x="856" y="4517"/>
                    </a:cubicBezTo>
                    <a:lnTo>
                      <a:pt x="856" y="1"/>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382;p37">
                <a:extLst>
                  <a:ext uri="{FF2B5EF4-FFF2-40B4-BE49-F238E27FC236}">
                    <a16:creationId xmlns:a16="http://schemas.microsoft.com/office/drawing/2014/main" id="{EBE322D1-DA8E-BD08-43F4-1BB0935361FB}"/>
                  </a:ext>
                </a:extLst>
              </p:cNvPr>
              <p:cNvSpPr/>
              <p:nvPr/>
            </p:nvSpPr>
            <p:spPr>
              <a:xfrm>
                <a:off x="5166075" y="1197950"/>
                <a:ext cx="9950" cy="122350"/>
              </a:xfrm>
              <a:custGeom>
                <a:avLst/>
                <a:gdLst/>
                <a:ahLst/>
                <a:cxnLst/>
                <a:rect l="l" t="t" r="r" b="b"/>
                <a:pathLst>
                  <a:path w="398" h="4894" extrusionOk="0">
                    <a:moveTo>
                      <a:pt x="0" y="0"/>
                    </a:moveTo>
                    <a:lnTo>
                      <a:pt x="0" y="4317"/>
                    </a:lnTo>
                    <a:cubicBezTo>
                      <a:pt x="0" y="4317"/>
                      <a:pt x="40" y="4775"/>
                      <a:pt x="199" y="4894"/>
                    </a:cubicBezTo>
                    <a:lnTo>
                      <a:pt x="398" y="4894"/>
                    </a:lnTo>
                    <a:cubicBezTo>
                      <a:pt x="398" y="4894"/>
                      <a:pt x="219" y="4596"/>
                      <a:pt x="199" y="4317"/>
                    </a:cubicBezTo>
                    <a:lnTo>
                      <a:pt x="199" y="0"/>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383;p37">
                <a:extLst>
                  <a:ext uri="{FF2B5EF4-FFF2-40B4-BE49-F238E27FC236}">
                    <a16:creationId xmlns:a16="http://schemas.microsoft.com/office/drawing/2014/main" id="{AD036290-6168-BC74-26C1-1771CFB12FA1}"/>
                  </a:ext>
                </a:extLst>
              </p:cNvPr>
              <p:cNvSpPr/>
              <p:nvPr/>
            </p:nvSpPr>
            <p:spPr>
              <a:xfrm>
                <a:off x="5157600" y="1176075"/>
                <a:ext cx="33850" cy="15925"/>
              </a:xfrm>
              <a:custGeom>
                <a:avLst/>
                <a:gdLst/>
                <a:ahLst/>
                <a:cxnLst/>
                <a:rect l="l" t="t" r="r" b="b"/>
                <a:pathLst>
                  <a:path w="1354" h="637" extrusionOk="0">
                    <a:moveTo>
                      <a:pt x="1" y="0"/>
                    </a:moveTo>
                    <a:lnTo>
                      <a:pt x="1" y="637"/>
                    </a:lnTo>
                    <a:lnTo>
                      <a:pt x="1354" y="637"/>
                    </a:lnTo>
                    <a:lnTo>
                      <a:pt x="1354" y="0"/>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384;p37">
                <a:extLst>
                  <a:ext uri="{FF2B5EF4-FFF2-40B4-BE49-F238E27FC236}">
                    <a16:creationId xmlns:a16="http://schemas.microsoft.com/office/drawing/2014/main" id="{EB82A8D4-18BD-984C-65EA-1B76012809C2}"/>
                  </a:ext>
                </a:extLst>
              </p:cNvPr>
              <p:cNvSpPr/>
              <p:nvPr/>
            </p:nvSpPr>
            <p:spPr>
              <a:xfrm>
                <a:off x="5159100" y="1177550"/>
                <a:ext cx="5000" cy="12950"/>
              </a:xfrm>
              <a:custGeom>
                <a:avLst/>
                <a:gdLst/>
                <a:ahLst/>
                <a:cxnLst/>
                <a:rect l="l" t="t" r="r" b="b"/>
                <a:pathLst>
                  <a:path w="200" h="518" extrusionOk="0">
                    <a:moveTo>
                      <a:pt x="1" y="1"/>
                    </a:moveTo>
                    <a:lnTo>
                      <a:pt x="1" y="518"/>
                    </a:lnTo>
                    <a:lnTo>
                      <a:pt x="200" y="518"/>
                    </a:lnTo>
                    <a:lnTo>
                      <a:pt x="200" y="1"/>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385;p37">
                <a:extLst>
                  <a:ext uri="{FF2B5EF4-FFF2-40B4-BE49-F238E27FC236}">
                    <a16:creationId xmlns:a16="http://schemas.microsoft.com/office/drawing/2014/main" id="{0DD9EC30-098B-A40D-5597-E75D5B047C28}"/>
                  </a:ext>
                </a:extLst>
              </p:cNvPr>
              <p:cNvSpPr/>
              <p:nvPr/>
            </p:nvSpPr>
            <p:spPr>
              <a:xfrm>
                <a:off x="5160600" y="1167100"/>
                <a:ext cx="34325" cy="6000"/>
              </a:xfrm>
              <a:custGeom>
                <a:avLst/>
                <a:gdLst/>
                <a:ahLst/>
                <a:cxnLst/>
                <a:rect l="l" t="t" r="r" b="b"/>
                <a:pathLst>
                  <a:path w="1373" h="240" extrusionOk="0">
                    <a:moveTo>
                      <a:pt x="0" y="1"/>
                    </a:moveTo>
                    <a:lnTo>
                      <a:pt x="0" y="240"/>
                    </a:lnTo>
                    <a:lnTo>
                      <a:pt x="1373" y="240"/>
                    </a:lnTo>
                    <a:lnTo>
                      <a:pt x="1373" y="1"/>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386;p37">
                <a:extLst>
                  <a:ext uri="{FF2B5EF4-FFF2-40B4-BE49-F238E27FC236}">
                    <a16:creationId xmlns:a16="http://schemas.microsoft.com/office/drawing/2014/main" id="{B4B10012-3EAC-D98B-AB1A-7B4CB92209E7}"/>
                  </a:ext>
                </a:extLst>
              </p:cNvPr>
              <p:cNvSpPr/>
              <p:nvPr/>
            </p:nvSpPr>
            <p:spPr>
              <a:xfrm>
                <a:off x="5162575" y="1167600"/>
                <a:ext cx="4500" cy="5000"/>
              </a:xfrm>
              <a:custGeom>
                <a:avLst/>
                <a:gdLst/>
                <a:ahLst/>
                <a:cxnLst/>
                <a:rect l="l" t="t" r="r" b="b"/>
                <a:pathLst>
                  <a:path w="180" h="200" extrusionOk="0">
                    <a:moveTo>
                      <a:pt x="1" y="1"/>
                    </a:moveTo>
                    <a:lnTo>
                      <a:pt x="1" y="200"/>
                    </a:lnTo>
                    <a:lnTo>
                      <a:pt x="180" y="200"/>
                    </a:lnTo>
                    <a:lnTo>
                      <a:pt x="180" y="1"/>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387;p37">
                <a:extLst>
                  <a:ext uri="{FF2B5EF4-FFF2-40B4-BE49-F238E27FC236}">
                    <a16:creationId xmlns:a16="http://schemas.microsoft.com/office/drawing/2014/main" id="{A6257F21-8035-93BF-18FA-3ED188018299}"/>
                  </a:ext>
                </a:extLst>
              </p:cNvPr>
              <p:cNvSpPr/>
              <p:nvPr/>
            </p:nvSpPr>
            <p:spPr>
              <a:xfrm>
                <a:off x="5129750" y="1308350"/>
                <a:ext cx="9975" cy="13450"/>
              </a:xfrm>
              <a:custGeom>
                <a:avLst/>
                <a:gdLst/>
                <a:ahLst/>
                <a:cxnLst/>
                <a:rect l="l" t="t" r="r" b="b"/>
                <a:pathLst>
                  <a:path w="399" h="538" extrusionOk="0">
                    <a:moveTo>
                      <a:pt x="339" y="0"/>
                    </a:moveTo>
                    <a:cubicBezTo>
                      <a:pt x="319" y="378"/>
                      <a:pt x="1" y="538"/>
                      <a:pt x="1" y="538"/>
                    </a:cubicBezTo>
                    <a:lnTo>
                      <a:pt x="399" y="538"/>
                    </a:lnTo>
                    <a:lnTo>
                      <a:pt x="339"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388;p37">
                <a:extLst>
                  <a:ext uri="{FF2B5EF4-FFF2-40B4-BE49-F238E27FC236}">
                    <a16:creationId xmlns:a16="http://schemas.microsoft.com/office/drawing/2014/main" id="{137FE81F-BAD6-F7E8-1DD5-29DFF30E4673}"/>
                  </a:ext>
                </a:extLst>
              </p:cNvPr>
              <p:cNvSpPr/>
              <p:nvPr/>
            </p:nvSpPr>
            <p:spPr>
              <a:xfrm>
                <a:off x="4949225" y="1488375"/>
                <a:ext cx="30875" cy="191500"/>
              </a:xfrm>
              <a:custGeom>
                <a:avLst/>
                <a:gdLst/>
                <a:ahLst/>
                <a:cxnLst/>
                <a:rect l="l" t="t" r="r" b="b"/>
                <a:pathLst>
                  <a:path w="1235" h="7660" extrusionOk="0">
                    <a:moveTo>
                      <a:pt x="1234" y="1"/>
                    </a:moveTo>
                    <a:cubicBezTo>
                      <a:pt x="1115" y="2229"/>
                      <a:pt x="1" y="2686"/>
                      <a:pt x="1" y="2686"/>
                    </a:cubicBezTo>
                    <a:cubicBezTo>
                      <a:pt x="80" y="5332"/>
                      <a:pt x="1234" y="7659"/>
                      <a:pt x="1234" y="7659"/>
                    </a:cubicBezTo>
                    <a:lnTo>
                      <a:pt x="1234" y="1"/>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389;p37">
                <a:extLst>
                  <a:ext uri="{FF2B5EF4-FFF2-40B4-BE49-F238E27FC236}">
                    <a16:creationId xmlns:a16="http://schemas.microsoft.com/office/drawing/2014/main" id="{4E744FE6-3D2B-F1FB-A438-C14777434175}"/>
                  </a:ext>
                </a:extLst>
              </p:cNvPr>
              <p:cNvSpPr/>
              <p:nvPr/>
            </p:nvSpPr>
            <p:spPr>
              <a:xfrm>
                <a:off x="4914425" y="1546075"/>
                <a:ext cx="30850" cy="35825"/>
              </a:xfrm>
              <a:custGeom>
                <a:avLst/>
                <a:gdLst/>
                <a:ahLst/>
                <a:cxnLst/>
                <a:rect l="l" t="t" r="r" b="b"/>
                <a:pathLst>
                  <a:path w="1234" h="1433" extrusionOk="0">
                    <a:moveTo>
                      <a:pt x="0" y="0"/>
                    </a:moveTo>
                    <a:lnTo>
                      <a:pt x="0" y="1432"/>
                    </a:lnTo>
                    <a:lnTo>
                      <a:pt x="1234" y="1432"/>
                    </a:lnTo>
                    <a:cubicBezTo>
                      <a:pt x="1134" y="856"/>
                      <a:pt x="1055" y="0"/>
                      <a:pt x="1055" y="0"/>
                    </a:cubicBez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390;p37">
                <a:extLst>
                  <a:ext uri="{FF2B5EF4-FFF2-40B4-BE49-F238E27FC236}">
                    <a16:creationId xmlns:a16="http://schemas.microsoft.com/office/drawing/2014/main" id="{078F183B-F939-D3F9-DF1F-78B3B2684362}"/>
                  </a:ext>
                </a:extLst>
              </p:cNvPr>
              <p:cNvSpPr/>
              <p:nvPr/>
            </p:nvSpPr>
            <p:spPr>
              <a:xfrm>
                <a:off x="4915925" y="1574425"/>
                <a:ext cx="27875" cy="5475"/>
              </a:xfrm>
              <a:custGeom>
                <a:avLst/>
                <a:gdLst/>
                <a:ahLst/>
                <a:cxnLst/>
                <a:rect l="l" t="t" r="r" b="b"/>
                <a:pathLst>
                  <a:path w="1115" h="219" extrusionOk="0">
                    <a:moveTo>
                      <a:pt x="0" y="0"/>
                    </a:moveTo>
                    <a:lnTo>
                      <a:pt x="0" y="219"/>
                    </a:lnTo>
                    <a:lnTo>
                      <a:pt x="1114" y="219"/>
                    </a:lnTo>
                    <a:lnTo>
                      <a:pt x="1035" y="0"/>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391;p37">
                <a:extLst>
                  <a:ext uri="{FF2B5EF4-FFF2-40B4-BE49-F238E27FC236}">
                    <a16:creationId xmlns:a16="http://schemas.microsoft.com/office/drawing/2014/main" id="{B1CB456B-1788-0E10-CA26-E53F1E8ED667}"/>
                  </a:ext>
                </a:extLst>
              </p:cNvPr>
              <p:cNvSpPr/>
              <p:nvPr/>
            </p:nvSpPr>
            <p:spPr>
              <a:xfrm>
                <a:off x="4991500" y="1563975"/>
                <a:ext cx="315825" cy="131800"/>
              </a:xfrm>
              <a:custGeom>
                <a:avLst/>
                <a:gdLst/>
                <a:ahLst/>
                <a:cxnLst/>
                <a:rect l="l" t="t" r="r" b="b"/>
                <a:pathLst>
                  <a:path w="12633" h="5272" extrusionOk="0">
                    <a:moveTo>
                      <a:pt x="1" y="0"/>
                    </a:moveTo>
                    <a:lnTo>
                      <a:pt x="1" y="5272"/>
                    </a:lnTo>
                    <a:lnTo>
                      <a:pt x="12633" y="5272"/>
                    </a:lnTo>
                    <a:lnTo>
                      <a:pt x="12633" y="0"/>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392;p37">
                <a:extLst>
                  <a:ext uri="{FF2B5EF4-FFF2-40B4-BE49-F238E27FC236}">
                    <a16:creationId xmlns:a16="http://schemas.microsoft.com/office/drawing/2014/main" id="{6076FDEE-F8E7-9DC2-DC94-561EE87A30D2}"/>
                  </a:ext>
                </a:extLst>
              </p:cNvPr>
              <p:cNvSpPr/>
              <p:nvPr/>
            </p:nvSpPr>
            <p:spPr>
              <a:xfrm>
                <a:off x="4998475" y="1574425"/>
                <a:ext cx="300400" cy="29350"/>
              </a:xfrm>
              <a:custGeom>
                <a:avLst/>
                <a:gdLst/>
                <a:ahLst/>
                <a:cxnLst/>
                <a:rect l="l" t="t" r="r" b="b"/>
                <a:pathLst>
                  <a:path w="12016" h="1174" extrusionOk="0">
                    <a:moveTo>
                      <a:pt x="0" y="0"/>
                    </a:moveTo>
                    <a:lnTo>
                      <a:pt x="0" y="1174"/>
                    </a:lnTo>
                    <a:lnTo>
                      <a:pt x="12015" y="1174"/>
                    </a:lnTo>
                    <a:lnTo>
                      <a:pt x="12015" y="0"/>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393;p37">
                <a:extLst>
                  <a:ext uri="{FF2B5EF4-FFF2-40B4-BE49-F238E27FC236}">
                    <a16:creationId xmlns:a16="http://schemas.microsoft.com/office/drawing/2014/main" id="{C6D705BF-3FDD-E949-1DFF-A92092190460}"/>
                  </a:ext>
                </a:extLst>
              </p:cNvPr>
              <p:cNvSpPr/>
              <p:nvPr/>
            </p:nvSpPr>
            <p:spPr>
              <a:xfrm>
                <a:off x="4991500" y="1332225"/>
                <a:ext cx="320800" cy="54725"/>
              </a:xfrm>
              <a:custGeom>
                <a:avLst/>
                <a:gdLst/>
                <a:ahLst/>
                <a:cxnLst/>
                <a:rect l="l" t="t" r="r" b="b"/>
                <a:pathLst>
                  <a:path w="12832" h="2189" extrusionOk="0">
                    <a:moveTo>
                      <a:pt x="1" y="0"/>
                    </a:moveTo>
                    <a:lnTo>
                      <a:pt x="1" y="2189"/>
                    </a:lnTo>
                    <a:lnTo>
                      <a:pt x="12832" y="2189"/>
                    </a:lnTo>
                    <a:lnTo>
                      <a:pt x="12832"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394;p37">
                <a:extLst>
                  <a:ext uri="{FF2B5EF4-FFF2-40B4-BE49-F238E27FC236}">
                    <a16:creationId xmlns:a16="http://schemas.microsoft.com/office/drawing/2014/main" id="{B175CEFB-D56A-1A4B-D15A-CDB31E8F342B}"/>
                  </a:ext>
                </a:extLst>
              </p:cNvPr>
              <p:cNvSpPr/>
              <p:nvPr/>
            </p:nvSpPr>
            <p:spPr>
              <a:xfrm>
                <a:off x="6290000" y="1289450"/>
                <a:ext cx="30375" cy="53250"/>
              </a:xfrm>
              <a:custGeom>
                <a:avLst/>
                <a:gdLst/>
                <a:ahLst/>
                <a:cxnLst/>
                <a:rect l="l" t="t" r="r" b="b"/>
                <a:pathLst>
                  <a:path w="1215" h="2130" extrusionOk="0">
                    <a:moveTo>
                      <a:pt x="1" y="1"/>
                    </a:moveTo>
                    <a:lnTo>
                      <a:pt x="1" y="2129"/>
                    </a:lnTo>
                    <a:lnTo>
                      <a:pt x="1214" y="2129"/>
                    </a:lnTo>
                    <a:lnTo>
                      <a:pt x="1214" y="1"/>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395;p37">
                <a:extLst>
                  <a:ext uri="{FF2B5EF4-FFF2-40B4-BE49-F238E27FC236}">
                    <a16:creationId xmlns:a16="http://schemas.microsoft.com/office/drawing/2014/main" id="{556970D2-C3BB-73A2-0801-E6D990E8F665}"/>
                  </a:ext>
                </a:extLst>
              </p:cNvPr>
              <p:cNvSpPr/>
              <p:nvPr/>
            </p:nvSpPr>
            <p:spPr>
              <a:xfrm>
                <a:off x="6293475" y="1278025"/>
                <a:ext cx="34350" cy="7975"/>
              </a:xfrm>
              <a:custGeom>
                <a:avLst/>
                <a:gdLst/>
                <a:ahLst/>
                <a:cxnLst/>
                <a:rect l="l" t="t" r="r" b="b"/>
                <a:pathLst>
                  <a:path w="1374" h="319" extrusionOk="0">
                    <a:moveTo>
                      <a:pt x="1" y="0"/>
                    </a:moveTo>
                    <a:lnTo>
                      <a:pt x="1" y="318"/>
                    </a:lnTo>
                    <a:lnTo>
                      <a:pt x="1374" y="318"/>
                    </a:lnTo>
                    <a:lnTo>
                      <a:pt x="1374" y="0"/>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396;p37">
                <a:extLst>
                  <a:ext uri="{FF2B5EF4-FFF2-40B4-BE49-F238E27FC236}">
                    <a16:creationId xmlns:a16="http://schemas.microsoft.com/office/drawing/2014/main" id="{C1911D3A-E530-1603-46F6-BE1F09391414}"/>
                  </a:ext>
                </a:extLst>
              </p:cNvPr>
              <p:cNvSpPr/>
              <p:nvPr/>
            </p:nvSpPr>
            <p:spPr>
              <a:xfrm>
                <a:off x="5323225" y="1580875"/>
                <a:ext cx="501325" cy="96000"/>
              </a:xfrm>
              <a:custGeom>
                <a:avLst/>
                <a:gdLst/>
                <a:ahLst/>
                <a:cxnLst/>
                <a:rect l="l" t="t" r="r" b="b"/>
                <a:pathLst>
                  <a:path w="20053" h="3840" extrusionOk="0">
                    <a:moveTo>
                      <a:pt x="0" y="1"/>
                    </a:moveTo>
                    <a:lnTo>
                      <a:pt x="0" y="3840"/>
                    </a:lnTo>
                    <a:lnTo>
                      <a:pt x="15676" y="3840"/>
                    </a:lnTo>
                    <a:lnTo>
                      <a:pt x="20052" y="518"/>
                    </a:lnTo>
                    <a:lnTo>
                      <a:pt x="1114" y="518"/>
                    </a:lnTo>
                    <a:cubicBezTo>
                      <a:pt x="1114" y="518"/>
                      <a:pt x="338" y="379"/>
                      <a:pt x="0" y="1"/>
                    </a:cubicBez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397;p37">
                <a:extLst>
                  <a:ext uri="{FF2B5EF4-FFF2-40B4-BE49-F238E27FC236}">
                    <a16:creationId xmlns:a16="http://schemas.microsoft.com/office/drawing/2014/main" id="{652C940C-B6A3-4D1C-79DB-DA7178D5A183}"/>
                  </a:ext>
                </a:extLst>
              </p:cNvPr>
              <p:cNvSpPr/>
              <p:nvPr/>
            </p:nvSpPr>
            <p:spPr>
              <a:xfrm>
                <a:off x="5327200" y="1657475"/>
                <a:ext cx="402850" cy="12950"/>
              </a:xfrm>
              <a:custGeom>
                <a:avLst/>
                <a:gdLst/>
                <a:ahLst/>
                <a:cxnLst/>
                <a:rect l="l" t="t" r="r" b="b"/>
                <a:pathLst>
                  <a:path w="16114" h="518" extrusionOk="0">
                    <a:moveTo>
                      <a:pt x="0" y="0"/>
                    </a:moveTo>
                    <a:lnTo>
                      <a:pt x="0" y="517"/>
                    </a:lnTo>
                    <a:lnTo>
                      <a:pt x="15397" y="517"/>
                    </a:lnTo>
                    <a:lnTo>
                      <a:pt x="16113" y="0"/>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398;p37">
                <a:extLst>
                  <a:ext uri="{FF2B5EF4-FFF2-40B4-BE49-F238E27FC236}">
                    <a16:creationId xmlns:a16="http://schemas.microsoft.com/office/drawing/2014/main" id="{A8879E9C-3B47-3619-49B2-421FB162571A}"/>
                  </a:ext>
                </a:extLst>
              </p:cNvPr>
              <p:cNvSpPr/>
              <p:nvPr/>
            </p:nvSpPr>
            <p:spPr>
              <a:xfrm>
                <a:off x="4995975" y="1510750"/>
                <a:ext cx="82100" cy="14950"/>
              </a:xfrm>
              <a:custGeom>
                <a:avLst/>
                <a:gdLst/>
                <a:ahLst/>
                <a:cxnLst/>
                <a:rect l="l" t="t" r="r" b="b"/>
                <a:pathLst>
                  <a:path w="3284" h="598" extrusionOk="0">
                    <a:moveTo>
                      <a:pt x="1" y="1"/>
                    </a:moveTo>
                    <a:lnTo>
                      <a:pt x="1" y="598"/>
                    </a:lnTo>
                    <a:lnTo>
                      <a:pt x="3283" y="598"/>
                    </a:lnTo>
                    <a:lnTo>
                      <a:pt x="3283" y="1"/>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399;p37">
                <a:extLst>
                  <a:ext uri="{FF2B5EF4-FFF2-40B4-BE49-F238E27FC236}">
                    <a16:creationId xmlns:a16="http://schemas.microsoft.com/office/drawing/2014/main" id="{D9580F34-560F-8DD6-35E6-9AF284498617}"/>
                  </a:ext>
                </a:extLst>
              </p:cNvPr>
              <p:cNvSpPr/>
              <p:nvPr/>
            </p:nvSpPr>
            <p:spPr>
              <a:xfrm>
                <a:off x="5083025" y="1501800"/>
                <a:ext cx="37300" cy="13450"/>
              </a:xfrm>
              <a:custGeom>
                <a:avLst/>
                <a:gdLst/>
                <a:ahLst/>
                <a:cxnLst/>
                <a:rect l="l" t="t" r="r" b="b"/>
                <a:pathLst>
                  <a:path w="1492" h="538" extrusionOk="0">
                    <a:moveTo>
                      <a:pt x="0" y="1"/>
                    </a:moveTo>
                    <a:lnTo>
                      <a:pt x="0" y="538"/>
                    </a:lnTo>
                    <a:lnTo>
                      <a:pt x="1492" y="538"/>
                    </a:lnTo>
                    <a:lnTo>
                      <a:pt x="1492" y="1"/>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400;p37">
                <a:extLst>
                  <a:ext uri="{FF2B5EF4-FFF2-40B4-BE49-F238E27FC236}">
                    <a16:creationId xmlns:a16="http://schemas.microsoft.com/office/drawing/2014/main" id="{339DFE44-2D25-C820-E390-E8FA8B4B4FBF}"/>
                  </a:ext>
                </a:extLst>
              </p:cNvPr>
              <p:cNvSpPr/>
              <p:nvPr/>
            </p:nvSpPr>
            <p:spPr>
              <a:xfrm>
                <a:off x="5323225" y="1350125"/>
                <a:ext cx="1118475" cy="68150"/>
              </a:xfrm>
              <a:custGeom>
                <a:avLst/>
                <a:gdLst/>
                <a:ahLst/>
                <a:cxnLst/>
                <a:rect l="l" t="t" r="r" b="b"/>
                <a:pathLst>
                  <a:path w="44739" h="2726" extrusionOk="0">
                    <a:moveTo>
                      <a:pt x="0" y="0"/>
                    </a:moveTo>
                    <a:lnTo>
                      <a:pt x="0" y="2726"/>
                    </a:lnTo>
                    <a:lnTo>
                      <a:pt x="44739" y="2726"/>
                    </a:lnTo>
                    <a:lnTo>
                      <a:pt x="44739"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401;p37">
                <a:extLst>
                  <a:ext uri="{FF2B5EF4-FFF2-40B4-BE49-F238E27FC236}">
                    <a16:creationId xmlns:a16="http://schemas.microsoft.com/office/drawing/2014/main" id="{AD0A1B30-566E-9F4C-ABBE-5361DE76D3DA}"/>
                  </a:ext>
                </a:extLst>
              </p:cNvPr>
              <p:cNvSpPr/>
              <p:nvPr/>
            </p:nvSpPr>
            <p:spPr>
              <a:xfrm>
                <a:off x="5730025" y="1703225"/>
                <a:ext cx="712675" cy="94025"/>
              </a:xfrm>
              <a:custGeom>
                <a:avLst/>
                <a:gdLst/>
                <a:ahLst/>
                <a:cxnLst/>
                <a:rect l="l" t="t" r="r" b="b"/>
                <a:pathLst>
                  <a:path w="28507" h="3761" extrusionOk="0">
                    <a:moveTo>
                      <a:pt x="28507" y="0"/>
                    </a:moveTo>
                    <a:lnTo>
                      <a:pt x="27791" y="657"/>
                    </a:lnTo>
                    <a:lnTo>
                      <a:pt x="6326" y="657"/>
                    </a:lnTo>
                    <a:lnTo>
                      <a:pt x="0" y="3760"/>
                    </a:lnTo>
                    <a:lnTo>
                      <a:pt x="1254" y="3760"/>
                    </a:lnTo>
                    <a:lnTo>
                      <a:pt x="6326" y="1313"/>
                    </a:lnTo>
                    <a:lnTo>
                      <a:pt x="28507" y="1313"/>
                    </a:lnTo>
                    <a:lnTo>
                      <a:pt x="2850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402;p37">
                <a:extLst>
                  <a:ext uri="{FF2B5EF4-FFF2-40B4-BE49-F238E27FC236}">
                    <a16:creationId xmlns:a16="http://schemas.microsoft.com/office/drawing/2014/main" id="{146F43B0-3984-9043-BE24-75DEFC252400}"/>
                  </a:ext>
                </a:extLst>
              </p:cNvPr>
              <p:cNvSpPr/>
              <p:nvPr/>
            </p:nvSpPr>
            <p:spPr>
              <a:xfrm>
                <a:off x="6461075" y="1731575"/>
                <a:ext cx="332725" cy="65675"/>
              </a:xfrm>
              <a:custGeom>
                <a:avLst/>
                <a:gdLst/>
                <a:ahLst/>
                <a:cxnLst/>
                <a:rect l="l" t="t" r="r" b="b"/>
                <a:pathLst>
                  <a:path w="13309" h="2627" extrusionOk="0">
                    <a:moveTo>
                      <a:pt x="1" y="0"/>
                    </a:moveTo>
                    <a:lnTo>
                      <a:pt x="1" y="2626"/>
                    </a:lnTo>
                    <a:lnTo>
                      <a:pt x="13309" y="2626"/>
                    </a:lnTo>
                    <a:lnTo>
                      <a:pt x="13309" y="0"/>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403;p37">
                <a:extLst>
                  <a:ext uri="{FF2B5EF4-FFF2-40B4-BE49-F238E27FC236}">
                    <a16:creationId xmlns:a16="http://schemas.microsoft.com/office/drawing/2014/main" id="{3CF35E0C-A715-7D22-5A9D-63DA22D2C60B}"/>
                  </a:ext>
                </a:extLst>
              </p:cNvPr>
              <p:cNvSpPr/>
              <p:nvPr/>
            </p:nvSpPr>
            <p:spPr>
              <a:xfrm>
                <a:off x="4833850" y="1822075"/>
                <a:ext cx="719150" cy="149225"/>
              </a:xfrm>
              <a:custGeom>
                <a:avLst/>
                <a:gdLst/>
                <a:ahLst/>
                <a:cxnLst/>
                <a:rect l="l" t="t" r="r" b="b"/>
                <a:pathLst>
                  <a:path w="28766" h="5969" extrusionOk="0">
                    <a:moveTo>
                      <a:pt x="3482" y="1"/>
                    </a:moveTo>
                    <a:lnTo>
                      <a:pt x="1" y="1274"/>
                    </a:lnTo>
                    <a:lnTo>
                      <a:pt x="1" y="5968"/>
                    </a:lnTo>
                    <a:lnTo>
                      <a:pt x="498" y="5968"/>
                    </a:lnTo>
                    <a:lnTo>
                      <a:pt x="757" y="1731"/>
                    </a:lnTo>
                    <a:lnTo>
                      <a:pt x="3522" y="796"/>
                    </a:lnTo>
                    <a:lnTo>
                      <a:pt x="23633" y="717"/>
                    </a:lnTo>
                    <a:cubicBezTo>
                      <a:pt x="28050" y="876"/>
                      <a:pt x="28766" y="5193"/>
                      <a:pt x="28766" y="5193"/>
                    </a:cubicBezTo>
                    <a:cubicBezTo>
                      <a:pt x="28129" y="80"/>
                      <a:pt x="23633" y="21"/>
                      <a:pt x="23633" y="21"/>
                    </a:cubicBezTo>
                    <a:lnTo>
                      <a:pt x="3482" y="1"/>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404;p37">
                <a:extLst>
                  <a:ext uri="{FF2B5EF4-FFF2-40B4-BE49-F238E27FC236}">
                    <a16:creationId xmlns:a16="http://schemas.microsoft.com/office/drawing/2014/main" id="{AB3501BB-B2F2-E1AF-5207-14AFCFA4D387}"/>
                  </a:ext>
                </a:extLst>
              </p:cNvPr>
              <p:cNvSpPr/>
              <p:nvPr/>
            </p:nvSpPr>
            <p:spPr>
              <a:xfrm>
                <a:off x="5556450" y="1909100"/>
                <a:ext cx="103475" cy="83575"/>
              </a:xfrm>
              <a:custGeom>
                <a:avLst/>
                <a:gdLst/>
                <a:ahLst/>
                <a:cxnLst/>
                <a:rect l="l" t="t" r="r" b="b"/>
                <a:pathLst>
                  <a:path w="4139" h="3343" extrusionOk="0">
                    <a:moveTo>
                      <a:pt x="1" y="1"/>
                    </a:moveTo>
                    <a:cubicBezTo>
                      <a:pt x="1" y="1"/>
                      <a:pt x="1" y="41"/>
                      <a:pt x="21" y="80"/>
                    </a:cubicBezTo>
                    <a:cubicBezTo>
                      <a:pt x="140" y="399"/>
                      <a:pt x="538" y="1632"/>
                      <a:pt x="478" y="3343"/>
                    </a:cubicBezTo>
                    <a:lnTo>
                      <a:pt x="4139" y="3343"/>
                    </a:lnTo>
                    <a:lnTo>
                      <a:pt x="4139" y="1"/>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405;p37">
                <a:extLst>
                  <a:ext uri="{FF2B5EF4-FFF2-40B4-BE49-F238E27FC236}">
                    <a16:creationId xmlns:a16="http://schemas.microsoft.com/office/drawing/2014/main" id="{DB159EF2-57AF-812B-1D95-49C74585F0D9}"/>
                  </a:ext>
                </a:extLst>
              </p:cNvPr>
              <p:cNvSpPr/>
              <p:nvPr/>
            </p:nvSpPr>
            <p:spPr>
              <a:xfrm>
                <a:off x="6455125" y="1266575"/>
                <a:ext cx="338675" cy="27375"/>
              </a:xfrm>
              <a:custGeom>
                <a:avLst/>
                <a:gdLst/>
                <a:ahLst/>
                <a:cxnLst/>
                <a:rect l="l" t="t" r="r" b="b"/>
                <a:pathLst>
                  <a:path w="13547" h="1095" extrusionOk="0">
                    <a:moveTo>
                      <a:pt x="0" y="0"/>
                    </a:moveTo>
                    <a:lnTo>
                      <a:pt x="0" y="1095"/>
                    </a:lnTo>
                    <a:lnTo>
                      <a:pt x="13547" y="1095"/>
                    </a:lnTo>
                    <a:lnTo>
                      <a:pt x="13547"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406;p37">
                <a:extLst>
                  <a:ext uri="{FF2B5EF4-FFF2-40B4-BE49-F238E27FC236}">
                    <a16:creationId xmlns:a16="http://schemas.microsoft.com/office/drawing/2014/main" id="{36E2654B-9A82-8961-08DB-9EE77972FFBF}"/>
                  </a:ext>
                </a:extLst>
              </p:cNvPr>
              <p:cNvSpPr/>
              <p:nvPr/>
            </p:nvSpPr>
            <p:spPr>
              <a:xfrm>
                <a:off x="5126775" y="1497476"/>
                <a:ext cx="1318425" cy="8475"/>
              </a:xfrm>
              <a:custGeom>
                <a:avLst/>
                <a:gdLst/>
                <a:ahLst/>
                <a:cxnLst/>
                <a:rect l="l" t="t" r="r" b="b"/>
                <a:pathLst>
                  <a:path w="52737" h="339" extrusionOk="0">
                    <a:moveTo>
                      <a:pt x="1" y="1"/>
                    </a:moveTo>
                    <a:lnTo>
                      <a:pt x="1" y="339"/>
                    </a:lnTo>
                    <a:lnTo>
                      <a:pt x="52736" y="339"/>
                    </a:lnTo>
                    <a:lnTo>
                      <a:pt x="52736" y="1"/>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407;p37">
                <a:extLst>
                  <a:ext uri="{FF2B5EF4-FFF2-40B4-BE49-F238E27FC236}">
                    <a16:creationId xmlns:a16="http://schemas.microsoft.com/office/drawing/2014/main" id="{17CEC1C5-1F72-F86E-2789-B0B8B7E15AC7}"/>
                  </a:ext>
                </a:extLst>
              </p:cNvPr>
              <p:cNvSpPr/>
              <p:nvPr/>
            </p:nvSpPr>
            <p:spPr>
              <a:xfrm>
                <a:off x="5083025" y="1690775"/>
                <a:ext cx="317800" cy="33850"/>
              </a:xfrm>
              <a:custGeom>
                <a:avLst/>
                <a:gdLst/>
                <a:ahLst/>
                <a:cxnLst/>
                <a:rect l="l" t="t" r="r" b="b"/>
                <a:pathLst>
                  <a:path w="12712" h="1354" extrusionOk="0">
                    <a:moveTo>
                      <a:pt x="9608" y="1"/>
                    </a:moveTo>
                    <a:lnTo>
                      <a:pt x="9608" y="697"/>
                    </a:lnTo>
                    <a:lnTo>
                      <a:pt x="0" y="697"/>
                    </a:lnTo>
                    <a:lnTo>
                      <a:pt x="0" y="856"/>
                    </a:lnTo>
                    <a:lnTo>
                      <a:pt x="0" y="1354"/>
                    </a:lnTo>
                    <a:lnTo>
                      <a:pt x="10145" y="1354"/>
                    </a:lnTo>
                    <a:lnTo>
                      <a:pt x="10145" y="558"/>
                    </a:lnTo>
                    <a:lnTo>
                      <a:pt x="12711" y="558"/>
                    </a:lnTo>
                    <a:lnTo>
                      <a:pt x="12711" y="1"/>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408;p37">
                <a:extLst>
                  <a:ext uri="{FF2B5EF4-FFF2-40B4-BE49-F238E27FC236}">
                    <a16:creationId xmlns:a16="http://schemas.microsoft.com/office/drawing/2014/main" id="{F34C3C7B-D36B-E34F-F438-72D78B763531}"/>
                  </a:ext>
                </a:extLst>
              </p:cNvPr>
              <p:cNvSpPr/>
              <p:nvPr/>
            </p:nvSpPr>
            <p:spPr>
              <a:xfrm>
                <a:off x="5676325" y="1665925"/>
                <a:ext cx="766375" cy="131325"/>
              </a:xfrm>
              <a:custGeom>
                <a:avLst/>
                <a:gdLst/>
                <a:ahLst/>
                <a:cxnLst/>
                <a:rect l="l" t="t" r="r" b="b"/>
                <a:pathLst>
                  <a:path w="30655" h="5253" extrusionOk="0">
                    <a:moveTo>
                      <a:pt x="30655" y="0"/>
                    </a:moveTo>
                    <a:lnTo>
                      <a:pt x="8474" y="100"/>
                    </a:lnTo>
                    <a:lnTo>
                      <a:pt x="0" y="5252"/>
                    </a:lnTo>
                    <a:lnTo>
                      <a:pt x="3402" y="5252"/>
                    </a:lnTo>
                    <a:lnTo>
                      <a:pt x="8236" y="2925"/>
                    </a:lnTo>
                    <a:lnTo>
                      <a:pt x="30615" y="2686"/>
                    </a:lnTo>
                    <a:lnTo>
                      <a:pt x="30655" y="2805"/>
                    </a:lnTo>
                    <a:lnTo>
                      <a:pt x="30655" y="0"/>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67" name="TextBox 2066">
            <a:extLst>
              <a:ext uri="{FF2B5EF4-FFF2-40B4-BE49-F238E27FC236}">
                <a16:creationId xmlns:a16="http://schemas.microsoft.com/office/drawing/2014/main" id="{46F3F9DB-A320-7329-05A7-A94FBFEAA9B8}"/>
              </a:ext>
            </a:extLst>
          </p:cNvPr>
          <p:cNvSpPr txBox="1"/>
          <p:nvPr/>
        </p:nvSpPr>
        <p:spPr>
          <a:xfrm>
            <a:off x="2280253" y="1072789"/>
            <a:ext cx="4572000" cy="646331"/>
          </a:xfrm>
          <a:prstGeom prst="rect">
            <a:avLst/>
          </a:prstGeom>
          <a:noFill/>
        </p:spPr>
        <p:txBody>
          <a:bodyPr wrap="square">
            <a:spAutoFit/>
          </a:bodyPr>
          <a:lstStyle/>
          <a:p>
            <a:pPr algn="ctr"/>
            <a:r>
              <a:rPr lang="en" sz="3600" b="1">
                <a:solidFill>
                  <a:schemeClr val="bg2">
                    <a:lumMod val="75000"/>
                  </a:schemeClr>
                </a:solidFill>
                <a:latin typeface="+mj-lt"/>
              </a:rPr>
              <a:t>VẬN DỤNG</a:t>
            </a:r>
            <a:endParaRPr lang="en-US" sz="3600">
              <a:solidFill>
                <a:schemeClr val="bg2">
                  <a:lumMod val="75000"/>
                </a:schemeClr>
              </a:solidFill>
            </a:endParaRPr>
          </a:p>
        </p:txBody>
      </p:sp>
    </p:spTree>
    <p:extLst>
      <p:ext uri="{BB962C8B-B14F-4D97-AF65-F5344CB8AC3E}">
        <p14:creationId xmlns:p14="http://schemas.microsoft.com/office/powerpoint/2010/main" val="2712231770"/>
      </p:ext>
    </p:extLst>
  </p:cSld>
  <p:clrMapOvr>
    <a:masterClrMapping/>
  </p:clrMapOvr>
  <p:transition spd="slow">
    <p:randomBar dir="ver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4298F853-FBCD-4085-5E29-32877C607A8F}"/>
              </a:ext>
            </a:extLst>
          </p:cNvPr>
          <p:cNvSpPr txBox="1"/>
          <p:nvPr/>
        </p:nvSpPr>
        <p:spPr>
          <a:xfrm>
            <a:off x="319617" y="91987"/>
            <a:ext cx="8504766" cy="2949525"/>
          </a:xfrm>
          <a:prstGeom prst="rect">
            <a:avLst/>
          </a:prstGeom>
          <a:noFill/>
        </p:spPr>
        <p:txBody>
          <a:bodyPr wrap="square">
            <a:spAutoFit/>
          </a:bodyPr>
          <a:lstStyle/>
          <a:p>
            <a:pPr algn="just">
              <a:lnSpc>
                <a:spcPct val="150000"/>
              </a:lnSpc>
            </a:pPr>
            <a:r>
              <a:rPr lang="vi-VN" sz="1800">
                <a:latin typeface="Arial" panose="020B0604020202020204" pitchFamily="34" charset="0"/>
                <a:ea typeface="Calibri" panose="020F0502020204030204" pitchFamily="34" charset="0"/>
                <a:cs typeface="Arial" panose="020B0604020202020204" pitchFamily="34" charset="0"/>
              </a:rPr>
              <a:t>Dưới tác động của cách mạng công nghiệp, lao động trẻ em trở nên phổ biến trong các đô thị ở châu Âu và Bắc Mỹ từ cuối thế kỉ XVIII. Quan sát lịch làm việc của bé trai 10 tuổi vào năm 1832 ở nước Anh, em hãy:</a:t>
            </a:r>
          </a:p>
          <a:p>
            <a:pPr marL="285750" indent="-285750" algn="just">
              <a:lnSpc>
                <a:spcPct val="150000"/>
              </a:lnSpc>
              <a:buFontTx/>
              <a:buChar char="-"/>
            </a:pPr>
            <a:r>
              <a:rPr lang="vi-VN" sz="1800">
                <a:latin typeface="Arial" panose="020B0604020202020204" pitchFamily="34" charset="0"/>
                <a:ea typeface="Calibri" panose="020F0502020204030204" pitchFamily="34" charset="0"/>
                <a:cs typeface="Arial" panose="020B0604020202020204" pitchFamily="34" charset="0"/>
              </a:rPr>
              <a:t>Tính thời gian trẻ em phải làm việc trong một ngày.</a:t>
            </a:r>
          </a:p>
          <a:p>
            <a:pPr marL="285750" indent="-285750" algn="just">
              <a:lnSpc>
                <a:spcPct val="150000"/>
              </a:lnSpc>
              <a:buFontTx/>
              <a:buChar char="-"/>
            </a:pPr>
            <a:r>
              <a:rPr lang="vi-VN" sz="1800">
                <a:latin typeface="Arial" panose="020B0604020202020204" pitchFamily="34" charset="0"/>
                <a:ea typeface="Calibri" panose="020F0502020204030204" pitchFamily="34" charset="0"/>
                <a:cs typeface="Arial" panose="020B0604020202020204" pitchFamily="34" charset="0"/>
              </a:rPr>
              <a:t>Lập thời gian biểu của em tương đương với thời gian trong ngày của hai bạn trong câu chuyện để thấy rõ hơn tác động của cách mạng công nghiệp lên xã hội đương thời.</a:t>
            </a:r>
            <a:endParaRPr lang="en-US" sz="1800">
              <a:latin typeface="Arial" panose="020B0604020202020204" pitchFamily="34" charset="0"/>
              <a:ea typeface="Calibri" panose="020F0502020204030204" pitchFamily="34" charset="0"/>
              <a:cs typeface="Arial" panose="020B0604020202020204" pitchFamily="34" charset="0"/>
            </a:endParaRPr>
          </a:p>
        </p:txBody>
      </p:sp>
      <p:pic>
        <p:nvPicPr>
          <p:cNvPr id="4" name="Picture 3" descr="A poster with clocks and a person&#10;&#10;Description automatically generated">
            <a:extLst>
              <a:ext uri="{FF2B5EF4-FFF2-40B4-BE49-F238E27FC236}">
                <a16:creationId xmlns:a16="http://schemas.microsoft.com/office/drawing/2014/main" id="{BF9746D3-1CEA-965E-6B5B-20D95E54B106}"/>
              </a:ext>
            </a:extLst>
          </p:cNvPr>
          <p:cNvPicPr>
            <a:picLocks noChangeAspect="1"/>
          </p:cNvPicPr>
          <p:nvPr/>
        </p:nvPicPr>
        <p:blipFill>
          <a:blip r:embed="rId2"/>
          <a:stretch>
            <a:fillRect/>
          </a:stretch>
        </p:blipFill>
        <p:spPr>
          <a:xfrm>
            <a:off x="3226948" y="2658533"/>
            <a:ext cx="4600486" cy="2392980"/>
          </a:xfrm>
          <a:prstGeom prst="rect">
            <a:avLst/>
          </a:prstGeom>
        </p:spPr>
      </p:pic>
    </p:spTree>
    <p:extLst>
      <p:ext uri="{BB962C8B-B14F-4D97-AF65-F5344CB8AC3E}">
        <p14:creationId xmlns:p14="http://schemas.microsoft.com/office/powerpoint/2010/main" val="4388849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4)">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766" name="Google Shape;766;p28"/>
          <p:cNvSpPr/>
          <p:nvPr/>
        </p:nvSpPr>
        <p:spPr>
          <a:xfrm>
            <a:off x="-1796550" y="3404637"/>
            <a:ext cx="11699500" cy="1900575"/>
          </a:xfrm>
          <a:custGeom>
            <a:avLst/>
            <a:gdLst/>
            <a:ahLst/>
            <a:cxnLst/>
            <a:rect l="l" t="t" r="r" b="b"/>
            <a:pathLst>
              <a:path w="467980" h="76023" extrusionOk="0">
                <a:moveTo>
                  <a:pt x="56996" y="53361"/>
                </a:moveTo>
                <a:cubicBezTo>
                  <a:pt x="60109" y="46370"/>
                  <a:pt x="39306" y="41813"/>
                  <a:pt x="35758" y="32920"/>
                </a:cubicBezTo>
                <a:cubicBezTo>
                  <a:pt x="32210" y="24027"/>
                  <a:pt x="20939" y="-219"/>
                  <a:pt x="35709" y="2"/>
                </a:cubicBezTo>
                <a:cubicBezTo>
                  <a:pt x="50479" y="223"/>
                  <a:pt x="98581" y="26725"/>
                  <a:pt x="124376" y="34247"/>
                </a:cubicBezTo>
                <a:cubicBezTo>
                  <a:pt x="150171" y="41769"/>
                  <a:pt x="162546" y="43185"/>
                  <a:pt x="190478" y="45132"/>
                </a:cubicBezTo>
                <a:cubicBezTo>
                  <a:pt x="218410" y="47079"/>
                  <a:pt x="248776" y="45574"/>
                  <a:pt x="291967" y="45928"/>
                </a:cubicBezTo>
                <a:cubicBezTo>
                  <a:pt x="335159" y="46282"/>
                  <a:pt x="422112" y="43760"/>
                  <a:pt x="449627" y="47255"/>
                </a:cubicBezTo>
                <a:cubicBezTo>
                  <a:pt x="477143" y="50750"/>
                  <a:pt x="468568" y="62697"/>
                  <a:pt x="457060" y="66900"/>
                </a:cubicBezTo>
                <a:cubicBezTo>
                  <a:pt x="445552" y="71103"/>
                  <a:pt x="453908" y="71148"/>
                  <a:pt x="380578" y="72475"/>
                </a:cubicBezTo>
                <a:cubicBezTo>
                  <a:pt x="307248" y="73802"/>
                  <a:pt x="71011" y="78050"/>
                  <a:pt x="17081" y="74864"/>
                </a:cubicBezTo>
                <a:cubicBezTo>
                  <a:pt x="-36849" y="71678"/>
                  <a:pt x="53883" y="60352"/>
                  <a:pt x="56996" y="53361"/>
                </a:cubicBezTo>
                <a:close/>
              </a:path>
            </a:pathLst>
          </a:custGeom>
          <a:solidFill>
            <a:schemeClr val="accent3"/>
          </a:solidFill>
          <a:ln>
            <a:noFill/>
          </a:ln>
        </p:spPr>
      </p:sp>
      <p:sp>
        <p:nvSpPr>
          <p:cNvPr id="767" name="Google Shape;767;p28"/>
          <p:cNvSpPr/>
          <p:nvPr/>
        </p:nvSpPr>
        <p:spPr>
          <a:xfrm>
            <a:off x="-1068525" y="3683400"/>
            <a:ext cx="10426375" cy="1284100"/>
          </a:xfrm>
          <a:custGeom>
            <a:avLst/>
            <a:gdLst/>
            <a:ahLst/>
            <a:cxnLst/>
            <a:rect l="l" t="t" r="r" b="b"/>
            <a:pathLst>
              <a:path w="417055" h="51364" extrusionOk="0">
                <a:moveTo>
                  <a:pt x="0" y="0"/>
                </a:moveTo>
                <a:lnTo>
                  <a:pt x="11366" y="394"/>
                </a:lnTo>
                <a:lnTo>
                  <a:pt x="91804" y="39152"/>
                </a:lnTo>
                <a:lnTo>
                  <a:pt x="415197" y="38759"/>
                </a:lnTo>
                <a:lnTo>
                  <a:pt x="417055" y="50174"/>
                </a:lnTo>
                <a:lnTo>
                  <a:pt x="75876" y="51364"/>
                </a:lnTo>
                <a:lnTo>
                  <a:pt x="7119" y="13136"/>
                </a:lnTo>
                <a:lnTo>
                  <a:pt x="1858" y="11416"/>
                </a:lnTo>
                <a:close/>
              </a:path>
            </a:pathLst>
          </a:custGeom>
          <a:solidFill>
            <a:schemeClr val="accent1"/>
          </a:solidFill>
          <a:ln>
            <a:noFill/>
          </a:ln>
        </p:spPr>
      </p:sp>
      <p:sp>
        <p:nvSpPr>
          <p:cNvPr id="768" name="Google Shape;768;p28"/>
          <p:cNvSpPr/>
          <p:nvPr/>
        </p:nvSpPr>
        <p:spPr>
          <a:xfrm>
            <a:off x="8008625" y="78700"/>
            <a:ext cx="450300" cy="450300"/>
          </a:xfrm>
          <a:prstGeom prst="ellipse">
            <a:avLst/>
          </a:prstGeom>
          <a:solidFill>
            <a:srgbClr val="FFFFFF">
              <a:alpha val="70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28"/>
          <p:cNvSpPr/>
          <p:nvPr/>
        </p:nvSpPr>
        <p:spPr>
          <a:xfrm>
            <a:off x="7738600" y="-191325"/>
            <a:ext cx="990300" cy="990300"/>
          </a:xfrm>
          <a:prstGeom prst="ellipse">
            <a:avLst/>
          </a:prstGeom>
          <a:gradFill>
            <a:gsLst>
              <a:gs pos="0">
                <a:srgbClr val="FFFFFF">
                  <a:alpha val="70440"/>
                </a:srgbClr>
              </a:gs>
              <a:gs pos="100000">
                <a:srgbClr val="FFFFFF">
                  <a:alpha val="0"/>
                  <a:alpha val="7044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28"/>
          <p:cNvSpPr/>
          <p:nvPr/>
        </p:nvSpPr>
        <p:spPr>
          <a:xfrm>
            <a:off x="2680171" y="2901825"/>
            <a:ext cx="1408578" cy="230093"/>
          </a:xfrm>
          <a:custGeom>
            <a:avLst/>
            <a:gdLst/>
            <a:ahLst/>
            <a:cxnLst/>
            <a:rect l="l" t="t" r="r" b="b"/>
            <a:pathLst>
              <a:path w="84701" h="13836" extrusionOk="0">
                <a:moveTo>
                  <a:pt x="75172" y="1120"/>
                </a:moveTo>
                <a:cubicBezTo>
                  <a:pt x="68226" y="-650"/>
                  <a:pt x="45173" y="14"/>
                  <a:pt x="37740" y="1120"/>
                </a:cubicBezTo>
                <a:cubicBezTo>
                  <a:pt x="30307" y="2226"/>
                  <a:pt x="36502" y="6518"/>
                  <a:pt x="30573" y="7757"/>
                </a:cubicBezTo>
                <a:cubicBezTo>
                  <a:pt x="24644" y="8996"/>
                  <a:pt x="5486" y="7580"/>
                  <a:pt x="2167" y="8553"/>
                </a:cubicBezTo>
                <a:cubicBezTo>
                  <a:pt x="-1151" y="9526"/>
                  <a:pt x="-2213" y="13066"/>
                  <a:pt x="10662" y="13597"/>
                </a:cubicBezTo>
                <a:cubicBezTo>
                  <a:pt x="23537" y="14128"/>
                  <a:pt x="68667" y="13819"/>
                  <a:pt x="79419" y="11739"/>
                </a:cubicBezTo>
                <a:cubicBezTo>
                  <a:pt x="90171" y="9660"/>
                  <a:pt x="82119" y="2890"/>
                  <a:pt x="75172" y="1120"/>
                </a:cubicBezTo>
                <a:close/>
              </a:path>
            </a:pathLst>
          </a:custGeom>
          <a:solidFill>
            <a:srgbClr val="FFFFFF">
              <a:alpha val="70440"/>
            </a:srgbClr>
          </a:solidFill>
          <a:ln>
            <a:noFill/>
          </a:ln>
        </p:spPr>
      </p:sp>
      <p:sp>
        <p:nvSpPr>
          <p:cNvPr id="771" name="Google Shape;771;p28"/>
          <p:cNvSpPr/>
          <p:nvPr/>
        </p:nvSpPr>
        <p:spPr>
          <a:xfrm>
            <a:off x="7523478" y="3570740"/>
            <a:ext cx="1862525" cy="810425"/>
          </a:xfrm>
          <a:custGeom>
            <a:avLst/>
            <a:gdLst/>
            <a:ahLst/>
            <a:cxnLst/>
            <a:rect l="l" t="t" r="r" b="b"/>
            <a:pathLst>
              <a:path w="74501" h="32417" extrusionOk="0">
                <a:moveTo>
                  <a:pt x="67535" y="2117"/>
                </a:moveTo>
                <a:cubicBezTo>
                  <a:pt x="65279" y="-2396"/>
                  <a:pt x="58376" y="1587"/>
                  <a:pt x="56385" y="2914"/>
                </a:cubicBezTo>
                <a:cubicBezTo>
                  <a:pt x="54394" y="4241"/>
                  <a:pt x="54571" y="8842"/>
                  <a:pt x="55589" y="10081"/>
                </a:cubicBezTo>
                <a:cubicBezTo>
                  <a:pt x="56607" y="11320"/>
                  <a:pt x="61474" y="9374"/>
                  <a:pt x="62491" y="10347"/>
                </a:cubicBezTo>
                <a:cubicBezTo>
                  <a:pt x="63509" y="11321"/>
                  <a:pt x="66163" y="14860"/>
                  <a:pt x="61694" y="15922"/>
                </a:cubicBezTo>
                <a:cubicBezTo>
                  <a:pt x="57225" y="16984"/>
                  <a:pt x="39926" y="15612"/>
                  <a:pt x="35678" y="16718"/>
                </a:cubicBezTo>
                <a:cubicBezTo>
                  <a:pt x="31431" y="17824"/>
                  <a:pt x="40766" y="21363"/>
                  <a:pt x="36209" y="22558"/>
                </a:cubicBezTo>
                <a:cubicBezTo>
                  <a:pt x="31652" y="23753"/>
                  <a:pt x="13556" y="22603"/>
                  <a:pt x="8335" y="23886"/>
                </a:cubicBezTo>
                <a:cubicBezTo>
                  <a:pt x="3114" y="25169"/>
                  <a:pt x="-5381" y="29239"/>
                  <a:pt x="4884" y="30257"/>
                </a:cubicBezTo>
                <a:cubicBezTo>
                  <a:pt x="15149" y="31275"/>
                  <a:pt x="59482" y="34682"/>
                  <a:pt x="69924" y="29992"/>
                </a:cubicBezTo>
                <a:cubicBezTo>
                  <a:pt x="80366" y="25302"/>
                  <a:pt x="69792" y="6630"/>
                  <a:pt x="67535" y="2117"/>
                </a:cubicBezTo>
                <a:close/>
              </a:path>
            </a:pathLst>
          </a:custGeom>
          <a:solidFill>
            <a:srgbClr val="FFFFFF">
              <a:alpha val="70440"/>
            </a:srgbClr>
          </a:solidFill>
          <a:ln>
            <a:noFill/>
          </a:ln>
        </p:spPr>
      </p:sp>
      <p:sp>
        <p:nvSpPr>
          <p:cNvPr id="9" name="TextBox 8">
            <a:extLst>
              <a:ext uri="{FF2B5EF4-FFF2-40B4-BE49-F238E27FC236}">
                <a16:creationId xmlns:a16="http://schemas.microsoft.com/office/drawing/2014/main" id="{C4BAAB04-C6DF-EED1-33C8-EFADCA98834C}"/>
              </a:ext>
            </a:extLst>
          </p:cNvPr>
          <p:cNvSpPr txBox="1"/>
          <p:nvPr/>
        </p:nvSpPr>
        <p:spPr>
          <a:xfrm>
            <a:off x="2466974" y="283837"/>
            <a:ext cx="4210052" cy="507831"/>
          </a:xfrm>
          <a:prstGeom prst="rect">
            <a:avLst/>
          </a:prstGeom>
          <a:noFill/>
        </p:spPr>
        <p:txBody>
          <a:bodyPr wrap="square">
            <a:spAutoFit/>
          </a:bodyPr>
          <a:lstStyle/>
          <a:p>
            <a:pPr algn="ctr" defTabSz="457200">
              <a:buClrTx/>
            </a:pPr>
            <a:r>
              <a:rPr lang="en-US" sz="2700" b="1" kern="1200">
                <a:solidFill>
                  <a:srgbClr val="C00000"/>
                </a:solidFill>
                <a:latin typeface="Arial" panose="020B0604020202020204" pitchFamily="34" charset="0"/>
                <a:ea typeface="+mn-ea"/>
                <a:cs typeface="Arial" panose="020B0604020202020204" pitchFamily="34" charset="0"/>
              </a:rPr>
              <a:t>Hướng dẫn</a:t>
            </a:r>
            <a:endParaRPr lang="en-US" sz="2700" b="1" kern="1200">
              <a:solidFill>
                <a:srgbClr val="C00000"/>
              </a:solidFill>
              <a:latin typeface="Calibri"/>
              <a:ea typeface="+mn-ea"/>
              <a:cs typeface="+mn-cs"/>
            </a:endParaRPr>
          </a:p>
        </p:txBody>
      </p:sp>
      <p:grpSp>
        <p:nvGrpSpPr>
          <p:cNvPr id="14" name="Group 13">
            <a:extLst>
              <a:ext uri="{FF2B5EF4-FFF2-40B4-BE49-F238E27FC236}">
                <a16:creationId xmlns:a16="http://schemas.microsoft.com/office/drawing/2014/main" id="{8690CB94-5006-1DE5-573F-FEC2229EE58D}"/>
              </a:ext>
            </a:extLst>
          </p:cNvPr>
          <p:cNvGrpSpPr/>
          <p:nvPr/>
        </p:nvGrpSpPr>
        <p:grpSpPr>
          <a:xfrm>
            <a:off x="5521534" y="909938"/>
            <a:ext cx="3207366" cy="2479235"/>
            <a:chOff x="58349" y="2288708"/>
            <a:chExt cx="3207366" cy="2479235"/>
          </a:xfrm>
        </p:grpSpPr>
        <p:sp>
          <p:nvSpPr>
            <p:cNvPr id="15" name="Rectangle: Rounded Corners 14">
              <a:extLst>
                <a:ext uri="{FF2B5EF4-FFF2-40B4-BE49-F238E27FC236}">
                  <a16:creationId xmlns:a16="http://schemas.microsoft.com/office/drawing/2014/main" id="{DE998F36-1901-E47C-459D-A41CFE7DFFCF}"/>
                </a:ext>
              </a:extLst>
            </p:cNvPr>
            <p:cNvSpPr/>
            <p:nvPr/>
          </p:nvSpPr>
          <p:spPr>
            <a:xfrm>
              <a:off x="58349" y="2564113"/>
              <a:ext cx="3207366" cy="2203830"/>
            </a:xfrm>
            <a:prstGeom prst="roundRect">
              <a:avLst>
                <a:gd name="adj" fmla="val 8879"/>
              </a:avLst>
            </a:prstGeom>
            <a:solidFill>
              <a:srgbClr val="FFFFFF"/>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1000"/>
                </a:spcAft>
              </a:pPr>
              <a:r>
                <a:rPr lang="vi-VN" sz="1800">
                  <a:solidFill>
                    <a:srgbClr val="000000"/>
                  </a:solidFill>
                  <a:effectLst/>
                  <a:ea typeface="Calibri" panose="020F0502020204030204" pitchFamily="34" charset="0"/>
                </a:rPr>
                <a:t>Rút ra nhận xét để thấy tác động của cách mạng công nghiệp vào thế kỉ XIX đối với xã hội đương thời qua đối tượng trực tiếp là trẻ em.</a:t>
              </a:r>
              <a:endParaRPr lang="en-US" sz="1800">
                <a:effectLst/>
                <a:ea typeface="Calibri" panose="020F0502020204030204" pitchFamily="34" charset="0"/>
              </a:endParaRPr>
            </a:p>
          </p:txBody>
        </p:sp>
        <p:sp>
          <p:nvSpPr>
            <p:cNvPr id="16" name="Flowchart: Terminator 15">
              <a:extLst>
                <a:ext uri="{FF2B5EF4-FFF2-40B4-BE49-F238E27FC236}">
                  <a16:creationId xmlns:a16="http://schemas.microsoft.com/office/drawing/2014/main" id="{14A0C1F9-5FA9-12B8-2C32-AFB12238115A}"/>
                </a:ext>
              </a:extLst>
            </p:cNvPr>
            <p:cNvSpPr/>
            <p:nvPr/>
          </p:nvSpPr>
          <p:spPr>
            <a:xfrm>
              <a:off x="838201" y="2288708"/>
              <a:ext cx="1408578" cy="473735"/>
            </a:xfrm>
            <a:prstGeom prst="flowChartTerminator">
              <a:avLst/>
            </a:prstGeom>
            <a:solidFill>
              <a:srgbClr val="FFFFFF"/>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accent4">
                      <a:lumMod val="75000"/>
                    </a:schemeClr>
                  </a:solidFill>
                  <a:latin typeface="Arial" panose="020B0604020202020204" pitchFamily="34" charset="0"/>
                  <a:cs typeface="Arial" panose="020B0604020202020204" pitchFamily="34" charset="0"/>
                </a:rPr>
                <a:t>3</a:t>
              </a:r>
            </a:p>
          </p:txBody>
        </p:sp>
      </p:grpSp>
      <p:grpSp>
        <p:nvGrpSpPr>
          <p:cNvPr id="4" name="Group 3">
            <a:extLst>
              <a:ext uri="{FF2B5EF4-FFF2-40B4-BE49-F238E27FC236}">
                <a16:creationId xmlns:a16="http://schemas.microsoft.com/office/drawing/2014/main" id="{1EC2B2ED-1F54-CD94-C045-4303A16EDF1A}"/>
              </a:ext>
            </a:extLst>
          </p:cNvPr>
          <p:cNvGrpSpPr/>
          <p:nvPr/>
        </p:nvGrpSpPr>
        <p:grpSpPr>
          <a:xfrm>
            <a:off x="460382" y="917198"/>
            <a:ext cx="2525840" cy="2479235"/>
            <a:chOff x="739875" y="2288708"/>
            <a:chExt cx="2525840" cy="2479235"/>
          </a:xfrm>
        </p:grpSpPr>
        <p:sp>
          <p:nvSpPr>
            <p:cNvPr id="3" name="Rectangle: Rounded Corners 2">
              <a:extLst>
                <a:ext uri="{FF2B5EF4-FFF2-40B4-BE49-F238E27FC236}">
                  <a16:creationId xmlns:a16="http://schemas.microsoft.com/office/drawing/2014/main" id="{8DA06B4D-B823-5D4A-0444-6BEB948A4E62}"/>
                </a:ext>
              </a:extLst>
            </p:cNvPr>
            <p:cNvSpPr/>
            <p:nvPr/>
          </p:nvSpPr>
          <p:spPr>
            <a:xfrm>
              <a:off x="739875" y="2564113"/>
              <a:ext cx="2525840" cy="2203830"/>
            </a:xfrm>
            <a:prstGeom prst="roundRect">
              <a:avLst>
                <a:gd name="adj" fmla="val 8879"/>
              </a:avLst>
            </a:prstGeom>
            <a:solidFill>
              <a:srgbClr val="FFFFFF"/>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1000"/>
                </a:spcAft>
              </a:pPr>
              <a:r>
                <a:rPr lang="vi-VN" sz="1800">
                  <a:solidFill>
                    <a:srgbClr val="000000"/>
                  </a:solidFill>
                  <a:effectLst/>
                  <a:ea typeface="Calibri" panose="020F0502020204030204" pitchFamily="34" charset="0"/>
                </a:rPr>
                <a:t>Dựa vào các kim trên đồng hồ để tính thời gian lao động của trẻ em vào thế kỉ XIX.</a:t>
              </a:r>
              <a:endParaRPr lang="en-US" sz="1800">
                <a:effectLst/>
                <a:ea typeface="Calibri" panose="020F0502020204030204" pitchFamily="34" charset="0"/>
              </a:endParaRPr>
            </a:p>
          </p:txBody>
        </p:sp>
        <p:sp>
          <p:nvSpPr>
            <p:cNvPr id="2" name="Flowchart: Terminator 1">
              <a:extLst>
                <a:ext uri="{FF2B5EF4-FFF2-40B4-BE49-F238E27FC236}">
                  <a16:creationId xmlns:a16="http://schemas.microsoft.com/office/drawing/2014/main" id="{B05ED1D1-76CC-91F0-9641-15E3BBB74304}"/>
                </a:ext>
              </a:extLst>
            </p:cNvPr>
            <p:cNvSpPr/>
            <p:nvPr/>
          </p:nvSpPr>
          <p:spPr>
            <a:xfrm>
              <a:off x="1247067" y="2288708"/>
              <a:ext cx="1408578" cy="473735"/>
            </a:xfrm>
            <a:prstGeom prst="flowChartTerminator">
              <a:avLst/>
            </a:prstGeom>
            <a:solidFill>
              <a:srgbClr val="FFFFFF"/>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accent4">
                      <a:lumMod val="75000"/>
                    </a:schemeClr>
                  </a:solidFill>
                  <a:latin typeface="Arial" panose="020B0604020202020204" pitchFamily="34" charset="0"/>
                  <a:cs typeface="Arial" panose="020B0604020202020204" pitchFamily="34" charset="0"/>
                </a:rPr>
                <a:t>1</a:t>
              </a:r>
            </a:p>
          </p:txBody>
        </p:sp>
      </p:grpSp>
      <p:grpSp>
        <p:nvGrpSpPr>
          <p:cNvPr id="5" name="Group 4">
            <a:extLst>
              <a:ext uri="{FF2B5EF4-FFF2-40B4-BE49-F238E27FC236}">
                <a16:creationId xmlns:a16="http://schemas.microsoft.com/office/drawing/2014/main" id="{F34D3BC7-0090-DD4B-8DDF-30136A86A9B1}"/>
              </a:ext>
            </a:extLst>
          </p:cNvPr>
          <p:cNvGrpSpPr/>
          <p:nvPr/>
        </p:nvGrpSpPr>
        <p:grpSpPr>
          <a:xfrm>
            <a:off x="3345156" y="915983"/>
            <a:ext cx="1817445" cy="2479235"/>
            <a:chOff x="838201" y="2288708"/>
            <a:chExt cx="1817445" cy="2479235"/>
          </a:xfrm>
        </p:grpSpPr>
        <p:sp>
          <p:nvSpPr>
            <p:cNvPr id="6" name="Rectangle: Rounded Corners 5">
              <a:extLst>
                <a:ext uri="{FF2B5EF4-FFF2-40B4-BE49-F238E27FC236}">
                  <a16:creationId xmlns:a16="http://schemas.microsoft.com/office/drawing/2014/main" id="{CB0838BC-2871-CA42-38B8-D560EB2E0D84}"/>
                </a:ext>
              </a:extLst>
            </p:cNvPr>
            <p:cNvSpPr/>
            <p:nvPr/>
          </p:nvSpPr>
          <p:spPr>
            <a:xfrm>
              <a:off x="838201" y="2564113"/>
              <a:ext cx="1817445" cy="2203830"/>
            </a:xfrm>
            <a:prstGeom prst="roundRect">
              <a:avLst>
                <a:gd name="adj" fmla="val 8879"/>
              </a:avLst>
            </a:prstGeom>
            <a:solidFill>
              <a:srgbClr val="FFFFFF"/>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1000"/>
                </a:spcAft>
              </a:pPr>
              <a:r>
                <a:rPr lang="vi-VN" sz="1800">
                  <a:solidFill>
                    <a:srgbClr val="000000"/>
                  </a:solidFill>
                  <a:effectLst/>
                  <a:ea typeface="Calibri" panose="020F0502020204030204" pitchFamily="34" charset="0"/>
                </a:rPr>
                <a:t>Tự lập </a:t>
              </a:r>
              <a:r>
                <a:rPr lang="en-US" sz="1800">
                  <a:solidFill>
                    <a:srgbClr val="000000"/>
                  </a:solidFill>
                  <a:effectLst/>
                  <a:ea typeface="Calibri" panose="020F0502020204030204" pitchFamily="34" charset="0"/>
                </a:rPr>
                <a:t>một </a:t>
              </a:r>
              <a:r>
                <a:rPr lang="vi-VN" sz="1800">
                  <a:solidFill>
                    <a:srgbClr val="000000"/>
                  </a:solidFill>
                  <a:effectLst/>
                  <a:ea typeface="Calibri" panose="020F0502020204030204" pitchFamily="34" charset="0"/>
                </a:rPr>
                <a:t>thời gian biểu tương đương.</a:t>
              </a:r>
              <a:endParaRPr lang="en-US" sz="1800">
                <a:effectLst/>
                <a:ea typeface="Calibri" panose="020F0502020204030204" pitchFamily="34" charset="0"/>
              </a:endParaRPr>
            </a:p>
          </p:txBody>
        </p:sp>
        <p:sp>
          <p:nvSpPr>
            <p:cNvPr id="7" name="Flowchart: Terminator 6">
              <a:extLst>
                <a:ext uri="{FF2B5EF4-FFF2-40B4-BE49-F238E27FC236}">
                  <a16:creationId xmlns:a16="http://schemas.microsoft.com/office/drawing/2014/main" id="{8594204E-73AD-2802-8758-DC76FDE8C716}"/>
                </a:ext>
              </a:extLst>
            </p:cNvPr>
            <p:cNvSpPr/>
            <p:nvPr/>
          </p:nvSpPr>
          <p:spPr>
            <a:xfrm>
              <a:off x="1042634" y="2288708"/>
              <a:ext cx="1408578" cy="473735"/>
            </a:xfrm>
            <a:prstGeom prst="flowChartTerminator">
              <a:avLst/>
            </a:prstGeom>
            <a:solidFill>
              <a:srgbClr val="FFFFFF"/>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accent4">
                      <a:lumMod val="75000"/>
                    </a:schemeClr>
                  </a:solidFill>
                  <a:latin typeface="Arial" panose="020B0604020202020204" pitchFamily="34" charset="0"/>
                  <a:cs typeface="Arial" panose="020B0604020202020204" pitchFamily="34" charset="0"/>
                </a:rPr>
                <a:t>2</a:t>
              </a:r>
            </a:p>
          </p:txBody>
        </p:sp>
      </p:grpSp>
      <p:pic>
        <p:nvPicPr>
          <p:cNvPr id="11" name="Picture 10" descr="A young child digging in rubble&#10;&#10;Description automatically generated">
            <a:extLst>
              <a:ext uri="{FF2B5EF4-FFF2-40B4-BE49-F238E27FC236}">
                <a16:creationId xmlns:a16="http://schemas.microsoft.com/office/drawing/2014/main" id="{212513D0-8F1E-C2C7-E6DC-3E93B9E321D0}"/>
              </a:ext>
            </a:extLst>
          </p:cNvPr>
          <p:cNvPicPr>
            <a:picLocks noChangeAspect="1"/>
          </p:cNvPicPr>
          <p:nvPr/>
        </p:nvPicPr>
        <p:blipFill>
          <a:blip r:embed="rId3"/>
          <a:stretch>
            <a:fillRect/>
          </a:stretch>
        </p:blipFill>
        <p:spPr>
          <a:xfrm>
            <a:off x="4742976" y="3498563"/>
            <a:ext cx="2274182" cy="1455477"/>
          </a:xfrm>
          <a:prstGeom prst="ellipse">
            <a:avLst/>
          </a:prstGeom>
        </p:spPr>
      </p:pic>
      <p:pic>
        <p:nvPicPr>
          <p:cNvPr id="13" name="Picture 12" descr="A group of children digging in the ground&#10;&#10;Description automatically generated">
            <a:extLst>
              <a:ext uri="{FF2B5EF4-FFF2-40B4-BE49-F238E27FC236}">
                <a16:creationId xmlns:a16="http://schemas.microsoft.com/office/drawing/2014/main" id="{A82CF6BD-121B-CC00-E705-87831B2043B9}"/>
              </a:ext>
            </a:extLst>
          </p:cNvPr>
          <p:cNvPicPr>
            <a:picLocks noChangeAspect="1"/>
          </p:cNvPicPr>
          <p:nvPr/>
        </p:nvPicPr>
        <p:blipFill>
          <a:blip r:embed="rId4"/>
          <a:stretch>
            <a:fillRect/>
          </a:stretch>
        </p:blipFill>
        <p:spPr>
          <a:xfrm>
            <a:off x="2184179" y="3483624"/>
            <a:ext cx="2222260" cy="1482378"/>
          </a:xfrm>
          <a:prstGeom prst="ellipse">
            <a:avLst/>
          </a:prstGeom>
        </p:spPr>
      </p:pic>
    </p:spTree>
    <p:extLst>
      <p:ext uri="{BB962C8B-B14F-4D97-AF65-F5344CB8AC3E}">
        <p14:creationId xmlns:p14="http://schemas.microsoft.com/office/powerpoint/2010/main" val="26831722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par>
                                <p:cTn id="11" presetID="22" presetClass="entr" presetSubtype="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up)">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3"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heel(3)">
                                      <p:cBhvr>
                                        <p:cTn id="18" dur="500"/>
                                        <p:tgtEl>
                                          <p:spTgt spid="13"/>
                                        </p:tgtEl>
                                      </p:cBhvr>
                                    </p:animEffect>
                                  </p:childTnLst>
                                </p:cTn>
                              </p:par>
                              <p:par>
                                <p:cTn id="19" presetID="21" presetClass="entr" presetSubtype="3"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heel(3)">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176"/>
        <p:cNvGrpSpPr/>
        <p:nvPr/>
      </p:nvGrpSpPr>
      <p:grpSpPr>
        <a:xfrm>
          <a:off x="0" y="0"/>
          <a:ext cx="0" cy="0"/>
          <a:chOff x="0" y="0"/>
          <a:chExt cx="0" cy="0"/>
        </a:xfrm>
      </p:grpSpPr>
      <p:sp>
        <p:nvSpPr>
          <p:cNvPr id="2198" name="Google Shape;2198;p36"/>
          <p:cNvSpPr/>
          <p:nvPr/>
        </p:nvSpPr>
        <p:spPr>
          <a:xfrm flipH="1">
            <a:off x="7085370" y="3997192"/>
            <a:ext cx="990350" cy="453075"/>
          </a:xfrm>
          <a:custGeom>
            <a:avLst/>
            <a:gdLst/>
            <a:ahLst/>
            <a:cxnLst/>
            <a:rect l="l" t="t" r="r" b="b"/>
            <a:pathLst>
              <a:path w="39614" h="18123" extrusionOk="0">
                <a:moveTo>
                  <a:pt x="3639" y="18106"/>
                </a:moveTo>
                <a:cubicBezTo>
                  <a:pt x="4391" y="18239"/>
                  <a:pt x="2776" y="14102"/>
                  <a:pt x="4568" y="13195"/>
                </a:cubicBezTo>
                <a:cubicBezTo>
                  <a:pt x="6360" y="12288"/>
                  <a:pt x="12776" y="13173"/>
                  <a:pt x="14391" y="12664"/>
                </a:cubicBezTo>
                <a:cubicBezTo>
                  <a:pt x="16006" y="12155"/>
                  <a:pt x="14944" y="10629"/>
                  <a:pt x="14258" y="10142"/>
                </a:cubicBezTo>
                <a:cubicBezTo>
                  <a:pt x="13572" y="9655"/>
                  <a:pt x="10696" y="10209"/>
                  <a:pt x="10276" y="9744"/>
                </a:cubicBezTo>
                <a:cubicBezTo>
                  <a:pt x="9856" y="9280"/>
                  <a:pt x="8307" y="7731"/>
                  <a:pt x="11736" y="7355"/>
                </a:cubicBezTo>
                <a:cubicBezTo>
                  <a:pt x="15165" y="6979"/>
                  <a:pt x="26249" y="8506"/>
                  <a:pt x="30850" y="7488"/>
                </a:cubicBezTo>
                <a:cubicBezTo>
                  <a:pt x="35452" y="6470"/>
                  <a:pt x="40849" y="2466"/>
                  <a:pt x="39345" y="1249"/>
                </a:cubicBezTo>
                <a:cubicBezTo>
                  <a:pt x="37841" y="32"/>
                  <a:pt x="24169" y="-211"/>
                  <a:pt x="21824" y="187"/>
                </a:cubicBezTo>
                <a:cubicBezTo>
                  <a:pt x="19479" y="585"/>
                  <a:pt x="28085" y="2974"/>
                  <a:pt x="25275" y="3638"/>
                </a:cubicBezTo>
                <a:cubicBezTo>
                  <a:pt x="22466" y="4302"/>
                  <a:pt x="8131" y="3019"/>
                  <a:pt x="4967" y="4169"/>
                </a:cubicBezTo>
                <a:cubicBezTo>
                  <a:pt x="1804" y="5320"/>
                  <a:pt x="7113" y="9169"/>
                  <a:pt x="6294" y="10541"/>
                </a:cubicBezTo>
                <a:cubicBezTo>
                  <a:pt x="5475" y="11913"/>
                  <a:pt x="498" y="11138"/>
                  <a:pt x="55" y="12399"/>
                </a:cubicBezTo>
                <a:cubicBezTo>
                  <a:pt x="-387" y="13660"/>
                  <a:pt x="2887" y="17973"/>
                  <a:pt x="3639" y="18106"/>
                </a:cubicBezTo>
                <a:close/>
              </a:path>
            </a:pathLst>
          </a:custGeom>
          <a:solidFill>
            <a:srgbClr val="FFFFFF">
              <a:alpha val="70440"/>
            </a:srgbClr>
          </a:solidFill>
          <a:ln>
            <a:noFill/>
          </a:ln>
        </p:spPr>
      </p:sp>
      <p:sp>
        <p:nvSpPr>
          <p:cNvPr id="2199" name="Google Shape;2199;p36"/>
          <p:cNvSpPr/>
          <p:nvPr/>
        </p:nvSpPr>
        <p:spPr>
          <a:xfrm flipH="1">
            <a:off x="8053411" y="3801253"/>
            <a:ext cx="775225" cy="450350"/>
          </a:xfrm>
          <a:custGeom>
            <a:avLst/>
            <a:gdLst/>
            <a:ahLst/>
            <a:cxnLst/>
            <a:rect l="l" t="t" r="r" b="b"/>
            <a:pathLst>
              <a:path w="31009" h="18014" extrusionOk="0">
                <a:moveTo>
                  <a:pt x="3625" y="18011"/>
                </a:moveTo>
                <a:cubicBezTo>
                  <a:pt x="4377" y="18144"/>
                  <a:pt x="2762" y="14007"/>
                  <a:pt x="4554" y="13100"/>
                </a:cubicBezTo>
                <a:cubicBezTo>
                  <a:pt x="6346" y="12193"/>
                  <a:pt x="12673" y="13019"/>
                  <a:pt x="14377" y="12569"/>
                </a:cubicBezTo>
                <a:cubicBezTo>
                  <a:pt x="16081" y="12119"/>
                  <a:pt x="15462" y="10885"/>
                  <a:pt x="14776" y="10398"/>
                </a:cubicBezTo>
                <a:cubicBezTo>
                  <a:pt x="14090" y="9911"/>
                  <a:pt x="11191" y="10512"/>
                  <a:pt x="10262" y="9649"/>
                </a:cubicBezTo>
                <a:cubicBezTo>
                  <a:pt x="9333" y="8786"/>
                  <a:pt x="5971" y="5938"/>
                  <a:pt x="9201" y="5222"/>
                </a:cubicBezTo>
                <a:cubicBezTo>
                  <a:pt x="12431" y="4506"/>
                  <a:pt x="26456" y="5996"/>
                  <a:pt x="29642" y="5354"/>
                </a:cubicBezTo>
                <a:cubicBezTo>
                  <a:pt x="32828" y="4712"/>
                  <a:pt x="29620" y="2249"/>
                  <a:pt x="28315" y="1372"/>
                </a:cubicBezTo>
                <a:cubicBezTo>
                  <a:pt x="27010" y="495"/>
                  <a:pt x="22319" y="-270"/>
                  <a:pt x="21810" y="92"/>
                </a:cubicBezTo>
                <a:cubicBezTo>
                  <a:pt x="21301" y="454"/>
                  <a:pt x="28071" y="2879"/>
                  <a:pt x="25261" y="3543"/>
                </a:cubicBezTo>
                <a:cubicBezTo>
                  <a:pt x="22452" y="4207"/>
                  <a:pt x="8117" y="2924"/>
                  <a:pt x="4953" y="4074"/>
                </a:cubicBezTo>
                <a:cubicBezTo>
                  <a:pt x="1790" y="5225"/>
                  <a:pt x="7099" y="9074"/>
                  <a:pt x="6280" y="10446"/>
                </a:cubicBezTo>
                <a:cubicBezTo>
                  <a:pt x="5461" y="11818"/>
                  <a:pt x="484" y="11043"/>
                  <a:pt x="41" y="12304"/>
                </a:cubicBezTo>
                <a:cubicBezTo>
                  <a:pt x="-401" y="13565"/>
                  <a:pt x="2873" y="17878"/>
                  <a:pt x="3625" y="18011"/>
                </a:cubicBezTo>
                <a:close/>
              </a:path>
            </a:pathLst>
          </a:custGeom>
          <a:solidFill>
            <a:srgbClr val="FFFFFF">
              <a:alpha val="70440"/>
            </a:srgbClr>
          </a:solidFill>
          <a:ln>
            <a:noFill/>
          </a:ln>
        </p:spPr>
      </p:sp>
      <p:grpSp>
        <p:nvGrpSpPr>
          <p:cNvPr id="2200" name="Google Shape;2200;p36"/>
          <p:cNvGrpSpPr/>
          <p:nvPr/>
        </p:nvGrpSpPr>
        <p:grpSpPr>
          <a:xfrm flipH="1">
            <a:off x="7184987" y="4233775"/>
            <a:ext cx="1095050" cy="949050"/>
            <a:chOff x="6742975" y="3444500"/>
            <a:chExt cx="1095050" cy="949050"/>
          </a:xfrm>
        </p:grpSpPr>
        <p:sp>
          <p:nvSpPr>
            <p:cNvPr id="2201" name="Google Shape;2201;p36"/>
            <p:cNvSpPr/>
            <p:nvPr/>
          </p:nvSpPr>
          <p:spPr>
            <a:xfrm>
              <a:off x="7211325" y="3444500"/>
              <a:ext cx="102408" cy="537556"/>
            </a:xfrm>
            <a:custGeom>
              <a:avLst/>
              <a:gdLst/>
              <a:ahLst/>
              <a:cxnLst/>
              <a:rect l="l" t="t" r="r" b="b"/>
              <a:pathLst>
                <a:path w="7433" h="39024" extrusionOk="0">
                  <a:moveTo>
                    <a:pt x="7433" y="39024"/>
                  </a:moveTo>
                  <a:lnTo>
                    <a:pt x="5575" y="0"/>
                  </a:lnTo>
                  <a:lnTo>
                    <a:pt x="2124" y="0"/>
                  </a:lnTo>
                  <a:lnTo>
                    <a:pt x="0" y="38759"/>
                  </a:lnTo>
                  <a:close/>
                </a:path>
              </a:pathLst>
            </a:custGeom>
            <a:solidFill>
              <a:schemeClr val="dk1"/>
            </a:solidFill>
            <a:ln>
              <a:noFill/>
            </a:ln>
          </p:spPr>
        </p:sp>
        <p:sp>
          <p:nvSpPr>
            <p:cNvPr id="2202" name="Google Shape;2202;p36"/>
            <p:cNvSpPr/>
            <p:nvPr/>
          </p:nvSpPr>
          <p:spPr>
            <a:xfrm>
              <a:off x="6985675" y="3643600"/>
              <a:ext cx="102408" cy="537556"/>
            </a:xfrm>
            <a:custGeom>
              <a:avLst/>
              <a:gdLst/>
              <a:ahLst/>
              <a:cxnLst/>
              <a:rect l="l" t="t" r="r" b="b"/>
              <a:pathLst>
                <a:path w="7433" h="39024" extrusionOk="0">
                  <a:moveTo>
                    <a:pt x="7433" y="39024"/>
                  </a:moveTo>
                  <a:lnTo>
                    <a:pt x="5575" y="0"/>
                  </a:lnTo>
                  <a:lnTo>
                    <a:pt x="2124" y="0"/>
                  </a:lnTo>
                  <a:lnTo>
                    <a:pt x="0" y="38759"/>
                  </a:lnTo>
                  <a:close/>
                </a:path>
              </a:pathLst>
            </a:custGeom>
            <a:solidFill>
              <a:schemeClr val="dk1"/>
            </a:solidFill>
            <a:ln>
              <a:noFill/>
            </a:ln>
          </p:spPr>
        </p:sp>
        <p:sp>
          <p:nvSpPr>
            <p:cNvPr id="2203" name="Google Shape;2203;p36"/>
            <p:cNvSpPr/>
            <p:nvPr/>
          </p:nvSpPr>
          <p:spPr>
            <a:xfrm>
              <a:off x="6742975" y="3922325"/>
              <a:ext cx="1095050" cy="471225"/>
            </a:xfrm>
            <a:custGeom>
              <a:avLst/>
              <a:gdLst/>
              <a:ahLst/>
              <a:cxnLst/>
              <a:rect l="l" t="t" r="r" b="b"/>
              <a:pathLst>
                <a:path w="43802" h="18849" extrusionOk="0">
                  <a:moveTo>
                    <a:pt x="37431" y="0"/>
                  </a:moveTo>
                  <a:lnTo>
                    <a:pt x="5043" y="0"/>
                  </a:lnTo>
                  <a:lnTo>
                    <a:pt x="0" y="3717"/>
                  </a:lnTo>
                  <a:lnTo>
                    <a:pt x="1858" y="9557"/>
                  </a:lnTo>
                  <a:lnTo>
                    <a:pt x="37696" y="18849"/>
                  </a:lnTo>
                  <a:lnTo>
                    <a:pt x="43802" y="7434"/>
                  </a:lnTo>
                  <a:close/>
                </a:path>
              </a:pathLst>
            </a:custGeom>
            <a:solidFill>
              <a:schemeClr val="dk1"/>
            </a:solidFill>
            <a:ln>
              <a:noFill/>
            </a:ln>
          </p:spPr>
        </p:sp>
      </p:grpSp>
      <p:grpSp>
        <p:nvGrpSpPr>
          <p:cNvPr id="2204" name="Google Shape;2204;p36"/>
          <p:cNvGrpSpPr/>
          <p:nvPr/>
        </p:nvGrpSpPr>
        <p:grpSpPr>
          <a:xfrm flipH="1">
            <a:off x="8309737" y="4233776"/>
            <a:ext cx="1357650" cy="584024"/>
            <a:chOff x="5355625" y="3444501"/>
            <a:chExt cx="1357650" cy="584024"/>
          </a:xfrm>
        </p:grpSpPr>
        <p:sp>
          <p:nvSpPr>
            <p:cNvPr id="2205" name="Google Shape;2205;p36"/>
            <p:cNvSpPr/>
            <p:nvPr/>
          </p:nvSpPr>
          <p:spPr>
            <a:xfrm>
              <a:off x="6222450" y="3444501"/>
              <a:ext cx="102408" cy="464483"/>
            </a:xfrm>
            <a:custGeom>
              <a:avLst/>
              <a:gdLst/>
              <a:ahLst/>
              <a:cxnLst/>
              <a:rect l="l" t="t" r="r" b="b"/>
              <a:pathLst>
                <a:path w="7433" h="39024" extrusionOk="0">
                  <a:moveTo>
                    <a:pt x="7433" y="39024"/>
                  </a:moveTo>
                  <a:lnTo>
                    <a:pt x="5575" y="0"/>
                  </a:lnTo>
                  <a:lnTo>
                    <a:pt x="2124" y="0"/>
                  </a:lnTo>
                  <a:lnTo>
                    <a:pt x="0" y="38759"/>
                  </a:lnTo>
                  <a:close/>
                </a:path>
              </a:pathLst>
            </a:custGeom>
            <a:solidFill>
              <a:schemeClr val="dk2"/>
            </a:solidFill>
            <a:ln>
              <a:noFill/>
            </a:ln>
          </p:spPr>
        </p:sp>
        <p:sp>
          <p:nvSpPr>
            <p:cNvPr id="2206" name="Google Shape;2206;p36"/>
            <p:cNvSpPr/>
            <p:nvPr/>
          </p:nvSpPr>
          <p:spPr>
            <a:xfrm>
              <a:off x="5355625" y="3796225"/>
              <a:ext cx="1357650" cy="232300"/>
            </a:xfrm>
            <a:custGeom>
              <a:avLst/>
              <a:gdLst/>
              <a:ahLst/>
              <a:cxnLst/>
              <a:rect l="l" t="t" r="r" b="b"/>
              <a:pathLst>
                <a:path w="54306" h="9292" extrusionOk="0">
                  <a:moveTo>
                    <a:pt x="50705" y="8761"/>
                  </a:moveTo>
                  <a:lnTo>
                    <a:pt x="50705" y="4779"/>
                  </a:lnTo>
                  <a:lnTo>
                    <a:pt x="54306" y="5744"/>
                  </a:lnTo>
                  <a:lnTo>
                    <a:pt x="46458" y="0"/>
                  </a:lnTo>
                  <a:lnTo>
                    <a:pt x="0" y="0"/>
                  </a:lnTo>
                  <a:lnTo>
                    <a:pt x="2124" y="9292"/>
                  </a:lnTo>
                  <a:close/>
                </a:path>
              </a:pathLst>
            </a:custGeom>
            <a:solidFill>
              <a:schemeClr val="dk2"/>
            </a:solidFill>
            <a:ln>
              <a:noFill/>
            </a:ln>
          </p:spPr>
        </p:sp>
      </p:grpSp>
      <p:sp>
        <p:nvSpPr>
          <p:cNvPr id="2207" name="Google Shape;2207;p36"/>
          <p:cNvSpPr/>
          <p:nvPr/>
        </p:nvSpPr>
        <p:spPr>
          <a:xfrm flipH="1">
            <a:off x="5142530" y="4207254"/>
            <a:ext cx="635025" cy="371375"/>
          </a:xfrm>
          <a:custGeom>
            <a:avLst/>
            <a:gdLst/>
            <a:ahLst/>
            <a:cxnLst/>
            <a:rect l="l" t="t" r="r" b="b"/>
            <a:pathLst>
              <a:path w="25401" h="14855" extrusionOk="0">
                <a:moveTo>
                  <a:pt x="332" y="14756"/>
                </a:moveTo>
                <a:cubicBezTo>
                  <a:pt x="730" y="15154"/>
                  <a:pt x="1482" y="11084"/>
                  <a:pt x="3252" y="10243"/>
                </a:cubicBezTo>
                <a:cubicBezTo>
                  <a:pt x="5022" y="9402"/>
                  <a:pt x="10022" y="10685"/>
                  <a:pt x="10951" y="9712"/>
                </a:cubicBezTo>
                <a:cubicBezTo>
                  <a:pt x="11880" y="8739"/>
                  <a:pt x="6482" y="5244"/>
                  <a:pt x="8827" y="4403"/>
                </a:cubicBezTo>
                <a:cubicBezTo>
                  <a:pt x="11172" y="3562"/>
                  <a:pt x="23384" y="5376"/>
                  <a:pt x="25021" y="4668"/>
                </a:cubicBezTo>
                <a:cubicBezTo>
                  <a:pt x="26658" y="3960"/>
                  <a:pt x="22366" y="642"/>
                  <a:pt x="18649" y="155"/>
                </a:cubicBezTo>
                <a:cubicBezTo>
                  <a:pt x="14932" y="-332"/>
                  <a:pt x="4712" y="598"/>
                  <a:pt x="2721" y="1748"/>
                </a:cubicBezTo>
                <a:cubicBezTo>
                  <a:pt x="730" y="2898"/>
                  <a:pt x="7013" y="6039"/>
                  <a:pt x="6703" y="7057"/>
                </a:cubicBezTo>
                <a:cubicBezTo>
                  <a:pt x="6393" y="8075"/>
                  <a:pt x="1925" y="6571"/>
                  <a:pt x="863" y="7854"/>
                </a:cubicBezTo>
                <a:cubicBezTo>
                  <a:pt x="-199" y="9137"/>
                  <a:pt x="-66" y="14358"/>
                  <a:pt x="332" y="14756"/>
                </a:cubicBezTo>
                <a:close/>
              </a:path>
            </a:pathLst>
          </a:custGeom>
          <a:solidFill>
            <a:srgbClr val="FFFFFF">
              <a:alpha val="70440"/>
            </a:srgbClr>
          </a:solidFill>
          <a:ln>
            <a:noFill/>
          </a:ln>
        </p:spPr>
      </p:sp>
      <p:sp>
        <p:nvSpPr>
          <p:cNvPr id="2208" name="Google Shape;2208;p36"/>
          <p:cNvSpPr/>
          <p:nvPr/>
        </p:nvSpPr>
        <p:spPr>
          <a:xfrm flipH="1">
            <a:off x="5113437" y="3949702"/>
            <a:ext cx="1506575" cy="590621"/>
          </a:xfrm>
          <a:custGeom>
            <a:avLst/>
            <a:gdLst/>
            <a:ahLst/>
            <a:cxnLst/>
            <a:rect l="l" t="t" r="r" b="b"/>
            <a:pathLst>
              <a:path w="60263" h="29672" extrusionOk="0">
                <a:moveTo>
                  <a:pt x="6421" y="29645"/>
                </a:moveTo>
                <a:cubicBezTo>
                  <a:pt x="7748" y="29866"/>
                  <a:pt x="8058" y="25442"/>
                  <a:pt x="8014" y="23672"/>
                </a:cubicBezTo>
                <a:cubicBezTo>
                  <a:pt x="7970" y="21902"/>
                  <a:pt x="5581" y="20376"/>
                  <a:pt x="6156" y="19026"/>
                </a:cubicBezTo>
                <a:cubicBezTo>
                  <a:pt x="6731" y="17677"/>
                  <a:pt x="10779" y="16526"/>
                  <a:pt x="11465" y="15575"/>
                </a:cubicBezTo>
                <a:cubicBezTo>
                  <a:pt x="12151" y="14624"/>
                  <a:pt x="10802" y="14182"/>
                  <a:pt x="10271" y="13319"/>
                </a:cubicBezTo>
                <a:cubicBezTo>
                  <a:pt x="9740" y="12456"/>
                  <a:pt x="3656" y="11040"/>
                  <a:pt x="8280" y="10398"/>
                </a:cubicBezTo>
                <a:cubicBezTo>
                  <a:pt x="12904" y="9756"/>
                  <a:pt x="33832" y="10465"/>
                  <a:pt x="38013" y="9469"/>
                </a:cubicBezTo>
                <a:cubicBezTo>
                  <a:pt x="42194" y="8474"/>
                  <a:pt x="29982" y="5354"/>
                  <a:pt x="33367" y="4425"/>
                </a:cubicBezTo>
                <a:cubicBezTo>
                  <a:pt x="36752" y="3496"/>
                  <a:pt x="54782" y="4580"/>
                  <a:pt x="58321" y="3894"/>
                </a:cubicBezTo>
                <a:cubicBezTo>
                  <a:pt x="61861" y="3208"/>
                  <a:pt x="60489" y="797"/>
                  <a:pt x="54604" y="310"/>
                </a:cubicBezTo>
                <a:cubicBezTo>
                  <a:pt x="48719" y="-177"/>
                  <a:pt x="28278" y="-132"/>
                  <a:pt x="23013" y="974"/>
                </a:cubicBezTo>
                <a:cubicBezTo>
                  <a:pt x="17748" y="2080"/>
                  <a:pt x="26553" y="5620"/>
                  <a:pt x="23013" y="6947"/>
                </a:cubicBezTo>
                <a:cubicBezTo>
                  <a:pt x="19474" y="8274"/>
                  <a:pt x="4940" y="7456"/>
                  <a:pt x="1776" y="8938"/>
                </a:cubicBezTo>
                <a:cubicBezTo>
                  <a:pt x="-1387" y="10420"/>
                  <a:pt x="4320" y="13606"/>
                  <a:pt x="4032" y="15840"/>
                </a:cubicBezTo>
                <a:cubicBezTo>
                  <a:pt x="3744" y="18075"/>
                  <a:pt x="-348" y="20044"/>
                  <a:pt x="50" y="22345"/>
                </a:cubicBezTo>
                <a:cubicBezTo>
                  <a:pt x="448" y="24646"/>
                  <a:pt x="5094" y="29424"/>
                  <a:pt x="6421" y="29645"/>
                </a:cubicBezTo>
                <a:close/>
              </a:path>
            </a:pathLst>
          </a:custGeom>
          <a:solidFill>
            <a:srgbClr val="FFFFFF">
              <a:alpha val="70440"/>
            </a:srgbClr>
          </a:solidFill>
          <a:ln>
            <a:noFill/>
          </a:ln>
        </p:spPr>
      </p:sp>
      <p:grpSp>
        <p:nvGrpSpPr>
          <p:cNvPr id="2209" name="Google Shape;2209;p36"/>
          <p:cNvGrpSpPr/>
          <p:nvPr/>
        </p:nvGrpSpPr>
        <p:grpSpPr>
          <a:xfrm flipH="1">
            <a:off x="5185225" y="4536325"/>
            <a:ext cx="1931300" cy="862775"/>
            <a:chOff x="7466375" y="3371475"/>
            <a:chExt cx="1931300" cy="862775"/>
          </a:xfrm>
        </p:grpSpPr>
        <p:sp>
          <p:nvSpPr>
            <p:cNvPr id="2210" name="Google Shape;2210;p36"/>
            <p:cNvSpPr/>
            <p:nvPr/>
          </p:nvSpPr>
          <p:spPr>
            <a:xfrm>
              <a:off x="8060825" y="3371475"/>
              <a:ext cx="102408" cy="537556"/>
            </a:xfrm>
            <a:custGeom>
              <a:avLst/>
              <a:gdLst/>
              <a:ahLst/>
              <a:cxnLst/>
              <a:rect l="l" t="t" r="r" b="b"/>
              <a:pathLst>
                <a:path w="7433" h="39024" extrusionOk="0">
                  <a:moveTo>
                    <a:pt x="7433" y="39024"/>
                  </a:moveTo>
                  <a:lnTo>
                    <a:pt x="5575" y="0"/>
                  </a:lnTo>
                  <a:lnTo>
                    <a:pt x="2124" y="0"/>
                  </a:lnTo>
                  <a:lnTo>
                    <a:pt x="0" y="38759"/>
                  </a:lnTo>
                  <a:close/>
                </a:path>
              </a:pathLst>
            </a:custGeom>
            <a:solidFill>
              <a:schemeClr val="dk2"/>
            </a:solidFill>
            <a:ln>
              <a:noFill/>
            </a:ln>
          </p:spPr>
        </p:sp>
        <p:sp>
          <p:nvSpPr>
            <p:cNvPr id="2211" name="Google Shape;2211;p36"/>
            <p:cNvSpPr/>
            <p:nvPr/>
          </p:nvSpPr>
          <p:spPr>
            <a:xfrm>
              <a:off x="7466375" y="3842700"/>
              <a:ext cx="1931300" cy="391550"/>
            </a:xfrm>
            <a:custGeom>
              <a:avLst/>
              <a:gdLst/>
              <a:ahLst/>
              <a:cxnLst/>
              <a:rect l="l" t="t" r="r" b="b"/>
              <a:pathLst>
                <a:path w="77252" h="15662" extrusionOk="0">
                  <a:moveTo>
                    <a:pt x="74863" y="3451"/>
                  </a:moveTo>
                  <a:lnTo>
                    <a:pt x="71677" y="0"/>
                  </a:lnTo>
                  <a:lnTo>
                    <a:pt x="6637" y="0"/>
                  </a:lnTo>
                  <a:lnTo>
                    <a:pt x="0" y="6902"/>
                  </a:lnTo>
                  <a:lnTo>
                    <a:pt x="6902" y="7167"/>
                  </a:lnTo>
                  <a:lnTo>
                    <a:pt x="6637" y="15662"/>
                  </a:lnTo>
                  <a:lnTo>
                    <a:pt x="77252" y="12742"/>
                  </a:lnTo>
                  <a:close/>
                </a:path>
              </a:pathLst>
            </a:custGeom>
            <a:solidFill>
              <a:schemeClr val="dk2"/>
            </a:solidFill>
            <a:ln>
              <a:noFill/>
            </a:ln>
          </p:spPr>
        </p:sp>
        <p:sp>
          <p:nvSpPr>
            <p:cNvPr id="2212" name="Google Shape;2212;p36"/>
            <p:cNvSpPr/>
            <p:nvPr/>
          </p:nvSpPr>
          <p:spPr>
            <a:xfrm>
              <a:off x="8328375" y="3371475"/>
              <a:ext cx="102408" cy="537556"/>
            </a:xfrm>
            <a:custGeom>
              <a:avLst/>
              <a:gdLst/>
              <a:ahLst/>
              <a:cxnLst/>
              <a:rect l="l" t="t" r="r" b="b"/>
              <a:pathLst>
                <a:path w="7433" h="39024" extrusionOk="0">
                  <a:moveTo>
                    <a:pt x="7433" y="39024"/>
                  </a:moveTo>
                  <a:lnTo>
                    <a:pt x="5575" y="0"/>
                  </a:lnTo>
                  <a:lnTo>
                    <a:pt x="2124" y="0"/>
                  </a:lnTo>
                  <a:lnTo>
                    <a:pt x="0" y="38759"/>
                  </a:lnTo>
                  <a:close/>
                </a:path>
              </a:pathLst>
            </a:custGeom>
            <a:solidFill>
              <a:schemeClr val="dk2"/>
            </a:solidFill>
            <a:ln>
              <a:noFill/>
            </a:ln>
          </p:spPr>
        </p:sp>
        <p:sp>
          <p:nvSpPr>
            <p:cNvPr id="2213" name="Google Shape;2213;p36"/>
            <p:cNvSpPr/>
            <p:nvPr/>
          </p:nvSpPr>
          <p:spPr>
            <a:xfrm>
              <a:off x="8766400" y="3371475"/>
              <a:ext cx="102408" cy="537556"/>
            </a:xfrm>
            <a:custGeom>
              <a:avLst/>
              <a:gdLst/>
              <a:ahLst/>
              <a:cxnLst/>
              <a:rect l="l" t="t" r="r" b="b"/>
              <a:pathLst>
                <a:path w="7433" h="39024" extrusionOk="0">
                  <a:moveTo>
                    <a:pt x="7433" y="39024"/>
                  </a:moveTo>
                  <a:lnTo>
                    <a:pt x="5575" y="0"/>
                  </a:lnTo>
                  <a:lnTo>
                    <a:pt x="2124" y="0"/>
                  </a:lnTo>
                  <a:lnTo>
                    <a:pt x="0" y="38759"/>
                  </a:lnTo>
                  <a:close/>
                </a:path>
              </a:pathLst>
            </a:custGeom>
            <a:solidFill>
              <a:schemeClr val="dk2"/>
            </a:solidFill>
            <a:ln>
              <a:noFill/>
            </a:ln>
          </p:spPr>
        </p:sp>
      </p:grpSp>
      <p:sp>
        <p:nvSpPr>
          <p:cNvPr id="2214" name="Google Shape;2214;p36"/>
          <p:cNvSpPr/>
          <p:nvPr/>
        </p:nvSpPr>
        <p:spPr>
          <a:xfrm>
            <a:off x="-488898" y="4592095"/>
            <a:ext cx="10173100" cy="744150"/>
          </a:xfrm>
          <a:custGeom>
            <a:avLst/>
            <a:gdLst/>
            <a:ahLst/>
            <a:cxnLst/>
            <a:rect l="l" t="t" r="r" b="b"/>
            <a:pathLst>
              <a:path w="406924" h="29766" extrusionOk="0">
                <a:moveTo>
                  <a:pt x="403488" y="5449"/>
                </a:moveTo>
                <a:cubicBezTo>
                  <a:pt x="400878" y="1423"/>
                  <a:pt x="388002" y="2396"/>
                  <a:pt x="371366" y="2529"/>
                </a:cubicBezTo>
                <a:cubicBezTo>
                  <a:pt x="354730" y="2662"/>
                  <a:pt x="324377" y="6202"/>
                  <a:pt x="303670" y="6246"/>
                </a:cubicBezTo>
                <a:cubicBezTo>
                  <a:pt x="282963" y="6290"/>
                  <a:pt x="264690" y="3149"/>
                  <a:pt x="247125" y="2795"/>
                </a:cubicBezTo>
                <a:cubicBezTo>
                  <a:pt x="229560" y="2441"/>
                  <a:pt x="222402" y="4584"/>
                  <a:pt x="198278" y="4122"/>
                </a:cubicBezTo>
                <a:cubicBezTo>
                  <a:pt x="174154" y="3660"/>
                  <a:pt x="133045" y="-332"/>
                  <a:pt x="102383" y="22"/>
                </a:cubicBezTo>
                <a:cubicBezTo>
                  <a:pt x="71721" y="376"/>
                  <a:pt x="27482" y="1846"/>
                  <a:pt x="14307" y="6246"/>
                </a:cubicBezTo>
                <a:cubicBezTo>
                  <a:pt x="1132" y="10646"/>
                  <a:pt x="-13523" y="22529"/>
                  <a:pt x="23333" y="26422"/>
                </a:cubicBezTo>
                <a:cubicBezTo>
                  <a:pt x="60189" y="30316"/>
                  <a:pt x="174828" y="29563"/>
                  <a:pt x="235444" y="29607"/>
                </a:cubicBezTo>
                <a:cubicBezTo>
                  <a:pt x="296060" y="29651"/>
                  <a:pt x="359021" y="30713"/>
                  <a:pt x="387028" y="26687"/>
                </a:cubicBezTo>
                <a:cubicBezTo>
                  <a:pt x="415035" y="22661"/>
                  <a:pt x="406098" y="9475"/>
                  <a:pt x="403488" y="5449"/>
                </a:cubicBezTo>
                <a:close/>
              </a:path>
            </a:pathLst>
          </a:custGeom>
          <a:solidFill>
            <a:schemeClr val="accent3"/>
          </a:solidFill>
          <a:ln>
            <a:noFill/>
          </a:ln>
        </p:spPr>
      </p:sp>
      <p:sp>
        <p:nvSpPr>
          <p:cNvPr id="2215" name="Google Shape;2215;p36"/>
          <p:cNvSpPr/>
          <p:nvPr/>
        </p:nvSpPr>
        <p:spPr>
          <a:xfrm flipH="1">
            <a:off x="-412888" y="4941891"/>
            <a:ext cx="10173825" cy="590625"/>
          </a:xfrm>
          <a:custGeom>
            <a:avLst/>
            <a:gdLst/>
            <a:ahLst/>
            <a:cxnLst/>
            <a:rect l="l" t="t" r="r" b="b"/>
            <a:pathLst>
              <a:path w="406953" h="23625" extrusionOk="0">
                <a:moveTo>
                  <a:pt x="401792" y="17739"/>
                </a:moveTo>
                <a:cubicBezTo>
                  <a:pt x="408960" y="14421"/>
                  <a:pt x="410065" y="4023"/>
                  <a:pt x="395951" y="1280"/>
                </a:cubicBezTo>
                <a:cubicBezTo>
                  <a:pt x="381837" y="-1463"/>
                  <a:pt x="350688" y="1015"/>
                  <a:pt x="317106" y="1280"/>
                </a:cubicBezTo>
                <a:cubicBezTo>
                  <a:pt x="283524" y="1546"/>
                  <a:pt x="231227" y="2431"/>
                  <a:pt x="194459" y="2873"/>
                </a:cubicBezTo>
                <a:cubicBezTo>
                  <a:pt x="157691" y="3315"/>
                  <a:pt x="126941" y="4244"/>
                  <a:pt x="96500" y="3934"/>
                </a:cubicBezTo>
                <a:cubicBezTo>
                  <a:pt x="66059" y="3624"/>
                  <a:pt x="26327" y="-1508"/>
                  <a:pt x="11815" y="1014"/>
                </a:cubicBezTo>
                <a:cubicBezTo>
                  <a:pt x="-2697" y="3536"/>
                  <a:pt x="-4246" y="15305"/>
                  <a:pt x="9426" y="19066"/>
                </a:cubicBezTo>
                <a:cubicBezTo>
                  <a:pt x="23098" y="22827"/>
                  <a:pt x="36592" y="23225"/>
                  <a:pt x="93845" y="23579"/>
                </a:cubicBezTo>
                <a:cubicBezTo>
                  <a:pt x="151098" y="23933"/>
                  <a:pt x="301621" y="22163"/>
                  <a:pt x="352945" y="21190"/>
                </a:cubicBezTo>
                <a:cubicBezTo>
                  <a:pt x="404270" y="20217"/>
                  <a:pt x="394624" y="21057"/>
                  <a:pt x="401792" y="17739"/>
                </a:cubicBezTo>
                <a:close/>
              </a:path>
            </a:pathLst>
          </a:custGeom>
          <a:solidFill>
            <a:schemeClr val="accent1"/>
          </a:solidFill>
          <a:ln>
            <a:noFill/>
          </a:ln>
        </p:spPr>
      </p:sp>
      <p:sp>
        <p:nvSpPr>
          <p:cNvPr id="2216" name="Google Shape;2216;p36"/>
          <p:cNvSpPr/>
          <p:nvPr/>
        </p:nvSpPr>
        <p:spPr>
          <a:xfrm>
            <a:off x="6263237" y="153447"/>
            <a:ext cx="2658375" cy="546200"/>
          </a:xfrm>
          <a:custGeom>
            <a:avLst/>
            <a:gdLst/>
            <a:ahLst/>
            <a:cxnLst/>
            <a:rect l="l" t="t" r="r" b="b"/>
            <a:pathLst>
              <a:path w="106335" h="21848" extrusionOk="0">
                <a:moveTo>
                  <a:pt x="13084" y="21206"/>
                </a:moveTo>
                <a:cubicBezTo>
                  <a:pt x="24190" y="22445"/>
                  <a:pt x="59983" y="21560"/>
                  <a:pt x="69363" y="20675"/>
                </a:cubicBezTo>
                <a:cubicBezTo>
                  <a:pt x="78743" y="19790"/>
                  <a:pt x="64098" y="16737"/>
                  <a:pt x="69363" y="15896"/>
                </a:cubicBezTo>
                <a:cubicBezTo>
                  <a:pt x="74628" y="15055"/>
                  <a:pt x="95114" y="16516"/>
                  <a:pt x="100954" y="15631"/>
                </a:cubicBezTo>
                <a:cubicBezTo>
                  <a:pt x="106795" y="14746"/>
                  <a:pt x="107769" y="11605"/>
                  <a:pt x="104406" y="10587"/>
                </a:cubicBezTo>
                <a:cubicBezTo>
                  <a:pt x="101044" y="9569"/>
                  <a:pt x="86575" y="11029"/>
                  <a:pt x="80779" y="9525"/>
                </a:cubicBezTo>
                <a:cubicBezTo>
                  <a:pt x="74983" y="8021"/>
                  <a:pt x="78876" y="3065"/>
                  <a:pt x="69629" y="1561"/>
                </a:cubicBezTo>
                <a:cubicBezTo>
                  <a:pt x="60382" y="57"/>
                  <a:pt x="33171" y="-430"/>
                  <a:pt x="25295" y="499"/>
                </a:cubicBezTo>
                <a:cubicBezTo>
                  <a:pt x="17419" y="1428"/>
                  <a:pt x="17552" y="5720"/>
                  <a:pt x="22375" y="7136"/>
                </a:cubicBezTo>
                <a:cubicBezTo>
                  <a:pt x="27198" y="8552"/>
                  <a:pt x="49409" y="8021"/>
                  <a:pt x="54232" y="8994"/>
                </a:cubicBezTo>
                <a:cubicBezTo>
                  <a:pt x="59055" y="9967"/>
                  <a:pt x="59895" y="12268"/>
                  <a:pt x="51311" y="12976"/>
                </a:cubicBezTo>
                <a:cubicBezTo>
                  <a:pt x="42727" y="13684"/>
                  <a:pt x="9101" y="11869"/>
                  <a:pt x="2730" y="13241"/>
                </a:cubicBezTo>
                <a:cubicBezTo>
                  <a:pt x="-3641" y="14613"/>
                  <a:pt x="1979" y="19967"/>
                  <a:pt x="13084" y="21206"/>
                </a:cubicBezTo>
                <a:close/>
              </a:path>
            </a:pathLst>
          </a:custGeom>
          <a:solidFill>
            <a:srgbClr val="FFFFFF">
              <a:alpha val="70440"/>
            </a:srgbClr>
          </a:solidFill>
          <a:ln>
            <a:noFill/>
          </a:ln>
        </p:spPr>
      </p:sp>
      <p:sp>
        <p:nvSpPr>
          <p:cNvPr id="2217" name="Google Shape;2217;p36"/>
          <p:cNvSpPr/>
          <p:nvPr/>
        </p:nvSpPr>
        <p:spPr>
          <a:xfrm>
            <a:off x="5812746" y="605500"/>
            <a:ext cx="1408578" cy="230093"/>
          </a:xfrm>
          <a:custGeom>
            <a:avLst/>
            <a:gdLst/>
            <a:ahLst/>
            <a:cxnLst/>
            <a:rect l="l" t="t" r="r" b="b"/>
            <a:pathLst>
              <a:path w="84701" h="13836" extrusionOk="0">
                <a:moveTo>
                  <a:pt x="75172" y="1120"/>
                </a:moveTo>
                <a:cubicBezTo>
                  <a:pt x="68226" y="-650"/>
                  <a:pt x="45173" y="14"/>
                  <a:pt x="37740" y="1120"/>
                </a:cubicBezTo>
                <a:cubicBezTo>
                  <a:pt x="30307" y="2226"/>
                  <a:pt x="36502" y="6518"/>
                  <a:pt x="30573" y="7757"/>
                </a:cubicBezTo>
                <a:cubicBezTo>
                  <a:pt x="24644" y="8996"/>
                  <a:pt x="5486" y="7580"/>
                  <a:pt x="2167" y="8553"/>
                </a:cubicBezTo>
                <a:cubicBezTo>
                  <a:pt x="-1151" y="9526"/>
                  <a:pt x="-2213" y="13066"/>
                  <a:pt x="10662" y="13597"/>
                </a:cubicBezTo>
                <a:cubicBezTo>
                  <a:pt x="23537" y="14128"/>
                  <a:pt x="68667" y="13819"/>
                  <a:pt x="79419" y="11739"/>
                </a:cubicBezTo>
                <a:cubicBezTo>
                  <a:pt x="90171" y="9660"/>
                  <a:pt x="82119" y="2890"/>
                  <a:pt x="75172" y="1120"/>
                </a:cubicBezTo>
                <a:close/>
              </a:path>
            </a:pathLst>
          </a:custGeom>
          <a:solidFill>
            <a:srgbClr val="FFFFFF">
              <a:alpha val="70440"/>
            </a:srgbClr>
          </a:solidFill>
          <a:ln>
            <a:noFill/>
          </a:ln>
        </p:spPr>
      </p:sp>
      <p:sp>
        <p:nvSpPr>
          <p:cNvPr id="2218" name="Google Shape;2218;p36"/>
          <p:cNvSpPr/>
          <p:nvPr/>
        </p:nvSpPr>
        <p:spPr>
          <a:xfrm>
            <a:off x="8528226" y="1040375"/>
            <a:ext cx="997010" cy="810425"/>
          </a:xfrm>
          <a:custGeom>
            <a:avLst/>
            <a:gdLst/>
            <a:ahLst/>
            <a:cxnLst/>
            <a:rect l="l" t="t" r="r" b="b"/>
            <a:pathLst>
              <a:path w="74501" h="32417" extrusionOk="0">
                <a:moveTo>
                  <a:pt x="67535" y="2117"/>
                </a:moveTo>
                <a:cubicBezTo>
                  <a:pt x="65279" y="-2396"/>
                  <a:pt x="58376" y="1587"/>
                  <a:pt x="56385" y="2914"/>
                </a:cubicBezTo>
                <a:cubicBezTo>
                  <a:pt x="54394" y="4241"/>
                  <a:pt x="54571" y="8842"/>
                  <a:pt x="55589" y="10081"/>
                </a:cubicBezTo>
                <a:cubicBezTo>
                  <a:pt x="56607" y="11320"/>
                  <a:pt x="61474" y="9374"/>
                  <a:pt x="62491" y="10347"/>
                </a:cubicBezTo>
                <a:cubicBezTo>
                  <a:pt x="63509" y="11321"/>
                  <a:pt x="66163" y="14860"/>
                  <a:pt x="61694" y="15922"/>
                </a:cubicBezTo>
                <a:cubicBezTo>
                  <a:pt x="57225" y="16984"/>
                  <a:pt x="39926" y="15612"/>
                  <a:pt x="35678" y="16718"/>
                </a:cubicBezTo>
                <a:cubicBezTo>
                  <a:pt x="31431" y="17824"/>
                  <a:pt x="40766" y="21363"/>
                  <a:pt x="36209" y="22558"/>
                </a:cubicBezTo>
                <a:cubicBezTo>
                  <a:pt x="31652" y="23753"/>
                  <a:pt x="13556" y="22603"/>
                  <a:pt x="8335" y="23886"/>
                </a:cubicBezTo>
                <a:cubicBezTo>
                  <a:pt x="3114" y="25169"/>
                  <a:pt x="-5381" y="29239"/>
                  <a:pt x="4884" y="30257"/>
                </a:cubicBezTo>
                <a:cubicBezTo>
                  <a:pt x="15149" y="31275"/>
                  <a:pt x="59482" y="34682"/>
                  <a:pt x="69924" y="29992"/>
                </a:cubicBezTo>
                <a:cubicBezTo>
                  <a:pt x="80366" y="25302"/>
                  <a:pt x="69792" y="6630"/>
                  <a:pt x="67535" y="2117"/>
                </a:cubicBezTo>
                <a:close/>
              </a:path>
            </a:pathLst>
          </a:custGeom>
          <a:solidFill>
            <a:srgbClr val="FFFFFF">
              <a:alpha val="70440"/>
            </a:srgbClr>
          </a:solidFill>
          <a:ln>
            <a:noFill/>
          </a:ln>
        </p:spPr>
      </p:sp>
      <p:sp>
        <p:nvSpPr>
          <p:cNvPr id="2219" name="Google Shape;2219;p36"/>
          <p:cNvSpPr/>
          <p:nvPr/>
        </p:nvSpPr>
        <p:spPr>
          <a:xfrm flipH="1">
            <a:off x="-369524" y="2166538"/>
            <a:ext cx="997010" cy="810425"/>
          </a:xfrm>
          <a:custGeom>
            <a:avLst/>
            <a:gdLst/>
            <a:ahLst/>
            <a:cxnLst/>
            <a:rect l="l" t="t" r="r" b="b"/>
            <a:pathLst>
              <a:path w="74501" h="32417" extrusionOk="0">
                <a:moveTo>
                  <a:pt x="67535" y="2117"/>
                </a:moveTo>
                <a:cubicBezTo>
                  <a:pt x="65279" y="-2396"/>
                  <a:pt x="58376" y="1587"/>
                  <a:pt x="56385" y="2914"/>
                </a:cubicBezTo>
                <a:cubicBezTo>
                  <a:pt x="54394" y="4241"/>
                  <a:pt x="54571" y="8842"/>
                  <a:pt x="55589" y="10081"/>
                </a:cubicBezTo>
                <a:cubicBezTo>
                  <a:pt x="56607" y="11320"/>
                  <a:pt x="61474" y="9374"/>
                  <a:pt x="62491" y="10347"/>
                </a:cubicBezTo>
                <a:cubicBezTo>
                  <a:pt x="63509" y="11321"/>
                  <a:pt x="66163" y="14860"/>
                  <a:pt x="61694" y="15922"/>
                </a:cubicBezTo>
                <a:cubicBezTo>
                  <a:pt x="57225" y="16984"/>
                  <a:pt x="39926" y="15612"/>
                  <a:pt x="35678" y="16718"/>
                </a:cubicBezTo>
                <a:cubicBezTo>
                  <a:pt x="31431" y="17824"/>
                  <a:pt x="40766" y="21363"/>
                  <a:pt x="36209" y="22558"/>
                </a:cubicBezTo>
                <a:cubicBezTo>
                  <a:pt x="31652" y="23753"/>
                  <a:pt x="13556" y="22603"/>
                  <a:pt x="8335" y="23886"/>
                </a:cubicBezTo>
                <a:cubicBezTo>
                  <a:pt x="3114" y="25169"/>
                  <a:pt x="-5381" y="29239"/>
                  <a:pt x="4884" y="30257"/>
                </a:cubicBezTo>
                <a:cubicBezTo>
                  <a:pt x="15149" y="31275"/>
                  <a:pt x="59482" y="34682"/>
                  <a:pt x="69924" y="29992"/>
                </a:cubicBezTo>
                <a:cubicBezTo>
                  <a:pt x="80366" y="25302"/>
                  <a:pt x="69792" y="6630"/>
                  <a:pt x="67535" y="2117"/>
                </a:cubicBezTo>
                <a:close/>
              </a:path>
            </a:pathLst>
          </a:custGeom>
          <a:solidFill>
            <a:srgbClr val="FFFFFF">
              <a:alpha val="70440"/>
            </a:srgbClr>
          </a:solidFill>
          <a:ln>
            <a:noFill/>
          </a:ln>
        </p:spPr>
      </p:sp>
      <p:grpSp>
        <p:nvGrpSpPr>
          <p:cNvPr id="2" name="Group 1">
            <a:extLst>
              <a:ext uri="{FF2B5EF4-FFF2-40B4-BE49-F238E27FC236}">
                <a16:creationId xmlns:a16="http://schemas.microsoft.com/office/drawing/2014/main" id="{B5AC51D0-C031-FC8B-C5EA-39B8957794B9}"/>
              </a:ext>
            </a:extLst>
          </p:cNvPr>
          <p:cNvGrpSpPr/>
          <p:nvPr/>
        </p:nvGrpSpPr>
        <p:grpSpPr>
          <a:xfrm>
            <a:off x="614352" y="301547"/>
            <a:ext cx="4292083" cy="1586959"/>
            <a:chOff x="1112279" y="1989168"/>
            <a:chExt cx="8584165" cy="3594897"/>
          </a:xfrm>
        </p:grpSpPr>
        <p:grpSp>
          <p:nvGrpSpPr>
            <p:cNvPr id="3" name="Group 5">
              <a:extLst>
                <a:ext uri="{FF2B5EF4-FFF2-40B4-BE49-F238E27FC236}">
                  <a16:creationId xmlns:a16="http://schemas.microsoft.com/office/drawing/2014/main" id="{D5A44AA5-942A-3EBA-32B4-5A04CD1EEB63}"/>
                </a:ext>
              </a:extLst>
            </p:cNvPr>
            <p:cNvGrpSpPr/>
            <p:nvPr/>
          </p:nvGrpSpPr>
          <p:grpSpPr>
            <a:xfrm>
              <a:off x="1112279" y="1989168"/>
              <a:ext cx="8584165" cy="3594897"/>
              <a:chOff x="-3" y="25261"/>
              <a:chExt cx="4378563" cy="1642378"/>
            </a:xfrm>
          </p:grpSpPr>
          <p:pic>
            <p:nvPicPr>
              <p:cNvPr id="5" name="Picture 6">
                <a:extLst>
                  <a:ext uri="{FF2B5EF4-FFF2-40B4-BE49-F238E27FC236}">
                    <a16:creationId xmlns:a16="http://schemas.microsoft.com/office/drawing/2014/main" id="{E4CDAC8E-7286-A81E-3043-0E9EB62B0C2B}"/>
                  </a:ext>
                </a:extLst>
              </p:cNvPr>
              <p:cNvPicPr>
                <a:picLocks noChangeAspect="1"/>
              </p:cNvPicPr>
              <p:nvPr/>
            </p:nvPicPr>
            <p:blipFill>
              <a:blip r:embed="rId3"/>
              <a:srcRect b="13961"/>
              <a:stretch>
                <a:fillRect/>
              </a:stretch>
            </p:blipFill>
            <p:spPr>
              <a:xfrm rot="10800000">
                <a:off x="-3" y="202639"/>
                <a:ext cx="4378563" cy="1465000"/>
              </a:xfrm>
              <a:prstGeom prst="rect">
                <a:avLst/>
              </a:prstGeom>
            </p:spPr>
          </p:pic>
          <p:pic>
            <p:nvPicPr>
              <p:cNvPr id="13" name="Picture 7">
                <a:extLst>
                  <a:ext uri="{FF2B5EF4-FFF2-40B4-BE49-F238E27FC236}">
                    <a16:creationId xmlns:a16="http://schemas.microsoft.com/office/drawing/2014/main" id="{9C860967-0993-AFD2-763F-DD6DA399CE9E}"/>
                  </a:ext>
                </a:extLst>
              </p:cNvPr>
              <p:cNvPicPr>
                <a:picLocks noChangeAspect="1"/>
              </p:cNvPicPr>
              <p:nvPr/>
            </p:nvPicPr>
            <p:blipFill>
              <a:blip r:embed="rId4">
                <a:alphaModFix amt="95000"/>
              </a:blip>
              <a:srcRect/>
              <a:stretch>
                <a:fillRect/>
              </a:stretch>
            </p:blipFill>
            <p:spPr>
              <a:xfrm rot="5221024">
                <a:off x="1963901" y="-240651"/>
                <a:ext cx="450760" cy="982583"/>
              </a:xfrm>
              <a:prstGeom prst="rect">
                <a:avLst/>
              </a:prstGeom>
            </p:spPr>
          </p:pic>
        </p:grpSp>
        <p:sp>
          <p:nvSpPr>
            <p:cNvPr id="4" name="TextBox 3">
              <a:extLst>
                <a:ext uri="{FF2B5EF4-FFF2-40B4-BE49-F238E27FC236}">
                  <a16:creationId xmlns:a16="http://schemas.microsoft.com/office/drawing/2014/main" id="{970C70DB-3DB0-C175-F402-F8D80E1A7075}"/>
                </a:ext>
              </a:extLst>
            </p:cNvPr>
            <p:cNvSpPr txBox="1"/>
            <p:nvPr/>
          </p:nvSpPr>
          <p:spPr>
            <a:xfrm>
              <a:off x="1522721" y="2931676"/>
              <a:ext cx="7763281" cy="1975396"/>
            </a:xfrm>
            <a:prstGeom prst="rect">
              <a:avLst/>
            </a:prstGeom>
            <a:noFill/>
          </p:spPr>
          <p:txBody>
            <a:bodyPr wrap="square">
              <a:spAutoFit/>
            </a:bodyPr>
            <a:lstStyle/>
            <a:p>
              <a:pPr algn="ctr" defTabSz="457200">
                <a:lnSpc>
                  <a:spcPct val="150000"/>
                </a:lnSpc>
                <a:buClrTx/>
              </a:pPr>
              <a:r>
                <a:rPr lang="vi-VN" sz="1800" kern="1200">
                  <a:latin typeface="Arial" panose="020B0604020202020204" pitchFamily="34" charset="0"/>
                  <a:ea typeface="+mn-ea"/>
                  <a:cs typeface="Arial" panose="020B0604020202020204" pitchFamily="34" charset="0"/>
                </a:rPr>
                <a:t>Hãy quan sát và để ý đến cuộc sống xung quanh em:</a:t>
              </a:r>
            </a:p>
          </p:txBody>
        </p:sp>
      </p:grpSp>
      <p:sp>
        <p:nvSpPr>
          <p:cNvPr id="15" name="Rectangle: Rounded Corners 14">
            <a:extLst>
              <a:ext uri="{FF2B5EF4-FFF2-40B4-BE49-F238E27FC236}">
                <a16:creationId xmlns:a16="http://schemas.microsoft.com/office/drawing/2014/main" id="{7CB3A13C-75E6-22C6-A832-F7481069FAEB}"/>
              </a:ext>
            </a:extLst>
          </p:cNvPr>
          <p:cNvSpPr/>
          <p:nvPr/>
        </p:nvSpPr>
        <p:spPr>
          <a:xfrm>
            <a:off x="541936" y="2059067"/>
            <a:ext cx="4973648" cy="590622"/>
          </a:xfrm>
          <a:prstGeom prst="roundRect">
            <a:avLst/>
          </a:prstGeom>
          <a:solidFill>
            <a:srgbClr val="FFFFFF"/>
          </a:solidFill>
          <a:ln w="19050">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cs typeface="Arial" panose="020B0604020202020204" pitchFamily="34" charset="0"/>
              </a:rPr>
              <a:t>Nơi em đang sống có lao động trẻ em không?</a:t>
            </a:r>
          </a:p>
        </p:txBody>
      </p:sp>
      <p:sp>
        <p:nvSpPr>
          <p:cNvPr id="16" name="Rectangle: Rounded Corners 15">
            <a:extLst>
              <a:ext uri="{FF2B5EF4-FFF2-40B4-BE49-F238E27FC236}">
                <a16:creationId xmlns:a16="http://schemas.microsoft.com/office/drawing/2014/main" id="{A1A8708A-9ECB-5D39-6C28-3F010BAB4DBF}"/>
              </a:ext>
            </a:extLst>
          </p:cNvPr>
          <p:cNvSpPr/>
          <p:nvPr/>
        </p:nvSpPr>
        <p:spPr>
          <a:xfrm>
            <a:off x="556871" y="2826594"/>
            <a:ext cx="4973647" cy="1514859"/>
          </a:xfrm>
          <a:prstGeom prst="roundRect">
            <a:avLst>
              <a:gd name="adj" fmla="val 8842"/>
            </a:avLst>
          </a:prstGeom>
          <a:solidFill>
            <a:srgbClr val="FFFFFF"/>
          </a:solidFill>
          <a:ln w="19050">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rgbClr val="000000"/>
                </a:solidFill>
                <a:cs typeface="Arial" panose="020B0604020202020204" pitchFamily="34" charset="0"/>
              </a:rPr>
              <a:t>Làm thế nào để bảo vệ bản thân và giúp đỡ bạn khác nếu xảy ra trường hợp tương tự như hai bạn nhỏ trong câu chuyện?</a:t>
            </a:r>
            <a:endParaRPr lang="en-US" sz="1800">
              <a:solidFill>
                <a:srgbClr val="000000"/>
              </a:solidFill>
              <a:latin typeface="Arial" panose="020B0604020202020204" pitchFamily="34" charset="0"/>
              <a:cs typeface="Arial" panose="020B0604020202020204" pitchFamily="34" charset="0"/>
            </a:endParaRPr>
          </a:p>
        </p:txBody>
      </p:sp>
      <p:sp>
        <p:nvSpPr>
          <p:cNvPr id="6" name="Freeform 8">
            <a:extLst>
              <a:ext uri="{FF2B5EF4-FFF2-40B4-BE49-F238E27FC236}">
                <a16:creationId xmlns:a16="http://schemas.microsoft.com/office/drawing/2014/main" id="{7120EB9E-4E35-15C3-D112-548470E13509}"/>
              </a:ext>
            </a:extLst>
          </p:cNvPr>
          <p:cNvSpPr/>
          <p:nvPr/>
        </p:nvSpPr>
        <p:spPr>
          <a:xfrm>
            <a:off x="13838623" y="3443914"/>
            <a:ext cx="3939921" cy="4114800"/>
          </a:xfrm>
          <a:custGeom>
            <a:avLst/>
            <a:gdLst/>
            <a:ahLst/>
            <a:cxnLst/>
            <a:rect l="l" t="t" r="r" b="b"/>
            <a:pathLst>
              <a:path w="3939921" h="4114800">
                <a:moveTo>
                  <a:pt x="0" y="0"/>
                </a:moveTo>
                <a:lnTo>
                  <a:pt x="3939921" y="0"/>
                </a:lnTo>
                <a:lnTo>
                  <a:pt x="3939921"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pic>
        <p:nvPicPr>
          <p:cNvPr id="7" name="Picture 6">
            <a:extLst>
              <a:ext uri="{FF2B5EF4-FFF2-40B4-BE49-F238E27FC236}">
                <a16:creationId xmlns:a16="http://schemas.microsoft.com/office/drawing/2014/main" id="{000A9257-6D8B-AF55-6A96-4EEAFAF4427F}"/>
              </a:ext>
            </a:extLst>
          </p:cNvPr>
          <p:cNvPicPr>
            <a:picLocks noChangeAspect="1"/>
          </p:cNvPicPr>
          <p:nvPr/>
        </p:nvPicPr>
        <p:blipFill>
          <a:blip r:embed="rId7"/>
          <a:stretch>
            <a:fillRect/>
          </a:stretch>
        </p:blipFill>
        <p:spPr>
          <a:xfrm>
            <a:off x="5755489" y="778619"/>
            <a:ext cx="3089095" cy="3227770"/>
          </a:xfrm>
          <a:prstGeom prst="rect">
            <a:avLst/>
          </a:prstGeom>
        </p:spPr>
      </p:pic>
    </p:spTree>
    <p:extLst>
      <p:ext uri="{BB962C8B-B14F-4D97-AF65-F5344CB8AC3E}">
        <p14:creationId xmlns:p14="http://schemas.microsoft.com/office/powerpoint/2010/main" val="818145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strVal val="#ppt_h"/>
                                          </p:val>
                                        </p:tav>
                                        <p:tav tm="100000">
                                          <p:val>
                                            <p:strVal val="#ppt_h"/>
                                          </p:val>
                                        </p:tav>
                                      </p:tavLst>
                                    </p:anim>
                                  </p:childTnLst>
                                </p:cTn>
                              </p:par>
                            </p:childTnLst>
                          </p:cTn>
                        </p:par>
                        <p:par>
                          <p:cTn id="14" fill="hold">
                            <p:stCondLst>
                              <p:cond delay="500"/>
                            </p:stCondLst>
                            <p:childTnLst>
                              <p:par>
                                <p:cTn id="15" presetID="17" presetClass="entr" presetSubtype="10"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223"/>
        <p:cNvGrpSpPr/>
        <p:nvPr/>
      </p:nvGrpSpPr>
      <p:grpSpPr>
        <a:xfrm>
          <a:off x="0" y="0"/>
          <a:ext cx="0" cy="0"/>
          <a:chOff x="0" y="0"/>
          <a:chExt cx="0" cy="0"/>
        </a:xfrm>
      </p:grpSpPr>
      <p:sp>
        <p:nvSpPr>
          <p:cNvPr id="2232" name="Google Shape;2232;p37"/>
          <p:cNvSpPr/>
          <p:nvPr/>
        </p:nvSpPr>
        <p:spPr>
          <a:xfrm>
            <a:off x="-212375" y="4400175"/>
            <a:ext cx="9504000" cy="7965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37"/>
          <p:cNvSpPr/>
          <p:nvPr/>
        </p:nvSpPr>
        <p:spPr>
          <a:xfrm>
            <a:off x="-311925" y="4466800"/>
            <a:ext cx="9729500" cy="205725"/>
          </a:xfrm>
          <a:custGeom>
            <a:avLst/>
            <a:gdLst/>
            <a:ahLst/>
            <a:cxnLst/>
            <a:rect l="l" t="t" r="r" b="b"/>
            <a:pathLst>
              <a:path w="389180" h="8229" extrusionOk="0">
                <a:moveTo>
                  <a:pt x="1593" y="1327"/>
                </a:moveTo>
                <a:lnTo>
                  <a:pt x="389180" y="0"/>
                </a:lnTo>
                <a:lnTo>
                  <a:pt x="388118" y="8229"/>
                </a:lnTo>
                <a:lnTo>
                  <a:pt x="0" y="7168"/>
                </a:lnTo>
                <a:close/>
              </a:path>
            </a:pathLst>
          </a:custGeom>
          <a:solidFill>
            <a:srgbClr val="FFFFFF">
              <a:alpha val="18240"/>
            </a:srgbClr>
          </a:solidFill>
          <a:ln>
            <a:noFill/>
          </a:ln>
        </p:spPr>
      </p:sp>
      <p:sp>
        <p:nvSpPr>
          <p:cNvPr id="2234" name="Google Shape;2234;p37"/>
          <p:cNvSpPr/>
          <p:nvPr/>
        </p:nvSpPr>
        <p:spPr>
          <a:xfrm>
            <a:off x="-235725" y="4924000"/>
            <a:ext cx="9729500" cy="106668"/>
          </a:xfrm>
          <a:custGeom>
            <a:avLst/>
            <a:gdLst/>
            <a:ahLst/>
            <a:cxnLst/>
            <a:rect l="l" t="t" r="r" b="b"/>
            <a:pathLst>
              <a:path w="389180" h="8229" extrusionOk="0">
                <a:moveTo>
                  <a:pt x="1593" y="1327"/>
                </a:moveTo>
                <a:lnTo>
                  <a:pt x="389180" y="0"/>
                </a:lnTo>
                <a:lnTo>
                  <a:pt x="388118" y="8229"/>
                </a:lnTo>
                <a:lnTo>
                  <a:pt x="0" y="7168"/>
                </a:lnTo>
                <a:close/>
              </a:path>
            </a:pathLst>
          </a:custGeom>
          <a:solidFill>
            <a:srgbClr val="FFFFFF">
              <a:alpha val="18240"/>
            </a:srgbClr>
          </a:solidFill>
          <a:ln>
            <a:noFill/>
          </a:ln>
        </p:spPr>
      </p:sp>
      <p:sp>
        <p:nvSpPr>
          <p:cNvPr id="2235" name="Google Shape;2235;p37"/>
          <p:cNvSpPr/>
          <p:nvPr/>
        </p:nvSpPr>
        <p:spPr>
          <a:xfrm>
            <a:off x="-444350" y="-221250"/>
            <a:ext cx="2534875" cy="666275"/>
          </a:xfrm>
          <a:custGeom>
            <a:avLst/>
            <a:gdLst/>
            <a:ahLst/>
            <a:cxnLst/>
            <a:rect l="l" t="t" r="r" b="b"/>
            <a:pathLst>
              <a:path w="112175" h="26651" extrusionOk="0">
                <a:moveTo>
                  <a:pt x="5032" y="24291"/>
                </a:moveTo>
                <a:cubicBezTo>
                  <a:pt x="17686" y="24026"/>
                  <a:pt x="72860" y="25308"/>
                  <a:pt x="83612" y="24025"/>
                </a:cubicBezTo>
                <a:cubicBezTo>
                  <a:pt x="94364" y="22742"/>
                  <a:pt x="64852" y="18362"/>
                  <a:pt x="69542" y="16592"/>
                </a:cubicBezTo>
                <a:cubicBezTo>
                  <a:pt x="74232" y="14822"/>
                  <a:pt x="116618" y="14379"/>
                  <a:pt x="111751" y="13406"/>
                </a:cubicBezTo>
                <a:cubicBezTo>
                  <a:pt x="106884" y="12433"/>
                  <a:pt x="56003" y="12964"/>
                  <a:pt x="40340" y="10752"/>
                </a:cubicBezTo>
                <a:cubicBezTo>
                  <a:pt x="24677" y="8540"/>
                  <a:pt x="24014" y="664"/>
                  <a:pt x="17775" y="133"/>
                </a:cubicBezTo>
                <a:cubicBezTo>
                  <a:pt x="11536" y="-398"/>
                  <a:pt x="4589" y="3319"/>
                  <a:pt x="2908" y="7566"/>
                </a:cubicBezTo>
                <a:cubicBezTo>
                  <a:pt x="1227" y="11814"/>
                  <a:pt x="7333" y="22831"/>
                  <a:pt x="7687" y="25618"/>
                </a:cubicBezTo>
                <a:cubicBezTo>
                  <a:pt x="8041" y="28406"/>
                  <a:pt x="-7622" y="24557"/>
                  <a:pt x="5032" y="24291"/>
                </a:cubicBezTo>
                <a:close/>
              </a:path>
            </a:pathLst>
          </a:custGeom>
          <a:solidFill>
            <a:srgbClr val="FFFFFF">
              <a:alpha val="70440"/>
            </a:srgbClr>
          </a:solidFill>
          <a:ln>
            <a:noFill/>
          </a:ln>
        </p:spPr>
      </p:sp>
      <p:sp>
        <p:nvSpPr>
          <p:cNvPr id="2237" name="Google Shape;2237;p37"/>
          <p:cNvSpPr/>
          <p:nvPr/>
        </p:nvSpPr>
        <p:spPr>
          <a:xfrm>
            <a:off x="7941603" y="-464410"/>
            <a:ext cx="1862525" cy="810425"/>
          </a:xfrm>
          <a:custGeom>
            <a:avLst/>
            <a:gdLst/>
            <a:ahLst/>
            <a:cxnLst/>
            <a:rect l="l" t="t" r="r" b="b"/>
            <a:pathLst>
              <a:path w="74501" h="32417" extrusionOk="0">
                <a:moveTo>
                  <a:pt x="67535" y="2117"/>
                </a:moveTo>
                <a:cubicBezTo>
                  <a:pt x="65279" y="-2396"/>
                  <a:pt x="58376" y="1587"/>
                  <a:pt x="56385" y="2914"/>
                </a:cubicBezTo>
                <a:cubicBezTo>
                  <a:pt x="54394" y="4241"/>
                  <a:pt x="54571" y="8842"/>
                  <a:pt x="55589" y="10081"/>
                </a:cubicBezTo>
                <a:cubicBezTo>
                  <a:pt x="56607" y="11320"/>
                  <a:pt x="61474" y="9374"/>
                  <a:pt x="62491" y="10347"/>
                </a:cubicBezTo>
                <a:cubicBezTo>
                  <a:pt x="63509" y="11321"/>
                  <a:pt x="66163" y="14860"/>
                  <a:pt x="61694" y="15922"/>
                </a:cubicBezTo>
                <a:cubicBezTo>
                  <a:pt x="57225" y="16984"/>
                  <a:pt x="39926" y="15612"/>
                  <a:pt x="35678" y="16718"/>
                </a:cubicBezTo>
                <a:cubicBezTo>
                  <a:pt x="31431" y="17824"/>
                  <a:pt x="40766" y="21363"/>
                  <a:pt x="36209" y="22558"/>
                </a:cubicBezTo>
                <a:cubicBezTo>
                  <a:pt x="31652" y="23753"/>
                  <a:pt x="13556" y="22603"/>
                  <a:pt x="8335" y="23886"/>
                </a:cubicBezTo>
                <a:cubicBezTo>
                  <a:pt x="3114" y="25169"/>
                  <a:pt x="-5381" y="29239"/>
                  <a:pt x="4884" y="30257"/>
                </a:cubicBezTo>
                <a:cubicBezTo>
                  <a:pt x="15149" y="31275"/>
                  <a:pt x="59482" y="34682"/>
                  <a:pt x="69924" y="29992"/>
                </a:cubicBezTo>
                <a:cubicBezTo>
                  <a:pt x="80366" y="25302"/>
                  <a:pt x="69792" y="6630"/>
                  <a:pt x="67535" y="2117"/>
                </a:cubicBezTo>
                <a:close/>
              </a:path>
            </a:pathLst>
          </a:custGeom>
          <a:solidFill>
            <a:srgbClr val="FFFFFF">
              <a:alpha val="70440"/>
            </a:srgbClr>
          </a:solidFill>
          <a:ln>
            <a:noFill/>
          </a:ln>
        </p:spPr>
      </p:sp>
      <p:grpSp>
        <p:nvGrpSpPr>
          <p:cNvPr id="2238" name="Google Shape;2238;p37"/>
          <p:cNvGrpSpPr/>
          <p:nvPr/>
        </p:nvGrpSpPr>
        <p:grpSpPr>
          <a:xfrm>
            <a:off x="3921060" y="3611861"/>
            <a:ext cx="1279605" cy="1196290"/>
            <a:chOff x="8717150" y="1916413"/>
            <a:chExt cx="2363075" cy="2209214"/>
          </a:xfrm>
        </p:grpSpPr>
        <p:sp>
          <p:nvSpPr>
            <p:cNvPr id="2239" name="Google Shape;2239;p37"/>
            <p:cNvSpPr/>
            <p:nvPr/>
          </p:nvSpPr>
          <p:spPr>
            <a:xfrm>
              <a:off x="10137450" y="2977488"/>
              <a:ext cx="245400" cy="178700"/>
            </a:xfrm>
            <a:custGeom>
              <a:avLst/>
              <a:gdLst/>
              <a:ahLst/>
              <a:cxnLst/>
              <a:rect l="l" t="t" r="r" b="b"/>
              <a:pathLst>
                <a:path w="9816" h="7148" extrusionOk="0">
                  <a:moveTo>
                    <a:pt x="8511" y="0"/>
                  </a:moveTo>
                  <a:cubicBezTo>
                    <a:pt x="8321" y="0"/>
                    <a:pt x="8129" y="48"/>
                    <a:pt x="7952" y="147"/>
                  </a:cubicBezTo>
                  <a:lnTo>
                    <a:pt x="1" y="4620"/>
                  </a:lnTo>
                  <a:lnTo>
                    <a:pt x="164" y="4620"/>
                  </a:lnTo>
                  <a:lnTo>
                    <a:pt x="164" y="7147"/>
                  </a:lnTo>
                  <a:lnTo>
                    <a:pt x="9071" y="2136"/>
                  </a:lnTo>
                  <a:cubicBezTo>
                    <a:pt x="9621" y="1828"/>
                    <a:pt x="9815" y="1132"/>
                    <a:pt x="9506" y="582"/>
                  </a:cubicBezTo>
                  <a:cubicBezTo>
                    <a:pt x="9297" y="210"/>
                    <a:pt x="8910" y="0"/>
                    <a:pt x="85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37"/>
            <p:cNvSpPr/>
            <p:nvPr/>
          </p:nvSpPr>
          <p:spPr>
            <a:xfrm>
              <a:off x="10261900" y="2944313"/>
              <a:ext cx="191175" cy="85600"/>
            </a:xfrm>
            <a:custGeom>
              <a:avLst/>
              <a:gdLst/>
              <a:ahLst/>
              <a:cxnLst/>
              <a:rect l="l" t="t" r="r" b="b"/>
              <a:pathLst>
                <a:path w="7647" h="3424" extrusionOk="0">
                  <a:moveTo>
                    <a:pt x="1713" y="0"/>
                  </a:moveTo>
                  <a:cubicBezTo>
                    <a:pt x="767" y="0"/>
                    <a:pt x="1" y="765"/>
                    <a:pt x="1" y="1711"/>
                  </a:cubicBezTo>
                  <a:cubicBezTo>
                    <a:pt x="1" y="2657"/>
                    <a:pt x="767" y="3423"/>
                    <a:pt x="1713" y="3423"/>
                  </a:cubicBezTo>
                  <a:lnTo>
                    <a:pt x="5935" y="3423"/>
                  </a:lnTo>
                  <a:cubicBezTo>
                    <a:pt x="6881" y="3423"/>
                    <a:pt x="7646" y="2657"/>
                    <a:pt x="7646" y="1711"/>
                  </a:cubicBezTo>
                  <a:cubicBezTo>
                    <a:pt x="7646" y="765"/>
                    <a:pt x="6881" y="0"/>
                    <a:pt x="59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37"/>
            <p:cNvSpPr/>
            <p:nvPr/>
          </p:nvSpPr>
          <p:spPr>
            <a:xfrm>
              <a:off x="10261900" y="2944313"/>
              <a:ext cx="191175" cy="42850"/>
            </a:xfrm>
            <a:custGeom>
              <a:avLst/>
              <a:gdLst/>
              <a:ahLst/>
              <a:cxnLst/>
              <a:rect l="l" t="t" r="r" b="b"/>
              <a:pathLst>
                <a:path w="7647" h="1714" extrusionOk="0">
                  <a:moveTo>
                    <a:pt x="1713" y="0"/>
                  </a:moveTo>
                  <a:cubicBezTo>
                    <a:pt x="767" y="0"/>
                    <a:pt x="1" y="767"/>
                    <a:pt x="1" y="1711"/>
                  </a:cubicBezTo>
                  <a:cubicBezTo>
                    <a:pt x="1" y="1712"/>
                    <a:pt x="2" y="1714"/>
                    <a:pt x="2" y="1714"/>
                  </a:cubicBezTo>
                  <a:lnTo>
                    <a:pt x="7646" y="1714"/>
                  </a:lnTo>
                  <a:cubicBezTo>
                    <a:pt x="7646" y="1714"/>
                    <a:pt x="7646" y="1712"/>
                    <a:pt x="7646" y="1711"/>
                  </a:cubicBezTo>
                  <a:cubicBezTo>
                    <a:pt x="7646" y="765"/>
                    <a:pt x="6881" y="0"/>
                    <a:pt x="59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37"/>
            <p:cNvSpPr/>
            <p:nvPr/>
          </p:nvSpPr>
          <p:spPr>
            <a:xfrm>
              <a:off x="9553875" y="2104388"/>
              <a:ext cx="66575" cy="156950"/>
            </a:xfrm>
            <a:custGeom>
              <a:avLst/>
              <a:gdLst/>
              <a:ahLst/>
              <a:cxnLst/>
              <a:rect l="l" t="t" r="r" b="b"/>
              <a:pathLst>
                <a:path w="2663" h="6278" extrusionOk="0">
                  <a:moveTo>
                    <a:pt x="0" y="1"/>
                  </a:moveTo>
                  <a:lnTo>
                    <a:pt x="0" y="6277"/>
                  </a:lnTo>
                  <a:lnTo>
                    <a:pt x="2663" y="6277"/>
                  </a:lnTo>
                  <a:lnTo>
                    <a:pt x="266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37"/>
            <p:cNvSpPr/>
            <p:nvPr/>
          </p:nvSpPr>
          <p:spPr>
            <a:xfrm>
              <a:off x="9589900" y="2104388"/>
              <a:ext cx="30550" cy="156950"/>
            </a:xfrm>
            <a:custGeom>
              <a:avLst/>
              <a:gdLst/>
              <a:ahLst/>
              <a:cxnLst/>
              <a:rect l="l" t="t" r="r" b="b"/>
              <a:pathLst>
                <a:path w="1222" h="6278" extrusionOk="0">
                  <a:moveTo>
                    <a:pt x="1" y="1"/>
                  </a:moveTo>
                  <a:lnTo>
                    <a:pt x="1" y="6277"/>
                  </a:lnTo>
                  <a:lnTo>
                    <a:pt x="1222" y="6277"/>
                  </a:lnTo>
                  <a:lnTo>
                    <a:pt x="1222" y="1"/>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37"/>
            <p:cNvSpPr/>
            <p:nvPr/>
          </p:nvSpPr>
          <p:spPr>
            <a:xfrm>
              <a:off x="9001250" y="2093313"/>
              <a:ext cx="1097850" cy="1441975"/>
            </a:xfrm>
            <a:custGeom>
              <a:avLst/>
              <a:gdLst/>
              <a:ahLst/>
              <a:cxnLst/>
              <a:rect l="l" t="t" r="r" b="b"/>
              <a:pathLst>
                <a:path w="43914" h="57679" extrusionOk="0">
                  <a:moveTo>
                    <a:pt x="42582" y="1"/>
                  </a:moveTo>
                  <a:cubicBezTo>
                    <a:pt x="42443" y="1"/>
                    <a:pt x="39123" y="14"/>
                    <a:pt x="34444" y="1131"/>
                  </a:cubicBezTo>
                  <a:cubicBezTo>
                    <a:pt x="30128" y="2162"/>
                    <a:pt x="23788" y="4372"/>
                    <a:pt x="18089" y="9053"/>
                  </a:cubicBezTo>
                  <a:cubicBezTo>
                    <a:pt x="11952" y="14094"/>
                    <a:pt x="7987" y="19374"/>
                    <a:pt x="5230" y="26176"/>
                  </a:cubicBezTo>
                  <a:cubicBezTo>
                    <a:pt x="2088" y="33932"/>
                    <a:pt x="426" y="43916"/>
                    <a:pt x="0" y="57595"/>
                  </a:cubicBezTo>
                  <a:lnTo>
                    <a:pt x="2663" y="57678"/>
                  </a:lnTo>
                  <a:cubicBezTo>
                    <a:pt x="3529" y="29779"/>
                    <a:pt x="9595" y="19476"/>
                    <a:pt x="19780" y="11109"/>
                  </a:cubicBezTo>
                  <a:cubicBezTo>
                    <a:pt x="25061" y="6772"/>
                    <a:pt x="30963" y="4707"/>
                    <a:pt x="34984" y="3739"/>
                  </a:cubicBezTo>
                  <a:cubicBezTo>
                    <a:pt x="37681" y="3090"/>
                    <a:pt x="39918" y="2832"/>
                    <a:pt x="41251" y="2730"/>
                  </a:cubicBezTo>
                  <a:lnTo>
                    <a:pt x="41251" y="5770"/>
                  </a:lnTo>
                  <a:lnTo>
                    <a:pt x="43914" y="5770"/>
                  </a:lnTo>
                  <a:lnTo>
                    <a:pt x="4391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37"/>
            <p:cNvSpPr/>
            <p:nvPr/>
          </p:nvSpPr>
          <p:spPr>
            <a:xfrm>
              <a:off x="9038275" y="2133863"/>
              <a:ext cx="994450" cy="1401425"/>
            </a:xfrm>
            <a:custGeom>
              <a:avLst/>
              <a:gdLst/>
              <a:ahLst/>
              <a:cxnLst/>
              <a:rect l="l" t="t" r="r" b="b"/>
              <a:pathLst>
                <a:path w="39778" h="56057" extrusionOk="0">
                  <a:moveTo>
                    <a:pt x="39777" y="1"/>
                  </a:moveTo>
                  <a:cubicBezTo>
                    <a:pt x="39777" y="1"/>
                    <a:pt x="31186" y="246"/>
                    <a:pt x="21333" y="5905"/>
                  </a:cubicBezTo>
                  <a:cubicBezTo>
                    <a:pt x="11480" y="11565"/>
                    <a:pt x="5984" y="21051"/>
                    <a:pt x="3215" y="30537"/>
                  </a:cubicBezTo>
                  <a:cubicBezTo>
                    <a:pt x="558" y="39638"/>
                    <a:pt x="39" y="54800"/>
                    <a:pt x="1" y="56019"/>
                  </a:cubicBezTo>
                  <a:lnTo>
                    <a:pt x="1182" y="56056"/>
                  </a:lnTo>
                  <a:cubicBezTo>
                    <a:pt x="2048" y="28157"/>
                    <a:pt x="8114" y="17854"/>
                    <a:pt x="18299" y="9487"/>
                  </a:cubicBezTo>
                  <a:cubicBezTo>
                    <a:pt x="23580" y="5150"/>
                    <a:pt x="29482" y="3085"/>
                    <a:pt x="33503" y="2117"/>
                  </a:cubicBezTo>
                  <a:cubicBezTo>
                    <a:pt x="36200" y="1468"/>
                    <a:pt x="38437" y="1210"/>
                    <a:pt x="39770" y="1108"/>
                  </a:cubicBezTo>
                  <a:lnTo>
                    <a:pt x="39777" y="1"/>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37"/>
            <p:cNvSpPr/>
            <p:nvPr/>
          </p:nvSpPr>
          <p:spPr>
            <a:xfrm>
              <a:off x="10032525" y="1980788"/>
              <a:ext cx="66575" cy="225100"/>
            </a:xfrm>
            <a:custGeom>
              <a:avLst/>
              <a:gdLst/>
              <a:ahLst/>
              <a:cxnLst/>
              <a:rect l="l" t="t" r="r" b="b"/>
              <a:pathLst>
                <a:path w="2663" h="9004" extrusionOk="0">
                  <a:moveTo>
                    <a:pt x="0" y="1"/>
                  </a:moveTo>
                  <a:lnTo>
                    <a:pt x="0" y="9003"/>
                  </a:lnTo>
                  <a:lnTo>
                    <a:pt x="2663" y="9003"/>
                  </a:lnTo>
                  <a:lnTo>
                    <a:pt x="266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37"/>
            <p:cNvSpPr/>
            <p:nvPr/>
          </p:nvSpPr>
          <p:spPr>
            <a:xfrm>
              <a:off x="10062200" y="1980788"/>
              <a:ext cx="36900" cy="225100"/>
            </a:xfrm>
            <a:custGeom>
              <a:avLst/>
              <a:gdLst/>
              <a:ahLst/>
              <a:cxnLst/>
              <a:rect l="l" t="t" r="r" b="b"/>
              <a:pathLst>
                <a:path w="1476" h="9004" extrusionOk="0">
                  <a:moveTo>
                    <a:pt x="0" y="1"/>
                  </a:moveTo>
                  <a:lnTo>
                    <a:pt x="0" y="9003"/>
                  </a:lnTo>
                  <a:lnTo>
                    <a:pt x="1476" y="9003"/>
                  </a:lnTo>
                  <a:lnTo>
                    <a:pt x="1476" y="1"/>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37"/>
            <p:cNvSpPr/>
            <p:nvPr/>
          </p:nvSpPr>
          <p:spPr>
            <a:xfrm>
              <a:off x="10018550" y="1916413"/>
              <a:ext cx="405025" cy="173650"/>
            </a:xfrm>
            <a:custGeom>
              <a:avLst/>
              <a:gdLst/>
              <a:ahLst/>
              <a:cxnLst/>
              <a:rect l="l" t="t" r="r" b="b"/>
              <a:pathLst>
                <a:path w="16201" h="6946" extrusionOk="0">
                  <a:moveTo>
                    <a:pt x="2091" y="0"/>
                  </a:moveTo>
                  <a:cubicBezTo>
                    <a:pt x="1254" y="0"/>
                    <a:pt x="489" y="561"/>
                    <a:pt x="266" y="1409"/>
                  </a:cubicBezTo>
                  <a:cubicBezTo>
                    <a:pt x="0" y="2418"/>
                    <a:pt x="603" y="3450"/>
                    <a:pt x="1612" y="3716"/>
                  </a:cubicBezTo>
                  <a:lnTo>
                    <a:pt x="13627" y="6882"/>
                  </a:lnTo>
                  <a:cubicBezTo>
                    <a:pt x="13788" y="6925"/>
                    <a:pt x="13950" y="6945"/>
                    <a:pt x="14110" y="6945"/>
                  </a:cubicBezTo>
                  <a:cubicBezTo>
                    <a:pt x="14947" y="6945"/>
                    <a:pt x="15712" y="6385"/>
                    <a:pt x="15934" y="5537"/>
                  </a:cubicBezTo>
                  <a:cubicBezTo>
                    <a:pt x="16200" y="4528"/>
                    <a:pt x="15598" y="3496"/>
                    <a:pt x="14589" y="3230"/>
                  </a:cubicBezTo>
                  <a:lnTo>
                    <a:pt x="2574" y="63"/>
                  </a:lnTo>
                  <a:cubicBezTo>
                    <a:pt x="2412" y="21"/>
                    <a:pt x="2250" y="0"/>
                    <a:pt x="2091" y="0"/>
                  </a:cubicBezTo>
                  <a:close/>
                </a:path>
              </a:pathLst>
            </a:custGeom>
            <a:solidFill>
              <a:srgbClr val="7D6A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37"/>
            <p:cNvSpPr/>
            <p:nvPr/>
          </p:nvSpPr>
          <p:spPr>
            <a:xfrm>
              <a:off x="10019725" y="1954088"/>
              <a:ext cx="396300" cy="135950"/>
            </a:xfrm>
            <a:custGeom>
              <a:avLst/>
              <a:gdLst/>
              <a:ahLst/>
              <a:cxnLst/>
              <a:rect l="l" t="t" r="r" b="b"/>
              <a:pathLst>
                <a:path w="15852" h="5438" extrusionOk="0">
                  <a:moveTo>
                    <a:pt x="203" y="0"/>
                  </a:moveTo>
                  <a:cubicBezTo>
                    <a:pt x="0" y="976"/>
                    <a:pt x="588" y="1952"/>
                    <a:pt x="1565" y="2209"/>
                  </a:cubicBezTo>
                  <a:lnTo>
                    <a:pt x="13580" y="5375"/>
                  </a:lnTo>
                  <a:cubicBezTo>
                    <a:pt x="13740" y="5418"/>
                    <a:pt x="13901" y="5438"/>
                    <a:pt x="14059" y="5438"/>
                  </a:cubicBezTo>
                  <a:cubicBezTo>
                    <a:pt x="14864" y="5438"/>
                    <a:pt x="15598" y="4917"/>
                    <a:pt x="15852" y="4124"/>
                  </a:cubicBezTo>
                  <a:lnTo>
                    <a:pt x="203" y="0"/>
                  </a:lnTo>
                  <a:close/>
                </a:path>
              </a:pathLst>
            </a:custGeom>
            <a:solidFill>
              <a:srgbClr val="5B39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37"/>
            <p:cNvSpPr/>
            <p:nvPr/>
          </p:nvSpPr>
          <p:spPr>
            <a:xfrm>
              <a:off x="8741000" y="4082779"/>
              <a:ext cx="2231200" cy="42848"/>
            </a:xfrm>
            <a:custGeom>
              <a:avLst/>
              <a:gdLst/>
              <a:ahLst/>
              <a:cxnLst/>
              <a:rect l="l" t="t" r="r" b="b"/>
              <a:pathLst>
                <a:path w="89248" h="4072" extrusionOk="0">
                  <a:moveTo>
                    <a:pt x="44624" y="1"/>
                  </a:moveTo>
                  <a:cubicBezTo>
                    <a:pt x="19980" y="1"/>
                    <a:pt x="1" y="912"/>
                    <a:pt x="1" y="2036"/>
                  </a:cubicBezTo>
                  <a:cubicBezTo>
                    <a:pt x="1" y="3160"/>
                    <a:pt x="19980" y="4072"/>
                    <a:pt x="44624" y="4072"/>
                  </a:cubicBezTo>
                  <a:cubicBezTo>
                    <a:pt x="69269" y="4072"/>
                    <a:pt x="89248" y="3160"/>
                    <a:pt x="89248" y="2036"/>
                  </a:cubicBezTo>
                  <a:cubicBezTo>
                    <a:pt x="89248" y="912"/>
                    <a:pt x="69269" y="1"/>
                    <a:pt x="44624" y="1"/>
                  </a:cubicBez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37"/>
            <p:cNvSpPr/>
            <p:nvPr/>
          </p:nvSpPr>
          <p:spPr>
            <a:xfrm>
              <a:off x="10105525" y="2222813"/>
              <a:ext cx="19050" cy="943800"/>
            </a:xfrm>
            <a:custGeom>
              <a:avLst/>
              <a:gdLst/>
              <a:ahLst/>
              <a:cxnLst/>
              <a:rect l="l" t="t" r="r" b="b"/>
              <a:pathLst>
                <a:path w="762" h="37752" extrusionOk="0">
                  <a:moveTo>
                    <a:pt x="1" y="1"/>
                  </a:moveTo>
                  <a:lnTo>
                    <a:pt x="1" y="37751"/>
                  </a:lnTo>
                  <a:lnTo>
                    <a:pt x="761" y="37751"/>
                  </a:lnTo>
                  <a:lnTo>
                    <a:pt x="761" y="1"/>
                  </a:lnTo>
                  <a:close/>
                </a:path>
              </a:pathLst>
            </a:custGeom>
            <a:solidFill>
              <a:srgbClr val="7D6A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37"/>
            <p:cNvSpPr/>
            <p:nvPr/>
          </p:nvSpPr>
          <p:spPr>
            <a:xfrm>
              <a:off x="9879275" y="2248663"/>
              <a:ext cx="250100" cy="919550"/>
            </a:xfrm>
            <a:custGeom>
              <a:avLst/>
              <a:gdLst/>
              <a:ahLst/>
              <a:cxnLst/>
              <a:rect l="l" t="t" r="r" b="b"/>
              <a:pathLst>
                <a:path w="10004" h="36782" extrusionOk="0">
                  <a:moveTo>
                    <a:pt x="737" y="0"/>
                  </a:moveTo>
                  <a:lnTo>
                    <a:pt x="0" y="187"/>
                  </a:lnTo>
                  <a:lnTo>
                    <a:pt x="9266" y="36782"/>
                  </a:lnTo>
                  <a:lnTo>
                    <a:pt x="10003" y="36595"/>
                  </a:lnTo>
                  <a:lnTo>
                    <a:pt x="73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37"/>
            <p:cNvSpPr/>
            <p:nvPr/>
          </p:nvSpPr>
          <p:spPr>
            <a:xfrm>
              <a:off x="9673100" y="2326588"/>
              <a:ext cx="461100" cy="841625"/>
            </a:xfrm>
            <a:custGeom>
              <a:avLst/>
              <a:gdLst/>
              <a:ahLst/>
              <a:cxnLst/>
              <a:rect l="l" t="t" r="r" b="b"/>
              <a:pathLst>
                <a:path w="18444" h="33665" extrusionOk="0">
                  <a:moveTo>
                    <a:pt x="672" y="0"/>
                  </a:moveTo>
                  <a:lnTo>
                    <a:pt x="1" y="359"/>
                  </a:lnTo>
                  <a:lnTo>
                    <a:pt x="17772" y="33665"/>
                  </a:lnTo>
                  <a:lnTo>
                    <a:pt x="18444" y="33305"/>
                  </a:lnTo>
                  <a:lnTo>
                    <a:pt x="67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37"/>
            <p:cNvSpPr/>
            <p:nvPr/>
          </p:nvSpPr>
          <p:spPr>
            <a:xfrm>
              <a:off x="9495775" y="2449188"/>
              <a:ext cx="641275" cy="718000"/>
            </a:xfrm>
            <a:custGeom>
              <a:avLst/>
              <a:gdLst/>
              <a:ahLst/>
              <a:cxnLst/>
              <a:rect l="l" t="t" r="r" b="b"/>
              <a:pathLst>
                <a:path w="25651" h="28720" extrusionOk="0">
                  <a:moveTo>
                    <a:pt x="569" y="1"/>
                  </a:moveTo>
                  <a:lnTo>
                    <a:pt x="1" y="506"/>
                  </a:lnTo>
                  <a:lnTo>
                    <a:pt x="25082" y="28720"/>
                  </a:lnTo>
                  <a:lnTo>
                    <a:pt x="25650" y="28215"/>
                  </a:lnTo>
                  <a:lnTo>
                    <a:pt x="56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37"/>
            <p:cNvSpPr/>
            <p:nvPr/>
          </p:nvSpPr>
          <p:spPr>
            <a:xfrm>
              <a:off x="9353450" y="2609738"/>
              <a:ext cx="785025" cy="555425"/>
            </a:xfrm>
            <a:custGeom>
              <a:avLst/>
              <a:gdLst/>
              <a:ahLst/>
              <a:cxnLst/>
              <a:rect l="l" t="t" r="r" b="b"/>
              <a:pathLst>
                <a:path w="31401" h="22217" extrusionOk="0">
                  <a:moveTo>
                    <a:pt x="435" y="1"/>
                  </a:moveTo>
                  <a:lnTo>
                    <a:pt x="1" y="625"/>
                  </a:lnTo>
                  <a:lnTo>
                    <a:pt x="30965" y="22217"/>
                  </a:lnTo>
                  <a:lnTo>
                    <a:pt x="31401" y="21593"/>
                  </a:lnTo>
                  <a:lnTo>
                    <a:pt x="43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37"/>
            <p:cNvSpPr/>
            <p:nvPr/>
          </p:nvSpPr>
          <p:spPr>
            <a:xfrm>
              <a:off x="9252250" y="2802363"/>
              <a:ext cx="886825" cy="358975"/>
            </a:xfrm>
            <a:custGeom>
              <a:avLst/>
              <a:gdLst/>
              <a:ahLst/>
              <a:cxnLst/>
              <a:rect l="l" t="t" r="r" b="b"/>
              <a:pathLst>
                <a:path w="35473" h="14359" extrusionOk="0">
                  <a:moveTo>
                    <a:pt x="276" y="1"/>
                  </a:moveTo>
                  <a:lnTo>
                    <a:pt x="1" y="708"/>
                  </a:lnTo>
                  <a:lnTo>
                    <a:pt x="35198" y="14358"/>
                  </a:lnTo>
                  <a:lnTo>
                    <a:pt x="35472" y="13649"/>
                  </a:lnTo>
                  <a:lnTo>
                    <a:pt x="27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37"/>
            <p:cNvSpPr/>
            <p:nvPr/>
          </p:nvSpPr>
          <p:spPr>
            <a:xfrm>
              <a:off x="9199500" y="3019888"/>
              <a:ext cx="938800" cy="136075"/>
            </a:xfrm>
            <a:custGeom>
              <a:avLst/>
              <a:gdLst/>
              <a:ahLst/>
              <a:cxnLst/>
              <a:rect l="l" t="t" r="r" b="b"/>
              <a:pathLst>
                <a:path w="37552" h="5443" extrusionOk="0">
                  <a:moveTo>
                    <a:pt x="94" y="1"/>
                  </a:moveTo>
                  <a:lnTo>
                    <a:pt x="0" y="755"/>
                  </a:lnTo>
                  <a:lnTo>
                    <a:pt x="37458" y="5443"/>
                  </a:lnTo>
                  <a:lnTo>
                    <a:pt x="37552" y="4688"/>
                  </a:lnTo>
                  <a:lnTo>
                    <a:pt x="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37"/>
            <p:cNvSpPr/>
            <p:nvPr/>
          </p:nvSpPr>
          <p:spPr>
            <a:xfrm>
              <a:off x="9199500" y="3132688"/>
              <a:ext cx="938800" cy="136100"/>
            </a:xfrm>
            <a:custGeom>
              <a:avLst/>
              <a:gdLst/>
              <a:ahLst/>
              <a:cxnLst/>
              <a:rect l="l" t="t" r="r" b="b"/>
              <a:pathLst>
                <a:path w="37552" h="5444" extrusionOk="0">
                  <a:moveTo>
                    <a:pt x="37458" y="0"/>
                  </a:moveTo>
                  <a:lnTo>
                    <a:pt x="0" y="4689"/>
                  </a:lnTo>
                  <a:lnTo>
                    <a:pt x="94" y="5444"/>
                  </a:lnTo>
                  <a:lnTo>
                    <a:pt x="37552" y="756"/>
                  </a:lnTo>
                  <a:lnTo>
                    <a:pt x="3745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37"/>
            <p:cNvSpPr/>
            <p:nvPr/>
          </p:nvSpPr>
          <p:spPr>
            <a:xfrm>
              <a:off x="9252250" y="3127388"/>
              <a:ext cx="886825" cy="358925"/>
            </a:xfrm>
            <a:custGeom>
              <a:avLst/>
              <a:gdLst/>
              <a:ahLst/>
              <a:cxnLst/>
              <a:rect l="l" t="t" r="r" b="b"/>
              <a:pathLst>
                <a:path w="35473" h="14357" extrusionOk="0">
                  <a:moveTo>
                    <a:pt x="35198" y="0"/>
                  </a:moveTo>
                  <a:lnTo>
                    <a:pt x="1" y="13648"/>
                  </a:lnTo>
                  <a:lnTo>
                    <a:pt x="276" y="14357"/>
                  </a:lnTo>
                  <a:lnTo>
                    <a:pt x="35472" y="709"/>
                  </a:lnTo>
                  <a:lnTo>
                    <a:pt x="3519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37"/>
            <p:cNvSpPr/>
            <p:nvPr/>
          </p:nvSpPr>
          <p:spPr>
            <a:xfrm>
              <a:off x="9353450" y="3123513"/>
              <a:ext cx="785025" cy="555425"/>
            </a:xfrm>
            <a:custGeom>
              <a:avLst/>
              <a:gdLst/>
              <a:ahLst/>
              <a:cxnLst/>
              <a:rect l="l" t="t" r="r" b="b"/>
              <a:pathLst>
                <a:path w="31401" h="22217" extrusionOk="0">
                  <a:moveTo>
                    <a:pt x="30965" y="1"/>
                  </a:moveTo>
                  <a:lnTo>
                    <a:pt x="1" y="21593"/>
                  </a:lnTo>
                  <a:lnTo>
                    <a:pt x="435" y="22217"/>
                  </a:lnTo>
                  <a:lnTo>
                    <a:pt x="31401" y="624"/>
                  </a:lnTo>
                  <a:lnTo>
                    <a:pt x="3096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37"/>
            <p:cNvSpPr/>
            <p:nvPr/>
          </p:nvSpPr>
          <p:spPr>
            <a:xfrm>
              <a:off x="9495775" y="3121488"/>
              <a:ext cx="641275" cy="718000"/>
            </a:xfrm>
            <a:custGeom>
              <a:avLst/>
              <a:gdLst/>
              <a:ahLst/>
              <a:cxnLst/>
              <a:rect l="l" t="t" r="r" b="b"/>
              <a:pathLst>
                <a:path w="25651" h="28720" extrusionOk="0">
                  <a:moveTo>
                    <a:pt x="25082" y="1"/>
                  </a:moveTo>
                  <a:lnTo>
                    <a:pt x="1" y="28215"/>
                  </a:lnTo>
                  <a:lnTo>
                    <a:pt x="569" y="28720"/>
                  </a:lnTo>
                  <a:lnTo>
                    <a:pt x="25650" y="506"/>
                  </a:lnTo>
                  <a:lnTo>
                    <a:pt x="2508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37"/>
            <p:cNvSpPr/>
            <p:nvPr/>
          </p:nvSpPr>
          <p:spPr>
            <a:xfrm>
              <a:off x="9673100" y="3120488"/>
              <a:ext cx="461100" cy="841600"/>
            </a:xfrm>
            <a:custGeom>
              <a:avLst/>
              <a:gdLst/>
              <a:ahLst/>
              <a:cxnLst/>
              <a:rect l="l" t="t" r="r" b="b"/>
              <a:pathLst>
                <a:path w="18444" h="33664" extrusionOk="0">
                  <a:moveTo>
                    <a:pt x="17772" y="1"/>
                  </a:moveTo>
                  <a:lnTo>
                    <a:pt x="1" y="33305"/>
                  </a:lnTo>
                  <a:lnTo>
                    <a:pt x="672" y="33664"/>
                  </a:lnTo>
                  <a:lnTo>
                    <a:pt x="18444" y="358"/>
                  </a:lnTo>
                  <a:lnTo>
                    <a:pt x="1777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37"/>
            <p:cNvSpPr/>
            <p:nvPr/>
          </p:nvSpPr>
          <p:spPr>
            <a:xfrm>
              <a:off x="9879275" y="3120463"/>
              <a:ext cx="250100" cy="919575"/>
            </a:xfrm>
            <a:custGeom>
              <a:avLst/>
              <a:gdLst/>
              <a:ahLst/>
              <a:cxnLst/>
              <a:rect l="l" t="t" r="r" b="b"/>
              <a:pathLst>
                <a:path w="10004" h="36783" extrusionOk="0">
                  <a:moveTo>
                    <a:pt x="9266" y="1"/>
                  </a:moveTo>
                  <a:lnTo>
                    <a:pt x="0" y="36596"/>
                  </a:lnTo>
                  <a:lnTo>
                    <a:pt x="737" y="36782"/>
                  </a:lnTo>
                  <a:lnTo>
                    <a:pt x="10003" y="187"/>
                  </a:lnTo>
                  <a:lnTo>
                    <a:pt x="926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37"/>
            <p:cNvSpPr/>
            <p:nvPr/>
          </p:nvSpPr>
          <p:spPr>
            <a:xfrm>
              <a:off x="10105525" y="3122088"/>
              <a:ext cx="19050" cy="943775"/>
            </a:xfrm>
            <a:custGeom>
              <a:avLst/>
              <a:gdLst/>
              <a:ahLst/>
              <a:cxnLst/>
              <a:rect l="l" t="t" r="r" b="b"/>
              <a:pathLst>
                <a:path w="762" h="37751" extrusionOk="0">
                  <a:moveTo>
                    <a:pt x="1" y="0"/>
                  </a:moveTo>
                  <a:lnTo>
                    <a:pt x="1" y="37751"/>
                  </a:lnTo>
                  <a:lnTo>
                    <a:pt x="761" y="37751"/>
                  </a:lnTo>
                  <a:lnTo>
                    <a:pt x="76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37"/>
            <p:cNvSpPr/>
            <p:nvPr/>
          </p:nvSpPr>
          <p:spPr>
            <a:xfrm>
              <a:off x="10100700" y="3120438"/>
              <a:ext cx="250100" cy="919600"/>
            </a:xfrm>
            <a:custGeom>
              <a:avLst/>
              <a:gdLst/>
              <a:ahLst/>
              <a:cxnLst/>
              <a:rect l="l" t="t" r="r" b="b"/>
              <a:pathLst>
                <a:path w="10004" h="36784" extrusionOk="0">
                  <a:moveTo>
                    <a:pt x="737" y="1"/>
                  </a:moveTo>
                  <a:lnTo>
                    <a:pt x="0" y="188"/>
                  </a:lnTo>
                  <a:lnTo>
                    <a:pt x="9266" y="36783"/>
                  </a:lnTo>
                  <a:lnTo>
                    <a:pt x="10003" y="36597"/>
                  </a:lnTo>
                  <a:lnTo>
                    <a:pt x="73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37"/>
            <p:cNvSpPr/>
            <p:nvPr/>
          </p:nvSpPr>
          <p:spPr>
            <a:xfrm>
              <a:off x="10095850" y="3120488"/>
              <a:ext cx="461100" cy="841600"/>
            </a:xfrm>
            <a:custGeom>
              <a:avLst/>
              <a:gdLst/>
              <a:ahLst/>
              <a:cxnLst/>
              <a:rect l="l" t="t" r="r" b="b"/>
              <a:pathLst>
                <a:path w="18444" h="33664" extrusionOk="0">
                  <a:moveTo>
                    <a:pt x="672" y="1"/>
                  </a:moveTo>
                  <a:lnTo>
                    <a:pt x="1" y="358"/>
                  </a:lnTo>
                  <a:lnTo>
                    <a:pt x="17772" y="33664"/>
                  </a:lnTo>
                  <a:lnTo>
                    <a:pt x="18444" y="33305"/>
                  </a:lnTo>
                  <a:lnTo>
                    <a:pt x="67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37"/>
            <p:cNvSpPr/>
            <p:nvPr/>
          </p:nvSpPr>
          <p:spPr>
            <a:xfrm>
              <a:off x="10093025" y="3121488"/>
              <a:ext cx="641250" cy="718000"/>
            </a:xfrm>
            <a:custGeom>
              <a:avLst/>
              <a:gdLst/>
              <a:ahLst/>
              <a:cxnLst/>
              <a:rect l="l" t="t" r="r" b="b"/>
              <a:pathLst>
                <a:path w="25650" h="28720" extrusionOk="0">
                  <a:moveTo>
                    <a:pt x="569" y="1"/>
                  </a:moveTo>
                  <a:lnTo>
                    <a:pt x="0" y="506"/>
                  </a:lnTo>
                  <a:lnTo>
                    <a:pt x="25082" y="28720"/>
                  </a:lnTo>
                  <a:lnTo>
                    <a:pt x="25650" y="28215"/>
                  </a:lnTo>
                  <a:lnTo>
                    <a:pt x="56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37"/>
            <p:cNvSpPr/>
            <p:nvPr/>
          </p:nvSpPr>
          <p:spPr>
            <a:xfrm>
              <a:off x="10091575" y="3123513"/>
              <a:ext cx="785025" cy="555425"/>
            </a:xfrm>
            <a:custGeom>
              <a:avLst/>
              <a:gdLst/>
              <a:ahLst/>
              <a:cxnLst/>
              <a:rect l="l" t="t" r="r" b="b"/>
              <a:pathLst>
                <a:path w="31401" h="22217" extrusionOk="0">
                  <a:moveTo>
                    <a:pt x="437" y="1"/>
                  </a:moveTo>
                  <a:lnTo>
                    <a:pt x="1" y="624"/>
                  </a:lnTo>
                  <a:lnTo>
                    <a:pt x="30966" y="22217"/>
                  </a:lnTo>
                  <a:lnTo>
                    <a:pt x="31401" y="21593"/>
                  </a:lnTo>
                  <a:lnTo>
                    <a:pt x="43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37"/>
            <p:cNvSpPr/>
            <p:nvPr/>
          </p:nvSpPr>
          <p:spPr>
            <a:xfrm>
              <a:off x="10091000" y="3127388"/>
              <a:ext cx="886800" cy="358925"/>
            </a:xfrm>
            <a:custGeom>
              <a:avLst/>
              <a:gdLst/>
              <a:ahLst/>
              <a:cxnLst/>
              <a:rect l="l" t="t" r="r" b="b"/>
              <a:pathLst>
                <a:path w="35472" h="14357" extrusionOk="0">
                  <a:moveTo>
                    <a:pt x="275" y="0"/>
                  </a:moveTo>
                  <a:lnTo>
                    <a:pt x="0" y="709"/>
                  </a:lnTo>
                  <a:lnTo>
                    <a:pt x="35196" y="14357"/>
                  </a:lnTo>
                  <a:lnTo>
                    <a:pt x="35471" y="13648"/>
                  </a:lnTo>
                  <a:lnTo>
                    <a:pt x="27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37"/>
            <p:cNvSpPr/>
            <p:nvPr/>
          </p:nvSpPr>
          <p:spPr>
            <a:xfrm>
              <a:off x="10091825" y="3132638"/>
              <a:ext cx="938875" cy="136100"/>
            </a:xfrm>
            <a:custGeom>
              <a:avLst/>
              <a:gdLst/>
              <a:ahLst/>
              <a:cxnLst/>
              <a:rect l="l" t="t" r="r" b="b"/>
              <a:pathLst>
                <a:path w="37555" h="5444" extrusionOk="0">
                  <a:moveTo>
                    <a:pt x="95" y="0"/>
                  </a:moveTo>
                  <a:lnTo>
                    <a:pt x="0" y="755"/>
                  </a:lnTo>
                  <a:lnTo>
                    <a:pt x="37460" y="5443"/>
                  </a:lnTo>
                  <a:lnTo>
                    <a:pt x="37555" y="4689"/>
                  </a:lnTo>
                  <a:lnTo>
                    <a:pt x="9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37"/>
            <p:cNvSpPr/>
            <p:nvPr/>
          </p:nvSpPr>
          <p:spPr>
            <a:xfrm>
              <a:off x="10091750" y="3019888"/>
              <a:ext cx="938850" cy="136075"/>
            </a:xfrm>
            <a:custGeom>
              <a:avLst/>
              <a:gdLst/>
              <a:ahLst/>
              <a:cxnLst/>
              <a:rect l="l" t="t" r="r" b="b"/>
              <a:pathLst>
                <a:path w="37554" h="5443" extrusionOk="0">
                  <a:moveTo>
                    <a:pt x="37458" y="1"/>
                  </a:moveTo>
                  <a:lnTo>
                    <a:pt x="1" y="4688"/>
                  </a:lnTo>
                  <a:lnTo>
                    <a:pt x="95" y="5443"/>
                  </a:lnTo>
                  <a:lnTo>
                    <a:pt x="37553" y="755"/>
                  </a:lnTo>
                  <a:lnTo>
                    <a:pt x="3745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37"/>
            <p:cNvSpPr/>
            <p:nvPr/>
          </p:nvSpPr>
          <p:spPr>
            <a:xfrm>
              <a:off x="10091000" y="2802363"/>
              <a:ext cx="886800" cy="358975"/>
            </a:xfrm>
            <a:custGeom>
              <a:avLst/>
              <a:gdLst/>
              <a:ahLst/>
              <a:cxnLst/>
              <a:rect l="l" t="t" r="r" b="b"/>
              <a:pathLst>
                <a:path w="35472" h="14359" extrusionOk="0">
                  <a:moveTo>
                    <a:pt x="35196" y="1"/>
                  </a:moveTo>
                  <a:lnTo>
                    <a:pt x="0" y="13649"/>
                  </a:lnTo>
                  <a:lnTo>
                    <a:pt x="275" y="14358"/>
                  </a:lnTo>
                  <a:lnTo>
                    <a:pt x="35471" y="708"/>
                  </a:lnTo>
                  <a:lnTo>
                    <a:pt x="3519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37"/>
            <p:cNvSpPr/>
            <p:nvPr/>
          </p:nvSpPr>
          <p:spPr>
            <a:xfrm>
              <a:off x="10091575" y="2609738"/>
              <a:ext cx="785025" cy="555425"/>
            </a:xfrm>
            <a:custGeom>
              <a:avLst/>
              <a:gdLst/>
              <a:ahLst/>
              <a:cxnLst/>
              <a:rect l="l" t="t" r="r" b="b"/>
              <a:pathLst>
                <a:path w="31401" h="22217" extrusionOk="0">
                  <a:moveTo>
                    <a:pt x="30966" y="1"/>
                  </a:moveTo>
                  <a:lnTo>
                    <a:pt x="1" y="21593"/>
                  </a:lnTo>
                  <a:lnTo>
                    <a:pt x="437" y="22217"/>
                  </a:lnTo>
                  <a:lnTo>
                    <a:pt x="31401" y="625"/>
                  </a:lnTo>
                  <a:lnTo>
                    <a:pt x="3096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37"/>
            <p:cNvSpPr/>
            <p:nvPr/>
          </p:nvSpPr>
          <p:spPr>
            <a:xfrm>
              <a:off x="10093025" y="2449188"/>
              <a:ext cx="641250" cy="718000"/>
            </a:xfrm>
            <a:custGeom>
              <a:avLst/>
              <a:gdLst/>
              <a:ahLst/>
              <a:cxnLst/>
              <a:rect l="l" t="t" r="r" b="b"/>
              <a:pathLst>
                <a:path w="25650" h="28720" extrusionOk="0">
                  <a:moveTo>
                    <a:pt x="25082" y="1"/>
                  </a:moveTo>
                  <a:lnTo>
                    <a:pt x="0" y="28215"/>
                  </a:lnTo>
                  <a:lnTo>
                    <a:pt x="569" y="28720"/>
                  </a:lnTo>
                  <a:lnTo>
                    <a:pt x="25650" y="506"/>
                  </a:lnTo>
                  <a:lnTo>
                    <a:pt x="2508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37"/>
            <p:cNvSpPr/>
            <p:nvPr/>
          </p:nvSpPr>
          <p:spPr>
            <a:xfrm>
              <a:off x="10095850" y="2326588"/>
              <a:ext cx="461100" cy="841625"/>
            </a:xfrm>
            <a:custGeom>
              <a:avLst/>
              <a:gdLst/>
              <a:ahLst/>
              <a:cxnLst/>
              <a:rect l="l" t="t" r="r" b="b"/>
              <a:pathLst>
                <a:path w="18444" h="33665" extrusionOk="0">
                  <a:moveTo>
                    <a:pt x="17772" y="0"/>
                  </a:moveTo>
                  <a:lnTo>
                    <a:pt x="1" y="33305"/>
                  </a:lnTo>
                  <a:lnTo>
                    <a:pt x="672" y="33665"/>
                  </a:lnTo>
                  <a:lnTo>
                    <a:pt x="18444" y="359"/>
                  </a:lnTo>
                  <a:lnTo>
                    <a:pt x="1777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37"/>
            <p:cNvSpPr/>
            <p:nvPr/>
          </p:nvSpPr>
          <p:spPr>
            <a:xfrm>
              <a:off x="10100700" y="2248663"/>
              <a:ext cx="250100" cy="919575"/>
            </a:xfrm>
            <a:custGeom>
              <a:avLst/>
              <a:gdLst/>
              <a:ahLst/>
              <a:cxnLst/>
              <a:rect l="l" t="t" r="r" b="b"/>
              <a:pathLst>
                <a:path w="10004" h="36783" extrusionOk="0">
                  <a:moveTo>
                    <a:pt x="9266" y="0"/>
                  </a:moveTo>
                  <a:lnTo>
                    <a:pt x="0" y="36595"/>
                  </a:lnTo>
                  <a:lnTo>
                    <a:pt x="737" y="36783"/>
                  </a:lnTo>
                  <a:lnTo>
                    <a:pt x="10003" y="187"/>
                  </a:lnTo>
                  <a:lnTo>
                    <a:pt x="92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37"/>
            <p:cNvSpPr/>
            <p:nvPr/>
          </p:nvSpPr>
          <p:spPr>
            <a:xfrm>
              <a:off x="10105525" y="2222813"/>
              <a:ext cx="19050" cy="943800"/>
            </a:xfrm>
            <a:custGeom>
              <a:avLst/>
              <a:gdLst/>
              <a:ahLst/>
              <a:cxnLst/>
              <a:rect l="l" t="t" r="r" b="b"/>
              <a:pathLst>
                <a:path w="762" h="37752" extrusionOk="0">
                  <a:moveTo>
                    <a:pt x="1" y="1"/>
                  </a:moveTo>
                  <a:lnTo>
                    <a:pt x="1" y="37751"/>
                  </a:lnTo>
                  <a:lnTo>
                    <a:pt x="761" y="37751"/>
                  </a:lnTo>
                  <a:lnTo>
                    <a:pt x="76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37"/>
            <p:cNvSpPr/>
            <p:nvPr/>
          </p:nvSpPr>
          <p:spPr>
            <a:xfrm>
              <a:off x="9149850" y="2179138"/>
              <a:ext cx="1930375" cy="1930400"/>
            </a:xfrm>
            <a:custGeom>
              <a:avLst/>
              <a:gdLst/>
              <a:ahLst/>
              <a:cxnLst/>
              <a:rect l="l" t="t" r="r" b="b"/>
              <a:pathLst>
                <a:path w="77215" h="77216" extrusionOk="0">
                  <a:moveTo>
                    <a:pt x="38607" y="2663"/>
                  </a:moveTo>
                  <a:cubicBezTo>
                    <a:pt x="58427" y="2663"/>
                    <a:pt x="74552" y="18788"/>
                    <a:pt x="74552" y="38609"/>
                  </a:cubicBezTo>
                  <a:cubicBezTo>
                    <a:pt x="74552" y="58429"/>
                    <a:pt x="58427" y="74552"/>
                    <a:pt x="38607" y="74552"/>
                  </a:cubicBezTo>
                  <a:cubicBezTo>
                    <a:pt x="18786" y="74552"/>
                    <a:pt x="2663" y="58429"/>
                    <a:pt x="2663" y="38609"/>
                  </a:cubicBezTo>
                  <a:cubicBezTo>
                    <a:pt x="2663" y="18788"/>
                    <a:pt x="18786" y="2663"/>
                    <a:pt x="38607" y="2663"/>
                  </a:cubicBezTo>
                  <a:close/>
                  <a:moveTo>
                    <a:pt x="38607" y="0"/>
                  </a:moveTo>
                  <a:cubicBezTo>
                    <a:pt x="28295" y="0"/>
                    <a:pt x="18600" y="4016"/>
                    <a:pt x="11307" y="11309"/>
                  </a:cubicBezTo>
                  <a:cubicBezTo>
                    <a:pt x="4015" y="18600"/>
                    <a:pt x="0" y="28295"/>
                    <a:pt x="0" y="38609"/>
                  </a:cubicBezTo>
                  <a:cubicBezTo>
                    <a:pt x="0" y="48921"/>
                    <a:pt x="4015" y="58616"/>
                    <a:pt x="11307" y="65907"/>
                  </a:cubicBezTo>
                  <a:cubicBezTo>
                    <a:pt x="18600" y="73200"/>
                    <a:pt x="28295" y="77216"/>
                    <a:pt x="38607" y="77216"/>
                  </a:cubicBezTo>
                  <a:cubicBezTo>
                    <a:pt x="48920" y="77216"/>
                    <a:pt x="58616" y="73200"/>
                    <a:pt x="65907" y="65907"/>
                  </a:cubicBezTo>
                  <a:cubicBezTo>
                    <a:pt x="73198" y="58616"/>
                    <a:pt x="77214" y="48921"/>
                    <a:pt x="77214" y="38609"/>
                  </a:cubicBezTo>
                  <a:cubicBezTo>
                    <a:pt x="77214" y="28295"/>
                    <a:pt x="73198" y="18600"/>
                    <a:pt x="65907" y="11309"/>
                  </a:cubicBezTo>
                  <a:cubicBezTo>
                    <a:pt x="58616" y="4016"/>
                    <a:pt x="48920" y="0"/>
                    <a:pt x="386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37"/>
            <p:cNvSpPr/>
            <p:nvPr/>
          </p:nvSpPr>
          <p:spPr>
            <a:xfrm>
              <a:off x="9159600" y="2188913"/>
              <a:ext cx="1910875" cy="1910875"/>
            </a:xfrm>
            <a:custGeom>
              <a:avLst/>
              <a:gdLst/>
              <a:ahLst/>
              <a:cxnLst/>
              <a:rect l="l" t="t" r="r" b="b"/>
              <a:pathLst>
                <a:path w="76435" h="76435" extrusionOk="0">
                  <a:moveTo>
                    <a:pt x="38217" y="1402"/>
                  </a:moveTo>
                  <a:cubicBezTo>
                    <a:pt x="58517" y="1402"/>
                    <a:pt x="75033" y="17918"/>
                    <a:pt x="75033" y="38218"/>
                  </a:cubicBezTo>
                  <a:cubicBezTo>
                    <a:pt x="75033" y="58517"/>
                    <a:pt x="58517" y="75032"/>
                    <a:pt x="38217" y="75032"/>
                  </a:cubicBezTo>
                  <a:cubicBezTo>
                    <a:pt x="17917" y="75032"/>
                    <a:pt x="1402" y="58517"/>
                    <a:pt x="1402" y="38218"/>
                  </a:cubicBezTo>
                  <a:cubicBezTo>
                    <a:pt x="1402" y="17918"/>
                    <a:pt x="17917" y="1402"/>
                    <a:pt x="38217" y="1402"/>
                  </a:cubicBezTo>
                  <a:close/>
                  <a:moveTo>
                    <a:pt x="38217" y="1"/>
                  </a:moveTo>
                  <a:cubicBezTo>
                    <a:pt x="28009" y="1"/>
                    <a:pt x="18412" y="3976"/>
                    <a:pt x="11194" y="11194"/>
                  </a:cubicBezTo>
                  <a:cubicBezTo>
                    <a:pt x="3977" y="18412"/>
                    <a:pt x="0" y="28010"/>
                    <a:pt x="0" y="38218"/>
                  </a:cubicBezTo>
                  <a:cubicBezTo>
                    <a:pt x="0" y="48426"/>
                    <a:pt x="3977" y="58022"/>
                    <a:pt x="11194" y="65240"/>
                  </a:cubicBezTo>
                  <a:cubicBezTo>
                    <a:pt x="18412" y="72459"/>
                    <a:pt x="28009" y="76435"/>
                    <a:pt x="38217" y="76435"/>
                  </a:cubicBezTo>
                  <a:cubicBezTo>
                    <a:pt x="48425" y="76435"/>
                    <a:pt x="58023" y="72459"/>
                    <a:pt x="65240" y="65240"/>
                  </a:cubicBezTo>
                  <a:cubicBezTo>
                    <a:pt x="72459" y="58022"/>
                    <a:pt x="76434" y="48426"/>
                    <a:pt x="76434" y="38218"/>
                  </a:cubicBezTo>
                  <a:cubicBezTo>
                    <a:pt x="76434" y="28010"/>
                    <a:pt x="72459" y="18412"/>
                    <a:pt x="65240" y="11194"/>
                  </a:cubicBezTo>
                  <a:cubicBezTo>
                    <a:pt x="58023" y="3976"/>
                    <a:pt x="48425" y="1"/>
                    <a:pt x="382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37"/>
            <p:cNvSpPr/>
            <p:nvPr/>
          </p:nvSpPr>
          <p:spPr>
            <a:xfrm>
              <a:off x="9911675" y="2940963"/>
              <a:ext cx="406725" cy="406750"/>
            </a:xfrm>
            <a:custGeom>
              <a:avLst/>
              <a:gdLst/>
              <a:ahLst/>
              <a:cxnLst/>
              <a:rect l="l" t="t" r="r" b="b"/>
              <a:pathLst>
                <a:path w="16269" h="16270" extrusionOk="0">
                  <a:moveTo>
                    <a:pt x="8134" y="1"/>
                  </a:moveTo>
                  <a:cubicBezTo>
                    <a:pt x="3650" y="1"/>
                    <a:pt x="0" y="3650"/>
                    <a:pt x="0" y="8136"/>
                  </a:cubicBezTo>
                  <a:cubicBezTo>
                    <a:pt x="0" y="12621"/>
                    <a:pt x="3650" y="16270"/>
                    <a:pt x="8134" y="16270"/>
                  </a:cubicBezTo>
                  <a:cubicBezTo>
                    <a:pt x="12619" y="16270"/>
                    <a:pt x="16268" y="12621"/>
                    <a:pt x="16268" y="8136"/>
                  </a:cubicBezTo>
                  <a:cubicBezTo>
                    <a:pt x="16268" y="3650"/>
                    <a:pt x="12619" y="1"/>
                    <a:pt x="81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37"/>
            <p:cNvSpPr/>
            <p:nvPr/>
          </p:nvSpPr>
          <p:spPr>
            <a:xfrm>
              <a:off x="9917775" y="2947088"/>
              <a:ext cx="394525" cy="394500"/>
            </a:xfrm>
            <a:custGeom>
              <a:avLst/>
              <a:gdLst/>
              <a:ahLst/>
              <a:cxnLst/>
              <a:rect l="l" t="t" r="r" b="b"/>
              <a:pathLst>
                <a:path w="15781" h="15780" extrusionOk="0">
                  <a:moveTo>
                    <a:pt x="7890" y="1"/>
                  </a:moveTo>
                  <a:cubicBezTo>
                    <a:pt x="3540" y="1"/>
                    <a:pt x="0" y="3540"/>
                    <a:pt x="0" y="7891"/>
                  </a:cubicBezTo>
                  <a:cubicBezTo>
                    <a:pt x="0" y="12241"/>
                    <a:pt x="3540" y="15780"/>
                    <a:pt x="7890" y="15780"/>
                  </a:cubicBezTo>
                  <a:cubicBezTo>
                    <a:pt x="12240" y="15780"/>
                    <a:pt x="15780" y="12241"/>
                    <a:pt x="15780" y="7891"/>
                  </a:cubicBezTo>
                  <a:cubicBezTo>
                    <a:pt x="15780" y="3540"/>
                    <a:pt x="12240" y="1"/>
                    <a:pt x="78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37"/>
            <p:cNvSpPr/>
            <p:nvPr/>
          </p:nvSpPr>
          <p:spPr>
            <a:xfrm>
              <a:off x="9954425" y="2983738"/>
              <a:ext cx="321225" cy="321200"/>
            </a:xfrm>
            <a:custGeom>
              <a:avLst/>
              <a:gdLst/>
              <a:ahLst/>
              <a:cxnLst/>
              <a:rect l="l" t="t" r="r" b="b"/>
              <a:pathLst>
                <a:path w="12849" h="12848" extrusionOk="0">
                  <a:moveTo>
                    <a:pt x="6424" y="1"/>
                  </a:moveTo>
                  <a:cubicBezTo>
                    <a:pt x="2882" y="1"/>
                    <a:pt x="0" y="2882"/>
                    <a:pt x="0" y="6425"/>
                  </a:cubicBezTo>
                  <a:cubicBezTo>
                    <a:pt x="0" y="9966"/>
                    <a:pt x="2882" y="12848"/>
                    <a:pt x="6424" y="12848"/>
                  </a:cubicBezTo>
                  <a:cubicBezTo>
                    <a:pt x="9967" y="12848"/>
                    <a:pt x="12848" y="9966"/>
                    <a:pt x="12848" y="6425"/>
                  </a:cubicBezTo>
                  <a:cubicBezTo>
                    <a:pt x="12848" y="2882"/>
                    <a:pt x="9967" y="1"/>
                    <a:pt x="64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37"/>
            <p:cNvSpPr/>
            <p:nvPr/>
          </p:nvSpPr>
          <p:spPr>
            <a:xfrm>
              <a:off x="9991075" y="3020363"/>
              <a:ext cx="247925" cy="247950"/>
            </a:xfrm>
            <a:custGeom>
              <a:avLst/>
              <a:gdLst/>
              <a:ahLst/>
              <a:cxnLst/>
              <a:rect l="l" t="t" r="r" b="b"/>
              <a:pathLst>
                <a:path w="9917" h="9918" extrusionOk="0">
                  <a:moveTo>
                    <a:pt x="4958" y="0"/>
                  </a:moveTo>
                  <a:cubicBezTo>
                    <a:pt x="2220" y="0"/>
                    <a:pt x="0" y="2221"/>
                    <a:pt x="0" y="4960"/>
                  </a:cubicBezTo>
                  <a:cubicBezTo>
                    <a:pt x="0" y="7697"/>
                    <a:pt x="2220" y="9918"/>
                    <a:pt x="4958" y="9918"/>
                  </a:cubicBezTo>
                  <a:cubicBezTo>
                    <a:pt x="7697" y="9918"/>
                    <a:pt x="9916" y="7697"/>
                    <a:pt x="9916" y="4960"/>
                  </a:cubicBezTo>
                  <a:cubicBezTo>
                    <a:pt x="9916" y="2221"/>
                    <a:pt x="7697" y="0"/>
                    <a:pt x="49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37"/>
            <p:cNvSpPr/>
            <p:nvPr/>
          </p:nvSpPr>
          <p:spPr>
            <a:xfrm>
              <a:off x="9004025" y="3558488"/>
              <a:ext cx="15875" cy="266525"/>
            </a:xfrm>
            <a:custGeom>
              <a:avLst/>
              <a:gdLst/>
              <a:ahLst/>
              <a:cxnLst/>
              <a:rect l="l" t="t" r="r" b="b"/>
              <a:pathLst>
                <a:path w="635" h="10661" extrusionOk="0">
                  <a:moveTo>
                    <a:pt x="1" y="0"/>
                  </a:moveTo>
                  <a:lnTo>
                    <a:pt x="1" y="10661"/>
                  </a:lnTo>
                  <a:lnTo>
                    <a:pt x="635" y="10661"/>
                  </a:lnTo>
                  <a:lnTo>
                    <a:pt x="635" y="0"/>
                  </a:lnTo>
                  <a:close/>
                </a:path>
              </a:pathLst>
            </a:custGeom>
            <a:solidFill>
              <a:srgbClr val="7D6A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37"/>
            <p:cNvSpPr/>
            <p:nvPr/>
          </p:nvSpPr>
          <p:spPr>
            <a:xfrm>
              <a:off x="8882500" y="3585313"/>
              <a:ext cx="139525" cy="242600"/>
            </a:xfrm>
            <a:custGeom>
              <a:avLst/>
              <a:gdLst/>
              <a:ahLst/>
              <a:cxnLst/>
              <a:rect l="l" t="t" r="r" b="b"/>
              <a:pathLst>
                <a:path w="5581" h="9704" extrusionOk="0">
                  <a:moveTo>
                    <a:pt x="561" y="1"/>
                  </a:moveTo>
                  <a:lnTo>
                    <a:pt x="1" y="298"/>
                  </a:lnTo>
                  <a:lnTo>
                    <a:pt x="5021" y="9704"/>
                  </a:lnTo>
                  <a:lnTo>
                    <a:pt x="5580" y="9406"/>
                  </a:lnTo>
                  <a:lnTo>
                    <a:pt x="56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37"/>
            <p:cNvSpPr/>
            <p:nvPr/>
          </p:nvSpPr>
          <p:spPr>
            <a:xfrm>
              <a:off x="8793875" y="3663463"/>
              <a:ext cx="227700" cy="165450"/>
            </a:xfrm>
            <a:custGeom>
              <a:avLst/>
              <a:gdLst/>
              <a:ahLst/>
              <a:cxnLst/>
              <a:rect l="l" t="t" r="r" b="b"/>
              <a:pathLst>
                <a:path w="9108" h="6618" extrusionOk="0">
                  <a:moveTo>
                    <a:pt x="363" y="0"/>
                  </a:moveTo>
                  <a:lnTo>
                    <a:pt x="1" y="519"/>
                  </a:lnTo>
                  <a:lnTo>
                    <a:pt x="8745" y="6618"/>
                  </a:lnTo>
                  <a:lnTo>
                    <a:pt x="9108" y="6097"/>
                  </a:lnTo>
                  <a:lnTo>
                    <a:pt x="36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37"/>
            <p:cNvSpPr/>
            <p:nvPr/>
          </p:nvSpPr>
          <p:spPr>
            <a:xfrm>
              <a:off x="8752750" y="3778363"/>
              <a:ext cx="266450" cy="48850"/>
            </a:xfrm>
            <a:custGeom>
              <a:avLst/>
              <a:gdLst/>
              <a:ahLst/>
              <a:cxnLst/>
              <a:rect l="l" t="t" r="r" b="b"/>
              <a:pathLst>
                <a:path w="10658" h="1954" extrusionOk="0">
                  <a:moveTo>
                    <a:pt x="79" y="0"/>
                  </a:moveTo>
                  <a:lnTo>
                    <a:pt x="1" y="629"/>
                  </a:lnTo>
                  <a:lnTo>
                    <a:pt x="10579" y="1954"/>
                  </a:lnTo>
                  <a:lnTo>
                    <a:pt x="10658" y="1324"/>
                  </a:lnTo>
                  <a:lnTo>
                    <a:pt x="7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37"/>
            <p:cNvSpPr/>
            <p:nvPr/>
          </p:nvSpPr>
          <p:spPr>
            <a:xfrm>
              <a:off x="8766400" y="3809038"/>
              <a:ext cx="254275" cy="111175"/>
            </a:xfrm>
            <a:custGeom>
              <a:avLst/>
              <a:gdLst/>
              <a:ahLst/>
              <a:cxnLst/>
              <a:rect l="l" t="t" r="r" b="b"/>
              <a:pathLst>
                <a:path w="10171" h="4447" extrusionOk="0">
                  <a:moveTo>
                    <a:pt x="9941" y="0"/>
                  </a:moveTo>
                  <a:lnTo>
                    <a:pt x="1" y="3854"/>
                  </a:lnTo>
                  <a:lnTo>
                    <a:pt x="230" y="4446"/>
                  </a:lnTo>
                  <a:lnTo>
                    <a:pt x="10170" y="591"/>
                  </a:lnTo>
                  <a:lnTo>
                    <a:pt x="99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37"/>
            <p:cNvSpPr/>
            <p:nvPr/>
          </p:nvSpPr>
          <p:spPr>
            <a:xfrm>
              <a:off x="8833175" y="3808763"/>
              <a:ext cx="188925" cy="209750"/>
            </a:xfrm>
            <a:custGeom>
              <a:avLst/>
              <a:gdLst/>
              <a:ahLst/>
              <a:cxnLst/>
              <a:rect l="l" t="t" r="r" b="b"/>
              <a:pathLst>
                <a:path w="7557" h="8390" extrusionOk="0">
                  <a:moveTo>
                    <a:pt x="7083" y="1"/>
                  </a:moveTo>
                  <a:lnTo>
                    <a:pt x="0" y="7968"/>
                  </a:lnTo>
                  <a:lnTo>
                    <a:pt x="474" y="8390"/>
                  </a:lnTo>
                  <a:lnTo>
                    <a:pt x="7557" y="422"/>
                  </a:lnTo>
                  <a:lnTo>
                    <a:pt x="70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37"/>
            <p:cNvSpPr/>
            <p:nvPr/>
          </p:nvSpPr>
          <p:spPr>
            <a:xfrm>
              <a:off x="8940275" y="3810688"/>
              <a:ext cx="80825" cy="262275"/>
            </a:xfrm>
            <a:custGeom>
              <a:avLst/>
              <a:gdLst/>
              <a:ahLst/>
              <a:cxnLst/>
              <a:rect l="l" t="t" r="r" b="b"/>
              <a:pathLst>
                <a:path w="3233" h="10491" extrusionOk="0">
                  <a:moveTo>
                    <a:pt x="2619" y="1"/>
                  </a:moveTo>
                  <a:lnTo>
                    <a:pt x="1" y="10336"/>
                  </a:lnTo>
                  <a:lnTo>
                    <a:pt x="616" y="10490"/>
                  </a:lnTo>
                  <a:lnTo>
                    <a:pt x="3233" y="156"/>
                  </a:lnTo>
                  <a:lnTo>
                    <a:pt x="26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37"/>
            <p:cNvSpPr/>
            <p:nvPr/>
          </p:nvSpPr>
          <p:spPr>
            <a:xfrm>
              <a:off x="9002825" y="3810688"/>
              <a:ext cx="80800" cy="262275"/>
            </a:xfrm>
            <a:custGeom>
              <a:avLst/>
              <a:gdLst/>
              <a:ahLst/>
              <a:cxnLst/>
              <a:rect l="l" t="t" r="r" b="b"/>
              <a:pathLst>
                <a:path w="3232" h="10491" extrusionOk="0">
                  <a:moveTo>
                    <a:pt x="615" y="1"/>
                  </a:moveTo>
                  <a:lnTo>
                    <a:pt x="1" y="156"/>
                  </a:lnTo>
                  <a:lnTo>
                    <a:pt x="2617" y="10490"/>
                  </a:lnTo>
                  <a:lnTo>
                    <a:pt x="3232" y="10336"/>
                  </a:lnTo>
                  <a:lnTo>
                    <a:pt x="61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37"/>
            <p:cNvSpPr/>
            <p:nvPr/>
          </p:nvSpPr>
          <p:spPr>
            <a:xfrm>
              <a:off x="9001825" y="3808763"/>
              <a:ext cx="188950" cy="209750"/>
            </a:xfrm>
            <a:custGeom>
              <a:avLst/>
              <a:gdLst/>
              <a:ahLst/>
              <a:cxnLst/>
              <a:rect l="l" t="t" r="r" b="b"/>
              <a:pathLst>
                <a:path w="7558" h="8390" extrusionOk="0">
                  <a:moveTo>
                    <a:pt x="474" y="1"/>
                  </a:moveTo>
                  <a:lnTo>
                    <a:pt x="1" y="422"/>
                  </a:lnTo>
                  <a:lnTo>
                    <a:pt x="7084" y="8390"/>
                  </a:lnTo>
                  <a:lnTo>
                    <a:pt x="7557" y="7968"/>
                  </a:lnTo>
                  <a:lnTo>
                    <a:pt x="47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37"/>
            <p:cNvSpPr/>
            <p:nvPr/>
          </p:nvSpPr>
          <p:spPr>
            <a:xfrm>
              <a:off x="9003275" y="3809038"/>
              <a:ext cx="254250" cy="111175"/>
            </a:xfrm>
            <a:custGeom>
              <a:avLst/>
              <a:gdLst/>
              <a:ahLst/>
              <a:cxnLst/>
              <a:rect l="l" t="t" r="r" b="b"/>
              <a:pathLst>
                <a:path w="10170" h="4447" extrusionOk="0">
                  <a:moveTo>
                    <a:pt x="230" y="0"/>
                  </a:moveTo>
                  <a:lnTo>
                    <a:pt x="0" y="591"/>
                  </a:lnTo>
                  <a:lnTo>
                    <a:pt x="9940" y="4446"/>
                  </a:lnTo>
                  <a:lnTo>
                    <a:pt x="10170" y="3854"/>
                  </a:lnTo>
                  <a:lnTo>
                    <a:pt x="23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37"/>
            <p:cNvSpPr/>
            <p:nvPr/>
          </p:nvSpPr>
          <p:spPr>
            <a:xfrm>
              <a:off x="9004725" y="3778363"/>
              <a:ext cx="266450" cy="48850"/>
            </a:xfrm>
            <a:custGeom>
              <a:avLst/>
              <a:gdLst/>
              <a:ahLst/>
              <a:cxnLst/>
              <a:rect l="l" t="t" r="r" b="b"/>
              <a:pathLst>
                <a:path w="10658" h="1954" extrusionOk="0">
                  <a:moveTo>
                    <a:pt x="10578" y="0"/>
                  </a:moveTo>
                  <a:lnTo>
                    <a:pt x="1" y="1324"/>
                  </a:lnTo>
                  <a:lnTo>
                    <a:pt x="79" y="1954"/>
                  </a:lnTo>
                  <a:lnTo>
                    <a:pt x="10658" y="629"/>
                  </a:lnTo>
                  <a:lnTo>
                    <a:pt x="1057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37"/>
            <p:cNvSpPr/>
            <p:nvPr/>
          </p:nvSpPr>
          <p:spPr>
            <a:xfrm>
              <a:off x="9002325" y="3663463"/>
              <a:ext cx="227700" cy="165450"/>
            </a:xfrm>
            <a:custGeom>
              <a:avLst/>
              <a:gdLst/>
              <a:ahLst/>
              <a:cxnLst/>
              <a:rect l="l" t="t" r="r" b="b"/>
              <a:pathLst>
                <a:path w="9108" h="6618" extrusionOk="0">
                  <a:moveTo>
                    <a:pt x="8745" y="0"/>
                  </a:moveTo>
                  <a:lnTo>
                    <a:pt x="1" y="6097"/>
                  </a:lnTo>
                  <a:lnTo>
                    <a:pt x="364" y="6618"/>
                  </a:lnTo>
                  <a:lnTo>
                    <a:pt x="9107" y="519"/>
                  </a:lnTo>
                  <a:lnTo>
                    <a:pt x="874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37"/>
            <p:cNvSpPr/>
            <p:nvPr/>
          </p:nvSpPr>
          <p:spPr>
            <a:xfrm>
              <a:off x="9001925" y="3585313"/>
              <a:ext cx="139475" cy="242600"/>
            </a:xfrm>
            <a:custGeom>
              <a:avLst/>
              <a:gdLst/>
              <a:ahLst/>
              <a:cxnLst/>
              <a:rect l="l" t="t" r="r" b="b"/>
              <a:pathLst>
                <a:path w="5579" h="9704" extrusionOk="0">
                  <a:moveTo>
                    <a:pt x="5018" y="1"/>
                  </a:moveTo>
                  <a:lnTo>
                    <a:pt x="0" y="9406"/>
                  </a:lnTo>
                  <a:lnTo>
                    <a:pt x="559" y="9704"/>
                  </a:lnTo>
                  <a:lnTo>
                    <a:pt x="5578" y="298"/>
                  </a:lnTo>
                  <a:lnTo>
                    <a:pt x="50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37"/>
            <p:cNvSpPr/>
            <p:nvPr/>
          </p:nvSpPr>
          <p:spPr>
            <a:xfrm>
              <a:off x="9004025" y="3558488"/>
              <a:ext cx="15875" cy="266525"/>
            </a:xfrm>
            <a:custGeom>
              <a:avLst/>
              <a:gdLst/>
              <a:ahLst/>
              <a:cxnLst/>
              <a:rect l="l" t="t" r="r" b="b"/>
              <a:pathLst>
                <a:path w="635" h="10661" extrusionOk="0">
                  <a:moveTo>
                    <a:pt x="1" y="0"/>
                  </a:moveTo>
                  <a:lnTo>
                    <a:pt x="1" y="10661"/>
                  </a:lnTo>
                  <a:lnTo>
                    <a:pt x="635" y="10661"/>
                  </a:lnTo>
                  <a:lnTo>
                    <a:pt x="63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37"/>
            <p:cNvSpPr/>
            <p:nvPr/>
          </p:nvSpPr>
          <p:spPr>
            <a:xfrm>
              <a:off x="8717150" y="3519963"/>
              <a:ext cx="589600" cy="589575"/>
            </a:xfrm>
            <a:custGeom>
              <a:avLst/>
              <a:gdLst/>
              <a:ahLst/>
              <a:cxnLst/>
              <a:rect l="l" t="t" r="r" b="b"/>
              <a:pathLst>
                <a:path w="23584" h="23583" extrusionOk="0">
                  <a:moveTo>
                    <a:pt x="11792" y="2663"/>
                  </a:moveTo>
                  <a:cubicBezTo>
                    <a:pt x="16827" y="2663"/>
                    <a:pt x="20922" y="6757"/>
                    <a:pt x="20922" y="11792"/>
                  </a:cubicBezTo>
                  <a:cubicBezTo>
                    <a:pt x="20922" y="16825"/>
                    <a:pt x="16827" y="20919"/>
                    <a:pt x="11792" y="20919"/>
                  </a:cubicBezTo>
                  <a:cubicBezTo>
                    <a:pt x="6759" y="20919"/>
                    <a:pt x="2663" y="16825"/>
                    <a:pt x="2663" y="11792"/>
                  </a:cubicBezTo>
                  <a:cubicBezTo>
                    <a:pt x="2663" y="6757"/>
                    <a:pt x="6759" y="2663"/>
                    <a:pt x="11792" y="2663"/>
                  </a:cubicBezTo>
                  <a:close/>
                  <a:moveTo>
                    <a:pt x="11792" y="0"/>
                  </a:moveTo>
                  <a:cubicBezTo>
                    <a:pt x="5291" y="0"/>
                    <a:pt x="1" y="5289"/>
                    <a:pt x="1" y="11792"/>
                  </a:cubicBezTo>
                  <a:cubicBezTo>
                    <a:pt x="1" y="18293"/>
                    <a:pt x="5291" y="23583"/>
                    <a:pt x="11792" y="23583"/>
                  </a:cubicBezTo>
                  <a:cubicBezTo>
                    <a:pt x="18295" y="23583"/>
                    <a:pt x="23583" y="18293"/>
                    <a:pt x="23583" y="11792"/>
                  </a:cubicBezTo>
                  <a:cubicBezTo>
                    <a:pt x="23583" y="5289"/>
                    <a:pt x="18295" y="0"/>
                    <a:pt x="117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37"/>
            <p:cNvSpPr/>
            <p:nvPr/>
          </p:nvSpPr>
          <p:spPr>
            <a:xfrm>
              <a:off x="8726525" y="3529313"/>
              <a:ext cx="570875" cy="570850"/>
            </a:xfrm>
            <a:custGeom>
              <a:avLst/>
              <a:gdLst/>
              <a:ahLst/>
              <a:cxnLst/>
              <a:rect l="l" t="t" r="r" b="b"/>
              <a:pathLst>
                <a:path w="22835" h="22834" extrusionOk="0">
                  <a:moveTo>
                    <a:pt x="11417" y="1140"/>
                  </a:moveTo>
                  <a:cubicBezTo>
                    <a:pt x="17084" y="1140"/>
                    <a:pt x="21696" y="5750"/>
                    <a:pt x="21696" y="11418"/>
                  </a:cubicBezTo>
                  <a:cubicBezTo>
                    <a:pt x="21696" y="17084"/>
                    <a:pt x="17084" y="21695"/>
                    <a:pt x="11417" y="21695"/>
                  </a:cubicBezTo>
                  <a:cubicBezTo>
                    <a:pt x="5750" y="21695"/>
                    <a:pt x="1140" y="17084"/>
                    <a:pt x="1140" y="11418"/>
                  </a:cubicBezTo>
                  <a:cubicBezTo>
                    <a:pt x="1140" y="5750"/>
                    <a:pt x="5750" y="1140"/>
                    <a:pt x="11417" y="1140"/>
                  </a:cubicBezTo>
                  <a:close/>
                  <a:moveTo>
                    <a:pt x="11417" y="0"/>
                  </a:moveTo>
                  <a:cubicBezTo>
                    <a:pt x="5122" y="0"/>
                    <a:pt x="1" y="5122"/>
                    <a:pt x="1" y="11418"/>
                  </a:cubicBezTo>
                  <a:cubicBezTo>
                    <a:pt x="1" y="17713"/>
                    <a:pt x="5122" y="22834"/>
                    <a:pt x="11417" y="22834"/>
                  </a:cubicBezTo>
                  <a:cubicBezTo>
                    <a:pt x="17712" y="22834"/>
                    <a:pt x="22835" y="17713"/>
                    <a:pt x="22835" y="11418"/>
                  </a:cubicBezTo>
                  <a:cubicBezTo>
                    <a:pt x="22835" y="5122"/>
                    <a:pt x="17712" y="0"/>
                    <a:pt x="114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37"/>
            <p:cNvSpPr/>
            <p:nvPr/>
          </p:nvSpPr>
          <p:spPr>
            <a:xfrm>
              <a:off x="8951100" y="3753888"/>
              <a:ext cx="121725" cy="121725"/>
            </a:xfrm>
            <a:custGeom>
              <a:avLst/>
              <a:gdLst/>
              <a:ahLst/>
              <a:cxnLst/>
              <a:rect l="l" t="t" r="r" b="b"/>
              <a:pathLst>
                <a:path w="4869" h="4869" extrusionOk="0">
                  <a:moveTo>
                    <a:pt x="2434" y="1"/>
                  </a:moveTo>
                  <a:cubicBezTo>
                    <a:pt x="1092" y="1"/>
                    <a:pt x="0" y="1092"/>
                    <a:pt x="0" y="2435"/>
                  </a:cubicBezTo>
                  <a:cubicBezTo>
                    <a:pt x="0" y="3776"/>
                    <a:pt x="1092" y="4869"/>
                    <a:pt x="2434" y="4869"/>
                  </a:cubicBezTo>
                  <a:cubicBezTo>
                    <a:pt x="3776" y="4869"/>
                    <a:pt x="4868" y="3776"/>
                    <a:pt x="4868" y="2435"/>
                  </a:cubicBezTo>
                  <a:cubicBezTo>
                    <a:pt x="4868" y="1092"/>
                    <a:pt x="3776" y="1"/>
                    <a:pt x="24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37"/>
            <p:cNvSpPr/>
            <p:nvPr/>
          </p:nvSpPr>
          <p:spPr>
            <a:xfrm>
              <a:off x="8962400" y="3765163"/>
              <a:ext cx="99100" cy="99150"/>
            </a:xfrm>
            <a:custGeom>
              <a:avLst/>
              <a:gdLst/>
              <a:ahLst/>
              <a:cxnLst/>
              <a:rect l="l" t="t" r="r" b="b"/>
              <a:pathLst>
                <a:path w="3964" h="3966" extrusionOk="0">
                  <a:moveTo>
                    <a:pt x="1982" y="1"/>
                  </a:moveTo>
                  <a:cubicBezTo>
                    <a:pt x="890" y="1"/>
                    <a:pt x="1" y="890"/>
                    <a:pt x="1" y="1984"/>
                  </a:cubicBezTo>
                  <a:cubicBezTo>
                    <a:pt x="1" y="3076"/>
                    <a:pt x="890" y="3965"/>
                    <a:pt x="1982" y="3965"/>
                  </a:cubicBezTo>
                  <a:cubicBezTo>
                    <a:pt x="3076" y="3965"/>
                    <a:pt x="3964" y="3076"/>
                    <a:pt x="3964" y="1984"/>
                  </a:cubicBezTo>
                  <a:cubicBezTo>
                    <a:pt x="3964" y="890"/>
                    <a:pt x="3076" y="1"/>
                    <a:pt x="19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37"/>
            <p:cNvSpPr/>
            <p:nvPr/>
          </p:nvSpPr>
          <p:spPr>
            <a:xfrm>
              <a:off x="8973700" y="3776513"/>
              <a:ext cx="76525" cy="76475"/>
            </a:xfrm>
            <a:custGeom>
              <a:avLst/>
              <a:gdLst/>
              <a:ahLst/>
              <a:cxnLst/>
              <a:rect l="l" t="t" r="r" b="b"/>
              <a:pathLst>
                <a:path w="3061" h="3059" extrusionOk="0">
                  <a:moveTo>
                    <a:pt x="1530" y="0"/>
                  </a:moveTo>
                  <a:cubicBezTo>
                    <a:pt x="685" y="0"/>
                    <a:pt x="1" y="685"/>
                    <a:pt x="1" y="1530"/>
                  </a:cubicBezTo>
                  <a:cubicBezTo>
                    <a:pt x="1" y="2375"/>
                    <a:pt x="685" y="3059"/>
                    <a:pt x="1530" y="3059"/>
                  </a:cubicBezTo>
                  <a:cubicBezTo>
                    <a:pt x="2375" y="3059"/>
                    <a:pt x="3061" y="2375"/>
                    <a:pt x="3061" y="1530"/>
                  </a:cubicBezTo>
                  <a:cubicBezTo>
                    <a:pt x="3061" y="685"/>
                    <a:pt x="2375" y="0"/>
                    <a:pt x="15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37"/>
            <p:cNvSpPr/>
            <p:nvPr/>
          </p:nvSpPr>
          <p:spPr>
            <a:xfrm>
              <a:off x="9440500" y="2014013"/>
              <a:ext cx="357400" cy="109250"/>
            </a:xfrm>
            <a:custGeom>
              <a:avLst/>
              <a:gdLst/>
              <a:ahLst/>
              <a:cxnLst/>
              <a:rect l="l" t="t" r="r" b="b"/>
              <a:pathLst>
                <a:path w="14296" h="4370" extrusionOk="0">
                  <a:moveTo>
                    <a:pt x="2740" y="1"/>
                  </a:moveTo>
                  <a:cubicBezTo>
                    <a:pt x="441" y="1"/>
                    <a:pt x="1" y="3228"/>
                    <a:pt x="1999" y="4060"/>
                  </a:cubicBezTo>
                  <a:cubicBezTo>
                    <a:pt x="2514" y="4274"/>
                    <a:pt x="3539" y="4369"/>
                    <a:pt x="4786" y="4369"/>
                  </a:cubicBezTo>
                  <a:cubicBezTo>
                    <a:pt x="8456" y="4369"/>
                    <a:pt x="14046" y="3548"/>
                    <a:pt x="14172" y="2539"/>
                  </a:cubicBezTo>
                  <a:cubicBezTo>
                    <a:pt x="14295" y="1556"/>
                    <a:pt x="12498" y="1422"/>
                    <a:pt x="10501" y="1422"/>
                  </a:cubicBezTo>
                  <a:cubicBezTo>
                    <a:pt x="9750" y="1422"/>
                    <a:pt x="8971" y="1441"/>
                    <a:pt x="8255" y="1441"/>
                  </a:cubicBezTo>
                  <a:cubicBezTo>
                    <a:pt x="5635" y="1441"/>
                    <a:pt x="4873" y="87"/>
                    <a:pt x="2844" y="3"/>
                  </a:cubicBezTo>
                  <a:cubicBezTo>
                    <a:pt x="2809" y="2"/>
                    <a:pt x="2774" y="1"/>
                    <a:pt x="2740" y="1"/>
                  </a:cubicBezTo>
                  <a:close/>
                </a:path>
              </a:pathLst>
            </a:custGeom>
            <a:solidFill>
              <a:srgbClr val="7D6A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37"/>
            <p:cNvSpPr/>
            <p:nvPr/>
          </p:nvSpPr>
          <p:spPr>
            <a:xfrm>
              <a:off x="9459175" y="2073763"/>
              <a:ext cx="335800" cy="49500"/>
            </a:xfrm>
            <a:custGeom>
              <a:avLst/>
              <a:gdLst/>
              <a:ahLst/>
              <a:cxnLst/>
              <a:rect l="l" t="t" r="r" b="b"/>
              <a:pathLst>
                <a:path w="13432" h="1980" extrusionOk="0">
                  <a:moveTo>
                    <a:pt x="1" y="0"/>
                  </a:moveTo>
                  <a:cubicBezTo>
                    <a:pt x="90" y="697"/>
                    <a:pt x="495" y="1355"/>
                    <a:pt x="1252" y="1670"/>
                  </a:cubicBezTo>
                  <a:cubicBezTo>
                    <a:pt x="1767" y="1884"/>
                    <a:pt x="2792" y="1979"/>
                    <a:pt x="4039" y="1979"/>
                  </a:cubicBezTo>
                  <a:cubicBezTo>
                    <a:pt x="7709" y="1979"/>
                    <a:pt x="13299" y="1158"/>
                    <a:pt x="13425" y="149"/>
                  </a:cubicBezTo>
                  <a:cubicBezTo>
                    <a:pt x="13432" y="97"/>
                    <a:pt x="13430" y="48"/>
                    <a:pt x="13427" y="0"/>
                  </a:cubicBezTo>
                  <a:close/>
                </a:path>
              </a:pathLst>
            </a:custGeom>
            <a:solidFill>
              <a:srgbClr val="5B39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37"/>
            <p:cNvSpPr/>
            <p:nvPr/>
          </p:nvSpPr>
          <p:spPr>
            <a:xfrm>
              <a:off x="9832975" y="3126713"/>
              <a:ext cx="294500" cy="180450"/>
            </a:xfrm>
            <a:custGeom>
              <a:avLst/>
              <a:gdLst/>
              <a:ahLst/>
              <a:cxnLst/>
              <a:rect l="l" t="t" r="r" b="b"/>
              <a:pathLst>
                <a:path w="11780" h="7218" extrusionOk="0">
                  <a:moveTo>
                    <a:pt x="11762" y="935"/>
                  </a:moveTo>
                  <a:cubicBezTo>
                    <a:pt x="11762" y="936"/>
                    <a:pt x="11762" y="937"/>
                    <a:pt x="11763" y="938"/>
                  </a:cubicBezTo>
                  <a:cubicBezTo>
                    <a:pt x="11762" y="937"/>
                    <a:pt x="11762" y="936"/>
                    <a:pt x="11762" y="935"/>
                  </a:cubicBezTo>
                  <a:close/>
                  <a:moveTo>
                    <a:pt x="9780" y="0"/>
                  </a:moveTo>
                  <a:lnTo>
                    <a:pt x="745" y="5083"/>
                  </a:lnTo>
                  <a:cubicBezTo>
                    <a:pt x="195" y="5392"/>
                    <a:pt x="1" y="6088"/>
                    <a:pt x="310" y="6637"/>
                  </a:cubicBezTo>
                  <a:cubicBezTo>
                    <a:pt x="519" y="7009"/>
                    <a:pt x="907" y="7218"/>
                    <a:pt x="1305" y="7218"/>
                  </a:cubicBezTo>
                  <a:cubicBezTo>
                    <a:pt x="1495" y="7218"/>
                    <a:pt x="1687" y="7171"/>
                    <a:pt x="1864" y="7073"/>
                  </a:cubicBezTo>
                  <a:lnTo>
                    <a:pt x="11527" y="1636"/>
                  </a:lnTo>
                  <a:cubicBezTo>
                    <a:pt x="11552" y="1579"/>
                    <a:pt x="11580" y="1523"/>
                    <a:pt x="11613" y="1464"/>
                  </a:cubicBezTo>
                  <a:cubicBezTo>
                    <a:pt x="11732" y="1251"/>
                    <a:pt x="11742" y="1268"/>
                    <a:pt x="11779" y="1032"/>
                  </a:cubicBezTo>
                  <a:lnTo>
                    <a:pt x="11779" y="1032"/>
                  </a:lnTo>
                  <a:cubicBezTo>
                    <a:pt x="11773" y="1068"/>
                    <a:pt x="11767" y="1082"/>
                    <a:pt x="11761" y="1082"/>
                  </a:cubicBezTo>
                  <a:cubicBezTo>
                    <a:pt x="11739" y="1082"/>
                    <a:pt x="11719" y="876"/>
                    <a:pt x="11737" y="876"/>
                  </a:cubicBezTo>
                  <a:cubicBezTo>
                    <a:pt x="11742" y="876"/>
                    <a:pt x="11750" y="893"/>
                    <a:pt x="11762" y="935"/>
                  </a:cubicBezTo>
                  <a:lnTo>
                    <a:pt x="11762" y="935"/>
                  </a:lnTo>
                  <a:cubicBezTo>
                    <a:pt x="11716" y="770"/>
                    <a:pt x="11624" y="540"/>
                    <a:pt x="11533" y="447"/>
                  </a:cubicBezTo>
                  <a:cubicBezTo>
                    <a:pt x="11300" y="209"/>
                    <a:pt x="11116" y="72"/>
                    <a:pt x="108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37"/>
            <p:cNvSpPr/>
            <p:nvPr/>
          </p:nvSpPr>
          <p:spPr>
            <a:xfrm>
              <a:off x="9777275" y="3236013"/>
              <a:ext cx="191175" cy="85625"/>
            </a:xfrm>
            <a:custGeom>
              <a:avLst/>
              <a:gdLst/>
              <a:ahLst/>
              <a:cxnLst/>
              <a:rect l="l" t="t" r="r" b="b"/>
              <a:pathLst>
                <a:path w="7647" h="3425" extrusionOk="0">
                  <a:moveTo>
                    <a:pt x="1712" y="1"/>
                  </a:moveTo>
                  <a:cubicBezTo>
                    <a:pt x="766" y="1"/>
                    <a:pt x="1" y="767"/>
                    <a:pt x="1" y="1713"/>
                  </a:cubicBezTo>
                  <a:cubicBezTo>
                    <a:pt x="1" y="2658"/>
                    <a:pt x="766" y="3425"/>
                    <a:pt x="1712" y="3425"/>
                  </a:cubicBezTo>
                  <a:lnTo>
                    <a:pt x="5934" y="3425"/>
                  </a:lnTo>
                  <a:cubicBezTo>
                    <a:pt x="6880" y="3425"/>
                    <a:pt x="7646" y="2658"/>
                    <a:pt x="7646" y="1713"/>
                  </a:cubicBezTo>
                  <a:cubicBezTo>
                    <a:pt x="7646" y="767"/>
                    <a:pt x="6880" y="1"/>
                    <a:pt x="59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37"/>
            <p:cNvSpPr/>
            <p:nvPr/>
          </p:nvSpPr>
          <p:spPr>
            <a:xfrm>
              <a:off x="9777225" y="3235713"/>
              <a:ext cx="191200" cy="42875"/>
            </a:xfrm>
            <a:custGeom>
              <a:avLst/>
              <a:gdLst/>
              <a:ahLst/>
              <a:cxnLst/>
              <a:rect l="l" t="t" r="r" b="b"/>
              <a:pathLst>
                <a:path w="7648" h="1715" extrusionOk="0">
                  <a:moveTo>
                    <a:pt x="1713" y="1"/>
                  </a:moveTo>
                  <a:cubicBezTo>
                    <a:pt x="767" y="1"/>
                    <a:pt x="1" y="767"/>
                    <a:pt x="1" y="1712"/>
                  </a:cubicBezTo>
                  <a:cubicBezTo>
                    <a:pt x="1" y="1713"/>
                    <a:pt x="2" y="1714"/>
                    <a:pt x="2" y="1714"/>
                  </a:cubicBezTo>
                  <a:lnTo>
                    <a:pt x="7647" y="1714"/>
                  </a:lnTo>
                  <a:lnTo>
                    <a:pt x="7647" y="1712"/>
                  </a:lnTo>
                  <a:cubicBezTo>
                    <a:pt x="7647" y="767"/>
                    <a:pt x="6881" y="1"/>
                    <a:pt x="59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8" name="Google Shape;2308;p37"/>
          <p:cNvGrpSpPr/>
          <p:nvPr/>
        </p:nvGrpSpPr>
        <p:grpSpPr>
          <a:xfrm>
            <a:off x="1491800" y="3842575"/>
            <a:ext cx="2239625" cy="985525"/>
            <a:chOff x="1491800" y="3842575"/>
            <a:chExt cx="2239625" cy="985525"/>
          </a:xfrm>
        </p:grpSpPr>
        <p:sp>
          <p:nvSpPr>
            <p:cNvPr id="2309" name="Google Shape;2309;p37"/>
            <p:cNvSpPr/>
            <p:nvPr/>
          </p:nvSpPr>
          <p:spPr>
            <a:xfrm>
              <a:off x="1491800" y="4768400"/>
              <a:ext cx="2231100" cy="59700"/>
            </a:xfrm>
            <a:prstGeom prst="ellipse">
              <a:avLst/>
            </a:pr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10" name="Google Shape;2310;p37"/>
            <p:cNvGrpSpPr/>
            <p:nvPr/>
          </p:nvGrpSpPr>
          <p:grpSpPr>
            <a:xfrm>
              <a:off x="1557125" y="3842575"/>
              <a:ext cx="2174300" cy="952375"/>
              <a:chOff x="4673225" y="1166125"/>
              <a:chExt cx="2174300" cy="952375"/>
            </a:xfrm>
          </p:grpSpPr>
          <p:sp>
            <p:nvSpPr>
              <p:cNvPr id="2311" name="Google Shape;2311;p37"/>
              <p:cNvSpPr/>
              <p:nvPr/>
            </p:nvSpPr>
            <p:spPr>
              <a:xfrm>
                <a:off x="4820425" y="1807150"/>
                <a:ext cx="758925" cy="172600"/>
              </a:xfrm>
              <a:custGeom>
                <a:avLst/>
                <a:gdLst/>
                <a:ahLst/>
                <a:cxnLst/>
                <a:rect l="l" t="t" r="r" b="b"/>
                <a:pathLst>
                  <a:path w="30357" h="6904" extrusionOk="0">
                    <a:moveTo>
                      <a:pt x="1" y="1"/>
                    </a:moveTo>
                    <a:lnTo>
                      <a:pt x="1" y="6904"/>
                    </a:lnTo>
                    <a:lnTo>
                      <a:pt x="30357" y="6904"/>
                    </a:lnTo>
                    <a:lnTo>
                      <a:pt x="303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37"/>
              <p:cNvSpPr/>
              <p:nvPr/>
            </p:nvSpPr>
            <p:spPr>
              <a:xfrm>
                <a:off x="4912925" y="1514250"/>
                <a:ext cx="43300" cy="69650"/>
              </a:xfrm>
              <a:custGeom>
                <a:avLst/>
                <a:gdLst/>
                <a:ahLst/>
                <a:cxnLst/>
                <a:rect l="l" t="t" r="r" b="b"/>
                <a:pathLst>
                  <a:path w="1732" h="2786" extrusionOk="0">
                    <a:moveTo>
                      <a:pt x="1" y="0"/>
                    </a:moveTo>
                    <a:lnTo>
                      <a:pt x="1" y="2785"/>
                    </a:lnTo>
                    <a:lnTo>
                      <a:pt x="1731" y="2785"/>
                    </a:lnTo>
                    <a:lnTo>
                      <a:pt x="17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37"/>
              <p:cNvSpPr/>
              <p:nvPr/>
            </p:nvSpPr>
            <p:spPr>
              <a:xfrm>
                <a:off x="5078050" y="1679850"/>
                <a:ext cx="327250" cy="64175"/>
              </a:xfrm>
              <a:custGeom>
                <a:avLst/>
                <a:gdLst/>
                <a:ahLst/>
                <a:cxnLst/>
                <a:rect l="l" t="t" r="r" b="b"/>
                <a:pathLst>
                  <a:path w="13090" h="2567" extrusionOk="0">
                    <a:moveTo>
                      <a:pt x="0" y="0"/>
                    </a:moveTo>
                    <a:lnTo>
                      <a:pt x="0" y="2567"/>
                    </a:lnTo>
                    <a:lnTo>
                      <a:pt x="13090" y="2567"/>
                    </a:lnTo>
                    <a:lnTo>
                      <a:pt x="1309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37"/>
              <p:cNvSpPr/>
              <p:nvPr/>
            </p:nvSpPr>
            <p:spPr>
              <a:xfrm>
                <a:off x="5297350" y="1346150"/>
                <a:ext cx="1149325" cy="340175"/>
              </a:xfrm>
              <a:custGeom>
                <a:avLst/>
                <a:gdLst/>
                <a:ahLst/>
                <a:cxnLst/>
                <a:rect l="l" t="t" r="r" b="b"/>
                <a:pathLst>
                  <a:path w="45973" h="13607" extrusionOk="0">
                    <a:moveTo>
                      <a:pt x="1" y="0"/>
                    </a:moveTo>
                    <a:lnTo>
                      <a:pt x="1" y="13607"/>
                    </a:lnTo>
                    <a:lnTo>
                      <a:pt x="45973" y="13607"/>
                    </a:lnTo>
                    <a:lnTo>
                      <a:pt x="459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37"/>
              <p:cNvSpPr/>
              <p:nvPr/>
            </p:nvSpPr>
            <p:spPr>
              <a:xfrm>
                <a:off x="4983050" y="1324275"/>
                <a:ext cx="334225" cy="380450"/>
              </a:xfrm>
              <a:custGeom>
                <a:avLst/>
                <a:gdLst/>
                <a:ahLst/>
                <a:cxnLst/>
                <a:rect l="l" t="t" r="r" b="b"/>
                <a:pathLst>
                  <a:path w="13369" h="15218" extrusionOk="0">
                    <a:moveTo>
                      <a:pt x="1" y="0"/>
                    </a:moveTo>
                    <a:lnTo>
                      <a:pt x="1" y="15218"/>
                    </a:lnTo>
                    <a:lnTo>
                      <a:pt x="13369" y="15218"/>
                    </a:lnTo>
                    <a:lnTo>
                      <a:pt x="1336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37"/>
              <p:cNvSpPr/>
              <p:nvPr/>
            </p:nvSpPr>
            <p:spPr>
              <a:xfrm>
                <a:off x="4887575" y="1324275"/>
                <a:ext cx="95500" cy="380450"/>
              </a:xfrm>
              <a:custGeom>
                <a:avLst/>
                <a:gdLst/>
                <a:ahLst/>
                <a:cxnLst/>
                <a:rect l="l" t="t" r="r" b="b"/>
                <a:pathLst>
                  <a:path w="3820" h="15218" extrusionOk="0">
                    <a:moveTo>
                      <a:pt x="3820" y="0"/>
                    </a:moveTo>
                    <a:cubicBezTo>
                      <a:pt x="3820" y="0"/>
                      <a:pt x="0" y="6485"/>
                      <a:pt x="3820" y="15218"/>
                    </a:cubicBezTo>
                    <a:lnTo>
                      <a:pt x="382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37"/>
              <p:cNvSpPr/>
              <p:nvPr/>
            </p:nvSpPr>
            <p:spPr>
              <a:xfrm>
                <a:off x="4890050" y="1514250"/>
                <a:ext cx="22900" cy="69650"/>
              </a:xfrm>
              <a:custGeom>
                <a:avLst/>
                <a:gdLst/>
                <a:ahLst/>
                <a:cxnLst/>
                <a:rect l="l" t="t" r="r" b="b"/>
                <a:pathLst>
                  <a:path w="916" h="2786" extrusionOk="0">
                    <a:moveTo>
                      <a:pt x="916" y="0"/>
                    </a:moveTo>
                    <a:cubicBezTo>
                      <a:pt x="916" y="0"/>
                      <a:pt x="1" y="1353"/>
                      <a:pt x="916" y="2785"/>
                    </a:cubicBezTo>
                    <a:lnTo>
                      <a:pt x="91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37"/>
              <p:cNvSpPr/>
              <p:nvPr/>
            </p:nvSpPr>
            <p:spPr>
              <a:xfrm>
                <a:off x="4673225" y="1807150"/>
                <a:ext cx="125350" cy="240250"/>
              </a:xfrm>
              <a:custGeom>
                <a:avLst/>
                <a:gdLst/>
                <a:ahLst/>
                <a:cxnLst/>
                <a:rect l="l" t="t" r="r" b="b"/>
                <a:pathLst>
                  <a:path w="5014" h="9610" extrusionOk="0">
                    <a:moveTo>
                      <a:pt x="5013" y="1"/>
                    </a:moveTo>
                    <a:lnTo>
                      <a:pt x="0" y="9609"/>
                    </a:lnTo>
                    <a:lnTo>
                      <a:pt x="5013" y="9609"/>
                    </a:lnTo>
                    <a:lnTo>
                      <a:pt x="50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37"/>
              <p:cNvSpPr/>
              <p:nvPr/>
            </p:nvSpPr>
            <p:spPr>
              <a:xfrm>
                <a:off x="4798550" y="1744500"/>
                <a:ext cx="865850" cy="302900"/>
              </a:xfrm>
              <a:custGeom>
                <a:avLst/>
                <a:gdLst/>
                <a:ahLst/>
                <a:cxnLst/>
                <a:rect l="l" t="t" r="r" b="b"/>
                <a:pathLst>
                  <a:path w="34634" h="12116" extrusionOk="0">
                    <a:moveTo>
                      <a:pt x="7381" y="0"/>
                    </a:moveTo>
                    <a:lnTo>
                      <a:pt x="0" y="2507"/>
                    </a:lnTo>
                    <a:lnTo>
                      <a:pt x="0" y="12115"/>
                    </a:lnTo>
                    <a:lnTo>
                      <a:pt x="1234" y="12115"/>
                    </a:lnTo>
                    <a:lnTo>
                      <a:pt x="1234" y="4178"/>
                    </a:lnTo>
                    <a:lnTo>
                      <a:pt x="4834" y="2885"/>
                    </a:lnTo>
                    <a:lnTo>
                      <a:pt x="25125" y="2885"/>
                    </a:lnTo>
                    <a:cubicBezTo>
                      <a:pt x="25125" y="2885"/>
                      <a:pt x="30774" y="2885"/>
                      <a:pt x="30556" y="10146"/>
                    </a:cubicBezTo>
                    <a:lnTo>
                      <a:pt x="34634" y="10146"/>
                    </a:lnTo>
                    <a:lnTo>
                      <a:pt x="3463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37"/>
              <p:cNvSpPr/>
              <p:nvPr/>
            </p:nvSpPr>
            <p:spPr>
              <a:xfrm>
                <a:off x="5099425" y="1193475"/>
                <a:ext cx="112425" cy="130825"/>
              </a:xfrm>
              <a:custGeom>
                <a:avLst/>
                <a:gdLst/>
                <a:ahLst/>
                <a:cxnLst/>
                <a:rect l="l" t="t" r="r" b="b"/>
                <a:pathLst>
                  <a:path w="4497" h="5233" extrusionOk="0">
                    <a:moveTo>
                      <a:pt x="955" y="0"/>
                    </a:moveTo>
                    <a:lnTo>
                      <a:pt x="955" y="4576"/>
                    </a:lnTo>
                    <a:cubicBezTo>
                      <a:pt x="955" y="5113"/>
                      <a:pt x="1" y="5232"/>
                      <a:pt x="1" y="5232"/>
                    </a:cubicBezTo>
                    <a:lnTo>
                      <a:pt x="4496" y="5232"/>
                    </a:lnTo>
                    <a:cubicBezTo>
                      <a:pt x="4496" y="5232"/>
                      <a:pt x="3561" y="5113"/>
                      <a:pt x="3561" y="4576"/>
                    </a:cubicBezTo>
                    <a:lnTo>
                      <a:pt x="356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37"/>
              <p:cNvSpPr/>
              <p:nvPr/>
            </p:nvSpPr>
            <p:spPr>
              <a:xfrm>
                <a:off x="5119325" y="1174575"/>
                <a:ext cx="73625" cy="18925"/>
              </a:xfrm>
              <a:custGeom>
                <a:avLst/>
                <a:gdLst/>
                <a:ahLst/>
                <a:cxnLst/>
                <a:rect l="l" t="t" r="r" b="b"/>
                <a:pathLst>
                  <a:path w="2945" h="757" extrusionOk="0">
                    <a:moveTo>
                      <a:pt x="0" y="0"/>
                    </a:moveTo>
                    <a:lnTo>
                      <a:pt x="0" y="756"/>
                    </a:lnTo>
                    <a:lnTo>
                      <a:pt x="2944" y="756"/>
                    </a:lnTo>
                    <a:lnTo>
                      <a:pt x="29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37"/>
              <p:cNvSpPr/>
              <p:nvPr/>
            </p:nvSpPr>
            <p:spPr>
              <a:xfrm>
                <a:off x="5113850" y="1166125"/>
                <a:ext cx="82575" cy="8475"/>
              </a:xfrm>
              <a:custGeom>
                <a:avLst/>
                <a:gdLst/>
                <a:ahLst/>
                <a:cxnLst/>
                <a:rect l="l" t="t" r="r" b="b"/>
                <a:pathLst>
                  <a:path w="3303" h="339" extrusionOk="0">
                    <a:moveTo>
                      <a:pt x="0" y="0"/>
                    </a:moveTo>
                    <a:lnTo>
                      <a:pt x="0" y="338"/>
                    </a:lnTo>
                    <a:lnTo>
                      <a:pt x="3303" y="338"/>
                    </a:lnTo>
                    <a:lnTo>
                      <a:pt x="33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37"/>
              <p:cNvSpPr/>
              <p:nvPr/>
            </p:nvSpPr>
            <p:spPr>
              <a:xfrm>
                <a:off x="5707150" y="1168100"/>
                <a:ext cx="210875" cy="181050"/>
              </a:xfrm>
              <a:custGeom>
                <a:avLst/>
                <a:gdLst/>
                <a:ahLst/>
                <a:cxnLst/>
                <a:rect l="l" t="t" r="r" b="b"/>
                <a:pathLst>
                  <a:path w="8435" h="7242" extrusionOk="0">
                    <a:moveTo>
                      <a:pt x="4218" y="1"/>
                    </a:moveTo>
                    <a:cubicBezTo>
                      <a:pt x="1870" y="1"/>
                      <a:pt x="1353" y="2050"/>
                      <a:pt x="1353" y="2050"/>
                    </a:cubicBezTo>
                    <a:lnTo>
                      <a:pt x="1353" y="6307"/>
                    </a:lnTo>
                    <a:cubicBezTo>
                      <a:pt x="1353" y="7102"/>
                      <a:pt x="0" y="7242"/>
                      <a:pt x="0" y="7242"/>
                    </a:cubicBezTo>
                    <a:lnTo>
                      <a:pt x="8435" y="7242"/>
                    </a:lnTo>
                    <a:cubicBezTo>
                      <a:pt x="8435" y="7242"/>
                      <a:pt x="7082" y="7102"/>
                      <a:pt x="7082" y="6307"/>
                    </a:cubicBezTo>
                    <a:lnTo>
                      <a:pt x="7082" y="2050"/>
                    </a:lnTo>
                    <a:cubicBezTo>
                      <a:pt x="7082" y="2050"/>
                      <a:pt x="6545" y="1"/>
                      <a:pt x="4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37"/>
              <p:cNvSpPr/>
              <p:nvPr/>
            </p:nvSpPr>
            <p:spPr>
              <a:xfrm>
                <a:off x="4865200" y="1938450"/>
                <a:ext cx="235750" cy="97500"/>
              </a:xfrm>
              <a:custGeom>
                <a:avLst/>
                <a:gdLst/>
                <a:ahLst/>
                <a:cxnLst/>
                <a:rect l="l" t="t" r="r" b="b"/>
                <a:pathLst>
                  <a:path w="9430" h="3900" extrusionOk="0">
                    <a:moveTo>
                      <a:pt x="9210" y="1"/>
                    </a:moveTo>
                    <a:lnTo>
                      <a:pt x="0" y="3303"/>
                    </a:lnTo>
                    <a:lnTo>
                      <a:pt x="219" y="3900"/>
                    </a:lnTo>
                    <a:lnTo>
                      <a:pt x="9429" y="617"/>
                    </a:lnTo>
                    <a:lnTo>
                      <a:pt x="92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37"/>
              <p:cNvSpPr/>
              <p:nvPr/>
            </p:nvSpPr>
            <p:spPr>
              <a:xfrm>
                <a:off x="4865675" y="1937450"/>
                <a:ext cx="234775" cy="99500"/>
              </a:xfrm>
              <a:custGeom>
                <a:avLst/>
                <a:gdLst/>
                <a:ahLst/>
                <a:cxnLst/>
                <a:rect l="l" t="t" r="r" b="b"/>
                <a:pathLst>
                  <a:path w="9391" h="3980" extrusionOk="0">
                    <a:moveTo>
                      <a:pt x="220" y="1"/>
                    </a:moveTo>
                    <a:lnTo>
                      <a:pt x="1" y="617"/>
                    </a:lnTo>
                    <a:lnTo>
                      <a:pt x="9171" y="3979"/>
                    </a:lnTo>
                    <a:lnTo>
                      <a:pt x="9390" y="3383"/>
                    </a:lnTo>
                    <a:lnTo>
                      <a:pt x="22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37"/>
              <p:cNvSpPr/>
              <p:nvPr/>
            </p:nvSpPr>
            <p:spPr>
              <a:xfrm>
                <a:off x="4852750" y="1857400"/>
                <a:ext cx="260625" cy="260600"/>
              </a:xfrm>
              <a:custGeom>
                <a:avLst/>
                <a:gdLst/>
                <a:ahLst/>
                <a:cxnLst/>
                <a:rect l="l" t="t" r="r" b="b"/>
                <a:pathLst>
                  <a:path w="10425" h="10424" extrusionOk="0">
                    <a:moveTo>
                      <a:pt x="5213" y="637"/>
                    </a:moveTo>
                    <a:cubicBezTo>
                      <a:pt x="7739" y="637"/>
                      <a:pt x="9788" y="2686"/>
                      <a:pt x="9788" y="5212"/>
                    </a:cubicBezTo>
                    <a:cubicBezTo>
                      <a:pt x="9788" y="7718"/>
                      <a:pt x="7739" y="9767"/>
                      <a:pt x="5213" y="9767"/>
                    </a:cubicBezTo>
                    <a:cubicBezTo>
                      <a:pt x="2706" y="9767"/>
                      <a:pt x="657" y="7718"/>
                      <a:pt x="657" y="5212"/>
                    </a:cubicBezTo>
                    <a:cubicBezTo>
                      <a:pt x="657" y="2686"/>
                      <a:pt x="2706" y="637"/>
                      <a:pt x="5213" y="637"/>
                    </a:cubicBezTo>
                    <a:close/>
                    <a:moveTo>
                      <a:pt x="5213" y="0"/>
                    </a:moveTo>
                    <a:cubicBezTo>
                      <a:pt x="2348" y="0"/>
                      <a:pt x="1" y="2328"/>
                      <a:pt x="1" y="5212"/>
                    </a:cubicBezTo>
                    <a:cubicBezTo>
                      <a:pt x="1" y="8076"/>
                      <a:pt x="2348" y="10424"/>
                      <a:pt x="5213" y="10424"/>
                    </a:cubicBezTo>
                    <a:cubicBezTo>
                      <a:pt x="8097" y="10424"/>
                      <a:pt x="10425" y="8076"/>
                      <a:pt x="10425" y="5212"/>
                    </a:cubicBezTo>
                    <a:cubicBezTo>
                      <a:pt x="10425" y="2328"/>
                      <a:pt x="8097" y="0"/>
                      <a:pt x="52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37"/>
              <p:cNvSpPr/>
              <p:nvPr/>
            </p:nvSpPr>
            <p:spPr>
              <a:xfrm>
                <a:off x="4975100" y="1865350"/>
                <a:ext cx="16425" cy="244200"/>
              </a:xfrm>
              <a:custGeom>
                <a:avLst/>
                <a:gdLst/>
                <a:ahLst/>
                <a:cxnLst/>
                <a:rect l="l" t="t" r="r" b="b"/>
                <a:pathLst>
                  <a:path w="657" h="9768" extrusionOk="0">
                    <a:moveTo>
                      <a:pt x="0" y="0"/>
                    </a:moveTo>
                    <a:lnTo>
                      <a:pt x="0" y="9768"/>
                    </a:lnTo>
                    <a:lnTo>
                      <a:pt x="657" y="9768"/>
                    </a:lnTo>
                    <a:lnTo>
                      <a:pt x="65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37"/>
              <p:cNvSpPr/>
              <p:nvPr/>
            </p:nvSpPr>
            <p:spPr>
              <a:xfrm>
                <a:off x="4891050" y="1895175"/>
                <a:ext cx="184525" cy="184550"/>
              </a:xfrm>
              <a:custGeom>
                <a:avLst/>
                <a:gdLst/>
                <a:ahLst/>
                <a:cxnLst/>
                <a:rect l="l" t="t" r="r" b="b"/>
                <a:pathLst>
                  <a:path w="7381" h="7382" extrusionOk="0">
                    <a:moveTo>
                      <a:pt x="6923" y="1"/>
                    </a:moveTo>
                    <a:lnTo>
                      <a:pt x="0" y="6924"/>
                    </a:lnTo>
                    <a:lnTo>
                      <a:pt x="458" y="7381"/>
                    </a:lnTo>
                    <a:lnTo>
                      <a:pt x="7381" y="458"/>
                    </a:lnTo>
                    <a:lnTo>
                      <a:pt x="692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37"/>
              <p:cNvSpPr/>
              <p:nvPr/>
            </p:nvSpPr>
            <p:spPr>
              <a:xfrm>
                <a:off x="4891050" y="1895175"/>
                <a:ext cx="184525" cy="184550"/>
              </a:xfrm>
              <a:custGeom>
                <a:avLst/>
                <a:gdLst/>
                <a:ahLst/>
                <a:cxnLst/>
                <a:rect l="l" t="t" r="r" b="b"/>
                <a:pathLst>
                  <a:path w="7381" h="7382" extrusionOk="0">
                    <a:moveTo>
                      <a:pt x="458" y="1"/>
                    </a:moveTo>
                    <a:lnTo>
                      <a:pt x="0" y="458"/>
                    </a:lnTo>
                    <a:lnTo>
                      <a:pt x="6923" y="7381"/>
                    </a:lnTo>
                    <a:lnTo>
                      <a:pt x="7381" y="6924"/>
                    </a:lnTo>
                    <a:lnTo>
                      <a:pt x="45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37"/>
              <p:cNvSpPr/>
              <p:nvPr/>
            </p:nvSpPr>
            <p:spPr>
              <a:xfrm>
                <a:off x="4932325" y="1870325"/>
                <a:ext cx="101975" cy="234250"/>
              </a:xfrm>
              <a:custGeom>
                <a:avLst/>
                <a:gdLst/>
                <a:ahLst/>
                <a:cxnLst/>
                <a:rect l="l" t="t" r="r" b="b"/>
                <a:pathLst>
                  <a:path w="4079" h="9370" extrusionOk="0">
                    <a:moveTo>
                      <a:pt x="617" y="0"/>
                    </a:moveTo>
                    <a:lnTo>
                      <a:pt x="1" y="219"/>
                    </a:lnTo>
                    <a:lnTo>
                      <a:pt x="3462" y="9370"/>
                    </a:lnTo>
                    <a:lnTo>
                      <a:pt x="4079" y="9151"/>
                    </a:lnTo>
                    <a:lnTo>
                      <a:pt x="61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37"/>
              <p:cNvSpPr/>
              <p:nvPr/>
            </p:nvSpPr>
            <p:spPr>
              <a:xfrm>
                <a:off x="4927850" y="1871800"/>
                <a:ext cx="110925" cy="231300"/>
              </a:xfrm>
              <a:custGeom>
                <a:avLst/>
                <a:gdLst/>
                <a:ahLst/>
                <a:cxnLst/>
                <a:rect l="l" t="t" r="r" b="b"/>
                <a:pathLst>
                  <a:path w="4437" h="9252" extrusionOk="0">
                    <a:moveTo>
                      <a:pt x="3840" y="1"/>
                    </a:moveTo>
                    <a:lnTo>
                      <a:pt x="1" y="8992"/>
                    </a:lnTo>
                    <a:lnTo>
                      <a:pt x="597" y="9251"/>
                    </a:lnTo>
                    <a:lnTo>
                      <a:pt x="4437" y="260"/>
                    </a:lnTo>
                    <a:lnTo>
                      <a:pt x="384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37"/>
              <p:cNvSpPr/>
              <p:nvPr/>
            </p:nvSpPr>
            <p:spPr>
              <a:xfrm>
                <a:off x="4861200" y="1979225"/>
                <a:ext cx="243225" cy="16450"/>
              </a:xfrm>
              <a:custGeom>
                <a:avLst/>
                <a:gdLst/>
                <a:ahLst/>
                <a:cxnLst/>
                <a:rect l="l" t="t" r="r" b="b"/>
                <a:pathLst>
                  <a:path w="9729" h="658" extrusionOk="0">
                    <a:moveTo>
                      <a:pt x="1" y="1"/>
                    </a:moveTo>
                    <a:lnTo>
                      <a:pt x="1" y="657"/>
                    </a:lnTo>
                    <a:lnTo>
                      <a:pt x="9728" y="657"/>
                    </a:lnTo>
                    <a:lnTo>
                      <a:pt x="972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37"/>
              <p:cNvSpPr/>
              <p:nvPr/>
            </p:nvSpPr>
            <p:spPr>
              <a:xfrm>
                <a:off x="4959675" y="1963825"/>
                <a:ext cx="47275" cy="47250"/>
              </a:xfrm>
              <a:custGeom>
                <a:avLst/>
                <a:gdLst/>
                <a:ahLst/>
                <a:cxnLst/>
                <a:rect l="l" t="t" r="r" b="b"/>
                <a:pathLst>
                  <a:path w="1891" h="1890" extrusionOk="0">
                    <a:moveTo>
                      <a:pt x="936" y="0"/>
                    </a:moveTo>
                    <a:cubicBezTo>
                      <a:pt x="418" y="0"/>
                      <a:pt x="1" y="418"/>
                      <a:pt x="1" y="955"/>
                    </a:cubicBezTo>
                    <a:cubicBezTo>
                      <a:pt x="1" y="1472"/>
                      <a:pt x="418" y="1890"/>
                      <a:pt x="936" y="1890"/>
                    </a:cubicBezTo>
                    <a:cubicBezTo>
                      <a:pt x="1473" y="1890"/>
                      <a:pt x="1890" y="1472"/>
                      <a:pt x="1890" y="955"/>
                    </a:cubicBezTo>
                    <a:cubicBezTo>
                      <a:pt x="1890" y="418"/>
                      <a:pt x="1473" y="0"/>
                      <a:pt x="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37"/>
              <p:cNvSpPr/>
              <p:nvPr/>
            </p:nvSpPr>
            <p:spPr>
              <a:xfrm>
                <a:off x="5286425" y="1938450"/>
                <a:ext cx="235750" cy="97500"/>
              </a:xfrm>
              <a:custGeom>
                <a:avLst/>
                <a:gdLst/>
                <a:ahLst/>
                <a:cxnLst/>
                <a:rect l="l" t="t" r="r" b="b"/>
                <a:pathLst>
                  <a:path w="9430" h="3900" extrusionOk="0">
                    <a:moveTo>
                      <a:pt x="9210" y="1"/>
                    </a:moveTo>
                    <a:lnTo>
                      <a:pt x="0" y="3303"/>
                    </a:lnTo>
                    <a:lnTo>
                      <a:pt x="219" y="3900"/>
                    </a:lnTo>
                    <a:lnTo>
                      <a:pt x="9429" y="617"/>
                    </a:lnTo>
                    <a:lnTo>
                      <a:pt x="92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37"/>
              <p:cNvSpPr/>
              <p:nvPr/>
            </p:nvSpPr>
            <p:spPr>
              <a:xfrm>
                <a:off x="5286925" y="1937450"/>
                <a:ext cx="234750" cy="99500"/>
              </a:xfrm>
              <a:custGeom>
                <a:avLst/>
                <a:gdLst/>
                <a:ahLst/>
                <a:cxnLst/>
                <a:rect l="l" t="t" r="r" b="b"/>
                <a:pathLst>
                  <a:path w="9390" h="3980" extrusionOk="0">
                    <a:moveTo>
                      <a:pt x="219" y="1"/>
                    </a:moveTo>
                    <a:lnTo>
                      <a:pt x="0" y="617"/>
                    </a:lnTo>
                    <a:lnTo>
                      <a:pt x="9171" y="3979"/>
                    </a:lnTo>
                    <a:lnTo>
                      <a:pt x="9389" y="3383"/>
                    </a:lnTo>
                    <a:lnTo>
                      <a:pt x="2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37"/>
              <p:cNvSpPr/>
              <p:nvPr/>
            </p:nvSpPr>
            <p:spPr>
              <a:xfrm>
                <a:off x="5273975" y="1857400"/>
                <a:ext cx="260625" cy="260600"/>
              </a:xfrm>
              <a:custGeom>
                <a:avLst/>
                <a:gdLst/>
                <a:ahLst/>
                <a:cxnLst/>
                <a:rect l="l" t="t" r="r" b="b"/>
                <a:pathLst>
                  <a:path w="10425" h="10424" extrusionOk="0">
                    <a:moveTo>
                      <a:pt x="5213" y="637"/>
                    </a:moveTo>
                    <a:cubicBezTo>
                      <a:pt x="7739" y="637"/>
                      <a:pt x="9788" y="2686"/>
                      <a:pt x="9788" y="5212"/>
                    </a:cubicBezTo>
                    <a:cubicBezTo>
                      <a:pt x="9788" y="7718"/>
                      <a:pt x="7739" y="9767"/>
                      <a:pt x="5213" y="9767"/>
                    </a:cubicBezTo>
                    <a:cubicBezTo>
                      <a:pt x="2706" y="9767"/>
                      <a:pt x="657" y="7718"/>
                      <a:pt x="657" y="5212"/>
                    </a:cubicBezTo>
                    <a:cubicBezTo>
                      <a:pt x="657" y="2686"/>
                      <a:pt x="2706" y="637"/>
                      <a:pt x="5213" y="637"/>
                    </a:cubicBezTo>
                    <a:close/>
                    <a:moveTo>
                      <a:pt x="5213" y="0"/>
                    </a:moveTo>
                    <a:cubicBezTo>
                      <a:pt x="2348" y="0"/>
                      <a:pt x="1" y="2328"/>
                      <a:pt x="1" y="5212"/>
                    </a:cubicBezTo>
                    <a:cubicBezTo>
                      <a:pt x="1" y="8076"/>
                      <a:pt x="2348" y="10424"/>
                      <a:pt x="5213" y="10424"/>
                    </a:cubicBezTo>
                    <a:cubicBezTo>
                      <a:pt x="8097" y="10424"/>
                      <a:pt x="10425" y="8076"/>
                      <a:pt x="10425" y="5212"/>
                    </a:cubicBezTo>
                    <a:cubicBezTo>
                      <a:pt x="10425" y="2328"/>
                      <a:pt x="8097" y="0"/>
                      <a:pt x="52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37"/>
              <p:cNvSpPr/>
              <p:nvPr/>
            </p:nvSpPr>
            <p:spPr>
              <a:xfrm>
                <a:off x="5404275" y="1987675"/>
                <a:ext cx="130325" cy="130325"/>
              </a:xfrm>
              <a:custGeom>
                <a:avLst/>
                <a:gdLst/>
                <a:ahLst/>
                <a:cxnLst/>
                <a:rect l="l" t="t" r="r" b="b"/>
                <a:pathLst>
                  <a:path w="5213" h="5213" extrusionOk="0">
                    <a:moveTo>
                      <a:pt x="4576" y="1"/>
                    </a:moveTo>
                    <a:cubicBezTo>
                      <a:pt x="4576" y="2507"/>
                      <a:pt x="2527" y="4556"/>
                      <a:pt x="1" y="4556"/>
                    </a:cubicBezTo>
                    <a:lnTo>
                      <a:pt x="1" y="5213"/>
                    </a:lnTo>
                    <a:cubicBezTo>
                      <a:pt x="2885" y="5213"/>
                      <a:pt x="5213" y="2865"/>
                      <a:pt x="52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37"/>
              <p:cNvSpPr/>
              <p:nvPr/>
            </p:nvSpPr>
            <p:spPr>
              <a:xfrm>
                <a:off x="5396325" y="1865350"/>
                <a:ext cx="15950" cy="244200"/>
              </a:xfrm>
              <a:custGeom>
                <a:avLst/>
                <a:gdLst/>
                <a:ahLst/>
                <a:cxnLst/>
                <a:rect l="l" t="t" r="r" b="b"/>
                <a:pathLst>
                  <a:path w="638" h="9768" extrusionOk="0">
                    <a:moveTo>
                      <a:pt x="0" y="0"/>
                    </a:moveTo>
                    <a:lnTo>
                      <a:pt x="0" y="9768"/>
                    </a:lnTo>
                    <a:lnTo>
                      <a:pt x="637" y="9768"/>
                    </a:lnTo>
                    <a:lnTo>
                      <a:pt x="63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37"/>
              <p:cNvSpPr/>
              <p:nvPr/>
            </p:nvSpPr>
            <p:spPr>
              <a:xfrm>
                <a:off x="5312275" y="1895175"/>
                <a:ext cx="184025" cy="184550"/>
              </a:xfrm>
              <a:custGeom>
                <a:avLst/>
                <a:gdLst/>
                <a:ahLst/>
                <a:cxnLst/>
                <a:rect l="l" t="t" r="r" b="b"/>
                <a:pathLst>
                  <a:path w="7361" h="7382" extrusionOk="0">
                    <a:moveTo>
                      <a:pt x="6923" y="1"/>
                    </a:moveTo>
                    <a:lnTo>
                      <a:pt x="1" y="6924"/>
                    </a:lnTo>
                    <a:lnTo>
                      <a:pt x="458" y="7381"/>
                    </a:lnTo>
                    <a:lnTo>
                      <a:pt x="7361" y="458"/>
                    </a:lnTo>
                    <a:lnTo>
                      <a:pt x="692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37"/>
              <p:cNvSpPr/>
              <p:nvPr/>
            </p:nvSpPr>
            <p:spPr>
              <a:xfrm>
                <a:off x="5312275" y="1895175"/>
                <a:ext cx="184025" cy="184550"/>
              </a:xfrm>
              <a:custGeom>
                <a:avLst/>
                <a:gdLst/>
                <a:ahLst/>
                <a:cxnLst/>
                <a:rect l="l" t="t" r="r" b="b"/>
                <a:pathLst>
                  <a:path w="7361" h="7382" extrusionOk="0">
                    <a:moveTo>
                      <a:pt x="458" y="1"/>
                    </a:moveTo>
                    <a:lnTo>
                      <a:pt x="1" y="458"/>
                    </a:lnTo>
                    <a:lnTo>
                      <a:pt x="6923" y="7381"/>
                    </a:lnTo>
                    <a:lnTo>
                      <a:pt x="7361" y="6924"/>
                    </a:lnTo>
                    <a:lnTo>
                      <a:pt x="45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37"/>
              <p:cNvSpPr/>
              <p:nvPr/>
            </p:nvSpPr>
            <p:spPr>
              <a:xfrm>
                <a:off x="5353550" y="1870325"/>
                <a:ext cx="101475" cy="234250"/>
              </a:xfrm>
              <a:custGeom>
                <a:avLst/>
                <a:gdLst/>
                <a:ahLst/>
                <a:cxnLst/>
                <a:rect l="l" t="t" r="r" b="b"/>
                <a:pathLst>
                  <a:path w="4059" h="9370" extrusionOk="0">
                    <a:moveTo>
                      <a:pt x="597" y="0"/>
                    </a:moveTo>
                    <a:lnTo>
                      <a:pt x="1" y="239"/>
                    </a:lnTo>
                    <a:lnTo>
                      <a:pt x="3462" y="9370"/>
                    </a:lnTo>
                    <a:lnTo>
                      <a:pt x="4059" y="9151"/>
                    </a:lnTo>
                    <a:lnTo>
                      <a:pt x="59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37"/>
              <p:cNvSpPr/>
              <p:nvPr/>
            </p:nvSpPr>
            <p:spPr>
              <a:xfrm>
                <a:off x="5349075" y="1871800"/>
                <a:ext cx="110925" cy="231300"/>
              </a:xfrm>
              <a:custGeom>
                <a:avLst/>
                <a:gdLst/>
                <a:ahLst/>
                <a:cxnLst/>
                <a:rect l="l" t="t" r="r" b="b"/>
                <a:pathLst>
                  <a:path w="4437" h="9252" extrusionOk="0">
                    <a:moveTo>
                      <a:pt x="3840" y="1"/>
                    </a:moveTo>
                    <a:lnTo>
                      <a:pt x="1" y="8992"/>
                    </a:lnTo>
                    <a:lnTo>
                      <a:pt x="578" y="9251"/>
                    </a:lnTo>
                    <a:lnTo>
                      <a:pt x="4437" y="260"/>
                    </a:lnTo>
                    <a:lnTo>
                      <a:pt x="384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37"/>
              <p:cNvSpPr/>
              <p:nvPr/>
            </p:nvSpPr>
            <p:spPr>
              <a:xfrm>
                <a:off x="5281950" y="1979225"/>
                <a:ext cx="243700" cy="16450"/>
              </a:xfrm>
              <a:custGeom>
                <a:avLst/>
                <a:gdLst/>
                <a:ahLst/>
                <a:cxnLst/>
                <a:rect l="l" t="t" r="r" b="b"/>
                <a:pathLst>
                  <a:path w="9748" h="658" extrusionOk="0">
                    <a:moveTo>
                      <a:pt x="0" y="1"/>
                    </a:moveTo>
                    <a:lnTo>
                      <a:pt x="0" y="657"/>
                    </a:lnTo>
                    <a:lnTo>
                      <a:pt x="9748" y="657"/>
                    </a:lnTo>
                    <a:lnTo>
                      <a:pt x="974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37"/>
              <p:cNvSpPr/>
              <p:nvPr/>
            </p:nvSpPr>
            <p:spPr>
              <a:xfrm>
                <a:off x="5380900" y="1963825"/>
                <a:ext cx="47275" cy="47250"/>
              </a:xfrm>
              <a:custGeom>
                <a:avLst/>
                <a:gdLst/>
                <a:ahLst/>
                <a:cxnLst/>
                <a:rect l="l" t="t" r="r" b="b"/>
                <a:pathLst>
                  <a:path w="1891" h="1890" extrusionOk="0">
                    <a:moveTo>
                      <a:pt x="936" y="0"/>
                    </a:moveTo>
                    <a:cubicBezTo>
                      <a:pt x="419" y="0"/>
                      <a:pt x="1" y="418"/>
                      <a:pt x="1" y="955"/>
                    </a:cubicBezTo>
                    <a:cubicBezTo>
                      <a:pt x="1" y="1472"/>
                      <a:pt x="419" y="1890"/>
                      <a:pt x="936" y="1890"/>
                    </a:cubicBezTo>
                    <a:cubicBezTo>
                      <a:pt x="1473" y="1890"/>
                      <a:pt x="1891" y="1472"/>
                      <a:pt x="1891" y="955"/>
                    </a:cubicBezTo>
                    <a:cubicBezTo>
                      <a:pt x="1891" y="418"/>
                      <a:pt x="1473" y="0"/>
                      <a:pt x="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37"/>
              <p:cNvSpPr/>
              <p:nvPr/>
            </p:nvSpPr>
            <p:spPr>
              <a:xfrm>
                <a:off x="5693725" y="1817100"/>
                <a:ext cx="404350" cy="158175"/>
              </a:xfrm>
              <a:custGeom>
                <a:avLst/>
                <a:gdLst/>
                <a:ahLst/>
                <a:cxnLst/>
                <a:rect l="l" t="t" r="r" b="b"/>
                <a:pathLst>
                  <a:path w="16174" h="6327" extrusionOk="0">
                    <a:moveTo>
                      <a:pt x="15954" y="1"/>
                    </a:moveTo>
                    <a:lnTo>
                      <a:pt x="0" y="5710"/>
                    </a:lnTo>
                    <a:lnTo>
                      <a:pt x="219" y="6327"/>
                    </a:lnTo>
                    <a:lnTo>
                      <a:pt x="16173" y="617"/>
                    </a:lnTo>
                    <a:lnTo>
                      <a:pt x="159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37"/>
              <p:cNvSpPr/>
              <p:nvPr/>
            </p:nvSpPr>
            <p:spPr>
              <a:xfrm>
                <a:off x="5694225" y="1815625"/>
                <a:ext cx="403350" cy="161150"/>
              </a:xfrm>
              <a:custGeom>
                <a:avLst/>
                <a:gdLst/>
                <a:ahLst/>
                <a:cxnLst/>
                <a:rect l="l" t="t" r="r" b="b"/>
                <a:pathLst>
                  <a:path w="16134" h="6446" extrusionOk="0">
                    <a:moveTo>
                      <a:pt x="219" y="0"/>
                    </a:moveTo>
                    <a:lnTo>
                      <a:pt x="0" y="597"/>
                    </a:lnTo>
                    <a:lnTo>
                      <a:pt x="15914" y="6445"/>
                    </a:lnTo>
                    <a:lnTo>
                      <a:pt x="16133" y="5849"/>
                    </a:lnTo>
                    <a:lnTo>
                      <a:pt x="2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37"/>
              <p:cNvSpPr/>
              <p:nvPr/>
            </p:nvSpPr>
            <p:spPr>
              <a:xfrm>
                <a:off x="5676325" y="1676850"/>
                <a:ext cx="439650" cy="439675"/>
              </a:xfrm>
              <a:custGeom>
                <a:avLst/>
                <a:gdLst/>
                <a:ahLst/>
                <a:cxnLst/>
                <a:rect l="l" t="t" r="r" b="b"/>
                <a:pathLst>
                  <a:path w="17586" h="17587" extrusionOk="0">
                    <a:moveTo>
                      <a:pt x="8793" y="638"/>
                    </a:moveTo>
                    <a:cubicBezTo>
                      <a:pt x="13288" y="638"/>
                      <a:pt x="16949" y="4298"/>
                      <a:pt x="16949" y="8794"/>
                    </a:cubicBezTo>
                    <a:cubicBezTo>
                      <a:pt x="16949" y="13289"/>
                      <a:pt x="13288" y="16930"/>
                      <a:pt x="8793" y="16930"/>
                    </a:cubicBezTo>
                    <a:cubicBezTo>
                      <a:pt x="4297" y="16930"/>
                      <a:pt x="637" y="13289"/>
                      <a:pt x="637" y="8794"/>
                    </a:cubicBezTo>
                    <a:cubicBezTo>
                      <a:pt x="637" y="4298"/>
                      <a:pt x="4297" y="638"/>
                      <a:pt x="8793" y="638"/>
                    </a:cubicBezTo>
                    <a:close/>
                    <a:moveTo>
                      <a:pt x="8793" y="1"/>
                    </a:moveTo>
                    <a:cubicBezTo>
                      <a:pt x="3939" y="1"/>
                      <a:pt x="0" y="3940"/>
                      <a:pt x="0" y="8794"/>
                    </a:cubicBezTo>
                    <a:cubicBezTo>
                      <a:pt x="0" y="13628"/>
                      <a:pt x="3939" y="17586"/>
                      <a:pt x="8793" y="17586"/>
                    </a:cubicBezTo>
                    <a:cubicBezTo>
                      <a:pt x="13646" y="17586"/>
                      <a:pt x="17585" y="13628"/>
                      <a:pt x="17585" y="8794"/>
                    </a:cubicBezTo>
                    <a:cubicBezTo>
                      <a:pt x="17585" y="3940"/>
                      <a:pt x="13646" y="1"/>
                      <a:pt x="87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37"/>
              <p:cNvSpPr/>
              <p:nvPr/>
            </p:nvSpPr>
            <p:spPr>
              <a:xfrm>
                <a:off x="5888175" y="1684825"/>
                <a:ext cx="15925" cy="423725"/>
              </a:xfrm>
              <a:custGeom>
                <a:avLst/>
                <a:gdLst/>
                <a:ahLst/>
                <a:cxnLst/>
                <a:rect l="l" t="t" r="r" b="b"/>
                <a:pathLst>
                  <a:path w="637" h="16949" extrusionOk="0">
                    <a:moveTo>
                      <a:pt x="0" y="0"/>
                    </a:moveTo>
                    <a:lnTo>
                      <a:pt x="0" y="16949"/>
                    </a:lnTo>
                    <a:lnTo>
                      <a:pt x="637" y="16949"/>
                    </a:lnTo>
                    <a:lnTo>
                      <a:pt x="6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37"/>
              <p:cNvSpPr/>
              <p:nvPr/>
            </p:nvSpPr>
            <p:spPr>
              <a:xfrm>
                <a:off x="5740475" y="1741025"/>
                <a:ext cx="311350" cy="310850"/>
              </a:xfrm>
              <a:custGeom>
                <a:avLst/>
                <a:gdLst/>
                <a:ahLst/>
                <a:cxnLst/>
                <a:rect l="l" t="t" r="r" b="b"/>
                <a:pathLst>
                  <a:path w="12454" h="12434" extrusionOk="0">
                    <a:moveTo>
                      <a:pt x="11996" y="0"/>
                    </a:moveTo>
                    <a:lnTo>
                      <a:pt x="0" y="11976"/>
                    </a:lnTo>
                    <a:lnTo>
                      <a:pt x="458" y="12433"/>
                    </a:lnTo>
                    <a:lnTo>
                      <a:pt x="12453" y="458"/>
                    </a:lnTo>
                    <a:lnTo>
                      <a:pt x="119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37"/>
              <p:cNvSpPr/>
              <p:nvPr/>
            </p:nvSpPr>
            <p:spPr>
              <a:xfrm>
                <a:off x="5740475" y="1741025"/>
                <a:ext cx="311350" cy="310850"/>
              </a:xfrm>
              <a:custGeom>
                <a:avLst/>
                <a:gdLst/>
                <a:ahLst/>
                <a:cxnLst/>
                <a:rect l="l" t="t" r="r" b="b"/>
                <a:pathLst>
                  <a:path w="12454" h="12434" extrusionOk="0">
                    <a:moveTo>
                      <a:pt x="458" y="0"/>
                    </a:moveTo>
                    <a:lnTo>
                      <a:pt x="0" y="458"/>
                    </a:lnTo>
                    <a:lnTo>
                      <a:pt x="11996" y="12433"/>
                    </a:lnTo>
                    <a:lnTo>
                      <a:pt x="12453" y="11976"/>
                    </a:lnTo>
                    <a:lnTo>
                      <a:pt x="4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37"/>
              <p:cNvSpPr/>
              <p:nvPr/>
            </p:nvSpPr>
            <p:spPr>
              <a:xfrm>
                <a:off x="5813575" y="1695275"/>
                <a:ext cx="165125" cy="402350"/>
              </a:xfrm>
              <a:custGeom>
                <a:avLst/>
                <a:gdLst/>
                <a:ahLst/>
                <a:cxnLst/>
                <a:rect l="l" t="t" r="r" b="b"/>
                <a:pathLst>
                  <a:path w="6605" h="16094" extrusionOk="0">
                    <a:moveTo>
                      <a:pt x="617" y="0"/>
                    </a:moveTo>
                    <a:lnTo>
                      <a:pt x="0" y="239"/>
                    </a:lnTo>
                    <a:lnTo>
                      <a:pt x="6008" y="16093"/>
                    </a:lnTo>
                    <a:lnTo>
                      <a:pt x="6605" y="15855"/>
                    </a:lnTo>
                    <a:lnTo>
                      <a:pt x="61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37"/>
              <p:cNvSpPr/>
              <p:nvPr/>
            </p:nvSpPr>
            <p:spPr>
              <a:xfrm>
                <a:off x="5805625" y="1698750"/>
                <a:ext cx="181525" cy="395875"/>
              </a:xfrm>
              <a:custGeom>
                <a:avLst/>
                <a:gdLst/>
                <a:ahLst/>
                <a:cxnLst/>
                <a:rect l="l" t="t" r="r" b="b"/>
                <a:pathLst>
                  <a:path w="7261" h="15835" extrusionOk="0">
                    <a:moveTo>
                      <a:pt x="6664" y="0"/>
                    </a:moveTo>
                    <a:lnTo>
                      <a:pt x="0" y="15576"/>
                    </a:lnTo>
                    <a:lnTo>
                      <a:pt x="577" y="15835"/>
                    </a:lnTo>
                    <a:lnTo>
                      <a:pt x="7261" y="259"/>
                    </a:lnTo>
                    <a:lnTo>
                      <a:pt x="66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37"/>
              <p:cNvSpPr/>
              <p:nvPr/>
            </p:nvSpPr>
            <p:spPr>
              <a:xfrm>
                <a:off x="5684275" y="1888225"/>
                <a:ext cx="421750" cy="16425"/>
              </a:xfrm>
              <a:custGeom>
                <a:avLst/>
                <a:gdLst/>
                <a:ahLst/>
                <a:cxnLst/>
                <a:rect l="l" t="t" r="r" b="b"/>
                <a:pathLst>
                  <a:path w="16870" h="657" extrusionOk="0">
                    <a:moveTo>
                      <a:pt x="0" y="0"/>
                    </a:moveTo>
                    <a:lnTo>
                      <a:pt x="0" y="657"/>
                    </a:lnTo>
                    <a:lnTo>
                      <a:pt x="16869" y="657"/>
                    </a:lnTo>
                    <a:lnTo>
                      <a:pt x="1686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37"/>
              <p:cNvSpPr/>
              <p:nvPr/>
            </p:nvSpPr>
            <p:spPr>
              <a:xfrm>
                <a:off x="5854850" y="1855400"/>
                <a:ext cx="82575" cy="82075"/>
              </a:xfrm>
              <a:custGeom>
                <a:avLst/>
                <a:gdLst/>
                <a:ahLst/>
                <a:cxnLst/>
                <a:rect l="l" t="t" r="r" b="b"/>
                <a:pathLst>
                  <a:path w="3303" h="3283" extrusionOk="0">
                    <a:moveTo>
                      <a:pt x="1652" y="0"/>
                    </a:moveTo>
                    <a:cubicBezTo>
                      <a:pt x="737" y="0"/>
                      <a:pt x="1" y="737"/>
                      <a:pt x="1" y="1652"/>
                    </a:cubicBezTo>
                    <a:cubicBezTo>
                      <a:pt x="1" y="2547"/>
                      <a:pt x="737" y="3283"/>
                      <a:pt x="1652" y="3283"/>
                    </a:cubicBezTo>
                    <a:cubicBezTo>
                      <a:pt x="2567" y="3283"/>
                      <a:pt x="3303" y="2547"/>
                      <a:pt x="3303" y="1652"/>
                    </a:cubicBezTo>
                    <a:cubicBezTo>
                      <a:pt x="3303" y="737"/>
                      <a:pt x="2567" y="0"/>
                      <a:pt x="16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37"/>
              <p:cNvSpPr/>
              <p:nvPr/>
            </p:nvSpPr>
            <p:spPr>
              <a:xfrm>
                <a:off x="5850875" y="1851425"/>
                <a:ext cx="90525" cy="90025"/>
              </a:xfrm>
              <a:custGeom>
                <a:avLst/>
                <a:gdLst/>
                <a:ahLst/>
                <a:cxnLst/>
                <a:rect l="l" t="t" r="r" b="b"/>
                <a:pathLst>
                  <a:path w="3621" h="3601" extrusionOk="0">
                    <a:moveTo>
                      <a:pt x="1811" y="319"/>
                    </a:moveTo>
                    <a:cubicBezTo>
                      <a:pt x="2626" y="319"/>
                      <a:pt x="3303" y="975"/>
                      <a:pt x="3303" y="1811"/>
                    </a:cubicBezTo>
                    <a:cubicBezTo>
                      <a:pt x="3303" y="2626"/>
                      <a:pt x="2626" y="3283"/>
                      <a:pt x="1811" y="3283"/>
                    </a:cubicBezTo>
                    <a:cubicBezTo>
                      <a:pt x="995" y="3283"/>
                      <a:pt x="319" y="2626"/>
                      <a:pt x="319" y="1811"/>
                    </a:cubicBezTo>
                    <a:cubicBezTo>
                      <a:pt x="319" y="975"/>
                      <a:pt x="995" y="319"/>
                      <a:pt x="1811" y="319"/>
                    </a:cubicBezTo>
                    <a:close/>
                    <a:moveTo>
                      <a:pt x="1811" y="0"/>
                    </a:moveTo>
                    <a:cubicBezTo>
                      <a:pt x="816" y="0"/>
                      <a:pt x="0" y="816"/>
                      <a:pt x="0" y="1811"/>
                    </a:cubicBezTo>
                    <a:cubicBezTo>
                      <a:pt x="0" y="2805"/>
                      <a:pt x="816" y="3601"/>
                      <a:pt x="1811" y="3601"/>
                    </a:cubicBezTo>
                    <a:cubicBezTo>
                      <a:pt x="2805" y="3601"/>
                      <a:pt x="3621" y="2805"/>
                      <a:pt x="3621" y="1811"/>
                    </a:cubicBezTo>
                    <a:cubicBezTo>
                      <a:pt x="3621" y="816"/>
                      <a:pt x="2805" y="0"/>
                      <a:pt x="18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37"/>
              <p:cNvSpPr/>
              <p:nvPr/>
            </p:nvSpPr>
            <p:spPr>
              <a:xfrm>
                <a:off x="6304925" y="1817100"/>
                <a:ext cx="404350" cy="158175"/>
              </a:xfrm>
              <a:custGeom>
                <a:avLst/>
                <a:gdLst/>
                <a:ahLst/>
                <a:cxnLst/>
                <a:rect l="l" t="t" r="r" b="b"/>
                <a:pathLst>
                  <a:path w="16174" h="6327" extrusionOk="0">
                    <a:moveTo>
                      <a:pt x="15954" y="1"/>
                    </a:moveTo>
                    <a:lnTo>
                      <a:pt x="0" y="5710"/>
                    </a:lnTo>
                    <a:lnTo>
                      <a:pt x="199" y="6327"/>
                    </a:lnTo>
                    <a:lnTo>
                      <a:pt x="16173" y="617"/>
                    </a:lnTo>
                    <a:lnTo>
                      <a:pt x="159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37"/>
              <p:cNvSpPr/>
              <p:nvPr/>
            </p:nvSpPr>
            <p:spPr>
              <a:xfrm>
                <a:off x="6305425" y="1815625"/>
                <a:ext cx="403350" cy="161150"/>
              </a:xfrm>
              <a:custGeom>
                <a:avLst/>
                <a:gdLst/>
                <a:ahLst/>
                <a:cxnLst/>
                <a:rect l="l" t="t" r="r" b="b"/>
                <a:pathLst>
                  <a:path w="16134" h="6446" extrusionOk="0">
                    <a:moveTo>
                      <a:pt x="219" y="0"/>
                    </a:moveTo>
                    <a:lnTo>
                      <a:pt x="0" y="597"/>
                    </a:lnTo>
                    <a:lnTo>
                      <a:pt x="15895" y="6445"/>
                    </a:lnTo>
                    <a:lnTo>
                      <a:pt x="16133" y="5849"/>
                    </a:lnTo>
                    <a:lnTo>
                      <a:pt x="2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37"/>
              <p:cNvSpPr/>
              <p:nvPr/>
            </p:nvSpPr>
            <p:spPr>
              <a:xfrm>
                <a:off x="6287525" y="1676850"/>
                <a:ext cx="439650" cy="439675"/>
              </a:xfrm>
              <a:custGeom>
                <a:avLst/>
                <a:gdLst/>
                <a:ahLst/>
                <a:cxnLst/>
                <a:rect l="l" t="t" r="r" b="b"/>
                <a:pathLst>
                  <a:path w="17586" h="17587" extrusionOk="0">
                    <a:moveTo>
                      <a:pt x="8793" y="638"/>
                    </a:moveTo>
                    <a:cubicBezTo>
                      <a:pt x="13289" y="638"/>
                      <a:pt x="16949" y="4298"/>
                      <a:pt x="16949" y="8794"/>
                    </a:cubicBezTo>
                    <a:cubicBezTo>
                      <a:pt x="16949" y="13289"/>
                      <a:pt x="13289" y="16930"/>
                      <a:pt x="8793" y="16930"/>
                    </a:cubicBezTo>
                    <a:cubicBezTo>
                      <a:pt x="4297" y="16930"/>
                      <a:pt x="637" y="13289"/>
                      <a:pt x="637" y="8794"/>
                    </a:cubicBezTo>
                    <a:cubicBezTo>
                      <a:pt x="637" y="4298"/>
                      <a:pt x="4297" y="638"/>
                      <a:pt x="8793" y="638"/>
                    </a:cubicBezTo>
                    <a:close/>
                    <a:moveTo>
                      <a:pt x="8793" y="1"/>
                    </a:moveTo>
                    <a:cubicBezTo>
                      <a:pt x="3939" y="1"/>
                      <a:pt x="0" y="3940"/>
                      <a:pt x="0" y="8794"/>
                    </a:cubicBezTo>
                    <a:cubicBezTo>
                      <a:pt x="0" y="13628"/>
                      <a:pt x="3939" y="17586"/>
                      <a:pt x="8793" y="17586"/>
                    </a:cubicBezTo>
                    <a:cubicBezTo>
                      <a:pt x="13647" y="17586"/>
                      <a:pt x="17585" y="13628"/>
                      <a:pt x="17585" y="8794"/>
                    </a:cubicBezTo>
                    <a:cubicBezTo>
                      <a:pt x="17585" y="3940"/>
                      <a:pt x="13647" y="1"/>
                      <a:pt x="87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37"/>
              <p:cNvSpPr/>
              <p:nvPr/>
            </p:nvSpPr>
            <p:spPr>
              <a:xfrm>
                <a:off x="6499375" y="1684825"/>
                <a:ext cx="15950" cy="423725"/>
              </a:xfrm>
              <a:custGeom>
                <a:avLst/>
                <a:gdLst/>
                <a:ahLst/>
                <a:cxnLst/>
                <a:rect l="l" t="t" r="r" b="b"/>
                <a:pathLst>
                  <a:path w="638" h="16949" extrusionOk="0">
                    <a:moveTo>
                      <a:pt x="1" y="0"/>
                    </a:moveTo>
                    <a:lnTo>
                      <a:pt x="1" y="16949"/>
                    </a:lnTo>
                    <a:lnTo>
                      <a:pt x="637" y="16949"/>
                    </a:lnTo>
                    <a:lnTo>
                      <a:pt x="6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37"/>
              <p:cNvSpPr/>
              <p:nvPr/>
            </p:nvSpPr>
            <p:spPr>
              <a:xfrm>
                <a:off x="6351675" y="1741025"/>
                <a:ext cx="310850" cy="310850"/>
              </a:xfrm>
              <a:custGeom>
                <a:avLst/>
                <a:gdLst/>
                <a:ahLst/>
                <a:cxnLst/>
                <a:rect l="l" t="t" r="r" b="b"/>
                <a:pathLst>
                  <a:path w="12434" h="12434" extrusionOk="0">
                    <a:moveTo>
                      <a:pt x="11996" y="0"/>
                    </a:moveTo>
                    <a:lnTo>
                      <a:pt x="0" y="11995"/>
                    </a:lnTo>
                    <a:lnTo>
                      <a:pt x="458" y="12433"/>
                    </a:lnTo>
                    <a:lnTo>
                      <a:pt x="12433" y="458"/>
                    </a:lnTo>
                    <a:lnTo>
                      <a:pt x="119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37"/>
              <p:cNvSpPr/>
              <p:nvPr/>
            </p:nvSpPr>
            <p:spPr>
              <a:xfrm>
                <a:off x="6351675" y="1741025"/>
                <a:ext cx="310850" cy="310850"/>
              </a:xfrm>
              <a:custGeom>
                <a:avLst/>
                <a:gdLst/>
                <a:ahLst/>
                <a:cxnLst/>
                <a:rect l="l" t="t" r="r" b="b"/>
                <a:pathLst>
                  <a:path w="12434" h="12434" extrusionOk="0">
                    <a:moveTo>
                      <a:pt x="458" y="0"/>
                    </a:moveTo>
                    <a:lnTo>
                      <a:pt x="0" y="458"/>
                    </a:lnTo>
                    <a:lnTo>
                      <a:pt x="11996" y="12433"/>
                    </a:lnTo>
                    <a:lnTo>
                      <a:pt x="12433" y="11976"/>
                    </a:lnTo>
                    <a:lnTo>
                      <a:pt x="4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37"/>
              <p:cNvSpPr/>
              <p:nvPr/>
            </p:nvSpPr>
            <p:spPr>
              <a:xfrm>
                <a:off x="6424775" y="1695275"/>
                <a:ext cx="165125" cy="402350"/>
              </a:xfrm>
              <a:custGeom>
                <a:avLst/>
                <a:gdLst/>
                <a:ahLst/>
                <a:cxnLst/>
                <a:rect l="l" t="t" r="r" b="b"/>
                <a:pathLst>
                  <a:path w="6605" h="16094" extrusionOk="0">
                    <a:moveTo>
                      <a:pt x="617" y="0"/>
                    </a:moveTo>
                    <a:lnTo>
                      <a:pt x="1" y="239"/>
                    </a:lnTo>
                    <a:lnTo>
                      <a:pt x="6008" y="16093"/>
                    </a:lnTo>
                    <a:lnTo>
                      <a:pt x="6605" y="15855"/>
                    </a:lnTo>
                    <a:lnTo>
                      <a:pt x="61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37"/>
              <p:cNvSpPr/>
              <p:nvPr/>
            </p:nvSpPr>
            <p:spPr>
              <a:xfrm>
                <a:off x="6416325" y="1698750"/>
                <a:ext cx="181550" cy="395875"/>
              </a:xfrm>
              <a:custGeom>
                <a:avLst/>
                <a:gdLst/>
                <a:ahLst/>
                <a:cxnLst/>
                <a:rect l="l" t="t" r="r" b="b"/>
                <a:pathLst>
                  <a:path w="7262" h="15835" extrusionOk="0">
                    <a:moveTo>
                      <a:pt x="6684" y="0"/>
                    </a:moveTo>
                    <a:lnTo>
                      <a:pt x="0" y="15576"/>
                    </a:lnTo>
                    <a:lnTo>
                      <a:pt x="597" y="15835"/>
                    </a:lnTo>
                    <a:lnTo>
                      <a:pt x="7261" y="259"/>
                    </a:lnTo>
                    <a:lnTo>
                      <a:pt x="66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37"/>
              <p:cNvSpPr/>
              <p:nvPr/>
            </p:nvSpPr>
            <p:spPr>
              <a:xfrm>
                <a:off x="6295475" y="1888225"/>
                <a:ext cx="421750" cy="16425"/>
              </a:xfrm>
              <a:custGeom>
                <a:avLst/>
                <a:gdLst/>
                <a:ahLst/>
                <a:cxnLst/>
                <a:rect l="l" t="t" r="r" b="b"/>
                <a:pathLst>
                  <a:path w="16870" h="657" extrusionOk="0">
                    <a:moveTo>
                      <a:pt x="0" y="0"/>
                    </a:moveTo>
                    <a:lnTo>
                      <a:pt x="0" y="657"/>
                    </a:lnTo>
                    <a:lnTo>
                      <a:pt x="16870" y="657"/>
                    </a:lnTo>
                    <a:lnTo>
                      <a:pt x="168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37"/>
              <p:cNvSpPr/>
              <p:nvPr/>
            </p:nvSpPr>
            <p:spPr>
              <a:xfrm>
                <a:off x="6466050" y="1855400"/>
                <a:ext cx="82575" cy="82075"/>
              </a:xfrm>
              <a:custGeom>
                <a:avLst/>
                <a:gdLst/>
                <a:ahLst/>
                <a:cxnLst/>
                <a:rect l="l" t="t" r="r" b="b"/>
                <a:pathLst>
                  <a:path w="3303" h="3283" extrusionOk="0">
                    <a:moveTo>
                      <a:pt x="1652" y="0"/>
                    </a:moveTo>
                    <a:cubicBezTo>
                      <a:pt x="737" y="0"/>
                      <a:pt x="1" y="737"/>
                      <a:pt x="1" y="1652"/>
                    </a:cubicBezTo>
                    <a:cubicBezTo>
                      <a:pt x="1" y="2547"/>
                      <a:pt x="737" y="3283"/>
                      <a:pt x="1652" y="3283"/>
                    </a:cubicBezTo>
                    <a:cubicBezTo>
                      <a:pt x="2567" y="3283"/>
                      <a:pt x="3303" y="2547"/>
                      <a:pt x="3303" y="1652"/>
                    </a:cubicBezTo>
                    <a:cubicBezTo>
                      <a:pt x="3303" y="737"/>
                      <a:pt x="2567" y="0"/>
                      <a:pt x="16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37"/>
              <p:cNvSpPr/>
              <p:nvPr/>
            </p:nvSpPr>
            <p:spPr>
              <a:xfrm>
                <a:off x="6462075" y="1851425"/>
                <a:ext cx="90550" cy="90025"/>
              </a:xfrm>
              <a:custGeom>
                <a:avLst/>
                <a:gdLst/>
                <a:ahLst/>
                <a:cxnLst/>
                <a:rect l="l" t="t" r="r" b="b"/>
                <a:pathLst>
                  <a:path w="3622" h="3601" extrusionOk="0">
                    <a:moveTo>
                      <a:pt x="1811" y="319"/>
                    </a:moveTo>
                    <a:cubicBezTo>
                      <a:pt x="2626" y="319"/>
                      <a:pt x="3303" y="975"/>
                      <a:pt x="3303" y="1811"/>
                    </a:cubicBezTo>
                    <a:cubicBezTo>
                      <a:pt x="3303" y="2626"/>
                      <a:pt x="2626" y="3283"/>
                      <a:pt x="1811" y="3283"/>
                    </a:cubicBezTo>
                    <a:cubicBezTo>
                      <a:pt x="995" y="3283"/>
                      <a:pt x="319" y="2626"/>
                      <a:pt x="319" y="1811"/>
                    </a:cubicBezTo>
                    <a:cubicBezTo>
                      <a:pt x="319" y="975"/>
                      <a:pt x="995" y="319"/>
                      <a:pt x="1811" y="319"/>
                    </a:cubicBezTo>
                    <a:close/>
                    <a:moveTo>
                      <a:pt x="1811" y="0"/>
                    </a:moveTo>
                    <a:cubicBezTo>
                      <a:pt x="816" y="0"/>
                      <a:pt x="1" y="816"/>
                      <a:pt x="1" y="1811"/>
                    </a:cubicBezTo>
                    <a:cubicBezTo>
                      <a:pt x="1" y="2805"/>
                      <a:pt x="816" y="3601"/>
                      <a:pt x="1811" y="3601"/>
                    </a:cubicBezTo>
                    <a:cubicBezTo>
                      <a:pt x="2805" y="3601"/>
                      <a:pt x="3621" y="2805"/>
                      <a:pt x="3621" y="1811"/>
                    </a:cubicBezTo>
                    <a:cubicBezTo>
                      <a:pt x="3621" y="816"/>
                      <a:pt x="2805" y="0"/>
                      <a:pt x="18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37"/>
              <p:cNvSpPr/>
              <p:nvPr/>
            </p:nvSpPr>
            <p:spPr>
              <a:xfrm>
                <a:off x="5669850" y="1593800"/>
                <a:ext cx="809150" cy="213375"/>
              </a:xfrm>
              <a:custGeom>
                <a:avLst/>
                <a:gdLst/>
                <a:ahLst/>
                <a:cxnLst/>
                <a:rect l="l" t="t" r="r" b="b"/>
                <a:pathLst>
                  <a:path w="32366" h="8535" extrusionOk="0">
                    <a:moveTo>
                      <a:pt x="6863" y="1"/>
                    </a:moveTo>
                    <a:lnTo>
                      <a:pt x="0" y="4954"/>
                    </a:lnTo>
                    <a:lnTo>
                      <a:pt x="0" y="8535"/>
                    </a:lnTo>
                    <a:lnTo>
                      <a:pt x="3919" y="8535"/>
                    </a:lnTo>
                    <a:lnTo>
                      <a:pt x="8574" y="6108"/>
                    </a:lnTo>
                    <a:lnTo>
                      <a:pt x="32366" y="6048"/>
                    </a:lnTo>
                    <a:lnTo>
                      <a:pt x="32366" y="61"/>
                    </a:lnTo>
                    <a:lnTo>
                      <a:pt x="686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37"/>
              <p:cNvSpPr/>
              <p:nvPr/>
            </p:nvSpPr>
            <p:spPr>
              <a:xfrm>
                <a:off x="6446650" y="1258625"/>
                <a:ext cx="352125" cy="548550"/>
              </a:xfrm>
              <a:custGeom>
                <a:avLst/>
                <a:gdLst/>
                <a:ahLst/>
                <a:cxnLst/>
                <a:rect l="l" t="t" r="r" b="b"/>
                <a:pathLst>
                  <a:path w="14085" h="21942" extrusionOk="0">
                    <a:moveTo>
                      <a:pt x="1" y="0"/>
                    </a:moveTo>
                    <a:lnTo>
                      <a:pt x="1" y="17108"/>
                    </a:lnTo>
                    <a:lnTo>
                      <a:pt x="1" y="21942"/>
                    </a:lnTo>
                    <a:lnTo>
                      <a:pt x="14085" y="21942"/>
                    </a:lnTo>
                    <a:lnTo>
                      <a:pt x="14085" y="11797"/>
                    </a:lnTo>
                    <a:lnTo>
                      <a:pt x="8913" y="11797"/>
                    </a:lnTo>
                    <a:lnTo>
                      <a:pt x="8913" y="2666"/>
                    </a:lnTo>
                    <a:lnTo>
                      <a:pt x="14085" y="2666"/>
                    </a:lnTo>
                    <a:lnTo>
                      <a:pt x="1408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37"/>
              <p:cNvSpPr/>
              <p:nvPr/>
            </p:nvSpPr>
            <p:spPr>
              <a:xfrm>
                <a:off x="6667475" y="1807150"/>
                <a:ext cx="131300" cy="198950"/>
              </a:xfrm>
              <a:custGeom>
                <a:avLst/>
                <a:gdLst/>
                <a:ahLst/>
                <a:cxnLst/>
                <a:rect l="l" t="t" r="r" b="b"/>
                <a:pathLst>
                  <a:path w="5252" h="7958" extrusionOk="0">
                    <a:moveTo>
                      <a:pt x="0" y="1"/>
                    </a:moveTo>
                    <a:lnTo>
                      <a:pt x="2845" y="7958"/>
                    </a:lnTo>
                    <a:lnTo>
                      <a:pt x="5252" y="7958"/>
                    </a:lnTo>
                    <a:lnTo>
                      <a:pt x="5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37"/>
              <p:cNvSpPr/>
              <p:nvPr/>
            </p:nvSpPr>
            <p:spPr>
              <a:xfrm>
                <a:off x="6717200" y="1883750"/>
                <a:ext cx="97000" cy="12950"/>
              </a:xfrm>
              <a:custGeom>
                <a:avLst/>
                <a:gdLst/>
                <a:ahLst/>
                <a:cxnLst/>
                <a:rect l="l" t="t" r="r" b="b"/>
                <a:pathLst>
                  <a:path w="3880" h="518" extrusionOk="0">
                    <a:moveTo>
                      <a:pt x="1" y="0"/>
                    </a:moveTo>
                    <a:lnTo>
                      <a:pt x="1" y="518"/>
                    </a:lnTo>
                    <a:lnTo>
                      <a:pt x="3880" y="518"/>
                    </a:lnTo>
                    <a:lnTo>
                      <a:pt x="388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37"/>
              <p:cNvSpPr/>
              <p:nvPr/>
            </p:nvSpPr>
            <p:spPr>
              <a:xfrm>
                <a:off x="6750525" y="1987675"/>
                <a:ext cx="97000" cy="12975"/>
              </a:xfrm>
              <a:custGeom>
                <a:avLst/>
                <a:gdLst/>
                <a:ahLst/>
                <a:cxnLst/>
                <a:rect l="l" t="t" r="r" b="b"/>
                <a:pathLst>
                  <a:path w="3880" h="519" extrusionOk="0">
                    <a:moveTo>
                      <a:pt x="0" y="1"/>
                    </a:moveTo>
                    <a:lnTo>
                      <a:pt x="0" y="518"/>
                    </a:lnTo>
                    <a:lnTo>
                      <a:pt x="3879" y="518"/>
                    </a:lnTo>
                    <a:lnTo>
                      <a:pt x="38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37"/>
              <p:cNvSpPr/>
              <p:nvPr/>
            </p:nvSpPr>
            <p:spPr>
              <a:xfrm>
                <a:off x="6237775" y="1276025"/>
                <a:ext cx="92525" cy="11450"/>
              </a:xfrm>
              <a:custGeom>
                <a:avLst/>
                <a:gdLst/>
                <a:ahLst/>
                <a:cxnLst/>
                <a:rect l="l" t="t" r="r" b="b"/>
                <a:pathLst>
                  <a:path w="3701" h="458" extrusionOk="0">
                    <a:moveTo>
                      <a:pt x="1" y="0"/>
                    </a:moveTo>
                    <a:lnTo>
                      <a:pt x="1" y="458"/>
                    </a:lnTo>
                    <a:lnTo>
                      <a:pt x="3701" y="458"/>
                    </a:lnTo>
                    <a:lnTo>
                      <a:pt x="37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37"/>
              <p:cNvSpPr/>
              <p:nvPr/>
            </p:nvSpPr>
            <p:spPr>
              <a:xfrm>
                <a:off x="6245750" y="1287450"/>
                <a:ext cx="77100" cy="58725"/>
              </a:xfrm>
              <a:custGeom>
                <a:avLst/>
                <a:gdLst/>
                <a:ahLst/>
                <a:cxnLst/>
                <a:rect l="l" t="t" r="r" b="b"/>
                <a:pathLst>
                  <a:path w="3084" h="2349" extrusionOk="0">
                    <a:moveTo>
                      <a:pt x="0" y="1"/>
                    </a:moveTo>
                    <a:lnTo>
                      <a:pt x="0" y="2348"/>
                    </a:lnTo>
                    <a:lnTo>
                      <a:pt x="3084" y="2348"/>
                    </a:lnTo>
                    <a:lnTo>
                      <a:pt x="308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37"/>
              <p:cNvSpPr/>
              <p:nvPr/>
            </p:nvSpPr>
            <p:spPr>
              <a:xfrm>
                <a:off x="5069575" y="1488375"/>
                <a:ext cx="1377100" cy="20425"/>
              </a:xfrm>
              <a:custGeom>
                <a:avLst/>
                <a:gdLst/>
                <a:ahLst/>
                <a:cxnLst/>
                <a:rect l="l" t="t" r="r" b="b"/>
                <a:pathLst>
                  <a:path w="55084" h="817" extrusionOk="0">
                    <a:moveTo>
                      <a:pt x="1" y="1"/>
                    </a:moveTo>
                    <a:lnTo>
                      <a:pt x="1" y="816"/>
                    </a:lnTo>
                    <a:lnTo>
                      <a:pt x="55084" y="816"/>
                    </a:lnTo>
                    <a:lnTo>
                      <a:pt x="5508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37"/>
              <p:cNvSpPr/>
              <p:nvPr/>
            </p:nvSpPr>
            <p:spPr>
              <a:xfrm>
                <a:off x="5060125" y="1479925"/>
                <a:ext cx="63200" cy="37325"/>
              </a:xfrm>
              <a:custGeom>
                <a:avLst/>
                <a:gdLst/>
                <a:ahLst/>
                <a:cxnLst/>
                <a:rect l="l" t="t" r="r" b="b"/>
                <a:pathLst>
                  <a:path w="2528" h="1493" extrusionOk="0">
                    <a:moveTo>
                      <a:pt x="1" y="0"/>
                    </a:moveTo>
                    <a:lnTo>
                      <a:pt x="1" y="1492"/>
                    </a:lnTo>
                    <a:lnTo>
                      <a:pt x="2527" y="1492"/>
                    </a:lnTo>
                    <a:lnTo>
                      <a:pt x="252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37"/>
              <p:cNvSpPr/>
              <p:nvPr/>
            </p:nvSpPr>
            <p:spPr>
              <a:xfrm>
                <a:off x="4993500" y="1467500"/>
                <a:ext cx="87550" cy="62175"/>
              </a:xfrm>
              <a:custGeom>
                <a:avLst/>
                <a:gdLst/>
                <a:ahLst/>
                <a:cxnLst/>
                <a:rect l="l" t="t" r="r" b="b"/>
                <a:pathLst>
                  <a:path w="3502" h="2487" extrusionOk="0">
                    <a:moveTo>
                      <a:pt x="0" y="0"/>
                    </a:moveTo>
                    <a:lnTo>
                      <a:pt x="0" y="2487"/>
                    </a:lnTo>
                    <a:lnTo>
                      <a:pt x="3501" y="2487"/>
                    </a:lnTo>
                    <a:lnTo>
                      <a:pt x="35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37"/>
              <p:cNvSpPr/>
              <p:nvPr/>
            </p:nvSpPr>
            <p:spPr>
              <a:xfrm>
                <a:off x="4673225" y="2098100"/>
                <a:ext cx="2153400" cy="20400"/>
              </a:xfrm>
              <a:custGeom>
                <a:avLst/>
                <a:gdLst/>
                <a:ahLst/>
                <a:cxnLst/>
                <a:rect l="l" t="t" r="r" b="b"/>
                <a:pathLst>
                  <a:path w="86136" h="816" extrusionOk="0">
                    <a:moveTo>
                      <a:pt x="0" y="0"/>
                    </a:moveTo>
                    <a:lnTo>
                      <a:pt x="0" y="816"/>
                    </a:lnTo>
                    <a:lnTo>
                      <a:pt x="86136" y="816"/>
                    </a:lnTo>
                    <a:lnTo>
                      <a:pt x="861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37"/>
              <p:cNvSpPr/>
              <p:nvPr/>
            </p:nvSpPr>
            <p:spPr>
              <a:xfrm>
                <a:off x="5815575" y="1175075"/>
                <a:ext cx="80075" cy="169600"/>
              </a:xfrm>
              <a:custGeom>
                <a:avLst/>
                <a:gdLst/>
                <a:ahLst/>
                <a:cxnLst/>
                <a:rect l="l" t="t" r="r" b="b"/>
                <a:pathLst>
                  <a:path w="3203" h="6784" extrusionOk="0">
                    <a:moveTo>
                      <a:pt x="0" y="0"/>
                    </a:moveTo>
                    <a:cubicBezTo>
                      <a:pt x="0" y="0"/>
                      <a:pt x="1034" y="716"/>
                      <a:pt x="1034" y="2268"/>
                    </a:cubicBezTo>
                    <a:lnTo>
                      <a:pt x="1034" y="2507"/>
                    </a:lnTo>
                    <a:lnTo>
                      <a:pt x="1034" y="5749"/>
                    </a:lnTo>
                    <a:cubicBezTo>
                      <a:pt x="1034" y="5749"/>
                      <a:pt x="1034" y="6525"/>
                      <a:pt x="1432" y="6784"/>
                    </a:cubicBezTo>
                    <a:lnTo>
                      <a:pt x="3203" y="6784"/>
                    </a:lnTo>
                    <a:cubicBezTo>
                      <a:pt x="3203" y="6784"/>
                      <a:pt x="2427" y="6684"/>
                      <a:pt x="2407" y="5869"/>
                    </a:cubicBezTo>
                    <a:lnTo>
                      <a:pt x="2407" y="2626"/>
                    </a:lnTo>
                    <a:cubicBezTo>
                      <a:pt x="2407" y="2626"/>
                      <a:pt x="2427" y="2248"/>
                      <a:pt x="2407" y="2109"/>
                    </a:cubicBezTo>
                    <a:cubicBezTo>
                      <a:pt x="2188" y="120"/>
                      <a:pt x="0" y="0"/>
                      <a:pt x="0" y="0"/>
                    </a:cubicBez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37"/>
              <p:cNvSpPr/>
              <p:nvPr/>
            </p:nvSpPr>
            <p:spPr>
              <a:xfrm>
                <a:off x="5731025" y="1179050"/>
                <a:ext cx="60700" cy="165625"/>
              </a:xfrm>
              <a:custGeom>
                <a:avLst/>
                <a:gdLst/>
                <a:ahLst/>
                <a:cxnLst/>
                <a:rect l="l" t="t" r="r" b="b"/>
                <a:pathLst>
                  <a:path w="2428" h="6625" extrusionOk="0">
                    <a:moveTo>
                      <a:pt x="2427" y="0"/>
                    </a:moveTo>
                    <a:cubicBezTo>
                      <a:pt x="2427" y="0"/>
                      <a:pt x="1174" y="319"/>
                      <a:pt x="796" y="1950"/>
                    </a:cubicBezTo>
                    <a:cubicBezTo>
                      <a:pt x="776" y="2089"/>
                      <a:pt x="796" y="2467"/>
                      <a:pt x="796" y="2467"/>
                    </a:cubicBezTo>
                    <a:lnTo>
                      <a:pt x="796" y="5710"/>
                    </a:lnTo>
                    <a:cubicBezTo>
                      <a:pt x="776" y="6525"/>
                      <a:pt x="0" y="6625"/>
                      <a:pt x="0" y="6625"/>
                    </a:cubicBezTo>
                    <a:lnTo>
                      <a:pt x="1771" y="6625"/>
                    </a:lnTo>
                    <a:cubicBezTo>
                      <a:pt x="2188" y="6366"/>
                      <a:pt x="2169" y="5590"/>
                      <a:pt x="2169" y="5590"/>
                    </a:cubicBezTo>
                    <a:lnTo>
                      <a:pt x="2169" y="2348"/>
                    </a:lnTo>
                    <a:lnTo>
                      <a:pt x="2169" y="2109"/>
                    </a:lnTo>
                    <a:cubicBezTo>
                      <a:pt x="2169" y="557"/>
                      <a:pt x="2427" y="0"/>
                      <a:pt x="2427" y="0"/>
                    </a:cubicBez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37"/>
              <p:cNvSpPr/>
              <p:nvPr/>
            </p:nvSpPr>
            <p:spPr>
              <a:xfrm>
                <a:off x="5835950" y="1191475"/>
                <a:ext cx="26375" cy="150725"/>
              </a:xfrm>
              <a:custGeom>
                <a:avLst/>
                <a:gdLst/>
                <a:ahLst/>
                <a:cxnLst/>
                <a:rect l="l" t="t" r="r" b="b"/>
                <a:pathLst>
                  <a:path w="1055" h="6029" extrusionOk="0">
                    <a:moveTo>
                      <a:pt x="1" y="1"/>
                    </a:moveTo>
                    <a:cubicBezTo>
                      <a:pt x="1" y="1"/>
                      <a:pt x="398" y="419"/>
                      <a:pt x="398" y="1890"/>
                    </a:cubicBezTo>
                    <a:lnTo>
                      <a:pt x="398" y="2070"/>
                    </a:lnTo>
                    <a:lnTo>
                      <a:pt x="398" y="5093"/>
                    </a:lnTo>
                    <a:cubicBezTo>
                      <a:pt x="398" y="5093"/>
                      <a:pt x="478" y="5829"/>
                      <a:pt x="737" y="6028"/>
                    </a:cubicBezTo>
                    <a:lnTo>
                      <a:pt x="1055" y="6028"/>
                    </a:lnTo>
                    <a:cubicBezTo>
                      <a:pt x="1055" y="6028"/>
                      <a:pt x="776" y="5531"/>
                      <a:pt x="717" y="5093"/>
                    </a:cubicBezTo>
                    <a:lnTo>
                      <a:pt x="717" y="2030"/>
                    </a:lnTo>
                    <a:lnTo>
                      <a:pt x="717" y="1652"/>
                    </a:lnTo>
                    <a:cubicBezTo>
                      <a:pt x="717" y="518"/>
                      <a:pt x="1" y="1"/>
                      <a:pt x="1" y="1"/>
                    </a:cubicBez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37"/>
              <p:cNvSpPr/>
              <p:nvPr/>
            </p:nvSpPr>
            <p:spPr>
              <a:xfrm>
                <a:off x="5163075" y="1194950"/>
                <a:ext cx="33350" cy="126850"/>
              </a:xfrm>
              <a:custGeom>
                <a:avLst/>
                <a:gdLst/>
                <a:ahLst/>
                <a:cxnLst/>
                <a:rect l="l" t="t" r="r" b="b"/>
                <a:pathLst>
                  <a:path w="1334" h="5074" extrusionOk="0">
                    <a:moveTo>
                      <a:pt x="21" y="1"/>
                    </a:moveTo>
                    <a:lnTo>
                      <a:pt x="21" y="4457"/>
                    </a:lnTo>
                    <a:cubicBezTo>
                      <a:pt x="21" y="4457"/>
                      <a:pt x="1" y="4934"/>
                      <a:pt x="259" y="5074"/>
                    </a:cubicBezTo>
                    <a:lnTo>
                      <a:pt x="1334" y="5074"/>
                    </a:lnTo>
                    <a:cubicBezTo>
                      <a:pt x="1334" y="5074"/>
                      <a:pt x="856" y="5014"/>
                      <a:pt x="856" y="4517"/>
                    </a:cubicBezTo>
                    <a:lnTo>
                      <a:pt x="856" y="1"/>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37"/>
              <p:cNvSpPr/>
              <p:nvPr/>
            </p:nvSpPr>
            <p:spPr>
              <a:xfrm>
                <a:off x="5166075" y="1197950"/>
                <a:ext cx="9950" cy="122350"/>
              </a:xfrm>
              <a:custGeom>
                <a:avLst/>
                <a:gdLst/>
                <a:ahLst/>
                <a:cxnLst/>
                <a:rect l="l" t="t" r="r" b="b"/>
                <a:pathLst>
                  <a:path w="398" h="4894" extrusionOk="0">
                    <a:moveTo>
                      <a:pt x="0" y="0"/>
                    </a:moveTo>
                    <a:lnTo>
                      <a:pt x="0" y="4317"/>
                    </a:lnTo>
                    <a:cubicBezTo>
                      <a:pt x="0" y="4317"/>
                      <a:pt x="40" y="4775"/>
                      <a:pt x="199" y="4894"/>
                    </a:cubicBezTo>
                    <a:lnTo>
                      <a:pt x="398" y="4894"/>
                    </a:lnTo>
                    <a:cubicBezTo>
                      <a:pt x="398" y="4894"/>
                      <a:pt x="219" y="4596"/>
                      <a:pt x="199" y="4317"/>
                    </a:cubicBezTo>
                    <a:lnTo>
                      <a:pt x="199" y="0"/>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37"/>
              <p:cNvSpPr/>
              <p:nvPr/>
            </p:nvSpPr>
            <p:spPr>
              <a:xfrm>
                <a:off x="5157600" y="1176075"/>
                <a:ext cx="33850" cy="15925"/>
              </a:xfrm>
              <a:custGeom>
                <a:avLst/>
                <a:gdLst/>
                <a:ahLst/>
                <a:cxnLst/>
                <a:rect l="l" t="t" r="r" b="b"/>
                <a:pathLst>
                  <a:path w="1354" h="637" extrusionOk="0">
                    <a:moveTo>
                      <a:pt x="1" y="0"/>
                    </a:moveTo>
                    <a:lnTo>
                      <a:pt x="1" y="637"/>
                    </a:lnTo>
                    <a:lnTo>
                      <a:pt x="1354" y="637"/>
                    </a:lnTo>
                    <a:lnTo>
                      <a:pt x="1354" y="0"/>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37"/>
              <p:cNvSpPr/>
              <p:nvPr/>
            </p:nvSpPr>
            <p:spPr>
              <a:xfrm>
                <a:off x="5159100" y="1177550"/>
                <a:ext cx="5000" cy="12950"/>
              </a:xfrm>
              <a:custGeom>
                <a:avLst/>
                <a:gdLst/>
                <a:ahLst/>
                <a:cxnLst/>
                <a:rect l="l" t="t" r="r" b="b"/>
                <a:pathLst>
                  <a:path w="200" h="518" extrusionOk="0">
                    <a:moveTo>
                      <a:pt x="1" y="1"/>
                    </a:moveTo>
                    <a:lnTo>
                      <a:pt x="1" y="518"/>
                    </a:lnTo>
                    <a:lnTo>
                      <a:pt x="200" y="518"/>
                    </a:lnTo>
                    <a:lnTo>
                      <a:pt x="200" y="1"/>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37"/>
              <p:cNvSpPr/>
              <p:nvPr/>
            </p:nvSpPr>
            <p:spPr>
              <a:xfrm>
                <a:off x="5160600" y="1167100"/>
                <a:ext cx="34325" cy="6000"/>
              </a:xfrm>
              <a:custGeom>
                <a:avLst/>
                <a:gdLst/>
                <a:ahLst/>
                <a:cxnLst/>
                <a:rect l="l" t="t" r="r" b="b"/>
                <a:pathLst>
                  <a:path w="1373" h="240" extrusionOk="0">
                    <a:moveTo>
                      <a:pt x="0" y="1"/>
                    </a:moveTo>
                    <a:lnTo>
                      <a:pt x="0" y="240"/>
                    </a:lnTo>
                    <a:lnTo>
                      <a:pt x="1373" y="240"/>
                    </a:lnTo>
                    <a:lnTo>
                      <a:pt x="1373" y="1"/>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37"/>
              <p:cNvSpPr/>
              <p:nvPr/>
            </p:nvSpPr>
            <p:spPr>
              <a:xfrm>
                <a:off x="5162575" y="1167600"/>
                <a:ext cx="4500" cy="5000"/>
              </a:xfrm>
              <a:custGeom>
                <a:avLst/>
                <a:gdLst/>
                <a:ahLst/>
                <a:cxnLst/>
                <a:rect l="l" t="t" r="r" b="b"/>
                <a:pathLst>
                  <a:path w="180" h="200" extrusionOk="0">
                    <a:moveTo>
                      <a:pt x="1" y="1"/>
                    </a:moveTo>
                    <a:lnTo>
                      <a:pt x="1" y="200"/>
                    </a:lnTo>
                    <a:lnTo>
                      <a:pt x="180" y="200"/>
                    </a:lnTo>
                    <a:lnTo>
                      <a:pt x="180" y="1"/>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37"/>
              <p:cNvSpPr/>
              <p:nvPr/>
            </p:nvSpPr>
            <p:spPr>
              <a:xfrm>
                <a:off x="5129750" y="1308350"/>
                <a:ext cx="9975" cy="13450"/>
              </a:xfrm>
              <a:custGeom>
                <a:avLst/>
                <a:gdLst/>
                <a:ahLst/>
                <a:cxnLst/>
                <a:rect l="l" t="t" r="r" b="b"/>
                <a:pathLst>
                  <a:path w="399" h="538" extrusionOk="0">
                    <a:moveTo>
                      <a:pt x="339" y="0"/>
                    </a:moveTo>
                    <a:cubicBezTo>
                      <a:pt x="319" y="378"/>
                      <a:pt x="1" y="538"/>
                      <a:pt x="1" y="538"/>
                    </a:cubicBezTo>
                    <a:lnTo>
                      <a:pt x="399" y="538"/>
                    </a:lnTo>
                    <a:lnTo>
                      <a:pt x="339"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37"/>
              <p:cNvSpPr/>
              <p:nvPr/>
            </p:nvSpPr>
            <p:spPr>
              <a:xfrm>
                <a:off x="4949225" y="1488375"/>
                <a:ext cx="30875" cy="191500"/>
              </a:xfrm>
              <a:custGeom>
                <a:avLst/>
                <a:gdLst/>
                <a:ahLst/>
                <a:cxnLst/>
                <a:rect l="l" t="t" r="r" b="b"/>
                <a:pathLst>
                  <a:path w="1235" h="7660" extrusionOk="0">
                    <a:moveTo>
                      <a:pt x="1234" y="1"/>
                    </a:moveTo>
                    <a:cubicBezTo>
                      <a:pt x="1115" y="2229"/>
                      <a:pt x="1" y="2686"/>
                      <a:pt x="1" y="2686"/>
                    </a:cubicBezTo>
                    <a:cubicBezTo>
                      <a:pt x="80" y="5332"/>
                      <a:pt x="1234" y="7659"/>
                      <a:pt x="1234" y="7659"/>
                    </a:cubicBezTo>
                    <a:lnTo>
                      <a:pt x="1234" y="1"/>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37"/>
              <p:cNvSpPr/>
              <p:nvPr/>
            </p:nvSpPr>
            <p:spPr>
              <a:xfrm>
                <a:off x="4914425" y="1546075"/>
                <a:ext cx="30850" cy="35825"/>
              </a:xfrm>
              <a:custGeom>
                <a:avLst/>
                <a:gdLst/>
                <a:ahLst/>
                <a:cxnLst/>
                <a:rect l="l" t="t" r="r" b="b"/>
                <a:pathLst>
                  <a:path w="1234" h="1433" extrusionOk="0">
                    <a:moveTo>
                      <a:pt x="0" y="0"/>
                    </a:moveTo>
                    <a:lnTo>
                      <a:pt x="0" y="1432"/>
                    </a:lnTo>
                    <a:lnTo>
                      <a:pt x="1234" y="1432"/>
                    </a:lnTo>
                    <a:cubicBezTo>
                      <a:pt x="1134" y="856"/>
                      <a:pt x="1055" y="0"/>
                      <a:pt x="1055" y="0"/>
                    </a:cubicBez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37"/>
              <p:cNvSpPr/>
              <p:nvPr/>
            </p:nvSpPr>
            <p:spPr>
              <a:xfrm>
                <a:off x="4915925" y="1574425"/>
                <a:ext cx="27875" cy="5475"/>
              </a:xfrm>
              <a:custGeom>
                <a:avLst/>
                <a:gdLst/>
                <a:ahLst/>
                <a:cxnLst/>
                <a:rect l="l" t="t" r="r" b="b"/>
                <a:pathLst>
                  <a:path w="1115" h="219" extrusionOk="0">
                    <a:moveTo>
                      <a:pt x="0" y="0"/>
                    </a:moveTo>
                    <a:lnTo>
                      <a:pt x="0" y="219"/>
                    </a:lnTo>
                    <a:lnTo>
                      <a:pt x="1114" y="219"/>
                    </a:lnTo>
                    <a:lnTo>
                      <a:pt x="1035" y="0"/>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37"/>
              <p:cNvSpPr/>
              <p:nvPr/>
            </p:nvSpPr>
            <p:spPr>
              <a:xfrm>
                <a:off x="4991500" y="1563975"/>
                <a:ext cx="315825" cy="131800"/>
              </a:xfrm>
              <a:custGeom>
                <a:avLst/>
                <a:gdLst/>
                <a:ahLst/>
                <a:cxnLst/>
                <a:rect l="l" t="t" r="r" b="b"/>
                <a:pathLst>
                  <a:path w="12633" h="5272" extrusionOk="0">
                    <a:moveTo>
                      <a:pt x="1" y="0"/>
                    </a:moveTo>
                    <a:lnTo>
                      <a:pt x="1" y="5272"/>
                    </a:lnTo>
                    <a:lnTo>
                      <a:pt x="12633" y="5272"/>
                    </a:lnTo>
                    <a:lnTo>
                      <a:pt x="12633" y="0"/>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37"/>
              <p:cNvSpPr/>
              <p:nvPr/>
            </p:nvSpPr>
            <p:spPr>
              <a:xfrm>
                <a:off x="4998475" y="1574425"/>
                <a:ext cx="300400" cy="29350"/>
              </a:xfrm>
              <a:custGeom>
                <a:avLst/>
                <a:gdLst/>
                <a:ahLst/>
                <a:cxnLst/>
                <a:rect l="l" t="t" r="r" b="b"/>
                <a:pathLst>
                  <a:path w="12016" h="1174" extrusionOk="0">
                    <a:moveTo>
                      <a:pt x="0" y="0"/>
                    </a:moveTo>
                    <a:lnTo>
                      <a:pt x="0" y="1174"/>
                    </a:lnTo>
                    <a:lnTo>
                      <a:pt x="12015" y="1174"/>
                    </a:lnTo>
                    <a:lnTo>
                      <a:pt x="12015" y="0"/>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37"/>
              <p:cNvSpPr/>
              <p:nvPr/>
            </p:nvSpPr>
            <p:spPr>
              <a:xfrm>
                <a:off x="4991500" y="1332225"/>
                <a:ext cx="320800" cy="54725"/>
              </a:xfrm>
              <a:custGeom>
                <a:avLst/>
                <a:gdLst/>
                <a:ahLst/>
                <a:cxnLst/>
                <a:rect l="l" t="t" r="r" b="b"/>
                <a:pathLst>
                  <a:path w="12832" h="2189" extrusionOk="0">
                    <a:moveTo>
                      <a:pt x="1" y="0"/>
                    </a:moveTo>
                    <a:lnTo>
                      <a:pt x="1" y="2189"/>
                    </a:lnTo>
                    <a:lnTo>
                      <a:pt x="12832" y="2189"/>
                    </a:lnTo>
                    <a:lnTo>
                      <a:pt x="12832"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37"/>
              <p:cNvSpPr/>
              <p:nvPr/>
            </p:nvSpPr>
            <p:spPr>
              <a:xfrm>
                <a:off x="6290000" y="1289450"/>
                <a:ext cx="30375" cy="53250"/>
              </a:xfrm>
              <a:custGeom>
                <a:avLst/>
                <a:gdLst/>
                <a:ahLst/>
                <a:cxnLst/>
                <a:rect l="l" t="t" r="r" b="b"/>
                <a:pathLst>
                  <a:path w="1215" h="2130" extrusionOk="0">
                    <a:moveTo>
                      <a:pt x="1" y="1"/>
                    </a:moveTo>
                    <a:lnTo>
                      <a:pt x="1" y="2129"/>
                    </a:lnTo>
                    <a:lnTo>
                      <a:pt x="1214" y="2129"/>
                    </a:lnTo>
                    <a:lnTo>
                      <a:pt x="1214" y="1"/>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37"/>
              <p:cNvSpPr/>
              <p:nvPr/>
            </p:nvSpPr>
            <p:spPr>
              <a:xfrm>
                <a:off x="6293475" y="1278025"/>
                <a:ext cx="34350" cy="7975"/>
              </a:xfrm>
              <a:custGeom>
                <a:avLst/>
                <a:gdLst/>
                <a:ahLst/>
                <a:cxnLst/>
                <a:rect l="l" t="t" r="r" b="b"/>
                <a:pathLst>
                  <a:path w="1374" h="319" extrusionOk="0">
                    <a:moveTo>
                      <a:pt x="1" y="0"/>
                    </a:moveTo>
                    <a:lnTo>
                      <a:pt x="1" y="318"/>
                    </a:lnTo>
                    <a:lnTo>
                      <a:pt x="1374" y="318"/>
                    </a:lnTo>
                    <a:lnTo>
                      <a:pt x="1374" y="0"/>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37"/>
              <p:cNvSpPr/>
              <p:nvPr/>
            </p:nvSpPr>
            <p:spPr>
              <a:xfrm>
                <a:off x="5323225" y="1580875"/>
                <a:ext cx="501325" cy="96000"/>
              </a:xfrm>
              <a:custGeom>
                <a:avLst/>
                <a:gdLst/>
                <a:ahLst/>
                <a:cxnLst/>
                <a:rect l="l" t="t" r="r" b="b"/>
                <a:pathLst>
                  <a:path w="20053" h="3840" extrusionOk="0">
                    <a:moveTo>
                      <a:pt x="0" y="1"/>
                    </a:moveTo>
                    <a:lnTo>
                      <a:pt x="0" y="3840"/>
                    </a:lnTo>
                    <a:lnTo>
                      <a:pt x="15676" y="3840"/>
                    </a:lnTo>
                    <a:lnTo>
                      <a:pt x="20052" y="518"/>
                    </a:lnTo>
                    <a:lnTo>
                      <a:pt x="1114" y="518"/>
                    </a:lnTo>
                    <a:cubicBezTo>
                      <a:pt x="1114" y="518"/>
                      <a:pt x="338" y="379"/>
                      <a:pt x="0" y="1"/>
                    </a:cubicBez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37"/>
              <p:cNvSpPr/>
              <p:nvPr/>
            </p:nvSpPr>
            <p:spPr>
              <a:xfrm>
                <a:off x="5327200" y="1657475"/>
                <a:ext cx="402850" cy="12950"/>
              </a:xfrm>
              <a:custGeom>
                <a:avLst/>
                <a:gdLst/>
                <a:ahLst/>
                <a:cxnLst/>
                <a:rect l="l" t="t" r="r" b="b"/>
                <a:pathLst>
                  <a:path w="16114" h="518" extrusionOk="0">
                    <a:moveTo>
                      <a:pt x="0" y="0"/>
                    </a:moveTo>
                    <a:lnTo>
                      <a:pt x="0" y="517"/>
                    </a:lnTo>
                    <a:lnTo>
                      <a:pt x="15397" y="517"/>
                    </a:lnTo>
                    <a:lnTo>
                      <a:pt x="16113" y="0"/>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37"/>
              <p:cNvSpPr/>
              <p:nvPr/>
            </p:nvSpPr>
            <p:spPr>
              <a:xfrm>
                <a:off x="4995975" y="1510750"/>
                <a:ext cx="82100" cy="14950"/>
              </a:xfrm>
              <a:custGeom>
                <a:avLst/>
                <a:gdLst/>
                <a:ahLst/>
                <a:cxnLst/>
                <a:rect l="l" t="t" r="r" b="b"/>
                <a:pathLst>
                  <a:path w="3284" h="598" extrusionOk="0">
                    <a:moveTo>
                      <a:pt x="1" y="1"/>
                    </a:moveTo>
                    <a:lnTo>
                      <a:pt x="1" y="598"/>
                    </a:lnTo>
                    <a:lnTo>
                      <a:pt x="3283" y="598"/>
                    </a:lnTo>
                    <a:lnTo>
                      <a:pt x="3283" y="1"/>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37"/>
              <p:cNvSpPr/>
              <p:nvPr/>
            </p:nvSpPr>
            <p:spPr>
              <a:xfrm>
                <a:off x="5083025" y="1501800"/>
                <a:ext cx="37300" cy="13450"/>
              </a:xfrm>
              <a:custGeom>
                <a:avLst/>
                <a:gdLst/>
                <a:ahLst/>
                <a:cxnLst/>
                <a:rect l="l" t="t" r="r" b="b"/>
                <a:pathLst>
                  <a:path w="1492" h="538" extrusionOk="0">
                    <a:moveTo>
                      <a:pt x="0" y="1"/>
                    </a:moveTo>
                    <a:lnTo>
                      <a:pt x="0" y="538"/>
                    </a:lnTo>
                    <a:lnTo>
                      <a:pt x="1492" y="538"/>
                    </a:lnTo>
                    <a:lnTo>
                      <a:pt x="1492" y="1"/>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37"/>
              <p:cNvSpPr/>
              <p:nvPr/>
            </p:nvSpPr>
            <p:spPr>
              <a:xfrm>
                <a:off x="5323225" y="1350125"/>
                <a:ext cx="1118475" cy="68150"/>
              </a:xfrm>
              <a:custGeom>
                <a:avLst/>
                <a:gdLst/>
                <a:ahLst/>
                <a:cxnLst/>
                <a:rect l="l" t="t" r="r" b="b"/>
                <a:pathLst>
                  <a:path w="44739" h="2726" extrusionOk="0">
                    <a:moveTo>
                      <a:pt x="0" y="0"/>
                    </a:moveTo>
                    <a:lnTo>
                      <a:pt x="0" y="2726"/>
                    </a:lnTo>
                    <a:lnTo>
                      <a:pt x="44739" y="2726"/>
                    </a:lnTo>
                    <a:lnTo>
                      <a:pt x="44739"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37"/>
              <p:cNvSpPr/>
              <p:nvPr/>
            </p:nvSpPr>
            <p:spPr>
              <a:xfrm>
                <a:off x="5730025" y="1703225"/>
                <a:ext cx="712675" cy="94025"/>
              </a:xfrm>
              <a:custGeom>
                <a:avLst/>
                <a:gdLst/>
                <a:ahLst/>
                <a:cxnLst/>
                <a:rect l="l" t="t" r="r" b="b"/>
                <a:pathLst>
                  <a:path w="28507" h="3761" extrusionOk="0">
                    <a:moveTo>
                      <a:pt x="28507" y="0"/>
                    </a:moveTo>
                    <a:lnTo>
                      <a:pt x="27791" y="657"/>
                    </a:lnTo>
                    <a:lnTo>
                      <a:pt x="6326" y="657"/>
                    </a:lnTo>
                    <a:lnTo>
                      <a:pt x="0" y="3760"/>
                    </a:lnTo>
                    <a:lnTo>
                      <a:pt x="1254" y="3760"/>
                    </a:lnTo>
                    <a:lnTo>
                      <a:pt x="6326" y="1313"/>
                    </a:lnTo>
                    <a:lnTo>
                      <a:pt x="28507" y="1313"/>
                    </a:lnTo>
                    <a:lnTo>
                      <a:pt x="2850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37"/>
              <p:cNvSpPr/>
              <p:nvPr/>
            </p:nvSpPr>
            <p:spPr>
              <a:xfrm>
                <a:off x="6461075" y="1731575"/>
                <a:ext cx="332725" cy="65675"/>
              </a:xfrm>
              <a:custGeom>
                <a:avLst/>
                <a:gdLst/>
                <a:ahLst/>
                <a:cxnLst/>
                <a:rect l="l" t="t" r="r" b="b"/>
                <a:pathLst>
                  <a:path w="13309" h="2627" extrusionOk="0">
                    <a:moveTo>
                      <a:pt x="1" y="0"/>
                    </a:moveTo>
                    <a:lnTo>
                      <a:pt x="1" y="2626"/>
                    </a:lnTo>
                    <a:lnTo>
                      <a:pt x="13309" y="2626"/>
                    </a:lnTo>
                    <a:lnTo>
                      <a:pt x="13309" y="0"/>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37"/>
              <p:cNvSpPr/>
              <p:nvPr/>
            </p:nvSpPr>
            <p:spPr>
              <a:xfrm>
                <a:off x="4833850" y="1822075"/>
                <a:ext cx="719150" cy="149225"/>
              </a:xfrm>
              <a:custGeom>
                <a:avLst/>
                <a:gdLst/>
                <a:ahLst/>
                <a:cxnLst/>
                <a:rect l="l" t="t" r="r" b="b"/>
                <a:pathLst>
                  <a:path w="28766" h="5969" extrusionOk="0">
                    <a:moveTo>
                      <a:pt x="3482" y="1"/>
                    </a:moveTo>
                    <a:lnTo>
                      <a:pt x="1" y="1274"/>
                    </a:lnTo>
                    <a:lnTo>
                      <a:pt x="1" y="5968"/>
                    </a:lnTo>
                    <a:lnTo>
                      <a:pt x="498" y="5968"/>
                    </a:lnTo>
                    <a:lnTo>
                      <a:pt x="757" y="1731"/>
                    </a:lnTo>
                    <a:lnTo>
                      <a:pt x="3522" y="796"/>
                    </a:lnTo>
                    <a:lnTo>
                      <a:pt x="23633" y="717"/>
                    </a:lnTo>
                    <a:cubicBezTo>
                      <a:pt x="28050" y="876"/>
                      <a:pt x="28766" y="5193"/>
                      <a:pt x="28766" y="5193"/>
                    </a:cubicBezTo>
                    <a:cubicBezTo>
                      <a:pt x="28129" y="80"/>
                      <a:pt x="23633" y="21"/>
                      <a:pt x="23633" y="21"/>
                    </a:cubicBezTo>
                    <a:lnTo>
                      <a:pt x="3482" y="1"/>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37"/>
              <p:cNvSpPr/>
              <p:nvPr/>
            </p:nvSpPr>
            <p:spPr>
              <a:xfrm>
                <a:off x="5556450" y="1909100"/>
                <a:ext cx="103475" cy="83575"/>
              </a:xfrm>
              <a:custGeom>
                <a:avLst/>
                <a:gdLst/>
                <a:ahLst/>
                <a:cxnLst/>
                <a:rect l="l" t="t" r="r" b="b"/>
                <a:pathLst>
                  <a:path w="4139" h="3343" extrusionOk="0">
                    <a:moveTo>
                      <a:pt x="1" y="1"/>
                    </a:moveTo>
                    <a:cubicBezTo>
                      <a:pt x="1" y="1"/>
                      <a:pt x="1" y="41"/>
                      <a:pt x="21" y="80"/>
                    </a:cubicBezTo>
                    <a:cubicBezTo>
                      <a:pt x="140" y="399"/>
                      <a:pt x="538" y="1632"/>
                      <a:pt x="478" y="3343"/>
                    </a:cubicBezTo>
                    <a:lnTo>
                      <a:pt x="4139" y="3343"/>
                    </a:lnTo>
                    <a:lnTo>
                      <a:pt x="4139" y="1"/>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37"/>
              <p:cNvSpPr/>
              <p:nvPr/>
            </p:nvSpPr>
            <p:spPr>
              <a:xfrm>
                <a:off x="6455125" y="1266575"/>
                <a:ext cx="338675" cy="27375"/>
              </a:xfrm>
              <a:custGeom>
                <a:avLst/>
                <a:gdLst/>
                <a:ahLst/>
                <a:cxnLst/>
                <a:rect l="l" t="t" r="r" b="b"/>
                <a:pathLst>
                  <a:path w="13547" h="1095" extrusionOk="0">
                    <a:moveTo>
                      <a:pt x="0" y="0"/>
                    </a:moveTo>
                    <a:lnTo>
                      <a:pt x="0" y="1095"/>
                    </a:lnTo>
                    <a:lnTo>
                      <a:pt x="13547" y="1095"/>
                    </a:lnTo>
                    <a:lnTo>
                      <a:pt x="13547"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37"/>
              <p:cNvSpPr/>
              <p:nvPr/>
            </p:nvSpPr>
            <p:spPr>
              <a:xfrm>
                <a:off x="5126775" y="1497476"/>
                <a:ext cx="1318425" cy="8475"/>
              </a:xfrm>
              <a:custGeom>
                <a:avLst/>
                <a:gdLst/>
                <a:ahLst/>
                <a:cxnLst/>
                <a:rect l="l" t="t" r="r" b="b"/>
                <a:pathLst>
                  <a:path w="52737" h="339" extrusionOk="0">
                    <a:moveTo>
                      <a:pt x="1" y="1"/>
                    </a:moveTo>
                    <a:lnTo>
                      <a:pt x="1" y="339"/>
                    </a:lnTo>
                    <a:lnTo>
                      <a:pt x="52736" y="339"/>
                    </a:lnTo>
                    <a:lnTo>
                      <a:pt x="52736" y="1"/>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37"/>
              <p:cNvSpPr/>
              <p:nvPr/>
            </p:nvSpPr>
            <p:spPr>
              <a:xfrm>
                <a:off x="5083025" y="1690775"/>
                <a:ext cx="317800" cy="33850"/>
              </a:xfrm>
              <a:custGeom>
                <a:avLst/>
                <a:gdLst/>
                <a:ahLst/>
                <a:cxnLst/>
                <a:rect l="l" t="t" r="r" b="b"/>
                <a:pathLst>
                  <a:path w="12712" h="1354" extrusionOk="0">
                    <a:moveTo>
                      <a:pt x="9608" y="1"/>
                    </a:moveTo>
                    <a:lnTo>
                      <a:pt x="9608" y="697"/>
                    </a:lnTo>
                    <a:lnTo>
                      <a:pt x="0" y="697"/>
                    </a:lnTo>
                    <a:lnTo>
                      <a:pt x="0" y="856"/>
                    </a:lnTo>
                    <a:lnTo>
                      <a:pt x="0" y="1354"/>
                    </a:lnTo>
                    <a:lnTo>
                      <a:pt x="10145" y="1354"/>
                    </a:lnTo>
                    <a:lnTo>
                      <a:pt x="10145" y="558"/>
                    </a:lnTo>
                    <a:lnTo>
                      <a:pt x="12711" y="558"/>
                    </a:lnTo>
                    <a:lnTo>
                      <a:pt x="12711" y="1"/>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37"/>
              <p:cNvSpPr/>
              <p:nvPr/>
            </p:nvSpPr>
            <p:spPr>
              <a:xfrm>
                <a:off x="5676325" y="1665925"/>
                <a:ext cx="766375" cy="131325"/>
              </a:xfrm>
              <a:custGeom>
                <a:avLst/>
                <a:gdLst/>
                <a:ahLst/>
                <a:cxnLst/>
                <a:rect l="l" t="t" r="r" b="b"/>
                <a:pathLst>
                  <a:path w="30655" h="5253" extrusionOk="0">
                    <a:moveTo>
                      <a:pt x="30655" y="0"/>
                    </a:moveTo>
                    <a:lnTo>
                      <a:pt x="8474" y="100"/>
                    </a:lnTo>
                    <a:lnTo>
                      <a:pt x="0" y="5252"/>
                    </a:lnTo>
                    <a:lnTo>
                      <a:pt x="3402" y="5252"/>
                    </a:lnTo>
                    <a:lnTo>
                      <a:pt x="8236" y="2925"/>
                    </a:lnTo>
                    <a:lnTo>
                      <a:pt x="30615" y="2686"/>
                    </a:lnTo>
                    <a:lnTo>
                      <a:pt x="30655" y="2805"/>
                    </a:lnTo>
                    <a:lnTo>
                      <a:pt x="30655" y="0"/>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09" name="Google Shape;2409;p37"/>
          <p:cNvGrpSpPr/>
          <p:nvPr/>
        </p:nvGrpSpPr>
        <p:grpSpPr>
          <a:xfrm>
            <a:off x="5250978" y="4206226"/>
            <a:ext cx="1454539" cy="607850"/>
            <a:chOff x="5596917" y="4206226"/>
            <a:chExt cx="1454539" cy="607850"/>
          </a:xfrm>
        </p:grpSpPr>
        <p:sp>
          <p:nvSpPr>
            <p:cNvPr id="2410" name="Google Shape;2410;p37"/>
            <p:cNvSpPr/>
            <p:nvPr/>
          </p:nvSpPr>
          <p:spPr>
            <a:xfrm>
              <a:off x="5611275" y="4754375"/>
              <a:ext cx="1404600" cy="59700"/>
            </a:xfrm>
            <a:prstGeom prst="ellipse">
              <a:avLst/>
            </a:pr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11" name="Google Shape;2411;p37"/>
            <p:cNvGrpSpPr/>
            <p:nvPr/>
          </p:nvGrpSpPr>
          <p:grpSpPr>
            <a:xfrm>
              <a:off x="5596917" y="4206226"/>
              <a:ext cx="1454539" cy="572702"/>
              <a:chOff x="8678775" y="3823575"/>
              <a:chExt cx="2156150" cy="848950"/>
            </a:xfrm>
          </p:grpSpPr>
          <p:sp>
            <p:nvSpPr>
              <p:cNvPr id="2412" name="Google Shape;2412;p37"/>
              <p:cNvSpPr/>
              <p:nvPr/>
            </p:nvSpPr>
            <p:spPr>
              <a:xfrm>
                <a:off x="9383025" y="3823575"/>
                <a:ext cx="458925" cy="567125"/>
              </a:xfrm>
              <a:custGeom>
                <a:avLst/>
                <a:gdLst/>
                <a:ahLst/>
                <a:cxnLst/>
                <a:rect l="l" t="t" r="r" b="b"/>
                <a:pathLst>
                  <a:path w="18357" h="22685" extrusionOk="0">
                    <a:moveTo>
                      <a:pt x="347" y="1"/>
                    </a:moveTo>
                    <a:lnTo>
                      <a:pt x="174" y="4329"/>
                    </a:lnTo>
                    <a:lnTo>
                      <a:pt x="2079" y="4675"/>
                    </a:lnTo>
                    <a:lnTo>
                      <a:pt x="0" y="22684"/>
                    </a:lnTo>
                    <a:lnTo>
                      <a:pt x="0" y="22684"/>
                    </a:lnTo>
                    <a:lnTo>
                      <a:pt x="18356" y="21299"/>
                    </a:lnTo>
                    <a:lnTo>
                      <a:pt x="15066" y="4329"/>
                    </a:lnTo>
                    <a:lnTo>
                      <a:pt x="16278" y="1386"/>
                    </a:lnTo>
                    <a:lnTo>
                      <a:pt x="3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37"/>
              <p:cNvSpPr/>
              <p:nvPr/>
            </p:nvSpPr>
            <p:spPr>
              <a:xfrm>
                <a:off x="9479500" y="3881450"/>
                <a:ext cx="393150" cy="506500"/>
              </a:xfrm>
              <a:custGeom>
                <a:avLst/>
                <a:gdLst/>
                <a:ahLst/>
                <a:cxnLst/>
                <a:rect l="l" t="t" r="r" b="b"/>
                <a:pathLst>
                  <a:path w="15726" h="20260" extrusionOk="0">
                    <a:moveTo>
                      <a:pt x="11673" y="0"/>
                    </a:moveTo>
                    <a:lnTo>
                      <a:pt x="10515" y="2220"/>
                    </a:lnTo>
                    <a:lnTo>
                      <a:pt x="97" y="2316"/>
                    </a:lnTo>
                    <a:lnTo>
                      <a:pt x="0" y="3184"/>
                    </a:lnTo>
                    <a:lnTo>
                      <a:pt x="8682" y="4438"/>
                    </a:lnTo>
                    <a:lnTo>
                      <a:pt x="9165" y="10419"/>
                    </a:lnTo>
                    <a:lnTo>
                      <a:pt x="2316" y="11191"/>
                    </a:lnTo>
                    <a:lnTo>
                      <a:pt x="3956" y="14664"/>
                    </a:lnTo>
                    <a:cubicBezTo>
                      <a:pt x="3956" y="14664"/>
                      <a:pt x="2026" y="19391"/>
                      <a:pt x="2316" y="19487"/>
                    </a:cubicBezTo>
                    <a:cubicBezTo>
                      <a:pt x="2605" y="19584"/>
                      <a:pt x="11384" y="19680"/>
                      <a:pt x="11384" y="19680"/>
                    </a:cubicBezTo>
                    <a:lnTo>
                      <a:pt x="15725" y="20259"/>
                    </a:lnTo>
                    <a:lnTo>
                      <a:pt x="11384" y="3763"/>
                    </a:lnTo>
                    <a:lnTo>
                      <a:pt x="11673" y="0"/>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37"/>
              <p:cNvSpPr/>
              <p:nvPr/>
            </p:nvSpPr>
            <p:spPr>
              <a:xfrm>
                <a:off x="9879425" y="3920250"/>
                <a:ext cx="303050" cy="536825"/>
              </a:xfrm>
              <a:custGeom>
                <a:avLst/>
                <a:gdLst/>
                <a:ahLst/>
                <a:cxnLst/>
                <a:rect l="l" t="t" r="r" b="b"/>
                <a:pathLst>
                  <a:path w="12122" h="21473" extrusionOk="0">
                    <a:moveTo>
                      <a:pt x="290" y="1"/>
                    </a:moveTo>
                    <a:lnTo>
                      <a:pt x="115" y="3118"/>
                    </a:lnTo>
                    <a:lnTo>
                      <a:pt x="1372" y="3464"/>
                    </a:lnTo>
                    <a:lnTo>
                      <a:pt x="0" y="21473"/>
                    </a:lnTo>
                    <a:lnTo>
                      <a:pt x="0" y="21473"/>
                    </a:lnTo>
                    <a:lnTo>
                      <a:pt x="12122" y="20088"/>
                    </a:lnTo>
                    <a:lnTo>
                      <a:pt x="9949" y="3118"/>
                    </a:lnTo>
                    <a:lnTo>
                      <a:pt x="10750" y="174"/>
                    </a:lnTo>
                    <a:lnTo>
                      <a:pt x="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37"/>
              <p:cNvSpPr/>
              <p:nvPr/>
            </p:nvSpPr>
            <p:spPr>
              <a:xfrm>
                <a:off x="9912000" y="3926475"/>
                <a:ext cx="255700" cy="302300"/>
              </a:xfrm>
              <a:custGeom>
                <a:avLst/>
                <a:gdLst/>
                <a:ahLst/>
                <a:cxnLst/>
                <a:rect l="l" t="t" r="r" b="b"/>
                <a:pathLst>
                  <a:path w="10228" h="12092" extrusionOk="0">
                    <a:moveTo>
                      <a:pt x="9455" y="0"/>
                    </a:moveTo>
                    <a:lnTo>
                      <a:pt x="7589" y="2701"/>
                    </a:lnTo>
                    <a:lnTo>
                      <a:pt x="1737" y="2895"/>
                    </a:lnTo>
                    <a:lnTo>
                      <a:pt x="1545" y="3666"/>
                    </a:lnTo>
                    <a:lnTo>
                      <a:pt x="6625" y="4116"/>
                    </a:lnTo>
                    <a:lnTo>
                      <a:pt x="6239" y="10097"/>
                    </a:lnTo>
                    <a:lnTo>
                      <a:pt x="579" y="9711"/>
                    </a:lnTo>
                    <a:cubicBezTo>
                      <a:pt x="579" y="9711"/>
                      <a:pt x="0" y="11255"/>
                      <a:pt x="258" y="11255"/>
                    </a:cubicBezTo>
                    <a:cubicBezTo>
                      <a:pt x="515" y="11255"/>
                      <a:pt x="10227" y="12092"/>
                      <a:pt x="10227" y="12092"/>
                    </a:cubicBezTo>
                    <a:lnTo>
                      <a:pt x="9069" y="3216"/>
                    </a:lnTo>
                    <a:lnTo>
                      <a:pt x="9455" y="0"/>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37"/>
              <p:cNvSpPr/>
              <p:nvPr/>
            </p:nvSpPr>
            <p:spPr>
              <a:xfrm>
                <a:off x="9547025" y="4204600"/>
                <a:ext cx="974375" cy="323225"/>
              </a:xfrm>
              <a:custGeom>
                <a:avLst/>
                <a:gdLst/>
                <a:ahLst/>
                <a:cxnLst/>
                <a:rect l="l" t="t" r="r" b="b"/>
                <a:pathLst>
                  <a:path w="38975" h="12929" extrusionOk="0">
                    <a:moveTo>
                      <a:pt x="2895" y="1"/>
                    </a:moveTo>
                    <a:lnTo>
                      <a:pt x="0" y="9262"/>
                    </a:lnTo>
                    <a:lnTo>
                      <a:pt x="194" y="12157"/>
                    </a:lnTo>
                    <a:lnTo>
                      <a:pt x="38974" y="12929"/>
                    </a:lnTo>
                    <a:lnTo>
                      <a:pt x="35116" y="2124"/>
                    </a:lnTo>
                    <a:lnTo>
                      <a:pt x="28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37"/>
              <p:cNvSpPr/>
              <p:nvPr/>
            </p:nvSpPr>
            <p:spPr>
              <a:xfrm>
                <a:off x="9602125" y="4204600"/>
                <a:ext cx="919275" cy="323225"/>
              </a:xfrm>
              <a:custGeom>
                <a:avLst/>
                <a:gdLst/>
                <a:ahLst/>
                <a:cxnLst/>
                <a:rect l="l" t="t" r="r" b="b"/>
                <a:pathLst>
                  <a:path w="36771" h="12929" extrusionOk="0">
                    <a:moveTo>
                      <a:pt x="691" y="1"/>
                    </a:moveTo>
                    <a:lnTo>
                      <a:pt x="0" y="2212"/>
                    </a:lnTo>
                    <a:lnTo>
                      <a:pt x="10793" y="2902"/>
                    </a:lnTo>
                    <a:lnTo>
                      <a:pt x="9708" y="12390"/>
                    </a:lnTo>
                    <a:lnTo>
                      <a:pt x="18920" y="12573"/>
                    </a:lnTo>
                    <a:lnTo>
                      <a:pt x="19384" y="3452"/>
                    </a:lnTo>
                    <a:lnTo>
                      <a:pt x="28793" y="4054"/>
                    </a:lnTo>
                    <a:lnTo>
                      <a:pt x="31187" y="12818"/>
                    </a:lnTo>
                    <a:lnTo>
                      <a:pt x="36770" y="12929"/>
                    </a:lnTo>
                    <a:lnTo>
                      <a:pt x="33714" y="4370"/>
                    </a:lnTo>
                    <a:lnTo>
                      <a:pt x="32912" y="2124"/>
                    </a:lnTo>
                    <a:lnTo>
                      <a:pt x="28180" y="1813"/>
                    </a:lnTo>
                    <a:lnTo>
                      <a:pt x="19498" y="1241"/>
                    </a:lnTo>
                    <a:lnTo>
                      <a:pt x="11048" y="684"/>
                    </a:lnTo>
                    <a:lnTo>
                      <a:pt x="691" y="1"/>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37"/>
              <p:cNvSpPr/>
              <p:nvPr/>
            </p:nvSpPr>
            <p:spPr>
              <a:xfrm>
                <a:off x="8723800" y="4511725"/>
                <a:ext cx="2061275" cy="160800"/>
              </a:xfrm>
              <a:custGeom>
                <a:avLst/>
                <a:gdLst/>
                <a:ahLst/>
                <a:cxnLst/>
                <a:rect l="l" t="t" r="r" b="b"/>
                <a:pathLst>
                  <a:path w="82451" h="6432" extrusionOk="0">
                    <a:moveTo>
                      <a:pt x="1" y="1"/>
                    </a:moveTo>
                    <a:lnTo>
                      <a:pt x="3602" y="6432"/>
                    </a:lnTo>
                    <a:lnTo>
                      <a:pt x="80650" y="5917"/>
                    </a:lnTo>
                    <a:lnTo>
                      <a:pt x="82451" y="1802"/>
                    </a:lnTo>
                    <a:lnTo>
                      <a:pt x="54667" y="386"/>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37"/>
              <p:cNvSpPr/>
              <p:nvPr/>
            </p:nvSpPr>
            <p:spPr>
              <a:xfrm>
                <a:off x="10550300" y="4546275"/>
                <a:ext cx="234775" cy="39100"/>
              </a:xfrm>
              <a:custGeom>
                <a:avLst/>
                <a:gdLst/>
                <a:ahLst/>
                <a:cxnLst/>
                <a:rect l="l" t="t" r="r" b="b"/>
                <a:pathLst>
                  <a:path w="9391" h="1564" extrusionOk="0">
                    <a:moveTo>
                      <a:pt x="1170" y="0"/>
                    </a:moveTo>
                    <a:lnTo>
                      <a:pt x="1" y="1525"/>
                    </a:lnTo>
                    <a:lnTo>
                      <a:pt x="8891" y="1564"/>
                    </a:lnTo>
                    <a:lnTo>
                      <a:pt x="9391" y="420"/>
                    </a:lnTo>
                    <a:lnTo>
                      <a:pt x="1170" y="0"/>
                    </a:lnTo>
                    <a:close/>
                  </a:path>
                </a:pathLst>
              </a:custGeom>
              <a:solidFill>
                <a:srgbClr val="7B8E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37"/>
              <p:cNvSpPr/>
              <p:nvPr/>
            </p:nvSpPr>
            <p:spPr>
              <a:xfrm>
                <a:off x="8723800" y="4511725"/>
                <a:ext cx="420100" cy="66625"/>
              </a:xfrm>
              <a:custGeom>
                <a:avLst/>
                <a:gdLst/>
                <a:ahLst/>
                <a:cxnLst/>
                <a:rect l="l" t="t" r="r" b="b"/>
                <a:pathLst>
                  <a:path w="16804" h="2665" extrusionOk="0">
                    <a:moveTo>
                      <a:pt x="1" y="1"/>
                    </a:moveTo>
                    <a:lnTo>
                      <a:pt x="1456" y="2599"/>
                    </a:lnTo>
                    <a:lnTo>
                      <a:pt x="16803" y="2664"/>
                    </a:lnTo>
                    <a:lnTo>
                      <a:pt x="16803" y="2664"/>
                    </a:lnTo>
                    <a:lnTo>
                      <a:pt x="16686" y="118"/>
                    </a:lnTo>
                    <a:lnTo>
                      <a:pt x="1" y="1"/>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37"/>
              <p:cNvSpPr/>
              <p:nvPr/>
            </p:nvSpPr>
            <p:spPr>
              <a:xfrm>
                <a:off x="9765125" y="4519075"/>
                <a:ext cx="814450" cy="146800"/>
              </a:xfrm>
              <a:custGeom>
                <a:avLst/>
                <a:gdLst/>
                <a:ahLst/>
                <a:cxnLst/>
                <a:rect l="l" t="t" r="r" b="b"/>
                <a:pathLst>
                  <a:path w="32578" h="5872" extrusionOk="0">
                    <a:moveTo>
                      <a:pt x="1" y="1"/>
                    </a:moveTo>
                    <a:lnTo>
                      <a:pt x="751" y="2480"/>
                    </a:lnTo>
                    <a:lnTo>
                      <a:pt x="1776" y="5872"/>
                    </a:lnTo>
                    <a:lnTo>
                      <a:pt x="7822" y="5832"/>
                    </a:lnTo>
                    <a:lnTo>
                      <a:pt x="8589" y="2514"/>
                    </a:lnTo>
                    <a:lnTo>
                      <a:pt x="31408" y="2613"/>
                    </a:lnTo>
                    <a:lnTo>
                      <a:pt x="32577" y="1088"/>
                    </a:lnTo>
                    <a:lnTo>
                      <a:pt x="13014" y="92"/>
                    </a:lnTo>
                    <a:lnTo>
                      <a:pt x="9156" y="65"/>
                    </a:lnTo>
                    <a:lnTo>
                      <a:pt x="1" y="1"/>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37"/>
              <p:cNvSpPr/>
              <p:nvPr/>
            </p:nvSpPr>
            <p:spPr>
              <a:xfrm>
                <a:off x="10491250" y="4584375"/>
                <a:ext cx="281325" cy="76975"/>
              </a:xfrm>
              <a:custGeom>
                <a:avLst/>
                <a:gdLst/>
                <a:ahLst/>
                <a:cxnLst/>
                <a:rect l="l" t="t" r="r" b="b"/>
                <a:pathLst>
                  <a:path w="11253" h="3079" extrusionOk="0">
                    <a:moveTo>
                      <a:pt x="2363" y="1"/>
                    </a:moveTo>
                    <a:lnTo>
                      <a:pt x="0" y="3078"/>
                    </a:lnTo>
                    <a:lnTo>
                      <a:pt x="9952" y="3011"/>
                    </a:lnTo>
                    <a:lnTo>
                      <a:pt x="11253" y="40"/>
                    </a:lnTo>
                    <a:lnTo>
                      <a:pt x="2363" y="1"/>
                    </a:lnTo>
                    <a:close/>
                  </a:path>
                </a:pathLst>
              </a:custGeom>
              <a:solidFill>
                <a:srgbClr val="7B8E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37"/>
              <p:cNvSpPr/>
              <p:nvPr/>
            </p:nvSpPr>
            <p:spPr>
              <a:xfrm>
                <a:off x="9067900" y="4379900"/>
                <a:ext cx="1218775" cy="131850"/>
              </a:xfrm>
              <a:custGeom>
                <a:avLst/>
                <a:gdLst/>
                <a:ahLst/>
                <a:cxnLst/>
                <a:rect l="l" t="t" r="r" b="b"/>
                <a:pathLst>
                  <a:path w="48751" h="5274" extrusionOk="0">
                    <a:moveTo>
                      <a:pt x="515" y="0"/>
                    </a:moveTo>
                    <a:lnTo>
                      <a:pt x="0" y="5274"/>
                    </a:lnTo>
                    <a:lnTo>
                      <a:pt x="48750" y="5274"/>
                    </a:lnTo>
                    <a:lnTo>
                      <a:pt x="47721" y="1157"/>
                    </a:lnTo>
                    <a:lnTo>
                      <a:pt x="5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37"/>
              <p:cNvSpPr/>
              <p:nvPr/>
            </p:nvSpPr>
            <p:spPr>
              <a:xfrm>
                <a:off x="8678775" y="4484400"/>
                <a:ext cx="2156150" cy="91650"/>
              </a:xfrm>
              <a:custGeom>
                <a:avLst/>
                <a:gdLst/>
                <a:ahLst/>
                <a:cxnLst/>
                <a:rect l="l" t="t" r="r" b="b"/>
                <a:pathLst>
                  <a:path w="86246" h="3666" extrusionOk="0">
                    <a:moveTo>
                      <a:pt x="1" y="0"/>
                    </a:moveTo>
                    <a:lnTo>
                      <a:pt x="130" y="1737"/>
                    </a:lnTo>
                    <a:lnTo>
                      <a:pt x="67337" y="2316"/>
                    </a:lnTo>
                    <a:lnTo>
                      <a:pt x="85281" y="3666"/>
                    </a:lnTo>
                    <a:lnTo>
                      <a:pt x="86245" y="1929"/>
                    </a:lnTo>
                    <a:lnTo>
                      <a:pt x="61743" y="386"/>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37"/>
              <p:cNvSpPr/>
              <p:nvPr/>
            </p:nvSpPr>
            <p:spPr>
              <a:xfrm>
                <a:off x="9038950" y="4347725"/>
                <a:ext cx="1254125" cy="67550"/>
              </a:xfrm>
              <a:custGeom>
                <a:avLst/>
                <a:gdLst/>
                <a:ahLst/>
                <a:cxnLst/>
                <a:rect l="l" t="t" r="r" b="b"/>
                <a:pathLst>
                  <a:path w="50165" h="2702" extrusionOk="0">
                    <a:moveTo>
                      <a:pt x="1" y="0"/>
                    </a:moveTo>
                    <a:lnTo>
                      <a:pt x="1" y="1673"/>
                    </a:lnTo>
                    <a:lnTo>
                      <a:pt x="50037" y="2702"/>
                    </a:lnTo>
                    <a:lnTo>
                      <a:pt x="50165" y="1158"/>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37"/>
              <p:cNvSpPr/>
              <p:nvPr/>
            </p:nvSpPr>
            <p:spPr>
              <a:xfrm>
                <a:off x="9128975" y="4405625"/>
                <a:ext cx="57925" cy="56275"/>
              </a:xfrm>
              <a:custGeom>
                <a:avLst/>
                <a:gdLst/>
                <a:ahLst/>
                <a:cxnLst/>
                <a:rect l="l" t="t" r="r" b="b"/>
                <a:pathLst>
                  <a:path w="2317" h="2251" extrusionOk="0">
                    <a:moveTo>
                      <a:pt x="259" y="0"/>
                    </a:moveTo>
                    <a:lnTo>
                      <a:pt x="1" y="2187"/>
                    </a:lnTo>
                    <a:lnTo>
                      <a:pt x="2220" y="2250"/>
                    </a:lnTo>
                    <a:lnTo>
                      <a:pt x="2316" y="96"/>
                    </a:lnTo>
                    <a:lnTo>
                      <a:pt x="2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37"/>
              <p:cNvSpPr/>
              <p:nvPr/>
            </p:nvSpPr>
            <p:spPr>
              <a:xfrm>
                <a:off x="9638675" y="4416875"/>
                <a:ext cx="57900" cy="56300"/>
              </a:xfrm>
              <a:custGeom>
                <a:avLst/>
                <a:gdLst/>
                <a:ahLst/>
                <a:cxnLst/>
                <a:rect l="l" t="t" r="r" b="b"/>
                <a:pathLst>
                  <a:path w="2316" h="2252" extrusionOk="0">
                    <a:moveTo>
                      <a:pt x="258" y="0"/>
                    </a:moveTo>
                    <a:lnTo>
                      <a:pt x="1" y="2187"/>
                    </a:lnTo>
                    <a:lnTo>
                      <a:pt x="2219" y="2251"/>
                    </a:lnTo>
                    <a:lnTo>
                      <a:pt x="2315" y="96"/>
                    </a:lnTo>
                    <a:lnTo>
                      <a:pt x="25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37"/>
              <p:cNvSpPr/>
              <p:nvPr/>
            </p:nvSpPr>
            <p:spPr>
              <a:xfrm>
                <a:off x="9254400" y="4407225"/>
                <a:ext cx="51475" cy="56275"/>
              </a:xfrm>
              <a:custGeom>
                <a:avLst/>
                <a:gdLst/>
                <a:ahLst/>
                <a:cxnLst/>
                <a:rect l="l" t="t" r="r" b="b"/>
                <a:pathLst>
                  <a:path w="2059" h="2251" extrusionOk="0">
                    <a:moveTo>
                      <a:pt x="1" y="1"/>
                    </a:moveTo>
                    <a:lnTo>
                      <a:pt x="65" y="2154"/>
                    </a:lnTo>
                    <a:lnTo>
                      <a:pt x="1962" y="2251"/>
                    </a:lnTo>
                    <a:lnTo>
                      <a:pt x="2058" y="97"/>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37"/>
              <p:cNvSpPr/>
              <p:nvPr/>
            </p:nvSpPr>
            <p:spPr>
              <a:xfrm>
                <a:off x="9316300" y="4409625"/>
                <a:ext cx="51475" cy="56300"/>
              </a:xfrm>
              <a:custGeom>
                <a:avLst/>
                <a:gdLst/>
                <a:ahLst/>
                <a:cxnLst/>
                <a:rect l="l" t="t" r="r" b="b"/>
                <a:pathLst>
                  <a:path w="2059" h="2252" extrusionOk="0">
                    <a:moveTo>
                      <a:pt x="1" y="1"/>
                    </a:moveTo>
                    <a:lnTo>
                      <a:pt x="65" y="2155"/>
                    </a:lnTo>
                    <a:lnTo>
                      <a:pt x="1962" y="2252"/>
                    </a:lnTo>
                    <a:lnTo>
                      <a:pt x="2059" y="97"/>
                    </a:lnTo>
                    <a:lnTo>
                      <a:pt x="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37"/>
              <p:cNvSpPr/>
              <p:nvPr/>
            </p:nvSpPr>
            <p:spPr>
              <a:xfrm>
                <a:off x="9563100" y="4170850"/>
                <a:ext cx="910075" cy="109375"/>
              </a:xfrm>
              <a:custGeom>
                <a:avLst/>
                <a:gdLst/>
                <a:ahLst/>
                <a:cxnLst/>
                <a:rect l="l" t="t" r="r" b="b"/>
                <a:pathLst>
                  <a:path w="36403" h="4375" extrusionOk="0">
                    <a:moveTo>
                      <a:pt x="1" y="1"/>
                    </a:moveTo>
                    <a:lnTo>
                      <a:pt x="1029" y="2317"/>
                    </a:lnTo>
                    <a:lnTo>
                      <a:pt x="36017" y="4374"/>
                    </a:lnTo>
                    <a:lnTo>
                      <a:pt x="36402" y="2188"/>
                    </a:lnTo>
                    <a:lnTo>
                      <a:pt x="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31" name="Google Shape;2431;p37"/>
          <p:cNvGrpSpPr/>
          <p:nvPr/>
        </p:nvGrpSpPr>
        <p:grpSpPr>
          <a:xfrm>
            <a:off x="625802" y="4019132"/>
            <a:ext cx="811800" cy="835518"/>
            <a:chOff x="625802" y="4019132"/>
            <a:chExt cx="811800" cy="835518"/>
          </a:xfrm>
        </p:grpSpPr>
        <p:sp>
          <p:nvSpPr>
            <p:cNvPr id="2432" name="Google Shape;2432;p37"/>
            <p:cNvSpPr/>
            <p:nvPr/>
          </p:nvSpPr>
          <p:spPr>
            <a:xfrm>
              <a:off x="625802" y="4794950"/>
              <a:ext cx="811800" cy="59700"/>
            </a:xfrm>
            <a:prstGeom prst="ellipse">
              <a:avLst/>
            </a:pr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33" name="Google Shape;2433;p37"/>
            <p:cNvGrpSpPr/>
            <p:nvPr/>
          </p:nvGrpSpPr>
          <p:grpSpPr>
            <a:xfrm>
              <a:off x="719967" y="4019132"/>
              <a:ext cx="606487" cy="799574"/>
              <a:chOff x="4815000" y="3366890"/>
              <a:chExt cx="662900" cy="873947"/>
            </a:xfrm>
          </p:grpSpPr>
          <p:sp>
            <p:nvSpPr>
              <p:cNvPr id="2434" name="Google Shape;2434;p37"/>
              <p:cNvSpPr/>
              <p:nvPr/>
            </p:nvSpPr>
            <p:spPr>
              <a:xfrm>
                <a:off x="5422972" y="3554540"/>
                <a:ext cx="54927" cy="106665"/>
              </a:xfrm>
              <a:custGeom>
                <a:avLst/>
                <a:gdLst/>
                <a:ahLst/>
                <a:cxnLst/>
                <a:rect l="l" t="t" r="r" b="b"/>
                <a:pathLst>
                  <a:path w="2428" h="4715" extrusionOk="0">
                    <a:moveTo>
                      <a:pt x="1214" y="0"/>
                    </a:moveTo>
                    <a:cubicBezTo>
                      <a:pt x="538" y="0"/>
                      <a:pt x="1" y="657"/>
                      <a:pt x="1" y="1472"/>
                    </a:cubicBezTo>
                    <a:lnTo>
                      <a:pt x="1" y="3243"/>
                    </a:lnTo>
                    <a:cubicBezTo>
                      <a:pt x="1" y="4058"/>
                      <a:pt x="558" y="4715"/>
                      <a:pt x="1214" y="4715"/>
                    </a:cubicBezTo>
                    <a:cubicBezTo>
                      <a:pt x="1871" y="4715"/>
                      <a:pt x="2428" y="4058"/>
                      <a:pt x="2428" y="3243"/>
                    </a:cubicBezTo>
                    <a:lnTo>
                      <a:pt x="2428" y="1472"/>
                    </a:lnTo>
                    <a:cubicBezTo>
                      <a:pt x="2428" y="657"/>
                      <a:pt x="1871" y="0"/>
                      <a:pt x="12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37"/>
              <p:cNvSpPr/>
              <p:nvPr/>
            </p:nvSpPr>
            <p:spPr>
              <a:xfrm>
                <a:off x="4815000" y="3553160"/>
                <a:ext cx="112094" cy="240771"/>
              </a:xfrm>
              <a:custGeom>
                <a:avLst/>
                <a:gdLst/>
                <a:ahLst/>
                <a:cxnLst/>
                <a:rect l="l" t="t" r="r" b="b"/>
                <a:pathLst>
                  <a:path w="4955" h="10643" extrusionOk="0">
                    <a:moveTo>
                      <a:pt x="4130" y="0"/>
                    </a:moveTo>
                    <a:cubicBezTo>
                      <a:pt x="3098" y="0"/>
                      <a:pt x="1421" y="370"/>
                      <a:pt x="1055" y="2687"/>
                    </a:cubicBezTo>
                    <a:cubicBezTo>
                      <a:pt x="538" y="6089"/>
                      <a:pt x="1" y="7163"/>
                      <a:pt x="1" y="7163"/>
                    </a:cubicBezTo>
                    <a:cubicBezTo>
                      <a:pt x="1" y="7163"/>
                      <a:pt x="1413" y="9132"/>
                      <a:pt x="817" y="10107"/>
                    </a:cubicBezTo>
                    <a:cubicBezTo>
                      <a:pt x="737" y="10246"/>
                      <a:pt x="757" y="10425"/>
                      <a:pt x="876" y="10545"/>
                    </a:cubicBezTo>
                    <a:cubicBezTo>
                      <a:pt x="943" y="10611"/>
                      <a:pt x="1026" y="10643"/>
                      <a:pt x="1110" y="10643"/>
                    </a:cubicBezTo>
                    <a:cubicBezTo>
                      <a:pt x="1227" y="10643"/>
                      <a:pt x="1344" y="10581"/>
                      <a:pt x="1413" y="10465"/>
                    </a:cubicBezTo>
                    <a:cubicBezTo>
                      <a:pt x="2070" y="9391"/>
                      <a:pt x="817" y="7342"/>
                      <a:pt x="817" y="7342"/>
                    </a:cubicBezTo>
                    <a:cubicBezTo>
                      <a:pt x="817" y="7342"/>
                      <a:pt x="1433" y="5293"/>
                      <a:pt x="1970" y="3145"/>
                    </a:cubicBezTo>
                    <a:cubicBezTo>
                      <a:pt x="2272" y="1936"/>
                      <a:pt x="3179" y="1672"/>
                      <a:pt x="3914" y="1672"/>
                    </a:cubicBezTo>
                    <a:cubicBezTo>
                      <a:pt x="4486" y="1672"/>
                      <a:pt x="4954" y="1832"/>
                      <a:pt x="4954" y="1832"/>
                    </a:cubicBezTo>
                    <a:lnTo>
                      <a:pt x="4954" y="81"/>
                    </a:lnTo>
                    <a:cubicBezTo>
                      <a:pt x="4954" y="81"/>
                      <a:pt x="4613" y="0"/>
                      <a:pt x="41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37"/>
              <p:cNvSpPr/>
              <p:nvPr/>
            </p:nvSpPr>
            <p:spPr>
              <a:xfrm>
                <a:off x="4891508" y="3535628"/>
                <a:ext cx="555360" cy="222786"/>
              </a:xfrm>
              <a:custGeom>
                <a:avLst/>
                <a:gdLst/>
                <a:ahLst/>
                <a:cxnLst/>
                <a:rect l="l" t="t" r="r" b="b"/>
                <a:pathLst>
                  <a:path w="24549" h="9848" extrusionOk="0">
                    <a:moveTo>
                      <a:pt x="2746" y="1"/>
                    </a:moveTo>
                    <a:cubicBezTo>
                      <a:pt x="1771" y="1"/>
                      <a:pt x="956" y="737"/>
                      <a:pt x="856" y="1712"/>
                    </a:cubicBezTo>
                    <a:lnTo>
                      <a:pt x="657" y="3721"/>
                    </a:lnTo>
                    <a:lnTo>
                      <a:pt x="1" y="9848"/>
                    </a:lnTo>
                    <a:lnTo>
                      <a:pt x="24548" y="9848"/>
                    </a:lnTo>
                    <a:lnTo>
                      <a:pt x="23912" y="3721"/>
                    </a:lnTo>
                    <a:lnTo>
                      <a:pt x="23693" y="1712"/>
                    </a:lnTo>
                    <a:cubicBezTo>
                      <a:pt x="23593" y="737"/>
                      <a:pt x="22778" y="1"/>
                      <a:pt x="218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37"/>
              <p:cNvSpPr/>
              <p:nvPr/>
            </p:nvSpPr>
            <p:spPr>
              <a:xfrm>
                <a:off x="4925713" y="3545084"/>
                <a:ext cx="486949" cy="53118"/>
              </a:xfrm>
              <a:custGeom>
                <a:avLst/>
                <a:gdLst/>
                <a:ahLst/>
                <a:cxnLst/>
                <a:rect l="l" t="t" r="r" b="b"/>
                <a:pathLst>
                  <a:path w="21525" h="2348" extrusionOk="0">
                    <a:moveTo>
                      <a:pt x="1851" y="1"/>
                    </a:moveTo>
                    <a:cubicBezTo>
                      <a:pt x="955" y="1"/>
                      <a:pt x="180" y="677"/>
                      <a:pt x="80" y="1552"/>
                    </a:cubicBezTo>
                    <a:lnTo>
                      <a:pt x="1" y="2348"/>
                    </a:lnTo>
                    <a:lnTo>
                      <a:pt x="21524" y="2348"/>
                    </a:lnTo>
                    <a:lnTo>
                      <a:pt x="21445" y="1552"/>
                    </a:lnTo>
                    <a:cubicBezTo>
                      <a:pt x="21345" y="677"/>
                      <a:pt x="20570" y="1"/>
                      <a:pt x="196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37"/>
              <p:cNvSpPr/>
              <p:nvPr/>
            </p:nvSpPr>
            <p:spPr>
              <a:xfrm>
                <a:off x="4956773" y="3366890"/>
                <a:ext cx="442383" cy="511246"/>
              </a:xfrm>
              <a:custGeom>
                <a:avLst/>
                <a:gdLst/>
                <a:ahLst/>
                <a:cxnLst/>
                <a:rect l="l" t="t" r="r" b="b"/>
                <a:pathLst>
                  <a:path w="19555" h="22599" extrusionOk="0">
                    <a:moveTo>
                      <a:pt x="0" y="0"/>
                    </a:moveTo>
                    <a:lnTo>
                      <a:pt x="0" y="22598"/>
                    </a:lnTo>
                    <a:lnTo>
                      <a:pt x="19555" y="22598"/>
                    </a:lnTo>
                    <a:lnTo>
                      <a:pt x="1955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37"/>
              <p:cNvSpPr/>
              <p:nvPr/>
            </p:nvSpPr>
            <p:spPr>
              <a:xfrm>
                <a:off x="4891508" y="3619782"/>
                <a:ext cx="555360" cy="138631"/>
              </a:xfrm>
              <a:custGeom>
                <a:avLst/>
                <a:gdLst/>
                <a:ahLst/>
                <a:cxnLst/>
                <a:rect l="l" t="t" r="r" b="b"/>
                <a:pathLst>
                  <a:path w="24549" h="6128" extrusionOk="0">
                    <a:moveTo>
                      <a:pt x="657" y="1"/>
                    </a:moveTo>
                    <a:lnTo>
                      <a:pt x="1" y="6128"/>
                    </a:lnTo>
                    <a:lnTo>
                      <a:pt x="24548" y="6128"/>
                    </a:lnTo>
                    <a:lnTo>
                      <a:pt x="239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37"/>
              <p:cNvSpPr/>
              <p:nvPr/>
            </p:nvSpPr>
            <p:spPr>
              <a:xfrm>
                <a:off x="4897820" y="3678282"/>
                <a:ext cx="543189" cy="206136"/>
              </a:xfrm>
              <a:custGeom>
                <a:avLst/>
                <a:gdLst/>
                <a:ahLst/>
                <a:cxnLst/>
                <a:rect l="l" t="t" r="r" b="b"/>
                <a:pathLst>
                  <a:path w="24011" h="9112" extrusionOk="0">
                    <a:moveTo>
                      <a:pt x="0" y="1"/>
                    </a:moveTo>
                    <a:lnTo>
                      <a:pt x="0" y="9112"/>
                    </a:lnTo>
                    <a:lnTo>
                      <a:pt x="24011" y="9112"/>
                    </a:lnTo>
                    <a:lnTo>
                      <a:pt x="2401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37"/>
              <p:cNvSpPr/>
              <p:nvPr/>
            </p:nvSpPr>
            <p:spPr>
              <a:xfrm>
                <a:off x="4981522" y="3688643"/>
                <a:ext cx="382546" cy="239889"/>
              </a:xfrm>
              <a:custGeom>
                <a:avLst/>
                <a:gdLst/>
                <a:ahLst/>
                <a:cxnLst/>
                <a:rect l="l" t="t" r="r" b="b"/>
                <a:pathLst>
                  <a:path w="16910" h="10604" extrusionOk="0">
                    <a:moveTo>
                      <a:pt x="3123" y="0"/>
                    </a:moveTo>
                    <a:lnTo>
                      <a:pt x="0" y="8017"/>
                    </a:lnTo>
                    <a:lnTo>
                      <a:pt x="3760" y="10603"/>
                    </a:lnTo>
                    <a:lnTo>
                      <a:pt x="12672" y="10166"/>
                    </a:lnTo>
                    <a:lnTo>
                      <a:pt x="16909" y="5690"/>
                    </a:lnTo>
                    <a:cubicBezTo>
                      <a:pt x="16909" y="5690"/>
                      <a:pt x="15636" y="2606"/>
                      <a:pt x="15497" y="2567"/>
                    </a:cubicBezTo>
                    <a:cubicBezTo>
                      <a:pt x="15357" y="2527"/>
                      <a:pt x="11578" y="279"/>
                      <a:pt x="11578" y="279"/>
                    </a:cubicBezTo>
                    <a:cubicBezTo>
                      <a:pt x="10265" y="1592"/>
                      <a:pt x="9131" y="2029"/>
                      <a:pt x="8203" y="2029"/>
                    </a:cubicBezTo>
                    <a:cubicBezTo>
                      <a:pt x="6346" y="2029"/>
                      <a:pt x="5312" y="279"/>
                      <a:pt x="5312" y="279"/>
                    </a:cubicBezTo>
                    <a:lnTo>
                      <a:pt x="31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37"/>
              <p:cNvSpPr/>
              <p:nvPr/>
            </p:nvSpPr>
            <p:spPr>
              <a:xfrm>
                <a:off x="4889721" y="3652199"/>
                <a:ext cx="566151" cy="588637"/>
              </a:xfrm>
              <a:custGeom>
                <a:avLst/>
                <a:gdLst/>
                <a:ahLst/>
                <a:cxnLst/>
                <a:rect l="l" t="t" r="r" b="b"/>
                <a:pathLst>
                  <a:path w="25026" h="26020" extrusionOk="0">
                    <a:moveTo>
                      <a:pt x="23931" y="0"/>
                    </a:moveTo>
                    <a:lnTo>
                      <a:pt x="15059" y="20"/>
                    </a:lnTo>
                    <a:cubicBezTo>
                      <a:pt x="14820" y="20"/>
                      <a:pt x="14641" y="239"/>
                      <a:pt x="14701" y="477"/>
                    </a:cubicBezTo>
                    <a:lnTo>
                      <a:pt x="15079" y="2089"/>
                    </a:lnTo>
                    <a:cubicBezTo>
                      <a:pt x="15099" y="2188"/>
                      <a:pt x="15138" y="2268"/>
                      <a:pt x="15198" y="2327"/>
                    </a:cubicBezTo>
                    <a:cubicBezTo>
                      <a:pt x="15218" y="2327"/>
                      <a:pt x="15218" y="2347"/>
                      <a:pt x="15218" y="2347"/>
                    </a:cubicBezTo>
                    <a:lnTo>
                      <a:pt x="18341" y="5272"/>
                    </a:lnTo>
                    <a:cubicBezTo>
                      <a:pt x="18719" y="5610"/>
                      <a:pt x="18938" y="6107"/>
                      <a:pt x="18938" y="6624"/>
                    </a:cubicBezTo>
                    <a:cubicBezTo>
                      <a:pt x="18938" y="7360"/>
                      <a:pt x="18500" y="8037"/>
                      <a:pt x="17824" y="8335"/>
                    </a:cubicBezTo>
                    <a:cubicBezTo>
                      <a:pt x="16133" y="9091"/>
                      <a:pt x="14323" y="9469"/>
                      <a:pt x="12513" y="9469"/>
                    </a:cubicBezTo>
                    <a:cubicBezTo>
                      <a:pt x="10702" y="9469"/>
                      <a:pt x="8892" y="9091"/>
                      <a:pt x="7201" y="8335"/>
                    </a:cubicBezTo>
                    <a:cubicBezTo>
                      <a:pt x="6525" y="8037"/>
                      <a:pt x="6087" y="7360"/>
                      <a:pt x="6087" y="6624"/>
                    </a:cubicBezTo>
                    <a:cubicBezTo>
                      <a:pt x="6087" y="6107"/>
                      <a:pt x="6306" y="5610"/>
                      <a:pt x="6684" y="5272"/>
                    </a:cubicBezTo>
                    <a:lnTo>
                      <a:pt x="9748" y="2407"/>
                    </a:lnTo>
                    <a:cubicBezTo>
                      <a:pt x="9787" y="2367"/>
                      <a:pt x="9827" y="2308"/>
                      <a:pt x="9867" y="2248"/>
                    </a:cubicBezTo>
                    <a:lnTo>
                      <a:pt x="9887" y="2208"/>
                    </a:lnTo>
                    <a:cubicBezTo>
                      <a:pt x="9887" y="2188"/>
                      <a:pt x="9907" y="2148"/>
                      <a:pt x="9907" y="2109"/>
                    </a:cubicBezTo>
                    <a:lnTo>
                      <a:pt x="10324" y="477"/>
                    </a:lnTo>
                    <a:cubicBezTo>
                      <a:pt x="10384" y="239"/>
                      <a:pt x="10205" y="20"/>
                      <a:pt x="9966" y="20"/>
                    </a:cubicBezTo>
                    <a:lnTo>
                      <a:pt x="1094" y="20"/>
                    </a:lnTo>
                    <a:cubicBezTo>
                      <a:pt x="497" y="20"/>
                      <a:pt x="0" y="497"/>
                      <a:pt x="0" y="1114"/>
                    </a:cubicBezTo>
                    <a:lnTo>
                      <a:pt x="0" y="15059"/>
                    </a:lnTo>
                    <a:lnTo>
                      <a:pt x="657" y="24349"/>
                    </a:lnTo>
                    <a:cubicBezTo>
                      <a:pt x="716" y="25284"/>
                      <a:pt x="1512" y="26020"/>
                      <a:pt x="2447" y="26020"/>
                    </a:cubicBezTo>
                    <a:lnTo>
                      <a:pt x="22578" y="26020"/>
                    </a:lnTo>
                    <a:cubicBezTo>
                      <a:pt x="23533" y="26020"/>
                      <a:pt x="24309" y="25284"/>
                      <a:pt x="24389" y="24349"/>
                    </a:cubicBezTo>
                    <a:lnTo>
                      <a:pt x="25025" y="15059"/>
                    </a:lnTo>
                    <a:lnTo>
                      <a:pt x="25025" y="15039"/>
                    </a:lnTo>
                    <a:lnTo>
                      <a:pt x="25025" y="1094"/>
                    </a:lnTo>
                    <a:cubicBezTo>
                      <a:pt x="25025" y="477"/>
                      <a:pt x="24528" y="0"/>
                      <a:pt x="239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37"/>
              <p:cNvSpPr/>
              <p:nvPr/>
            </p:nvSpPr>
            <p:spPr>
              <a:xfrm>
                <a:off x="4911477" y="3662990"/>
                <a:ext cx="521607" cy="293889"/>
              </a:xfrm>
              <a:custGeom>
                <a:avLst/>
                <a:gdLst/>
                <a:ahLst/>
                <a:cxnLst/>
                <a:rect l="l" t="t" r="r" b="b"/>
                <a:pathLst>
                  <a:path w="23057" h="12991" extrusionOk="0">
                    <a:moveTo>
                      <a:pt x="876" y="0"/>
                    </a:moveTo>
                    <a:cubicBezTo>
                      <a:pt x="399" y="0"/>
                      <a:pt x="1" y="398"/>
                      <a:pt x="1" y="876"/>
                    </a:cubicBezTo>
                    <a:lnTo>
                      <a:pt x="1" y="12135"/>
                    </a:lnTo>
                    <a:cubicBezTo>
                      <a:pt x="1" y="12612"/>
                      <a:pt x="399" y="12990"/>
                      <a:pt x="876" y="12990"/>
                    </a:cubicBezTo>
                    <a:lnTo>
                      <a:pt x="22201" y="12990"/>
                    </a:lnTo>
                    <a:cubicBezTo>
                      <a:pt x="22678" y="12990"/>
                      <a:pt x="23056" y="12612"/>
                      <a:pt x="23056" y="12135"/>
                    </a:cubicBezTo>
                    <a:lnTo>
                      <a:pt x="23056" y="876"/>
                    </a:lnTo>
                    <a:cubicBezTo>
                      <a:pt x="23056" y="398"/>
                      <a:pt x="22678" y="0"/>
                      <a:pt x="22201" y="0"/>
                    </a:cubicBezTo>
                    <a:lnTo>
                      <a:pt x="13707" y="0"/>
                    </a:lnTo>
                    <a:lnTo>
                      <a:pt x="14105" y="1612"/>
                    </a:lnTo>
                    <a:cubicBezTo>
                      <a:pt x="14125" y="1711"/>
                      <a:pt x="14164" y="1791"/>
                      <a:pt x="14224" y="1850"/>
                    </a:cubicBezTo>
                    <a:cubicBezTo>
                      <a:pt x="14224" y="1850"/>
                      <a:pt x="14244" y="1870"/>
                      <a:pt x="14244" y="1870"/>
                    </a:cubicBezTo>
                    <a:lnTo>
                      <a:pt x="17367" y="4795"/>
                    </a:lnTo>
                    <a:cubicBezTo>
                      <a:pt x="17745" y="5133"/>
                      <a:pt x="17964" y="5630"/>
                      <a:pt x="17964" y="6147"/>
                    </a:cubicBezTo>
                    <a:cubicBezTo>
                      <a:pt x="17964" y="6883"/>
                      <a:pt x="17526" y="7560"/>
                      <a:pt x="16850" y="7858"/>
                    </a:cubicBezTo>
                    <a:cubicBezTo>
                      <a:pt x="15159" y="8614"/>
                      <a:pt x="13349" y="8992"/>
                      <a:pt x="11539" y="8992"/>
                    </a:cubicBezTo>
                    <a:cubicBezTo>
                      <a:pt x="9728" y="8992"/>
                      <a:pt x="7918" y="8614"/>
                      <a:pt x="6227" y="7858"/>
                    </a:cubicBezTo>
                    <a:cubicBezTo>
                      <a:pt x="5551" y="7560"/>
                      <a:pt x="5113" y="6883"/>
                      <a:pt x="5113" y="6147"/>
                    </a:cubicBezTo>
                    <a:cubicBezTo>
                      <a:pt x="5113" y="5630"/>
                      <a:pt x="5332" y="5133"/>
                      <a:pt x="5710" y="4795"/>
                    </a:cubicBezTo>
                    <a:lnTo>
                      <a:pt x="8773" y="1930"/>
                    </a:lnTo>
                    <a:cubicBezTo>
                      <a:pt x="8813" y="1890"/>
                      <a:pt x="8853" y="1831"/>
                      <a:pt x="8873" y="1771"/>
                    </a:cubicBezTo>
                    <a:lnTo>
                      <a:pt x="8893" y="1731"/>
                    </a:lnTo>
                    <a:cubicBezTo>
                      <a:pt x="8913" y="1711"/>
                      <a:pt x="8933" y="1671"/>
                      <a:pt x="8933" y="1632"/>
                    </a:cubicBezTo>
                    <a:lnTo>
                      <a:pt x="935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37"/>
              <p:cNvSpPr/>
              <p:nvPr/>
            </p:nvSpPr>
            <p:spPr>
              <a:xfrm>
                <a:off x="4909968" y="3991507"/>
                <a:ext cx="518440" cy="228171"/>
              </a:xfrm>
              <a:custGeom>
                <a:avLst/>
                <a:gdLst/>
                <a:ahLst/>
                <a:cxnLst/>
                <a:rect l="l" t="t" r="r" b="b"/>
                <a:pathLst>
                  <a:path w="22917" h="10086" extrusionOk="0">
                    <a:moveTo>
                      <a:pt x="0" y="0"/>
                    </a:moveTo>
                    <a:lnTo>
                      <a:pt x="597" y="8554"/>
                    </a:lnTo>
                    <a:cubicBezTo>
                      <a:pt x="657" y="9429"/>
                      <a:pt x="1373" y="10086"/>
                      <a:pt x="2228" y="10086"/>
                    </a:cubicBezTo>
                    <a:lnTo>
                      <a:pt x="20669" y="10086"/>
                    </a:lnTo>
                    <a:cubicBezTo>
                      <a:pt x="21544" y="10086"/>
                      <a:pt x="22260" y="9429"/>
                      <a:pt x="22320" y="8554"/>
                    </a:cubicBezTo>
                    <a:lnTo>
                      <a:pt x="2291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37"/>
              <p:cNvSpPr/>
              <p:nvPr/>
            </p:nvSpPr>
            <p:spPr>
              <a:xfrm>
                <a:off x="4972971" y="4167462"/>
                <a:ext cx="392433" cy="39612"/>
              </a:xfrm>
              <a:custGeom>
                <a:avLst/>
                <a:gdLst/>
                <a:ahLst/>
                <a:cxnLst/>
                <a:rect l="l" t="t" r="r" b="b"/>
                <a:pathLst>
                  <a:path w="17347" h="1751" extrusionOk="0">
                    <a:moveTo>
                      <a:pt x="876" y="0"/>
                    </a:moveTo>
                    <a:cubicBezTo>
                      <a:pt x="378" y="0"/>
                      <a:pt x="0" y="398"/>
                      <a:pt x="0" y="875"/>
                    </a:cubicBezTo>
                    <a:cubicBezTo>
                      <a:pt x="0" y="1353"/>
                      <a:pt x="378" y="1751"/>
                      <a:pt x="876" y="1751"/>
                    </a:cubicBezTo>
                    <a:lnTo>
                      <a:pt x="16471" y="1751"/>
                    </a:lnTo>
                    <a:cubicBezTo>
                      <a:pt x="16949" y="1751"/>
                      <a:pt x="17347" y="1353"/>
                      <a:pt x="17347" y="875"/>
                    </a:cubicBezTo>
                    <a:cubicBezTo>
                      <a:pt x="17347" y="398"/>
                      <a:pt x="16949" y="0"/>
                      <a:pt x="164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37"/>
              <p:cNvSpPr/>
              <p:nvPr/>
            </p:nvSpPr>
            <p:spPr>
              <a:xfrm>
                <a:off x="4927070" y="4009492"/>
                <a:ext cx="36015" cy="35585"/>
              </a:xfrm>
              <a:custGeom>
                <a:avLst/>
                <a:gdLst/>
                <a:ahLst/>
                <a:cxnLst/>
                <a:rect l="l" t="t" r="r" b="b"/>
                <a:pathLst>
                  <a:path w="1592" h="1573" extrusionOk="0">
                    <a:moveTo>
                      <a:pt x="796" y="1"/>
                    </a:moveTo>
                    <a:cubicBezTo>
                      <a:pt x="358" y="1"/>
                      <a:pt x="0" y="339"/>
                      <a:pt x="0" y="777"/>
                    </a:cubicBezTo>
                    <a:cubicBezTo>
                      <a:pt x="0" y="1214"/>
                      <a:pt x="358" y="1572"/>
                      <a:pt x="796" y="1572"/>
                    </a:cubicBezTo>
                    <a:cubicBezTo>
                      <a:pt x="1234" y="1572"/>
                      <a:pt x="1592" y="1214"/>
                      <a:pt x="1592" y="777"/>
                    </a:cubicBezTo>
                    <a:cubicBezTo>
                      <a:pt x="1592" y="339"/>
                      <a:pt x="1234" y="1"/>
                      <a:pt x="7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37"/>
              <p:cNvSpPr/>
              <p:nvPr/>
            </p:nvSpPr>
            <p:spPr>
              <a:xfrm>
                <a:off x="4982427" y="4009492"/>
                <a:ext cx="36015" cy="35585"/>
              </a:xfrm>
              <a:custGeom>
                <a:avLst/>
                <a:gdLst/>
                <a:ahLst/>
                <a:cxnLst/>
                <a:rect l="l" t="t" r="r" b="b"/>
                <a:pathLst>
                  <a:path w="1592" h="1573" extrusionOk="0">
                    <a:moveTo>
                      <a:pt x="796" y="1"/>
                    </a:moveTo>
                    <a:cubicBezTo>
                      <a:pt x="358" y="1"/>
                      <a:pt x="0" y="339"/>
                      <a:pt x="0" y="777"/>
                    </a:cubicBezTo>
                    <a:cubicBezTo>
                      <a:pt x="0" y="1214"/>
                      <a:pt x="358" y="1572"/>
                      <a:pt x="796" y="1572"/>
                    </a:cubicBezTo>
                    <a:cubicBezTo>
                      <a:pt x="1233" y="1572"/>
                      <a:pt x="1591" y="1214"/>
                      <a:pt x="1591" y="777"/>
                    </a:cubicBezTo>
                    <a:cubicBezTo>
                      <a:pt x="1591" y="339"/>
                      <a:pt x="1233" y="1"/>
                      <a:pt x="7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37"/>
              <p:cNvSpPr/>
              <p:nvPr/>
            </p:nvSpPr>
            <p:spPr>
              <a:xfrm>
                <a:off x="5037761" y="4009492"/>
                <a:ext cx="35585" cy="35585"/>
              </a:xfrm>
              <a:custGeom>
                <a:avLst/>
                <a:gdLst/>
                <a:ahLst/>
                <a:cxnLst/>
                <a:rect l="l" t="t" r="r" b="b"/>
                <a:pathLst>
                  <a:path w="1573" h="1573" extrusionOk="0">
                    <a:moveTo>
                      <a:pt x="777" y="1"/>
                    </a:moveTo>
                    <a:cubicBezTo>
                      <a:pt x="339" y="1"/>
                      <a:pt x="1" y="339"/>
                      <a:pt x="1" y="777"/>
                    </a:cubicBezTo>
                    <a:cubicBezTo>
                      <a:pt x="1" y="1214"/>
                      <a:pt x="339" y="1572"/>
                      <a:pt x="777" y="1572"/>
                    </a:cubicBezTo>
                    <a:cubicBezTo>
                      <a:pt x="1214" y="1572"/>
                      <a:pt x="1572" y="1214"/>
                      <a:pt x="1572" y="777"/>
                    </a:cubicBezTo>
                    <a:cubicBezTo>
                      <a:pt x="1572" y="339"/>
                      <a:pt x="1214" y="1"/>
                      <a:pt x="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37"/>
              <p:cNvSpPr/>
              <p:nvPr/>
            </p:nvSpPr>
            <p:spPr>
              <a:xfrm>
                <a:off x="5092665" y="4009492"/>
                <a:ext cx="36038" cy="35585"/>
              </a:xfrm>
              <a:custGeom>
                <a:avLst/>
                <a:gdLst/>
                <a:ahLst/>
                <a:cxnLst/>
                <a:rect l="l" t="t" r="r" b="b"/>
                <a:pathLst>
                  <a:path w="1593" h="1573" extrusionOk="0">
                    <a:moveTo>
                      <a:pt x="796" y="1"/>
                    </a:moveTo>
                    <a:cubicBezTo>
                      <a:pt x="359" y="1"/>
                      <a:pt x="1" y="339"/>
                      <a:pt x="1" y="777"/>
                    </a:cubicBezTo>
                    <a:cubicBezTo>
                      <a:pt x="1" y="1214"/>
                      <a:pt x="359" y="1572"/>
                      <a:pt x="796" y="1572"/>
                    </a:cubicBezTo>
                    <a:cubicBezTo>
                      <a:pt x="1234" y="1572"/>
                      <a:pt x="1592" y="1214"/>
                      <a:pt x="1592" y="777"/>
                    </a:cubicBezTo>
                    <a:cubicBezTo>
                      <a:pt x="1592" y="339"/>
                      <a:pt x="1234" y="1"/>
                      <a:pt x="7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37"/>
              <p:cNvSpPr/>
              <p:nvPr/>
            </p:nvSpPr>
            <p:spPr>
              <a:xfrm>
                <a:off x="5148022" y="4009492"/>
                <a:ext cx="35585" cy="35585"/>
              </a:xfrm>
              <a:custGeom>
                <a:avLst/>
                <a:gdLst/>
                <a:ahLst/>
                <a:cxnLst/>
                <a:rect l="l" t="t" r="r" b="b"/>
                <a:pathLst>
                  <a:path w="1573" h="1573" extrusionOk="0">
                    <a:moveTo>
                      <a:pt x="796" y="1"/>
                    </a:moveTo>
                    <a:cubicBezTo>
                      <a:pt x="359" y="1"/>
                      <a:pt x="1" y="339"/>
                      <a:pt x="1" y="777"/>
                    </a:cubicBezTo>
                    <a:cubicBezTo>
                      <a:pt x="1" y="1214"/>
                      <a:pt x="359" y="1572"/>
                      <a:pt x="796" y="1572"/>
                    </a:cubicBezTo>
                    <a:cubicBezTo>
                      <a:pt x="1234" y="1572"/>
                      <a:pt x="1572" y="1214"/>
                      <a:pt x="1572" y="777"/>
                    </a:cubicBezTo>
                    <a:cubicBezTo>
                      <a:pt x="1572" y="339"/>
                      <a:pt x="1234" y="1"/>
                      <a:pt x="7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37"/>
              <p:cNvSpPr/>
              <p:nvPr/>
            </p:nvSpPr>
            <p:spPr>
              <a:xfrm>
                <a:off x="5202926" y="4009492"/>
                <a:ext cx="36015" cy="35585"/>
              </a:xfrm>
              <a:custGeom>
                <a:avLst/>
                <a:gdLst/>
                <a:ahLst/>
                <a:cxnLst/>
                <a:rect l="l" t="t" r="r" b="b"/>
                <a:pathLst>
                  <a:path w="1592" h="1573" extrusionOk="0">
                    <a:moveTo>
                      <a:pt x="796" y="1"/>
                    </a:moveTo>
                    <a:cubicBezTo>
                      <a:pt x="359" y="1"/>
                      <a:pt x="0" y="339"/>
                      <a:pt x="0" y="777"/>
                    </a:cubicBezTo>
                    <a:cubicBezTo>
                      <a:pt x="0" y="1214"/>
                      <a:pt x="359" y="1572"/>
                      <a:pt x="796" y="1572"/>
                    </a:cubicBezTo>
                    <a:cubicBezTo>
                      <a:pt x="1234" y="1572"/>
                      <a:pt x="1592" y="1214"/>
                      <a:pt x="1592" y="777"/>
                    </a:cubicBezTo>
                    <a:cubicBezTo>
                      <a:pt x="1592" y="339"/>
                      <a:pt x="1234" y="1"/>
                      <a:pt x="7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37"/>
              <p:cNvSpPr/>
              <p:nvPr/>
            </p:nvSpPr>
            <p:spPr>
              <a:xfrm>
                <a:off x="5258282" y="4009492"/>
                <a:ext cx="36015" cy="35585"/>
              </a:xfrm>
              <a:custGeom>
                <a:avLst/>
                <a:gdLst/>
                <a:ahLst/>
                <a:cxnLst/>
                <a:rect l="l" t="t" r="r" b="b"/>
                <a:pathLst>
                  <a:path w="1592" h="1573" extrusionOk="0">
                    <a:moveTo>
                      <a:pt x="796" y="1"/>
                    </a:moveTo>
                    <a:cubicBezTo>
                      <a:pt x="358" y="1"/>
                      <a:pt x="0" y="339"/>
                      <a:pt x="0" y="777"/>
                    </a:cubicBezTo>
                    <a:cubicBezTo>
                      <a:pt x="0" y="1214"/>
                      <a:pt x="358" y="1572"/>
                      <a:pt x="796" y="1572"/>
                    </a:cubicBezTo>
                    <a:cubicBezTo>
                      <a:pt x="1234" y="1572"/>
                      <a:pt x="1592" y="1214"/>
                      <a:pt x="1592" y="777"/>
                    </a:cubicBezTo>
                    <a:cubicBezTo>
                      <a:pt x="1592" y="339"/>
                      <a:pt x="1234" y="1"/>
                      <a:pt x="7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37"/>
              <p:cNvSpPr/>
              <p:nvPr/>
            </p:nvSpPr>
            <p:spPr>
              <a:xfrm>
                <a:off x="5313639" y="4009492"/>
                <a:ext cx="35563" cy="35585"/>
              </a:xfrm>
              <a:custGeom>
                <a:avLst/>
                <a:gdLst/>
                <a:ahLst/>
                <a:cxnLst/>
                <a:rect l="l" t="t" r="r" b="b"/>
                <a:pathLst>
                  <a:path w="1572" h="1573" extrusionOk="0">
                    <a:moveTo>
                      <a:pt x="776" y="1"/>
                    </a:moveTo>
                    <a:cubicBezTo>
                      <a:pt x="338" y="1"/>
                      <a:pt x="0" y="339"/>
                      <a:pt x="0" y="777"/>
                    </a:cubicBezTo>
                    <a:cubicBezTo>
                      <a:pt x="0" y="1214"/>
                      <a:pt x="338" y="1572"/>
                      <a:pt x="776" y="1572"/>
                    </a:cubicBezTo>
                    <a:cubicBezTo>
                      <a:pt x="1214" y="1572"/>
                      <a:pt x="1572" y="1214"/>
                      <a:pt x="1572" y="777"/>
                    </a:cubicBezTo>
                    <a:cubicBezTo>
                      <a:pt x="1572" y="339"/>
                      <a:pt x="1214" y="1"/>
                      <a:pt x="7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37"/>
              <p:cNvSpPr/>
              <p:nvPr/>
            </p:nvSpPr>
            <p:spPr>
              <a:xfrm>
                <a:off x="5368520" y="4009492"/>
                <a:ext cx="36038" cy="35585"/>
              </a:xfrm>
              <a:custGeom>
                <a:avLst/>
                <a:gdLst/>
                <a:ahLst/>
                <a:cxnLst/>
                <a:rect l="l" t="t" r="r" b="b"/>
                <a:pathLst>
                  <a:path w="1593" h="1573" extrusionOk="0">
                    <a:moveTo>
                      <a:pt x="797" y="1"/>
                    </a:moveTo>
                    <a:cubicBezTo>
                      <a:pt x="359" y="1"/>
                      <a:pt x="1" y="339"/>
                      <a:pt x="1" y="777"/>
                    </a:cubicBezTo>
                    <a:cubicBezTo>
                      <a:pt x="1" y="1214"/>
                      <a:pt x="359" y="1572"/>
                      <a:pt x="797" y="1572"/>
                    </a:cubicBezTo>
                    <a:cubicBezTo>
                      <a:pt x="1234" y="1572"/>
                      <a:pt x="1592" y="1214"/>
                      <a:pt x="1592" y="777"/>
                    </a:cubicBezTo>
                    <a:cubicBezTo>
                      <a:pt x="1592" y="339"/>
                      <a:pt x="1234" y="1"/>
                      <a:pt x="7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37"/>
              <p:cNvSpPr/>
              <p:nvPr/>
            </p:nvSpPr>
            <p:spPr>
              <a:xfrm>
                <a:off x="4954964" y="4062608"/>
                <a:ext cx="35585" cy="35563"/>
              </a:xfrm>
              <a:custGeom>
                <a:avLst/>
                <a:gdLst/>
                <a:ahLst/>
                <a:cxnLst/>
                <a:rect l="l" t="t" r="r" b="b"/>
                <a:pathLst>
                  <a:path w="1573" h="1572" extrusionOk="0">
                    <a:moveTo>
                      <a:pt x="796" y="0"/>
                    </a:moveTo>
                    <a:cubicBezTo>
                      <a:pt x="359" y="0"/>
                      <a:pt x="1" y="358"/>
                      <a:pt x="1" y="776"/>
                    </a:cubicBezTo>
                    <a:cubicBezTo>
                      <a:pt x="1" y="1214"/>
                      <a:pt x="359" y="1572"/>
                      <a:pt x="796" y="1572"/>
                    </a:cubicBezTo>
                    <a:cubicBezTo>
                      <a:pt x="1214" y="1572"/>
                      <a:pt x="1572" y="1214"/>
                      <a:pt x="1572" y="776"/>
                    </a:cubicBezTo>
                    <a:cubicBezTo>
                      <a:pt x="1572" y="358"/>
                      <a:pt x="1214" y="0"/>
                      <a:pt x="7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37"/>
              <p:cNvSpPr/>
              <p:nvPr/>
            </p:nvSpPr>
            <p:spPr>
              <a:xfrm>
                <a:off x="5009868" y="4062608"/>
                <a:ext cx="36015" cy="35563"/>
              </a:xfrm>
              <a:custGeom>
                <a:avLst/>
                <a:gdLst/>
                <a:ahLst/>
                <a:cxnLst/>
                <a:rect l="l" t="t" r="r" b="b"/>
                <a:pathLst>
                  <a:path w="1592" h="1572" extrusionOk="0">
                    <a:moveTo>
                      <a:pt x="796" y="0"/>
                    </a:moveTo>
                    <a:cubicBezTo>
                      <a:pt x="359" y="0"/>
                      <a:pt x="0" y="358"/>
                      <a:pt x="0" y="776"/>
                    </a:cubicBezTo>
                    <a:cubicBezTo>
                      <a:pt x="0" y="1214"/>
                      <a:pt x="359" y="1572"/>
                      <a:pt x="796" y="1572"/>
                    </a:cubicBezTo>
                    <a:cubicBezTo>
                      <a:pt x="1234" y="1572"/>
                      <a:pt x="1592" y="1214"/>
                      <a:pt x="1592" y="776"/>
                    </a:cubicBezTo>
                    <a:cubicBezTo>
                      <a:pt x="1592" y="358"/>
                      <a:pt x="1234" y="0"/>
                      <a:pt x="7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37"/>
              <p:cNvSpPr/>
              <p:nvPr/>
            </p:nvSpPr>
            <p:spPr>
              <a:xfrm>
                <a:off x="5065224" y="4062608"/>
                <a:ext cx="35563" cy="35563"/>
              </a:xfrm>
              <a:custGeom>
                <a:avLst/>
                <a:gdLst/>
                <a:ahLst/>
                <a:cxnLst/>
                <a:rect l="l" t="t" r="r" b="b"/>
                <a:pathLst>
                  <a:path w="1572" h="1572" extrusionOk="0">
                    <a:moveTo>
                      <a:pt x="796" y="0"/>
                    </a:moveTo>
                    <a:cubicBezTo>
                      <a:pt x="358" y="0"/>
                      <a:pt x="0" y="358"/>
                      <a:pt x="0" y="776"/>
                    </a:cubicBezTo>
                    <a:cubicBezTo>
                      <a:pt x="0" y="1214"/>
                      <a:pt x="358" y="1572"/>
                      <a:pt x="796" y="1572"/>
                    </a:cubicBezTo>
                    <a:cubicBezTo>
                      <a:pt x="1234" y="1572"/>
                      <a:pt x="1572" y="1214"/>
                      <a:pt x="1572" y="776"/>
                    </a:cubicBezTo>
                    <a:cubicBezTo>
                      <a:pt x="1572" y="358"/>
                      <a:pt x="1234" y="0"/>
                      <a:pt x="7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37"/>
              <p:cNvSpPr/>
              <p:nvPr/>
            </p:nvSpPr>
            <p:spPr>
              <a:xfrm>
                <a:off x="5120581" y="4062608"/>
                <a:ext cx="35563" cy="35563"/>
              </a:xfrm>
              <a:custGeom>
                <a:avLst/>
                <a:gdLst/>
                <a:ahLst/>
                <a:cxnLst/>
                <a:rect l="l" t="t" r="r" b="b"/>
                <a:pathLst>
                  <a:path w="1572" h="1572" extrusionOk="0">
                    <a:moveTo>
                      <a:pt x="776" y="0"/>
                    </a:moveTo>
                    <a:cubicBezTo>
                      <a:pt x="338" y="0"/>
                      <a:pt x="0" y="358"/>
                      <a:pt x="0" y="776"/>
                    </a:cubicBezTo>
                    <a:cubicBezTo>
                      <a:pt x="0" y="1214"/>
                      <a:pt x="338" y="1572"/>
                      <a:pt x="776" y="1572"/>
                    </a:cubicBezTo>
                    <a:cubicBezTo>
                      <a:pt x="1214" y="1572"/>
                      <a:pt x="1572" y="1214"/>
                      <a:pt x="1572" y="776"/>
                    </a:cubicBezTo>
                    <a:cubicBezTo>
                      <a:pt x="1572" y="358"/>
                      <a:pt x="1214" y="0"/>
                      <a:pt x="7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37"/>
              <p:cNvSpPr/>
              <p:nvPr/>
            </p:nvSpPr>
            <p:spPr>
              <a:xfrm>
                <a:off x="5175485" y="4062608"/>
                <a:ext cx="36015" cy="35563"/>
              </a:xfrm>
              <a:custGeom>
                <a:avLst/>
                <a:gdLst/>
                <a:ahLst/>
                <a:cxnLst/>
                <a:rect l="l" t="t" r="r" b="b"/>
                <a:pathLst>
                  <a:path w="1592" h="1572" extrusionOk="0">
                    <a:moveTo>
                      <a:pt x="796" y="0"/>
                    </a:moveTo>
                    <a:cubicBezTo>
                      <a:pt x="358" y="0"/>
                      <a:pt x="0" y="358"/>
                      <a:pt x="0" y="776"/>
                    </a:cubicBezTo>
                    <a:cubicBezTo>
                      <a:pt x="0" y="1214"/>
                      <a:pt x="358" y="1572"/>
                      <a:pt x="796" y="1572"/>
                    </a:cubicBezTo>
                    <a:cubicBezTo>
                      <a:pt x="1233" y="1572"/>
                      <a:pt x="1591" y="1214"/>
                      <a:pt x="1591" y="776"/>
                    </a:cubicBezTo>
                    <a:cubicBezTo>
                      <a:pt x="1591" y="358"/>
                      <a:pt x="1233" y="0"/>
                      <a:pt x="7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37"/>
              <p:cNvSpPr/>
              <p:nvPr/>
            </p:nvSpPr>
            <p:spPr>
              <a:xfrm>
                <a:off x="5230819" y="4062608"/>
                <a:ext cx="35585" cy="35563"/>
              </a:xfrm>
              <a:custGeom>
                <a:avLst/>
                <a:gdLst/>
                <a:ahLst/>
                <a:cxnLst/>
                <a:rect l="l" t="t" r="r" b="b"/>
                <a:pathLst>
                  <a:path w="1573" h="1572" extrusionOk="0">
                    <a:moveTo>
                      <a:pt x="777" y="0"/>
                    </a:moveTo>
                    <a:cubicBezTo>
                      <a:pt x="359" y="0"/>
                      <a:pt x="1" y="358"/>
                      <a:pt x="1" y="776"/>
                    </a:cubicBezTo>
                    <a:cubicBezTo>
                      <a:pt x="1" y="1214"/>
                      <a:pt x="359" y="1572"/>
                      <a:pt x="777" y="1572"/>
                    </a:cubicBezTo>
                    <a:cubicBezTo>
                      <a:pt x="1214" y="1572"/>
                      <a:pt x="1572" y="1214"/>
                      <a:pt x="1572" y="776"/>
                    </a:cubicBezTo>
                    <a:cubicBezTo>
                      <a:pt x="1572" y="358"/>
                      <a:pt x="1214" y="0"/>
                      <a:pt x="77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37"/>
              <p:cNvSpPr/>
              <p:nvPr/>
            </p:nvSpPr>
            <p:spPr>
              <a:xfrm>
                <a:off x="5285723" y="4062608"/>
                <a:ext cx="36038" cy="35563"/>
              </a:xfrm>
              <a:custGeom>
                <a:avLst/>
                <a:gdLst/>
                <a:ahLst/>
                <a:cxnLst/>
                <a:rect l="l" t="t" r="r" b="b"/>
                <a:pathLst>
                  <a:path w="1593" h="1572" extrusionOk="0">
                    <a:moveTo>
                      <a:pt x="796" y="0"/>
                    </a:moveTo>
                    <a:cubicBezTo>
                      <a:pt x="359" y="0"/>
                      <a:pt x="1" y="358"/>
                      <a:pt x="1" y="776"/>
                    </a:cubicBezTo>
                    <a:cubicBezTo>
                      <a:pt x="1" y="1214"/>
                      <a:pt x="359" y="1572"/>
                      <a:pt x="796" y="1572"/>
                    </a:cubicBezTo>
                    <a:cubicBezTo>
                      <a:pt x="1234" y="1572"/>
                      <a:pt x="1592" y="1214"/>
                      <a:pt x="1592" y="776"/>
                    </a:cubicBezTo>
                    <a:cubicBezTo>
                      <a:pt x="1592" y="358"/>
                      <a:pt x="1234" y="0"/>
                      <a:pt x="7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37"/>
              <p:cNvSpPr/>
              <p:nvPr/>
            </p:nvSpPr>
            <p:spPr>
              <a:xfrm>
                <a:off x="5341080" y="4062608"/>
                <a:ext cx="35585" cy="35563"/>
              </a:xfrm>
              <a:custGeom>
                <a:avLst/>
                <a:gdLst/>
                <a:ahLst/>
                <a:cxnLst/>
                <a:rect l="l" t="t" r="r" b="b"/>
                <a:pathLst>
                  <a:path w="1573" h="1572" extrusionOk="0">
                    <a:moveTo>
                      <a:pt x="796" y="0"/>
                    </a:moveTo>
                    <a:cubicBezTo>
                      <a:pt x="359" y="0"/>
                      <a:pt x="1" y="358"/>
                      <a:pt x="1" y="776"/>
                    </a:cubicBezTo>
                    <a:cubicBezTo>
                      <a:pt x="1" y="1214"/>
                      <a:pt x="359" y="1572"/>
                      <a:pt x="796" y="1572"/>
                    </a:cubicBezTo>
                    <a:cubicBezTo>
                      <a:pt x="1234" y="1572"/>
                      <a:pt x="1572" y="1214"/>
                      <a:pt x="1572" y="776"/>
                    </a:cubicBezTo>
                    <a:cubicBezTo>
                      <a:pt x="1572" y="358"/>
                      <a:pt x="1234" y="0"/>
                      <a:pt x="7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37"/>
              <p:cNvSpPr/>
              <p:nvPr/>
            </p:nvSpPr>
            <p:spPr>
              <a:xfrm>
                <a:off x="4982427" y="4114345"/>
                <a:ext cx="36015" cy="36038"/>
              </a:xfrm>
              <a:custGeom>
                <a:avLst/>
                <a:gdLst/>
                <a:ahLst/>
                <a:cxnLst/>
                <a:rect l="l" t="t" r="r" b="b"/>
                <a:pathLst>
                  <a:path w="1592" h="1593" extrusionOk="0">
                    <a:moveTo>
                      <a:pt x="796" y="1"/>
                    </a:moveTo>
                    <a:cubicBezTo>
                      <a:pt x="358" y="1"/>
                      <a:pt x="0" y="359"/>
                      <a:pt x="0" y="797"/>
                    </a:cubicBezTo>
                    <a:cubicBezTo>
                      <a:pt x="0" y="1234"/>
                      <a:pt x="358" y="1592"/>
                      <a:pt x="796" y="1592"/>
                    </a:cubicBezTo>
                    <a:cubicBezTo>
                      <a:pt x="1233" y="1592"/>
                      <a:pt x="1591" y="1234"/>
                      <a:pt x="1591" y="797"/>
                    </a:cubicBezTo>
                    <a:cubicBezTo>
                      <a:pt x="1591" y="359"/>
                      <a:pt x="1233" y="1"/>
                      <a:pt x="7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37"/>
              <p:cNvSpPr/>
              <p:nvPr/>
            </p:nvSpPr>
            <p:spPr>
              <a:xfrm>
                <a:off x="5037761" y="4114345"/>
                <a:ext cx="35585" cy="36038"/>
              </a:xfrm>
              <a:custGeom>
                <a:avLst/>
                <a:gdLst/>
                <a:ahLst/>
                <a:cxnLst/>
                <a:rect l="l" t="t" r="r" b="b"/>
                <a:pathLst>
                  <a:path w="1573" h="1593" extrusionOk="0">
                    <a:moveTo>
                      <a:pt x="777" y="1"/>
                    </a:moveTo>
                    <a:cubicBezTo>
                      <a:pt x="339" y="1"/>
                      <a:pt x="1" y="359"/>
                      <a:pt x="1" y="797"/>
                    </a:cubicBezTo>
                    <a:cubicBezTo>
                      <a:pt x="1" y="1234"/>
                      <a:pt x="339" y="1592"/>
                      <a:pt x="777" y="1592"/>
                    </a:cubicBezTo>
                    <a:cubicBezTo>
                      <a:pt x="1214" y="1592"/>
                      <a:pt x="1572" y="1234"/>
                      <a:pt x="1572" y="797"/>
                    </a:cubicBezTo>
                    <a:cubicBezTo>
                      <a:pt x="1572" y="359"/>
                      <a:pt x="1214" y="1"/>
                      <a:pt x="7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37"/>
              <p:cNvSpPr/>
              <p:nvPr/>
            </p:nvSpPr>
            <p:spPr>
              <a:xfrm>
                <a:off x="5092665" y="4114345"/>
                <a:ext cx="36038" cy="36038"/>
              </a:xfrm>
              <a:custGeom>
                <a:avLst/>
                <a:gdLst/>
                <a:ahLst/>
                <a:cxnLst/>
                <a:rect l="l" t="t" r="r" b="b"/>
                <a:pathLst>
                  <a:path w="1593" h="1593" extrusionOk="0">
                    <a:moveTo>
                      <a:pt x="796" y="1"/>
                    </a:moveTo>
                    <a:cubicBezTo>
                      <a:pt x="359" y="1"/>
                      <a:pt x="1" y="359"/>
                      <a:pt x="1" y="797"/>
                    </a:cubicBezTo>
                    <a:cubicBezTo>
                      <a:pt x="1" y="1234"/>
                      <a:pt x="359" y="1592"/>
                      <a:pt x="796" y="1592"/>
                    </a:cubicBezTo>
                    <a:cubicBezTo>
                      <a:pt x="1234" y="1592"/>
                      <a:pt x="1592" y="1234"/>
                      <a:pt x="1592" y="797"/>
                    </a:cubicBezTo>
                    <a:cubicBezTo>
                      <a:pt x="1592" y="359"/>
                      <a:pt x="1234" y="1"/>
                      <a:pt x="7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37"/>
              <p:cNvSpPr/>
              <p:nvPr/>
            </p:nvSpPr>
            <p:spPr>
              <a:xfrm>
                <a:off x="5148022" y="4114345"/>
                <a:ext cx="35585" cy="36038"/>
              </a:xfrm>
              <a:custGeom>
                <a:avLst/>
                <a:gdLst/>
                <a:ahLst/>
                <a:cxnLst/>
                <a:rect l="l" t="t" r="r" b="b"/>
                <a:pathLst>
                  <a:path w="1573" h="1593" extrusionOk="0">
                    <a:moveTo>
                      <a:pt x="796" y="1"/>
                    </a:moveTo>
                    <a:cubicBezTo>
                      <a:pt x="359" y="1"/>
                      <a:pt x="1" y="359"/>
                      <a:pt x="1" y="797"/>
                    </a:cubicBezTo>
                    <a:cubicBezTo>
                      <a:pt x="1" y="1234"/>
                      <a:pt x="359" y="1592"/>
                      <a:pt x="796" y="1592"/>
                    </a:cubicBezTo>
                    <a:cubicBezTo>
                      <a:pt x="1234" y="1592"/>
                      <a:pt x="1572" y="1234"/>
                      <a:pt x="1572" y="797"/>
                    </a:cubicBezTo>
                    <a:cubicBezTo>
                      <a:pt x="1572" y="359"/>
                      <a:pt x="1234" y="1"/>
                      <a:pt x="7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37"/>
              <p:cNvSpPr/>
              <p:nvPr/>
            </p:nvSpPr>
            <p:spPr>
              <a:xfrm>
                <a:off x="5202926" y="4114345"/>
                <a:ext cx="36015" cy="36038"/>
              </a:xfrm>
              <a:custGeom>
                <a:avLst/>
                <a:gdLst/>
                <a:ahLst/>
                <a:cxnLst/>
                <a:rect l="l" t="t" r="r" b="b"/>
                <a:pathLst>
                  <a:path w="1592" h="1593" extrusionOk="0">
                    <a:moveTo>
                      <a:pt x="796" y="1"/>
                    </a:moveTo>
                    <a:cubicBezTo>
                      <a:pt x="359" y="1"/>
                      <a:pt x="0" y="359"/>
                      <a:pt x="0" y="797"/>
                    </a:cubicBezTo>
                    <a:cubicBezTo>
                      <a:pt x="0" y="1234"/>
                      <a:pt x="359" y="1592"/>
                      <a:pt x="796" y="1592"/>
                    </a:cubicBezTo>
                    <a:cubicBezTo>
                      <a:pt x="1234" y="1592"/>
                      <a:pt x="1592" y="1234"/>
                      <a:pt x="1592" y="797"/>
                    </a:cubicBezTo>
                    <a:cubicBezTo>
                      <a:pt x="1592" y="359"/>
                      <a:pt x="1234" y="1"/>
                      <a:pt x="7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37"/>
              <p:cNvSpPr/>
              <p:nvPr/>
            </p:nvSpPr>
            <p:spPr>
              <a:xfrm>
                <a:off x="5258282" y="4114345"/>
                <a:ext cx="36015" cy="36038"/>
              </a:xfrm>
              <a:custGeom>
                <a:avLst/>
                <a:gdLst/>
                <a:ahLst/>
                <a:cxnLst/>
                <a:rect l="l" t="t" r="r" b="b"/>
                <a:pathLst>
                  <a:path w="1592" h="1593" extrusionOk="0">
                    <a:moveTo>
                      <a:pt x="796" y="1"/>
                    </a:moveTo>
                    <a:cubicBezTo>
                      <a:pt x="358" y="1"/>
                      <a:pt x="0" y="359"/>
                      <a:pt x="0" y="797"/>
                    </a:cubicBezTo>
                    <a:cubicBezTo>
                      <a:pt x="0" y="1234"/>
                      <a:pt x="358" y="1592"/>
                      <a:pt x="796" y="1592"/>
                    </a:cubicBezTo>
                    <a:cubicBezTo>
                      <a:pt x="1234" y="1592"/>
                      <a:pt x="1592" y="1234"/>
                      <a:pt x="1592" y="797"/>
                    </a:cubicBezTo>
                    <a:cubicBezTo>
                      <a:pt x="1592" y="359"/>
                      <a:pt x="1234" y="1"/>
                      <a:pt x="7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37"/>
              <p:cNvSpPr/>
              <p:nvPr/>
            </p:nvSpPr>
            <p:spPr>
              <a:xfrm>
                <a:off x="5313639" y="4114345"/>
                <a:ext cx="35563" cy="36038"/>
              </a:xfrm>
              <a:custGeom>
                <a:avLst/>
                <a:gdLst/>
                <a:ahLst/>
                <a:cxnLst/>
                <a:rect l="l" t="t" r="r" b="b"/>
                <a:pathLst>
                  <a:path w="1572" h="1593" extrusionOk="0">
                    <a:moveTo>
                      <a:pt x="776" y="1"/>
                    </a:moveTo>
                    <a:cubicBezTo>
                      <a:pt x="338" y="1"/>
                      <a:pt x="0" y="359"/>
                      <a:pt x="0" y="797"/>
                    </a:cubicBezTo>
                    <a:cubicBezTo>
                      <a:pt x="0" y="1234"/>
                      <a:pt x="338" y="1592"/>
                      <a:pt x="776" y="1592"/>
                    </a:cubicBezTo>
                    <a:cubicBezTo>
                      <a:pt x="1214" y="1592"/>
                      <a:pt x="1572" y="1234"/>
                      <a:pt x="1572" y="797"/>
                    </a:cubicBezTo>
                    <a:cubicBezTo>
                      <a:pt x="1572" y="359"/>
                      <a:pt x="1214" y="1"/>
                      <a:pt x="7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470" name="Google Shape;2470;p37"/>
          <p:cNvSpPr/>
          <p:nvPr/>
        </p:nvSpPr>
        <p:spPr>
          <a:xfrm>
            <a:off x="6977200" y="4761325"/>
            <a:ext cx="1353300" cy="46800"/>
          </a:xfrm>
          <a:prstGeom prst="ellipse">
            <a:avLst/>
          </a:pr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71" name="Google Shape;2471;p37"/>
          <p:cNvGrpSpPr/>
          <p:nvPr/>
        </p:nvGrpSpPr>
        <p:grpSpPr>
          <a:xfrm>
            <a:off x="6961787" y="3839475"/>
            <a:ext cx="1454602" cy="945924"/>
            <a:chOff x="8953900" y="3008000"/>
            <a:chExt cx="2880400" cy="1872375"/>
          </a:xfrm>
        </p:grpSpPr>
        <p:sp>
          <p:nvSpPr>
            <p:cNvPr id="2472" name="Google Shape;2472;p37"/>
            <p:cNvSpPr/>
            <p:nvPr/>
          </p:nvSpPr>
          <p:spPr>
            <a:xfrm>
              <a:off x="11645400" y="3842825"/>
              <a:ext cx="188900" cy="152000"/>
            </a:xfrm>
            <a:custGeom>
              <a:avLst/>
              <a:gdLst/>
              <a:ahLst/>
              <a:cxnLst/>
              <a:rect l="l" t="t" r="r" b="b"/>
              <a:pathLst>
                <a:path w="7556" h="6080" extrusionOk="0">
                  <a:moveTo>
                    <a:pt x="4976" y="0"/>
                  </a:moveTo>
                  <a:cubicBezTo>
                    <a:pt x="4476" y="0"/>
                    <a:pt x="3971" y="149"/>
                    <a:pt x="3588" y="437"/>
                  </a:cubicBezTo>
                  <a:cubicBezTo>
                    <a:pt x="3206" y="724"/>
                    <a:pt x="2951" y="1133"/>
                    <a:pt x="2598" y="1452"/>
                  </a:cubicBezTo>
                  <a:cubicBezTo>
                    <a:pt x="2102" y="1894"/>
                    <a:pt x="1409" y="2139"/>
                    <a:pt x="719" y="2139"/>
                  </a:cubicBezTo>
                  <a:cubicBezTo>
                    <a:pt x="484" y="2139"/>
                    <a:pt x="250" y="2110"/>
                    <a:pt x="24" y="2052"/>
                  </a:cubicBezTo>
                  <a:lnTo>
                    <a:pt x="16" y="2763"/>
                  </a:lnTo>
                  <a:lnTo>
                    <a:pt x="1" y="3881"/>
                  </a:lnTo>
                  <a:cubicBezTo>
                    <a:pt x="205" y="3834"/>
                    <a:pt x="415" y="3811"/>
                    <a:pt x="625" y="3811"/>
                  </a:cubicBezTo>
                  <a:cubicBezTo>
                    <a:pt x="1340" y="3811"/>
                    <a:pt x="2057" y="4076"/>
                    <a:pt x="2558" y="4549"/>
                  </a:cubicBezTo>
                  <a:cubicBezTo>
                    <a:pt x="2903" y="4878"/>
                    <a:pt x="3146" y="5292"/>
                    <a:pt x="3520" y="5591"/>
                  </a:cubicBezTo>
                  <a:cubicBezTo>
                    <a:pt x="3918" y="5904"/>
                    <a:pt x="4470" y="6080"/>
                    <a:pt x="5005" y="6080"/>
                  </a:cubicBezTo>
                  <a:cubicBezTo>
                    <a:pt x="5497" y="6080"/>
                    <a:pt x="5974" y="5932"/>
                    <a:pt x="6306" y="5606"/>
                  </a:cubicBezTo>
                  <a:cubicBezTo>
                    <a:pt x="7242" y="4692"/>
                    <a:pt x="7556" y="3388"/>
                    <a:pt x="7333" y="2246"/>
                  </a:cubicBezTo>
                  <a:cubicBezTo>
                    <a:pt x="7202" y="1563"/>
                    <a:pt x="6876" y="939"/>
                    <a:pt x="6374" y="489"/>
                  </a:cubicBezTo>
                  <a:cubicBezTo>
                    <a:pt x="6005" y="159"/>
                    <a:pt x="5492" y="0"/>
                    <a:pt x="49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37"/>
            <p:cNvSpPr/>
            <p:nvPr/>
          </p:nvSpPr>
          <p:spPr>
            <a:xfrm>
              <a:off x="11645400" y="3898975"/>
              <a:ext cx="188900" cy="95850"/>
            </a:xfrm>
            <a:custGeom>
              <a:avLst/>
              <a:gdLst/>
              <a:ahLst/>
              <a:cxnLst/>
              <a:rect l="l" t="t" r="r" b="b"/>
              <a:pathLst>
                <a:path w="7556" h="3834" extrusionOk="0">
                  <a:moveTo>
                    <a:pt x="7333" y="0"/>
                  </a:moveTo>
                  <a:cubicBezTo>
                    <a:pt x="7087" y="295"/>
                    <a:pt x="6808" y="565"/>
                    <a:pt x="6502" y="800"/>
                  </a:cubicBezTo>
                  <a:cubicBezTo>
                    <a:pt x="5908" y="1248"/>
                    <a:pt x="5179" y="1545"/>
                    <a:pt x="4441" y="1545"/>
                  </a:cubicBezTo>
                  <a:cubicBezTo>
                    <a:pt x="4339" y="1545"/>
                    <a:pt x="4238" y="1539"/>
                    <a:pt x="4136" y="1527"/>
                  </a:cubicBezTo>
                  <a:cubicBezTo>
                    <a:pt x="2900" y="1388"/>
                    <a:pt x="1870" y="426"/>
                    <a:pt x="609" y="391"/>
                  </a:cubicBezTo>
                  <a:cubicBezTo>
                    <a:pt x="598" y="390"/>
                    <a:pt x="588" y="390"/>
                    <a:pt x="577" y="390"/>
                  </a:cubicBezTo>
                  <a:cubicBezTo>
                    <a:pt x="368" y="390"/>
                    <a:pt x="183" y="435"/>
                    <a:pt x="16" y="517"/>
                  </a:cubicBezTo>
                  <a:lnTo>
                    <a:pt x="1" y="1635"/>
                  </a:lnTo>
                  <a:cubicBezTo>
                    <a:pt x="205" y="1588"/>
                    <a:pt x="415" y="1565"/>
                    <a:pt x="625" y="1565"/>
                  </a:cubicBezTo>
                  <a:cubicBezTo>
                    <a:pt x="1340" y="1565"/>
                    <a:pt x="2057" y="1830"/>
                    <a:pt x="2558" y="2303"/>
                  </a:cubicBezTo>
                  <a:cubicBezTo>
                    <a:pt x="2903" y="2632"/>
                    <a:pt x="3146" y="3046"/>
                    <a:pt x="3520" y="3345"/>
                  </a:cubicBezTo>
                  <a:cubicBezTo>
                    <a:pt x="3918" y="3658"/>
                    <a:pt x="4470" y="3834"/>
                    <a:pt x="5005" y="3834"/>
                  </a:cubicBezTo>
                  <a:cubicBezTo>
                    <a:pt x="5497" y="3834"/>
                    <a:pt x="5974" y="3686"/>
                    <a:pt x="6306" y="3360"/>
                  </a:cubicBezTo>
                  <a:cubicBezTo>
                    <a:pt x="7242" y="2446"/>
                    <a:pt x="7556" y="1142"/>
                    <a:pt x="7333" y="0"/>
                  </a:cubicBez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37"/>
            <p:cNvSpPr/>
            <p:nvPr/>
          </p:nvSpPr>
          <p:spPr>
            <a:xfrm>
              <a:off x="9522725" y="4005075"/>
              <a:ext cx="50075" cy="547275"/>
            </a:xfrm>
            <a:custGeom>
              <a:avLst/>
              <a:gdLst/>
              <a:ahLst/>
              <a:cxnLst/>
              <a:rect l="l" t="t" r="r" b="b"/>
              <a:pathLst>
                <a:path w="2003" h="21891" extrusionOk="0">
                  <a:moveTo>
                    <a:pt x="0" y="1"/>
                  </a:moveTo>
                  <a:lnTo>
                    <a:pt x="0" y="21890"/>
                  </a:lnTo>
                  <a:lnTo>
                    <a:pt x="2003" y="21890"/>
                  </a:lnTo>
                  <a:lnTo>
                    <a:pt x="20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37"/>
            <p:cNvSpPr/>
            <p:nvPr/>
          </p:nvSpPr>
          <p:spPr>
            <a:xfrm>
              <a:off x="9488575" y="4305250"/>
              <a:ext cx="118325" cy="83200"/>
            </a:xfrm>
            <a:custGeom>
              <a:avLst/>
              <a:gdLst/>
              <a:ahLst/>
              <a:cxnLst/>
              <a:rect l="l" t="t" r="r" b="b"/>
              <a:pathLst>
                <a:path w="4733" h="3328" extrusionOk="0">
                  <a:moveTo>
                    <a:pt x="33" y="1"/>
                  </a:moveTo>
                  <a:cubicBezTo>
                    <a:pt x="15" y="1"/>
                    <a:pt x="1" y="15"/>
                    <a:pt x="1" y="33"/>
                  </a:cubicBezTo>
                  <a:lnTo>
                    <a:pt x="1" y="3296"/>
                  </a:lnTo>
                  <a:cubicBezTo>
                    <a:pt x="1" y="3314"/>
                    <a:pt x="15" y="3328"/>
                    <a:pt x="33" y="3328"/>
                  </a:cubicBezTo>
                  <a:lnTo>
                    <a:pt x="4703" y="3328"/>
                  </a:lnTo>
                  <a:cubicBezTo>
                    <a:pt x="4719" y="3328"/>
                    <a:pt x="4733" y="3314"/>
                    <a:pt x="4733" y="3296"/>
                  </a:cubicBezTo>
                  <a:lnTo>
                    <a:pt x="4733" y="33"/>
                  </a:lnTo>
                  <a:cubicBezTo>
                    <a:pt x="4733" y="15"/>
                    <a:pt x="4719" y="1"/>
                    <a:pt x="47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37"/>
            <p:cNvSpPr/>
            <p:nvPr/>
          </p:nvSpPr>
          <p:spPr>
            <a:xfrm>
              <a:off x="9572650" y="4185775"/>
              <a:ext cx="69275" cy="46700"/>
            </a:xfrm>
            <a:custGeom>
              <a:avLst/>
              <a:gdLst/>
              <a:ahLst/>
              <a:cxnLst/>
              <a:rect l="l" t="t" r="r" b="b"/>
              <a:pathLst>
                <a:path w="2771" h="1868" extrusionOk="0">
                  <a:moveTo>
                    <a:pt x="0" y="1"/>
                  </a:moveTo>
                  <a:lnTo>
                    <a:pt x="0" y="1868"/>
                  </a:lnTo>
                  <a:lnTo>
                    <a:pt x="2770" y="1868"/>
                  </a:lnTo>
                  <a:lnTo>
                    <a:pt x="27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37"/>
            <p:cNvSpPr/>
            <p:nvPr/>
          </p:nvSpPr>
          <p:spPr>
            <a:xfrm>
              <a:off x="11535250" y="3157600"/>
              <a:ext cx="156175" cy="883725"/>
            </a:xfrm>
            <a:custGeom>
              <a:avLst/>
              <a:gdLst/>
              <a:ahLst/>
              <a:cxnLst/>
              <a:rect l="l" t="t" r="r" b="b"/>
              <a:pathLst>
                <a:path w="6247" h="35349" extrusionOk="0">
                  <a:moveTo>
                    <a:pt x="0" y="0"/>
                  </a:moveTo>
                  <a:lnTo>
                    <a:pt x="0" y="35348"/>
                  </a:lnTo>
                  <a:cubicBezTo>
                    <a:pt x="2552" y="35348"/>
                    <a:pt x="4732" y="33501"/>
                    <a:pt x="5143" y="30983"/>
                  </a:cubicBezTo>
                  <a:cubicBezTo>
                    <a:pt x="5669" y="27744"/>
                    <a:pt x="6247" y="22982"/>
                    <a:pt x="6247" y="17674"/>
                  </a:cubicBezTo>
                  <a:cubicBezTo>
                    <a:pt x="6247" y="12367"/>
                    <a:pt x="5669" y="7604"/>
                    <a:pt x="5143" y="4365"/>
                  </a:cubicBezTo>
                  <a:cubicBezTo>
                    <a:pt x="4732" y="1847"/>
                    <a:pt x="2552"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37"/>
            <p:cNvSpPr/>
            <p:nvPr/>
          </p:nvSpPr>
          <p:spPr>
            <a:xfrm>
              <a:off x="11569375" y="3193350"/>
              <a:ext cx="70750" cy="150025"/>
            </a:xfrm>
            <a:custGeom>
              <a:avLst/>
              <a:gdLst/>
              <a:ahLst/>
              <a:cxnLst/>
              <a:rect l="l" t="t" r="r" b="b"/>
              <a:pathLst>
                <a:path w="2830" h="6001" extrusionOk="0">
                  <a:moveTo>
                    <a:pt x="1" y="1"/>
                  </a:moveTo>
                  <a:lnTo>
                    <a:pt x="1" y="1"/>
                  </a:lnTo>
                  <a:cubicBezTo>
                    <a:pt x="353" y="1919"/>
                    <a:pt x="516" y="3979"/>
                    <a:pt x="629" y="6001"/>
                  </a:cubicBezTo>
                  <a:cubicBezTo>
                    <a:pt x="1458" y="5438"/>
                    <a:pt x="1926" y="4872"/>
                    <a:pt x="2827" y="4433"/>
                  </a:cubicBezTo>
                  <a:cubicBezTo>
                    <a:pt x="2830" y="3476"/>
                    <a:pt x="2683" y="2496"/>
                    <a:pt x="2223" y="1657"/>
                  </a:cubicBezTo>
                  <a:cubicBezTo>
                    <a:pt x="1761" y="818"/>
                    <a:pt x="949" y="136"/>
                    <a:pt x="1" y="1"/>
                  </a:cubicBez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37"/>
            <p:cNvSpPr/>
            <p:nvPr/>
          </p:nvSpPr>
          <p:spPr>
            <a:xfrm>
              <a:off x="11486450" y="3157600"/>
              <a:ext cx="97625" cy="883725"/>
            </a:xfrm>
            <a:custGeom>
              <a:avLst/>
              <a:gdLst/>
              <a:ahLst/>
              <a:cxnLst/>
              <a:rect l="l" t="t" r="r" b="b"/>
              <a:pathLst>
                <a:path w="3905" h="35349" extrusionOk="0">
                  <a:moveTo>
                    <a:pt x="1952" y="0"/>
                  </a:moveTo>
                  <a:cubicBezTo>
                    <a:pt x="874" y="0"/>
                    <a:pt x="0" y="7913"/>
                    <a:pt x="0" y="17674"/>
                  </a:cubicBezTo>
                  <a:cubicBezTo>
                    <a:pt x="0" y="27436"/>
                    <a:pt x="874" y="35348"/>
                    <a:pt x="1952" y="35348"/>
                  </a:cubicBezTo>
                  <a:cubicBezTo>
                    <a:pt x="3031" y="35348"/>
                    <a:pt x="3905" y="27436"/>
                    <a:pt x="3905" y="17674"/>
                  </a:cubicBezTo>
                  <a:cubicBezTo>
                    <a:pt x="3905" y="7913"/>
                    <a:pt x="3031"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37"/>
            <p:cNvSpPr/>
            <p:nvPr/>
          </p:nvSpPr>
          <p:spPr>
            <a:xfrm>
              <a:off x="11391000" y="3513950"/>
              <a:ext cx="166825" cy="171000"/>
            </a:xfrm>
            <a:custGeom>
              <a:avLst/>
              <a:gdLst/>
              <a:ahLst/>
              <a:cxnLst/>
              <a:rect l="l" t="t" r="r" b="b"/>
              <a:pathLst>
                <a:path w="6673" h="6840" extrusionOk="0">
                  <a:moveTo>
                    <a:pt x="0" y="1"/>
                  </a:moveTo>
                  <a:lnTo>
                    <a:pt x="0" y="6840"/>
                  </a:lnTo>
                  <a:lnTo>
                    <a:pt x="4848" y="6840"/>
                  </a:lnTo>
                  <a:cubicBezTo>
                    <a:pt x="5606" y="6840"/>
                    <a:pt x="6266" y="6319"/>
                    <a:pt x="6437" y="5581"/>
                  </a:cubicBezTo>
                  <a:cubicBezTo>
                    <a:pt x="6566" y="5019"/>
                    <a:pt x="6673" y="4250"/>
                    <a:pt x="6673" y="3247"/>
                  </a:cubicBezTo>
                  <a:cubicBezTo>
                    <a:pt x="6673" y="2414"/>
                    <a:pt x="6570" y="1740"/>
                    <a:pt x="6442" y="1228"/>
                  </a:cubicBezTo>
                  <a:cubicBezTo>
                    <a:pt x="6261" y="503"/>
                    <a:pt x="5606" y="1"/>
                    <a:pt x="4861" y="1"/>
                  </a:cubicBezTo>
                  <a:close/>
                </a:path>
              </a:pathLst>
            </a:custGeom>
            <a:solidFill>
              <a:srgbClr val="7754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37"/>
            <p:cNvSpPr/>
            <p:nvPr/>
          </p:nvSpPr>
          <p:spPr>
            <a:xfrm>
              <a:off x="11313025" y="3301400"/>
              <a:ext cx="105350" cy="596100"/>
            </a:xfrm>
            <a:custGeom>
              <a:avLst/>
              <a:gdLst/>
              <a:ahLst/>
              <a:cxnLst/>
              <a:rect l="l" t="t" r="r" b="b"/>
              <a:pathLst>
                <a:path w="4214" h="23844" extrusionOk="0">
                  <a:moveTo>
                    <a:pt x="1" y="1"/>
                  </a:moveTo>
                  <a:lnTo>
                    <a:pt x="1" y="23844"/>
                  </a:lnTo>
                  <a:cubicBezTo>
                    <a:pt x="1721" y="23844"/>
                    <a:pt x="3193" y="22598"/>
                    <a:pt x="3468" y="20900"/>
                  </a:cubicBezTo>
                  <a:cubicBezTo>
                    <a:pt x="3823" y="18714"/>
                    <a:pt x="4214" y="15502"/>
                    <a:pt x="4214" y="11922"/>
                  </a:cubicBezTo>
                  <a:cubicBezTo>
                    <a:pt x="4214" y="8342"/>
                    <a:pt x="3823" y="5130"/>
                    <a:pt x="3468" y="2945"/>
                  </a:cubicBezTo>
                  <a:cubicBezTo>
                    <a:pt x="3193" y="1246"/>
                    <a:pt x="1721" y="1"/>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37"/>
            <p:cNvSpPr/>
            <p:nvPr/>
          </p:nvSpPr>
          <p:spPr>
            <a:xfrm>
              <a:off x="11341575" y="3327325"/>
              <a:ext cx="53275" cy="112925"/>
            </a:xfrm>
            <a:custGeom>
              <a:avLst/>
              <a:gdLst/>
              <a:ahLst/>
              <a:cxnLst/>
              <a:rect l="l" t="t" r="r" b="b"/>
              <a:pathLst>
                <a:path w="2131" h="4517" extrusionOk="0">
                  <a:moveTo>
                    <a:pt x="0" y="1"/>
                  </a:moveTo>
                  <a:lnTo>
                    <a:pt x="0" y="1"/>
                  </a:lnTo>
                  <a:cubicBezTo>
                    <a:pt x="266" y="1443"/>
                    <a:pt x="389" y="2995"/>
                    <a:pt x="474" y="4516"/>
                  </a:cubicBezTo>
                  <a:cubicBezTo>
                    <a:pt x="1098" y="4093"/>
                    <a:pt x="1450" y="3667"/>
                    <a:pt x="2128" y="3336"/>
                  </a:cubicBezTo>
                  <a:cubicBezTo>
                    <a:pt x="2131" y="2615"/>
                    <a:pt x="2019" y="1878"/>
                    <a:pt x="1673" y="1247"/>
                  </a:cubicBezTo>
                  <a:cubicBezTo>
                    <a:pt x="1326" y="615"/>
                    <a:pt x="714" y="102"/>
                    <a:pt x="0" y="1"/>
                  </a:cubicBez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37"/>
            <p:cNvSpPr/>
            <p:nvPr/>
          </p:nvSpPr>
          <p:spPr>
            <a:xfrm>
              <a:off x="11280100" y="3301400"/>
              <a:ext cx="65850" cy="596100"/>
            </a:xfrm>
            <a:custGeom>
              <a:avLst/>
              <a:gdLst/>
              <a:ahLst/>
              <a:cxnLst/>
              <a:rect l="l" t="t" r="r" b="b"/>
              <a:pathLst>
                <a:path w="2634" h="23844" extrusionOk="0">
                  <a:moveTo>
                    <a:pt x="1318" y="1"/>
                  </a:moveTo>
                  <a:cubicBezTo>
                    <a:pt x="969" y="1"/>
                    <a:pt x="634" y="1257"/>
                    <a:pt x="386" y="3493"/>
                  </a:cubicBezTo>
                  <a:cubicBezTo>
                    <a:pt x="139" y="5728"/>
                    <a:pt x="1" y="8761"/>
                    <a:pt x="1" y="11922"/>
                  </a:cubicBezTo>
                  <a:cubicBezTo>
                    <a:pt x="1" y="15084"/>
                    <a:pt x="139" y="18117"/>
                    <a:pt x="386" y="20351"/>
                  </a:cubicBezTo>
                  <a:cubicBezTo>
                    <a:pt x="634" y="22587"/>
                    <a:pt x="969" y="23844"/>
                    <a:pt x="1318" y="23844"/>
                  </a:cubicBezTo>
                  <a:cubicBezTo>
                    <a:pt x="1667" y="23844"/>
                    <a:pt x="2001" y="22587"/>
                    <a:pt x="2248" y="20351"/>
                  </a:cubicBezTo>
                  <a:cubicBezTo>
                    <a:pt x="2496" y="18117"/>
                    <a:pt x="2634" y="15084"/>
                    <a:pt x="2634" y="11922"/>
                  </a:cubicBezTo>
                  <a:cubicBezTo>
                    <a:pt x="2634" y="8761"/>
                    <a:pt x="2496" y="5728"/>
                    <a:pt x="2248" y="3493"/>
                  </a:cubicBezTo>
                  <a:cubicBezTo>
                    <a:pt x="2001" y="1257"/>
                    <a:pt x="1667" y="1"/>
                    <a:pt x="13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37"/>
            <p:cNvSpPr/>
            <p:nvPr/>
          </p:nvSpPr>
          <p:spPr>
            <a:xfrm>
              <a:off x="9788125" y="3285250"/>
              <a:ext cx="1568900" cy="1266775"/>
            </a:xfrm>
            <a:custGeom>
              <a:avLst/>
              <a:gdLst/>
              <a:ahLst/>
              <a:cxnLst/>
              <a:rect l="l" t="t" r="r" b="b"/>
              <a:pathLst>
                <a:path w="62756" h="50671" extrusionOk="0">
                  <a:moveTo>
                    <a:pt x="44909" y="1"/>
                  </a:moveTo>
                  <a:cubicBezTo>
                    <a:pt x="40844" y="1"/>
                    <a:pt x="36640" y="807"/>
                    <a:pt x="32931" y="1775"/>
                  </a:cubicBezTo>
                  <a:cubicBezTo>
                    <a:pt x="22444" y="4513"/>
                    <a:pt x="14389" y="5274"/>
                    <a:pt x="8853" y="5274"/>
                  </a:cubicBezTo>
                  <a:cubicBezTo>
                    <a:pt x="3679" y="5274"/>
                    <a:pt x="704" y="4609"/>
                    <a:pt x="0" y="4274"/>
                  </a:cubicBezTo>
                  <a:lnTo>
                    <a:pt x="0" y="22909"/>
                  </a:lnTo>
                  <a:cubicBezTo>
                    <a:pt x="0" y="22909"/>
                    <a:pt x="1562" y="22122"/>
                    <a:pt x="2652" y="21560"/>
                  </a:cubicBezTo>
                  <a:cubicBezTo>
                    <a:pt x="8252" y="18668"/>
                    <a:pt x="15559" y="16965"/>
                    <a:pt x="22146" y="16965"/>
                  </a:cubicBezTo>
                  <a:cubicBezTo>
                    <a:pt x="29013" y="16965"/>
                    <a:pt x="35098" y="18816"/>
                    <a:pt x="37654" y="23099"/>
                  </a:cubicBezTo>
                  <a:cubicBezTo>
                    <a:pt x="42709" y="31569"/>
                    <a:pt x="33540" y="50670"/>
                    <a:pt x="33540" y="50670"/>
                  </a:cubicBezTo>
                  <a:lnTo>
                    <a:pt x="60213" y="50670"/>
                  </a:lnTo>
                  <a:cubicBezTo>
                    <a:pt x="59011" y="42692"/>
                    <a:pt x="56676" y="32393"/>
                    <a:pt x="59091" y="23703"/>
                  </a:cubicBezTo>
                  <a:cubicBezTo>
                    <a:pt x="62756" y="10513"/>
                    <a:pt x="59713" y="4426"/>
                    <a:pt x="53605" y="1656"/>
                  </a:cubicBezTo>
                  <a:cubicBezTo>
                    <a:pt x="50968" y="460"/>
                    <a:pt x="47978" y="1"/>
                    <a:pt x="449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37"/>
            <p:cNvSpPr/>
            <p:nvPr/>
          </p:nvSpPr>
          <p:spPr>
            <a:xfrm>
              <a:off x="10004850" y="3666675"/>
              <a:ext cx="817775" cy="711775"/>
            </a:xfrm>
            <a:custGeom>
              <a:avLst/>
              <a:gdLst/>
              <a:ahLst/>
              <a:cxnLst/>
              <a:rect l="l" t="t" r="r" b="b"/>
              <a:pathLst>
                <a:path w="32711" h="28471" extrusionOk="0">
                  <a:moveTo>
                    <a:pt x="14650" y="1"/>
                  </a:moveTo>
                  <a:cubicBezTo>
                    <a:pt x="14438" y="1"/>
                    <a:pt x="14226" y="3"/>
                    <a:pt x="14014" y="8"/>
                  </a:cubicBezTo>
                  <a:cubicBezTo>
                    <a:pt x="9556" y="104"/>
                    <a:pt x="3838" y="1149"/>
                    <a:pt x="1" y="3849"/>
                  </a:cubicBezTo>
                  <a:cubicBezTo>
                    <a:pt x="4331" y="2473"/>
                    <a:pt x="9067" y="1709"/>
                    <a:pt x="13481" y="1709"/>
                  </a:cubicBezTo>
                  <a:cubicBezTo>
                    <a:pt x="20347" y="1709"/>
                    <a:pt x="26431" y="3560"/>
                    <a:pt x="28984" y="7842"/>
                  </a:cubicBezTo>
                  <a:cubicBezTo>
                    <a:pt x="32070" y="13011"/>
                    <a:pt x="29855" y="22141"/>
                    <a:pt x="27660" y="28470"/>
                  </a:cubicBezTo>
                  <a:cubicBezTo>
                    <a:pt x="31271" y="23508"/>
                    <a:pt x="32711" y="16983"/>
                    <a:pt x="31407" y="10979"/>
                  </a:cubicBezTo>
                  <a:cubicBezTo>
                    <a:pt x="30699" y="7710"/>
                    <a:pt x="29087" y="4457"/>
                    <a:pt x="26256" y="2676"/>
                  </a:cubicBezTo>
                  <a:cubicBezTo>
                    <a:pt x="25291" y="2068"/>
                    <a:pt x="24217" y="1649"/>
                    <a:pt x="23127" y="1304"/>
                  </a:cubicBezTo>
                  <a:cubicBezTo>
                    <a:pt x="20390" y="430"/>
                    <a:pt x="17520" y="1"/>
                    <a:pt x="14650" y="1"/>
                  </a:cubicBez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37"/>
            <p:cNvSpPr/>
            <p:nvPr/>
          </p:nvSpPr>
          <p:spPr>
            <a:xfrm>
              <a:off x="11164775" y="3355800"/>
              <a:ext cx="181125" cy="1196225"/>
            </a:xfrm>
            <a:custGeom>
              <a:avLst/>
              <a:gdLst/>
              <a:ahLst/>
              <a:cxnLst/>
              <a:rect l="l" t="t" r="r" b="b"/>
              <a:pathLst>
                <a:path w="7245" h="47849" extrusionOk="0">
                  <a:moveTo>
                    <a:pt x="616" y="1"/>
                  </a:moveTo>
                  <a:lnTo>
                    <a:pt x="616" y="1"/>
                  </a:lnTo>
                  <a:cubicBezTo>
                    <a:pt x="1113" y="832"/>
                    <a:pt x="1587" y="1591"/>
                    <a:pt x="1805" y="2140"/>
                  </a:cubicBezTo>
                  <a:cubicBezTo>
                    <a:pt x="3233" y="5747"/>
                    <a:pt x="3591" y="9746"/>
                    <a:pt x="3114" y="13581"/>
                  </a:cubicBezTo>
                  <a:cubicBezTo>
                    <a:pt x="2787" y="16196"/>
                    <a:pt x="2104" y="18757"/>
                    <a:pt x="1627" y="21350"/>
                  </a:cubicBezTo>
                  <a:cubicBezTo>
                    <a:pt x="0" y="30185"/>
                    <a:pt x="859" y="39454"/>
                    <a:pt x="4056" y="47848"/>
                  </a:cubicBezTo>
                  <a:lnTo>
                    <a:pt x="5149" y="47848"/>
                  </a:lnTo>
                  <a:cubicBezTo>
                    <a:pt x="3945" y="39871"/>
                    <a:pt x="1610" y="29570"/>
                    <a:pt x="4024" y="20880"/>
                  </a:cubicBezTo>
                  <a:cubicBezTo>
                    <a:pt x="7245" y="9289"/>
                    <a:pt x="5289" y="3186"/>
                    <a:pt x="616" y="1"/>
                  </a:cubicBez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37"/>
            <p:cNvSpPr/>
            <p:nvPr/>
          </p:nvSpPr>
          <p:spPr>
            <a:xfrm>
              <a:off x="9866775" y="3304900"/>
              <a:ext cx="1072225" cy="190300"/>
            </a:xfrm>
            <a:custGeom>
              <a:avLst/>
              <a:gdLst/>
              <a:ahLst/>
              <a:cxnLst/>
              <a:rect l="l" t="t" r="r" b="b"/>
              <a:pathLst>
                <a:path w="42889" h="7612" extrusionOk="0">
                  <a:moveTo>
                    <a:pt x="40574" y="0"/>
                  </a:moveTo>
                  <a:cubicBezTo>
                    <a:pt x="34661" y="0"/>
                    <a:pt x="28845" y="2063"/>
                    <a:pt x="23008" y="3307"/>
                  </a:cubicBezTo>
                  <a:cubicBezTo>
                    <a:pt x="16650" y="4663"/>
                    <a:pt x="10127" y="5057"/>
                    <a:pt x="3629" y="5222"/>
                  </a:cubicBezTo>
                  <a:cubicBezTo>
                    <a:pt x="3629" y="5222"/>
                    <a:pt x="1430" y="5110"/>
                    <a:pt x="23" y="4762"/>
                  </a:cubicBezTo>
                  <a:lnTo>
                    <a:pt x="23" y="4762"/>
                  </a:lnTo>
                  <a:cubicBezTo>
                    <a:pt x="1" y="6189"/>
                    <a:pt x="1080" y="7398"/>
                    <a:pt x="2501" y="7529"/>
                  </a:cubicBezTo>
                  <a:cubicBezTo>
                    <a:pt x="3133" y="7588"/>
                    <a:pt x="3591" y="7612"/>
                    <a:pt x="3591" y="7612"/>
                  </a:cubicBezTo>
                  <a:cubicBezTo>
                    <a:pt x="10089" y="7446"/>
                    <a:pt x="16613" y="7053"/>
                    <a:pt x="22970" y="5697"/>
                  </a:cubicBezTo>
                  <a:cubicBezTo>
                    <a:pt x="28808" y="4453"/>
                    <a:pt x="34624" y="2390"/>
                    <a:pt x="40535" y="2390"/>
                  </a:cubicBezTo>
                  <a:cubicBezTo>
                    <a:pt x="40554" y="2390"/>
                    <a:pt x="40572" y="2390"/>
                    <a:pt x="40590" y="2390"/>
                  </a:cubicBezTo>
                  <a:cubicBezTo>
                    <a:pt x="40592" y="2390"/>
                    <a:pt x="40593" y="2390"/>
                    <a:pt x="40595" y="2390"/>
                  </a:cubicBezTo>
                  <a:cubicBezTo>
                    <a:pt x="41850" y="2390"/>
                    <a:pt x="42869" y="1368"/>
                    <a:pt x="42889" y="112"/>
                  </a:cubicBezTo>
                  <a:cubicBezTo>
                    <a:pt x="42115" y="35"/>
                    <a:pt x="41344" y="0"/>
                    <a:pt x="40574" y="0"/>
                  </a:cubicBez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37"/>
            <p:cNvSpPr/>
            <p:nvPr/>
          </p:nvSpPr>
          <p:spPr>
            <a:xfrm>
              <a:off x="9676625" y="3331300"/>
              <a:ext cx="177375" cy="684125"/>
            </a:xfrm>
            <a:custGeom>
              <a:avLst/>
              <a:gdLst/>
              <a:ahLst/>
              <a:cxnLst/>
              <a:rect l="l" t="t" r="r" b="b"/>
              <a:pathLst>
                <a:path w="7095" h="27365" extrusionOk="0">
                  <a:moveTo>
                    <a:pt x="0" y="0"/>
                  </a:moveTo>
                  <a:lnTo>
                    <a:pt x="0" y="27364"/>
                  </a:lnTo>
                  <a:cubicBezTo>
                    <a:pt x="0" y="27364"/>
                    <a:pt x="2667" y="23850"/>
                    <a:pt x="3519" y="22894"/>
                  </a:cubicBezTo>
                  <a:cubicBezTo>
                    <a:pt x="4948" y="21292"/>
                    <a:pt x="7094" y="19713"/>
                    <a:pt x="7094" y="19713"/>
                  </a:cubicBezTo>
                  <a:lnTo>
                    <a:pt x="7094" y="3066"/>
                  </a:lnTo>
                  <a:cubicBezTo>
                    <a:pt x="7094" y="3066"/>
                    <a:pt x="4177" y="2537"/>
                    <a:pt x="2604" y="1725"/>
                  </a:cubicBezTo>
                  <a:cubicBezTo>
                    <a:pt x="1794" y="1308"/>
                    <a:pt x="0" y="0"/>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37"/>
            <p:cNvSpPr/>
            <p:nvPr/>
          </p:nvSpPr>
          <p:spPr>
            <a:xfrm>
              <a:off x="9520700" y="3331300"/>
              <a:ext cx="155950" cy="684125"/>
            </a:xfrm>
            <a:custGeom>
              <a:avLst/>
              <a:gdLst/>
              <a:ahLst/>
              <a:cxnLst/>
              <a:rect l="l" t="t" r="r" b="b"/>
              <a:pathLst>
                <a:path w="6238" h="27365" extrusionOk="0">
                  <a:moveTo>
                    <a:pt x="0" y="0"/>
                  </a:moveTo>
                  <a:lnTo>
                    <a:pt x="0" y="27364"/>
                  </a:lnTo>
                  <a:lnTo>
                    <a:pt x="6237" y="27364"/>
                  </a:lnTo>
                  <a:lnTo>
                    <a:pt x="623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37"/>
            <p:cNvSpPr/>
            <p:nvPr/>
          </p:nvSpPr>
          <p:spPr>
            <a:xfrm>
              <a:off x="10819000" y="3276525"/>
              <a:ext cx="239775" cy="54625"/>
            </a:xfrm>
            <a:custGeom>
              <a:avLst/>
              <a:gdLst/>
              <a:ahLst/>
              <a:cxnLst/>
              <a:rect l="l" t="t" r="r" b="b"/>
              <a:pathLst>
                <a:path w="9591" h="2185" extrusionOk="0">
                  <a:moveTo>
                    <a:pt x="4732" y="1"/>
                  </a:moveTo>
                  <a:cubicBezTo>
                    <a:pt x="288" y="1"/>
                    <a:pt x="1" y="2184"/>
                    <a:pt x="4516" y="2184"/>
                  </a:cubicBezTo>
                  <a:cubicBezTo>
                    <a:pt x="9590" y="2184"/>
                    <a:pt x="9513" y="1"/>
                    <a:pt x="47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37"/>
            <p:cNvSpPr/>
            <p:nvPr/>
          </p:nvSpPr>
          <p:spPr>
            <a:xfrm>
              <a:off x="10923150" y="3008000"/>
              <a:ext cx="31225" cy="295825"/>
            </a:xfrm>
            <a:custGeom>
              <a:avLst/>
              <a:gdLst/>
              <a:ahLst/>
              <a:cxnLst/>
              <a:rect l="l" t="t" r="r" b="b"/>
              <a:pathLst>
                <a:path w="1249" h="11833" extrusionOk="0">
                  <a:moveTo>
                    <a:pt x="1" y="1"/>
                  </a:moveTo>
                  <a:lnTo>
                    <a:pt x="1" y="11813"/>
                  </a:lnTo>
                  <a:cubicBezTo>
                    <a:pt x="1" y="11824"/>
                    <a:pt x="9" y="11833"/>
                    <a:pt x="21" y="11833"/>
                  </a:cubicBezTo>
                  <a:lnTo>
                    <a:pt x="1229" y="11833"/>
                  </a:lnTo>
                  <a:cubicBezTo>
                    <a:pt x="1239" y="11833"/>
                    <a:pt x="1249" y="11824"/>
                    <a:pt x="1249" y="11813"/>
                  </a:cubicBezTo>
                  <a:lnTo>
                    <a:pt x="124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37"/>
            <p:cNvSpPr/>
            <p:nvPr/>
          </p:nvSpPr>
          <p:spPr>
            <a:xfrm>
              <a:off x="10093775" y="3384825"/>
              <a:ext cx="239750" cy="54575"/>
            </a:xfrm>
            <a:custGeom>
              <a:avLst/>
              <a:gdLst/>
              <a:ahLst/>
              <a:cxnLst/>
              <a:rect l="l" t="t" r="r" b="b"/>
              <a:pathLst>
                <a:path w="9590" h="2183" extrusionOk="0">
                  <a:moveTo>
                    <a:pt x="4731" y="0"/>
                  </a:moveTo>
                  <a:cubicBezTo>
                    <a:pt x="287" y="0"/>
                    <a:pt x="0" y="2182"/>
                    <a:pt x="4515" y="2182"/>
                  </a:cubicBezTo>
                  <a:cubicBezTo>
                    <a:pt x="9590" y="2182"/>
                    <a:pt x="9512" y="0"/>
                    <a:pt x="47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37"/>
            <p:cNvSpPr/>
            <p:nvPr/>
          </p:nvSpPr>
          <p:spPr>
            <a:xfrm>
              <a:off x="10197925" y="3116275"/>
              <a:ext cx="31225" cy="295850"/>
            </a:xfrm>
            <a:custGeom>
              <a:avLst/>
              <a:gdLst/>
              <a:ahLst/>
              <a:cxnLst/>
              <a:rect l="l" t="t" r="r" b="b"/>
              <a:pathLst>
                <a:path w="1249" h="11834" extrusionOk="0">
                  <a:moveTo>
                    <a:pt x="0" y="1"/>
                  </a:moveTo>
                  <a:lnTo>
                    <a:pt x="0" y="11813"/>
                  </a:lnTo>
                  <a:cubicBezTo>
                    <a:pt x="0" y="11824"/>
                    <a:pt x="10" y="11833"/>
                    <a:pt x="20" y="11833"/>
                  </a:cubicBezTo>
                  <a:lnTo>
                    <a:pt x="1228" y="11833"/>
                  </a:lnTo>
                  <a:cubicBezTo>
                    <a:pt x="1240" y="11833"/>
                    <a:pt x="1248" y="11824"/>
                    <a:pt x="1248" y="11813"/>
                  </a:cubicBezTo>
                  <a:lnTo>
                    <a:pt x="124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37"/>
            <p:cNvSpPr/>
            <p:nvPr/>
          </p:nvSpPr>
          <p:spPr>
            <a:xfrm>
              <a:off x="10837050" y="3747450"/>
              <a:ext cx="93475" cy="82050"/>
            </a:xfrm>
            <a:custGeom>
              <a:avLst/>
              <a:gdLst/>
              <a:ahLst/>
              <a:cxnLst/>
              <a:rect l="l" t="t" r="r" b="b"/>
              <a:pathLst>
                <a:path w="3739" h="3282" fill="none" extrusionOk="0">
                  <a:moveTo>
                    <a:pt x="3739" y="0"/>
                  </a:moveTo>
                  <a:cubicBezTo>
                    <a:pt x="3487" y="458"/>
                    <a:pt x="3331" y="959"/>
                    <a:pt x="3134" y="1442"/>
                  </a:cubicBezTo>
                  <a:cubicBezTo>
                    <a:pt x="2937" y="1925"/>
                    <a:pt x="2690" y="2403"/>
                    <a:pt x="2299" y="2747"/>
                  </a:cubicBezTo>
                  <a:cubicBezTo>
                    <a:pt x="1907" y="3092"/>
                    <a:pt x="1347" y="3282"/>
                    <a:pt x="851" y="3119"/>
                  </a:cubicBezTo>
                  <a:cubicBezTo>
                    <a:pt x="356" y="2956"/>
                    <a:pt x="1" y="2376"/>
                    <a:pt x="185" y="1888"/>
                  </a:cubicBezTo>
                  <a:cubicBezTo>
                    <a:pt x="370" y="1401"/>
                    <a:pt x="1148" y="1246"/>
                    <a:pt x="1436" y="1681"/>
                  </a:cubicBezTo>
                </a:path>
              </a:pathLst>
            </a:custGeom>
            <a:noFill/>
            <a:ln w="163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37"/>
            <p:cNvSpPr/>
            <p:nvPr/>
          </p:nvSpPr>
          <p:spPr>
            <a:xfrm>
              <a:off x="10784775" y="3704675"/>
              <a:ext cx="109525" cy="54200"/>
            </a:xfrm>
            <a:custGeom>
              <a:avLst/>
              <a:gdLst/>
              <a:ahLst/>
              <a:cxnLst/>
              <a:rect l="l" t="t" r="r" b="b"/>
              <a:pathLst>
                <a:path w="4381" h="2168" fill="none" extrusionOk="0">
                  <a:moveTo>
                    <a:pt x="4380" y="79"/>
                  </a:moveTo>
                  <a:cubicBezTo>
                    <a:pt x="3967" y="395"/>
                    <a:pt x="3621" y="792"/>
                    <a:pt x="3246" y="1154"/>
                  </a:cubicBezTo>
                  <a:cubicBezTo>
                    <a:pt x="2871" y="1516"/>
                    <a:pt x="2451" y="1853"/>
                    <a:pt x="1953" y="2010"/>
                  </a:cubicBezTo>
                  <a:cubicBezTo>
                    <a:pt x="1456" y="2167"/>
                    <a:pt x="867" y="2115"/>
                    <a:pt x="479" y="1767"/>
                  </a:cubicBezTo>
                  <a:cubicBezTo>
                    <a:pt x="91" y="1417"/>
                    <a:pt x="1" y="744"/>
                    <a:pt x="367" y="372"/>
                  </a:cubicBezTo>
                  <a:cubicBezTo>
                    <a:pt x="732" y="1"/>
                    <a:pt x="1507" y="173"/>
                    <a:pt x="1596" y="687"/>
                  </a:cubicBezTo>
                </a:path>
              </a:pathLst>
            </a:custGeom>
            <a:noFill/>
            <a:ln w="163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37"/>
            <p:cNvSpPr/>
            <p:nvPr/>
          </p:nvSpPr>
          <p:spPr>
            <a:xfrm>
              <a:off x="10766025" y="3612475"/>
              <a:ext cx="161500" cy="60100"/>
            </a:xfrm>
            <a:custGeom>
              <a:avLst/>
              <a:gdLst/>
              <a:ahLst/>
              <a:cxnLst/>
              <a:rect l="l" t="t" r="r" b="b"/>
              <a:pathLst>
                <a:path w="6460" h="2404" fill="none" extrusionOk="0">
                  <a:moveTo>
                    <a:pt x="6459" y="1686"/>
                  </a:moveTo>
                  <a:cubicBezTo>
                    <a:pt x="5815" y="1483"/>
                    <a:pt x="5115" y="1454"/>
                    <a:pt x="4455" y="1601"/>
                  </a:cubicBezTo>
                  <a:cubicBezTo>
                    <a:pt x="3947" y="1715"/>
                    <a:pt x="3467" y="1930"/>
                    <a:pt x="2974" y="2101"/>
                  </a:cubicBezTo>
                  <a:cubicBezTo>
                    <a:pt x="2482" y="2273"/>
                    <a:pt x="1960" y="2403"/>
                    <a:pt x="1442" y="2337"/>
                  </a:cubicBezTo>
                  <a:cubicBezTo>
                    <a:pt x="926" y="2272"/>
                    <a:pt x="412" y="1976"/>
                    <a:pt x="206" y="1498"/>
                  </a:cubicBezTo>
                  <a:cubicBezTo>
                    <a:pt x="1" y="1019"/>
                    <a:pt x="200" y="369"/>
                    <a:pt x="689" y="185"/>
                  </a:cubicBezTo>
                  <a:cubicBezTo>
                    <a:pt x="1176" y="1"/>
                    <a:pt x="1807" y="482"/>
                    <a:pt x="1672" y="986"/>
                  </a:cubicBezTo>
                </a:path>
              </a:pathLst>
            </a:custGeom>
            <a:noFill/>
            <a:ln w="163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37"/>
            <p:cNvSpPr/>
            <p:nvPr/>
          </p:nvSpPr>
          <p:spPr>
            <a:xfrm>
              <a:off x="10790375" y="3517800"/>
              <a:ext cx="144575" cy="87300"/>
            </a:xfrm>
            <a:custGeom>
              <a:avLst/>
              <a:gdLst/>
              <a:ahLst/>
              <a:cxnLst/>
              <a:rect l="l" t="t" r="r" b="b"/>
              <a:pathLst>
                <a:path w="5783" h="3492" fill="none" extrusionOk="0">
                  <a:moveTo>
                    <a:pt x="5783" y="3491"/>
                  </a:moveTo>
                  <a:cubicBezTo>
                    <a:pt x="5254" y="3068"/>
                    <a:pt x="4613" y="2788"/>
                    <a:pt x="3944" y="2687"/>
                  </a:cubicBezTo>
                  <a:cubicBezTo>
                    <a:pt x="3429" y="2609"/>
                    <a:pt x="2905" y="2637"/>
                    <a:pt x="2383" y="2618"/>
                  </a:cubicBezTo>
                  <a:cubicBezTo>
                    <a:pt x="1862" y="2601"/>
                    <a:pt x="1329" y="2534"/>
                    <a:pt x="869" y="2285"/>
                  </a:cubicBezTo>
                  <a:cubicBezTo>
                    <a:pt x="411" y="2037"/>
                    <a:pt x="38" y="1576"/>
                    <a:pt x="20" y="1056"/>
                  </a:cubicBezTo>
                  <a:cubicBezTo>
                    <a:pt x="1" y="535"/>
                    <a:pt x="423" y="0"/>
                    <a:pt x="944" y="5"/>
                  </a:cubicBezTo>
                  <a:cubicBezTo>
                    <a:pt x="1466" y="10"/>
                    <a:pt x="1879" y="687"/>
                    <a:pt x="1571" y="1108"/>
                  </a:cubicBezTo>
                </a:path>
              </a:pathLst>
            </a:custGeom>
            <a:noFill/>
            <a:ln w="163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37"/>
            <p:cNvSpPr/>
            <p:nvPr/>
          </p:nvSpPr>
          <p:spPr>
            <a:xfrm>
              <a:off x="10849525" y="3441475"/>
              <a:ext cx="98800" cy="143625"/>
            </a:xfrm>
            <a:custGeom>
              <a:avLst/>
              <a:gdLst/>
              <a:ahLst/>
              <a:cxnLst/>
              <a:rect l="l" t="t" r="r" b="b"/>
              <a:pathLst>
                <a:path w="3952" h="5745" fill="none" extrusionOk="0">
                  <a:moveTo>
                    <a:pt x="3951" y="5745"/>
                  </a:moveTo>
                  <a:cubicBezTo>
                    <a:pt x="3713" y="5111"/>
                    <a:pt x="3307" y="4543"/>
                    <a:pt x="2785" y="4113"/>
                  </a:cubicBezTo>
                  <a:cubicBezTo>
                    <a:pt x="2382" y="3782"/>
                    <a:pt x="1918" y="3536"/>
                    <a:pt x="1480" y="3254"/>
                  </a:cubicBezTo>
                  <a:cubicBezTo>
                    <a:pt x="1041" y="2971"/>
                    <a:pt x="617" y="2640"/>
                    <a:pt x="350" y="2191"/>
                  </a:cubicBezTo>
                  <a:cubicBezTo>
                    <a:pt x="84" y="1743"/>
                    <a:pt x="1" y="1157"/>
                    <a:pt x="252" y="700"/>
                  </a:cubicBezTo>
                  <a:cubicBezTo>
                    <a:pt x="502" y="243"/>
                    <a:pt x="1139" y="0"/>
                    <a:pt x="1584" y="271"/>
                  </a:cubicBezTo>
                  <a:cubicBezTo>
                    <a:pt x="2029" y="543"/>
                    <a:pt x="2038" y="1336"/>
                    <a:pt x="1557" y="1540"/>
                  </a:cubicBezTo>
                </a:path>
              </a:pathLst>
            </a:custGeom>
            <a:noFill/>
            <a:ln w="163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37"/>
            <p:cNvSpPr/>
            <p:nvPr/>
          </p:nvSpPr>
          <p:spPr>
            <a:xfrm>
              <a:off x="10933000" y="3403350"/>
              <a:ext cx="56800" cy="161200"/>
            </a:xfrm>
            <a:custGeom>
              <a:avLst/>
              <a:gdLst/>
              <a:ahLst/>
              <a:cxnLst/>
              <a:rect l="l" t="t" r="r" b="b"/>
              <a:pathLst>
                <a:path w="2272" h="6448" fill="none" extrusionOk="0">
                  <a:moveTo>
                    <a:pt x="1797" y="6447"/>
                  </a:moveTo>
                  <a:cubicBezTo>
                    <a:pt x="1852" y="5774"/>
                    <a:pt x="1727" y="5086"/>
                    <a:pt x="1436" y="4474"/>
                  </a:cubicBezTo>
                  <a:cubicBezTo>
                    <a:pt x="1213" y="4004"/>
                    <a:pt x="897" y="3583"/>
                    <a:pt x="620" y="3142"/>
                  </a:cubicBezTo>
                  <a:cubicBezTo>
                    <a:pt x="344" y="2699"/>
                    <a:pt x="102" y="2218"/>
                    <a:pt x="51" y="1700"/>
                  </a:cubicBezTo>
                  <a:cubicBezTo>
                    <a:pt x="0" y="1181"/>
                    <a:pt x="175" y="615"/>
                    <a:pt x="596" y="308"/>
                  </a:cubicBezTo>
                  <a:cubicBezTo>
                    <a:pt x="1018" y="1"/>
                    <a:pt x="1696" y="52"/>
                    <a:pt x="1984" y="487"/>
                  </a:cubicBezTo>
                  <a:cubicBezTo>
                    <a:pt x="2272" y="923"/>
                    <a:pt x="1941" y="1644"/>
                    <a:pt x="1420" y="1624"/>
                  </a:cubicBezTo>
                </a:path>
              </a:pathLst>
            </a:custGeom>
            <a:noFill/>
            <a:ln w="163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37"/>
            <p:cNvSpPr/>
            <p:nvPr/>
          </p:nvSpPr>
          <p:spPr>
            <a:xfrm>
              <a:off x="11085100" y="3747450"/>
              <a:ext cx="93475" cy="82050"/>
            </a:xfrm>
            <a:custGeom>
              <a:avLst/>
              <a:gdLst/>
              <a:ahLst/>
              <a:cxnLst/>
              <a:rect l="l" t="t" r="r" b="b"/>
              <a:pathLst>
                <a:path w="3739" h="3282" fill="none" extrusionOk="0">
                  <a:moveTo>
                    <a:pt x="1" y="0"/>
                  </a:moveTo>
                  <a:cubicBezTo>
                    <a:pt x="252" y="458"/>
                    <a:pt x="407" y="959"/>
                    <a:pt x="604" y="1442"/>
                  </a:cubicBezTo>
                  <a:cubicBezTo>
                    <a:pt x="801" y="1925"/>
                    <a:pt x="1050" y="2403"/>
                    <a:pt x="1440" y="2747"/>
                  </a:cubicBezTo>
                  <a:cubicBezTo>
                    <a:pt x="1831" y="3092"/>
                    <a:pt x="2393" y="3282"/>
                    <a:pt x="2888" y="3119"/>
                  </a:cubicBezTo>
                  <a:cubicBezTo>
                    <a:pt x="3383" y="2956"/>
                    <a:pt x="3739" y="2376"/>
                    <a:pt x="3554" y="1888"/>
                  </a:cubicBezTo>
                  <a:cubicBezTo>
                    <a:pt x="3369" y="1401"/>
                    <a:pt x="2591" y="1246"/>
                    <a:pt x="2302" y="1681"/>
                  </a:cubicBezTo>
                </a:path>
              </a:pathLst>
            </a:custGeom>
            <a:noFill/>
            <a:ln w="163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37"/>
            <p:cNvSpPr/>
            <p:nvPr/>
          </p:nvSpPr>
          <p:spPr>
            <a:xfrm>
              <a:off x="11118200" y="3704675"/>
              <a:ext cx="109550" cy="54200"/>
            </a:xfrm>
            <a:custGeom>
              <a:avLst/>
              <a:gdLst/>
              <a:ahLst/>
              <a:cxnLst/>
              <a:rect l="l" t="t" r="r" b="b"/>
              <a:pathLst>
                <a:path w="4382" h="2168" fill="none" extrusionOk="0">
                  <a:moveTo>
                    <a:pt x="1" y="79"/>
                  </a:moveTo>
                  <a:cubicBezTo>
                    <a:pt x="416" y="395"/>
                    <a:pt x="762" y="792"/>
                    <a:pt x="1137" y="1154"/>
                  </a:cubicBezTo>
                  <a:cubicBezTo>
                    <a:pt x="1512" y="1516"/>
                    <a:pt x="1931" y="1853"/>
                    <a:pt x="2428" y="2010"/>
                  </a:cubicBezTo>
                  <a:cubicBezTo>
                    <a:pt x="2925" y="2167"/>
                    <a:pt x="3514" y="2115"/>
                    <a:pt x="3902" y="1767"/>
                  </a:cubicBezTo>
                  <a:cubicBezTo>
                    <a:pt x="4290" y="1417"/>
                    <a:pt x="4381" y="744"/>
                    <a:pt x="4015" y="372"/>
                  </a:cubicBezTo>
                  <a:cubicBezTo>
                    <a:pt x="3649" y="1"/>
                    <a:pt x="2874" y="173"/>
                    <a:pt x="2786" y="687"/>
                  </a:cubicBezTo>
                </a:path>
              </a:pathLst>
            </a:custGeom>
            <a:noFill/>
            <a:ln w="163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37"/>
            <p:cNvSpPr/>
            <p:nvPr/>
          </p:nvSpPr>
          <p:spPr>
            <a:xfrm>
              <a:off x="11085000" y="3612475"/>
              <a:ext cx="161500" cy="60100"/>
            </a:xfrm>
            <a:custGeom>
              <a:avLst/>
              <a:gdLst/>
              <a:ahLst/>
              <a:cxnLst/>
              <a:rect l="l" t="t" r="r" b="b"/>
              <a:pathLst>
                <a:path w="6460" h="2404" fill="none" extrusionOk="0">
                  <a:moveTo>
                    <a:pt x="0" y="1686"/>
                  </a:moveTo>
                  <a:cubicBezTo>
                    <a:pt x="646" y="1483"/>
                    <a:pt x="1344" y="1454"/>
                    <a:pt x="2004" y="1601"/>
                  </a:cubicBezTo>
                  <a:cubicBezTo>
                    <a:pt x="2514" y="1715"/>
                    <a:pt x="2993" y="1930"/>
                    <a:pt x="3485" y="2101"/>
                  </a:cubicBezTo>
                  <a:cubicBezTo>
                    <a:pt x="3977" y="2273"/>
                    <a:pt x="4500" y="2403"/>
                    <a:pt x="5017" y="2337"/>
                  </a:cubicBezTo>
                  <a:cubicBezTo>
                    <a:pt x="5535" y="2272"/>
                    <a:pt x="6048" y="1976"/>
                    <a:pt x="6253" y="1498"/>
                  </a:cubicBezTo>
                  <a:cubicBezTo>
                    <a:pt x="6459" y="1019"/>
                    <a:pt x="6259" y="369"/>
                    <a:pt x="5772" y="185"/>
                  </a:cubicBezTo>
                  <a:cubicBezTo>
                    <a:pt x="5283" y="1"/>
                    <a:pt x="4652" y="482"/>
                    <a:pt x="4787" y="986"/>
                  </a:cubicBezTo>
                </a:path>
              </a:pathLst>
            </a:custGeom>
            <a:noFill/>
            <a:ln w="163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37"/>
            <p:cNvSpPr/>
            <p:nvPr/>
          </p:nvSpPr>
          <p:spPr>
            <a:xfrm>
              <a:off x="11077575" y="3517800"/>
              <a:ext cx="144550" cy="87300"/>
            </a:xfrm>
            <a:custGeom>
              <a:avLst/>
              <a:gdLst/>
              <a:ahLst/>
              <a:cxnLst/>
              <a:rect l="l" t="t" r="r" b="b"/>
              <a:pathLst>
                <a:path w="5782" h="3492" fill="none" extrusionOk="0">
                  <a:moveTo>
                    <a:pt x="1" y="3491"/>
                  </a:moveTo>
                  <a:cubicBezTo>
                    <a:pt x="528" y="3068"/>
                    <a:pt x="1169" y="2788"/>
                    <a:pt x="1838" y="2687"/>
                  </a:cubicBezTo>
                  <a:cubicBezTo>
                    <a:pt x="2354" y="2609"/>
                    <a:pt x="2879" y="2637"/>
                    <a:pt x="3400" y="2618"/>
                  </a:cubicBezTo>
                  <a:cubicBezTo>
                    <a:pt x="3920" y="2601"/>
                    <a:pt x="4455" y="2534"/>
                    <a:pt x="4913" y="2285"/>
                  </a:cubicBezTo>
                  <a:cubicBezTo>
                    <a:pt x="5372" y="2037"/>
                    <a:pt x="5744" y="1576"/>
                    <a:pt x="5763" y="1056"/>
                  </a:cubicBezTo>
                  <a:cubicBezTo>
                    <a:pt x="5781" y="535"/>
                    <a:pt x="5360" y="0"/>
                    <a:pt x="4838" y="5"/>
                  </a:cubicBezTo>
                  <a:cubicBezTo>
                    <a:pt x="4318" y="10"/>
                    <a:pt x="3903" y="687"/>
                    <a:pt x="4211" y="1108"/>
                  </a:cubicBezTo>
                </a:path>
              </a:pathLst>
            </a:custGeom>
            <a:noFill/>
            <a:ln w="163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37"/>
            <p:cNvSpPr/>
            <p:nvPr/>
          </p:nvSpPr>
          <p:spPr>
            <a:xfrm>
              <a:off x="11064225" y="3441475"/>
              <a:ext cx="98775" cy="143625"/>
            </a:xfrm>
            <a:custGeom>
              <a:avLst/>
              <a:gdLst/>
              <a:ahLst/>
              <a:cxnLst/>
              <a:rect l="l" t="t" r="r" b="b"/>
              <a:pathLst>
                <a:path w="3951" h="5745" fill="none" extrusionOk="0">
                  <a:moveTo>
                    <a:pt x="0" y="5745"/>
                  </a:moveTo>
                  <a:cubicBezTo>
                    <a:pt x="237" y="5111"/>
                    <a:pt x="644" y="4543"/>
                    <a:pt x="1166" y="4113"/>
                  </a:cubicBezTo>
                  <a:cubicBezTo>
                    <a:pt x="1568" y="3782"/>
                    <a:pt x="2033" y="3536"/>
                    <a:pt x="2472" y="3254"/>
                  </a:cubicBezTo>
                  <a:cubicBezTo>
                    <a:pt x="2910" y="2971"/>
                    <a:pt x="3334" y="2640"/>
                    <a:pt x="3600" y="2191"/>
                  </a:cubicBezTo>
                  <a:cubicBezTo>
                    <a:pt x="3866" y="1743"/>
                    <a:pt x="3951" y="1157"/>
                    <a:pt x="3699" y="700"/>
                  </a:cubicBezTo>
                  <a:cubicBezTo>
                    <a:pt x="3448" y="243"/>
                    <a:pt x="2812" y="0"/>
                    <a:pt x="2367" y="271"/>
                  </a:cubicBezTo>
                  <a:cubicBezTo>
                    <a:pt x="1922" y="543"/>
                    <a:pt x="1914" y="1336"/>
                    <a:pt x="2393" y="1540"/>
                  </a:cubicBezTo>
                </a:path>
              </a:pathLst>
            </a:custGeom>
            <a:noFill/>
            <a:ln w="163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37"/>
            <p:cNvSpPr/>
            <p:nvPr/>
          </p:nvSpPr>
          <p:spPr>
            <a:xfrm>
              <a:off x="11022725" y="3403350"/>
              <a:ext cx="56775" cy="161200"/>
            </a:xfrm>
            <a:custGeom>
              <a:avLst/>
              <a:gdLst/>
              <a:ahLst/>
              <a:cxnLst/>
              <a:rect l="l" t="t" r="r" b="b"/>
              <a:pathLst>
                <a:path w="2271" h="6448" fill="none" extrusionOk="0">
                  <a:moveTo>
                    <a:pt x="474" y="6447"/>
                  </a:moveTo>
                  <a:cubicBezTo>
                    <a:pt x="419" y="5774"/>
                    <a:pt x="546" y="5086"/>
                    <a:pt x="835" y="4474"/>
                  </a:cubicBezTo>
                  <a:cubicBezTo>
                    <a:pt x="1059" y="4004"/>
                    <a:pt x="1374" y="3583"/>
                    <a:pt x="1651" y="3142"/>
                  </a:cubicBezTo>
                  <a:cubicBezTo>
                    <a:pt x="1927" y="2699"/>
                    <a:pt x="2170" y="2218"/>
                    <a:pt x="2220" y="1700"/>
                  </a:cubicBezTo>
                  <a:cubicBezTo>
                    <a:pt x="2271" y="1181"/>
                    <a:pt x="2097" y="615"/>
                    <a:pt x="1675" y="308"/>
                  </a:cubicBezTo>
                  <a:cubicBezTo>
                    <a:pt x="1254" y="1"/>
                    <a:pt x="575" y="52"/>
                    <a:pt x="288" y="487"/>
                  </a:cubicBezTo>
                  <a:cubicBezTo>
                    <a:pt x="1" y="923"/>
                    <a:pt x="330" y="1644"/>
                    <a:pt x="852" y="1624"/>
                  </a:cubicBezTo>
                </a:path>
              </a:pathLst>
            </a:custGeom>
            <a:noFill/>
            <a:ln w="16375"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37"/>
            <p:cNvSpPr/>
            <p:nvPr/>
          </p:nvSpPr>
          <p:spPr>
            <a:xfrm>
              <a:off x="10825500" y="3505650"/>
              <a:ext cx="352600" cy="274550"/>
            </a:xfrm>
            <a:custGeom>
              <a:avLst/>
              <a:gdLst/>
              <a:ahLst/>
              <a:cxnLst/>
              <a:rect l="l" t="t" r="r" b="b"/>
              <a:pathLst>
                <a:path w="14104" h="10982" extrusionOk="0">
                  <a:moveTo>
                    <a:pt x="7542" y="0"/>
                  </a:moveTo>
                  <a:cubicBezTo>
                    <a:pt x="3838" y="0"/>
                    <a:pt x="1" y="3568"/>
                    <a:pt x="2090" y="8535"/>
                  </a:cubicBezTo>
                  <a:cubicBezTo>
                    <a:pt x="2768" y="9685"/>
                    <a:pt x="3647" y="10449"/>
                    <a:pt x="4610" y="10890"/>
                  </a:cubicBezTo>
                  <a:lnTo>
                    <a:pt x="4610" y="6633"/>
                  </a:lnTo>
                  <a:cubicBezTo>
                    <a:pt x="4610" y="5139"/>
                    <a:pt x="5823" y="3929"/>
                    <a:pt x="7313" y="3929"/>
                  </a:cubicBezTo>
                  <a:cubicBezTo>
                    <a:pt x="8060" y="3929"/>
                    <a:pt x="8736" y="4232"/>
                    <a:pt x="9226" y="4721"/>
                  </a:cubicBezTo>
                  <a:cubicBezTo>
                    <a:pt x="9716" y="5211"/>
                    <a:pt x="10018" y="5887"/>
                    <a:pt x="10018" y="6633"/>
                  </a:cubicBezTo>
                  <a:lnTo>
                    <a:pt x="10018" y="10981"/>
                  </a:lnTo>
                  <a:cubicBezTo>
                    <a:pt x="12570" y="9485"/>
                    <a:pt x="14103" y="5777"/>
                    <a:pt x="11914" y="2374"/>
                  </a:cubicBezTo>
                  <a:cubicBezTo>
                    <a:pt x="10854" y="725"/>
                    <a:pt x="9212" y="0"/>
                    <a:pt x="75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37"/>
            <p:cNvSpPr/>
            <p:nvPr/>
          </p:nvSpPr>
          <p:spPr>
            <a:xfrm>
              <a:off x="10897550" y="3545425"/>
              <a:ext cx="218450" cy="186425"/>
            </a:xfrm>
            <a:custGeom>
              <a:avLst/>
              <a:gdLst/>
              <a:ahLst/>
              <a:cxnLst/>
              <a:rect l="l" t="t" r="r" b="b"/>
              <a:pathLst>
                <a:path w="8738" h="7457" extrusionOk="0">
                  <a:moveTo>
                    <a:pt x="4662" y="0"/>
                  </a:moveTo>
                  <a:cubicBezTo>
                    <a:pt x="3166" y="0"/>
                    <a:pt x="1674" y="790"/>
                    <a:pt x="864" y="2010"/>
                  </a:cubicBezTo>
                  <a:cubicBezTo>
                    <a:pt x="78" y="3195"/>
                    <a:pt x="0" y="4650"/>
                    <a:pt x="636" y="6226"/>
                  </a:cubicBezTo>
                  <a:cubicBezTo>
                    <a:pt x="970" y="6770"/>
                    <a:pt x="1341" y="7167"/>
                    <a:pt x="1728" y="7457"/>
                  </a:cubicBezTo>
                  <a:lnTo>
                    <a:pt x="1728" y="5042"/>
                  </a:lnTo>
                  <a:cubicBezTo>
                    <a:pt x="1728" y="3548"/>
                    <a:pt x="2941" y="2338"/>
                    <a:pt x="4431" y="2338"/>
                  </a:cubicBezTo>
                  <a:cubicBezTo>
                    <a:pt x="5178" y="2338"/>
                    <a:pt x="5854" y="2641"/>
                    <a:pt x="6344" y="3130"/>
                  </a:cubicBezTo>
                  <a:cubicBezTo>
                    <a:pt x="6834" y="3620"/>
                    <a:pt x="7136" y="4296"/>
                    <a:pt x="7136" y="5042"/>
                  </a:cubicBezTo>
                  <a:lnTo>
                    <a:pt x="7136" y="6913"/>
                  </a:lnTo>
                  <a:cubicBezTo>
                    <a:pt x="7503" y="6583"/>
                    <a:pt x="7812" y="6201"/>
                    <a:pt x="8043" y="5780"/>
                  </a:cubicBezTo>
                  <a:cubicBezTo>
                    <a:pt x="8738" y="4510"/>
                    <a:pt x="8615" y="3079"/>
                    <a:pt x="7691" y="1643"/>
                  </a:cubicBezTo>
                  <a:cubicBezTo>
                    <a:pt x="6821" y="285"/>
                    <a:pt x="5562" y="0"/>
                    <a:pt x="46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37"/>
            <p:cNvSpPr/>
            <p:nvPr/>
          </p:nvSpPr>
          <p:spPr>
            <a:xfrm>
              <a:off x="9575175" y="3385500"/>
              <a:ext cx="31475" cy="23200"/>
            </a:xfrm>
            <a:custGeom>
              <a:avLst/>
              <a:gdLst/>
              <a:ahLst/>
              <a:cxnLst/>
              <a:rect l="l" t="t" r="r" b="b"/>
              <a:pathLst>
                <a:path w="1259" h="928" extrusionOk="0">
                  <a:moveTo>
                    <a:pt x="637" y="0"/>
                  </a:moveTo>
                  <a:cubicBezTo>
                    <a:pt x="322" y="0"/>
                    <a:pt x="0" y="334"/>
                    <a:pt x="223" y="737"/>
                  </a:cubicBezTo>
                  <a:cubicBezTo>
                    <a:pt x="322" y="872"/>
                    <a:pt x="452" y="928"/>
                    <a:pt x="581" y="928"/>
                  </a:cubicBezTo>
                  <a:cubicBezTo>
                    <a:pt x="926" y="928"/>
                    <a:pt x="1259" y="527"/>
                    <a:pt x="962" y="157"/>
                  </a:cubicBezTo>
                  <a:cubicBezTo>
                    <a:pt x="874" y="48"/>
                    <a:pt x="756" y="0"/>
                    <a:pt x="6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37"/>
            <p:cNvSpPr/>
            <p:nvPr/>
          </p:nvSpPr>
          <p:spPr>
            <a:xfrm>
              <a:off x="9582525" y="3488500"/>
              <a:ext cx="31525" cy="23225"/>
            </a:xfrm>
            <a:custGeom>
              <a:avLst/>
              <a:gdLst/>
              <a:ahLst/>
              <a:cxnLst/>
              <a:rect l="l" t="t" r="r" b="b"/>
              <a:pathLst>
                <a:path w="1261" h="929" extrusionOk="0">
                  <a:moveTo>
                    <a:pt x="639" y="1"/>
                  </a:moveTo>
                  <a:cubicBezTo>
                    <a:pt x="323" y="1"/>
                    <a:pt x="0" y="335"/>
                    <a:pt x="223" y="739"/>
                  </a:cubicBezTo>
                  <a:cubicBezTo>
                    <a:pt x="322" y="873"/>
                    <a:pt x="452" y="929"/>
                    <a:pt x="581" y="929"/>
                  </a:cubicBezTo>
                  <a:cubicBezTo>
                    <a:pt x="926" y="929"/>
                    <a:pt x="1260" y="528"/>
                    <a:pt x="963" y="157"/>
                  </a:cubicBezTo>
                  <a:cubicBezTo>
                    <a:pt x="876" y="48"/>
                    <a:pt x="758" y="1"/>
                    <a:pt x="639" y="1"/>
                  </a:cubicBezTo>
                  <a:close/>
                </a:path>
              </a:pathLst>
            </a:custGeom>
            <a:solidFill>
              <a:srgbClr val="BA8B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37"/>
            <p:cNvSpPr/>
            <p:nvPr/>
          </p:nvSpPr>
          <p:spPr>
            <a:xfrm>
              <a:off x="9552400" y="3361050"/>
              <a:ext cx="75425" cy="189525"/>
            </a:xfrm>
            <a:custGeom>
              <a:avLst/>
              <a:gdLst/>
              <a:ahLst/>
              <a:cxnLst/>
              <a:rect l="l" t="t" r="r" b="b"/>
              <a:pathLst>
                <a:path w="3017" h="7581" fill="none" extrusionOk="0">
                  <a:moveTo>
                    <a:pt x="283" y="2104"/>
                  </a:moveTo>
                  <a:cubicBezTo>
                    <a:pt x="0" y="1455"/>
                    <a:pt x="318" y="608"/>
                    <a:pt x="959" y="304"/>
                  </a:cubicBezTo>
                  <a:cubicBezTo>
                    <a:pt x="1599" y="1"/>
                    <a:pt x="2455" y="291"/>
                    <a:pt x="2780" y="921"/>
                  </a:cubicBezTo>
                  <a:cubicBezTo>
                    <a:pt x="2939" y="1231"/>
                    <a:pt x="2976" y="1594"/>
                    <a:pt x="2936" y="1940"/>
                  </a:cubicBezTo>
                  <a:cubicBezTo>
                    <a:pt x="2883" y="2404"/>
                    <a:pt x="2694" y="2851"/>
                    <a:pt x="2401" y="3214"/>
                  </a:cubicBezTo>
                  <a:cubicBezTo>
                    <a:pt x="2051" y="3645"/>
                    <a:pt x="1569" y="3945"/>
                    <a:pt x="1134" y="4291"/>
                  </a:cubicBezTo>
                  <a:cubicBezTo>
                    <a:pt x="699" y="4637"/>
                    <a:pt x="285" y="5067"/>
                    <a:pt x="170" y="5610"/>
                  </a:cubicBezTo>
                  <a:cubicBezTo>
                    <a:pt x="116" y="5865"/>
                    <a:pt x="132" y="6131"/>
                    <a:pt x="185" y="6385"/>
                  </a:cubicBezTo>
                  <a:cubicBezTo>
                    <a:pt x="249" y="6687"/>
                    <a:pt x="371" y="6987"/>
                    <a:pt x="596" y="7198"/>
                  </a:cubicBezTo>
                  <a:cubicBezTo>
                    <a:pt x="969" y="7550"/>
                    <a:pt x="1575" y="7580"/>
                    <a:pt x="2035" y="7352"/>
                  </a:cubicBezTo>
                  <a:cubicBezTo>
                    <a:pt x="2662" y="7040"/>
                    <a:pt x="3017" y="6183"/>
                    <a:pt x="2643" y="5592"/>
                  </a:cubicBezTo>
                  <a:cubicBezTo>
                    <a:pt x="2500" y="5363"/>
                    <a:pt x="2244" y="5190"/>
                    <a:pt x="1976" y="5211"/>
                  </a:cubicBezTo>
                  <a:cubicBezTo>
                    <a:pt x="1708" y="5232"/>
                    <a:pt x="1485" y="5459"/>
                    <a:pt x="1613" y="5731"/>
                  </a:cubicBezTo>
                </a:path>
              </a:pathLst>
            </a:custGeom>
            <a:noFill/>
            <a:ln w="10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37"/>
            <p:cNvSpPr/>
            <p:nvPr/>
          </p:nvSpPr>
          <p:spPr>
            <a:xfrm>
              <a:off x="9575175" y="3827300"/>
              <a:ext cx="31475" cy="23225"/>
            </a:xfrm>
            <a:custGeom>
              <a:avLst/>
              <a:gdLst/>
              <a:ahLst/>
              <a:cxnLst/>
              <a:rect l="l" t="t" r="r" b="b"/>
              <a:pathLst>
                <a:path w="1259" h="929" extrusionOk="0">
                  <a:moveTo>
                    <a:pt x="638" y="0"/>
                  </a:moveTo>
                  <a:cubicBezTo>
                    <a:pt x="322" y="0"/>
                    <a:pt x="0" y="335"/>
                    <a:pt x="223" y="738"/>
                  </a:cubicBezTo>
                  <a:cubicBezTo>
                    <a:pt x="322" y="873"/>
                    <a:pt x="452" y="929"/>
                    <a:pt x="581" y="929"/>
                  </a:cubicBezTo>
                  <a:cubicBezTo>
                    <a:pt x="925" y="929"/>
                    <a:pt x="1259" y="527"/>
                    <a:pt x="962" y="157"/>
                  </a:cubicBezTo>
                  <a:cubicBezTo>
                    <a:pt x="874" y="48"/>
                    <a:pt x="757" y="0"/>
                    <a:pt x="6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37"/>
            <p:cNvSpPr/>
            <p:nvPr/>
          </p:nvSpPr>
          <p:spPr>
            <a:xfrm>
              <a:off x="9582525" y="3930325"/>
              <a:ext cx="31525" cy="23200"/>
            </a:xfrm>
            <a:custGeom>
              <a:avLst/>
              <a:gdLst/>
              <a:ahLst/>
              <a:cxnLst/>
              <a:rect l="l" t="t" r="r" b="b"/>
              <a:pathLst>
                <a:path w="1261" h="928" extrusionOk="0">
                  <a:moveTo>
                    <a:pt x="638" y="0"/>
                  </a:moveTo>
                  <a:cubicBezTo>
                    <a:pt x="323" y="0"/>
                    <a:pt x="1" y="334"/>
                    <a:pt x="223" y="737"/>
                  </a:cubicBezTo>
                  <a:cubicBezTo>
                    <a:pt x="322" y="872"/>
                    <a:pt x="452" y="928"/>
                    <a:pt x="581" y="928"/>
                  </a:cubicBezTo>
                  <a:cubicBezTo>
                    <a:pt x="926" y="928"/>
                    <a:pt x="1260" y="527"/>
                    <a:pt x="963" y="157"/>
                  </a:cubicBezTo>
                  <a:cubicBezTo>
                    <a:pt x="876" y="48"/>
                    <a:pt x="757" y="0"/>
                    <a:pt x="638" y="0"/>
                  </a:cubicBezTo>
                  <a:close/>
                </a:path>
              </a:pathLst>
            </a:custGeom>
            <a:solidFill>
              <a:srgbClr val="BA8B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37"/>
            <p:cNvSpPr/>
            <p:nvPr/>
          </p:nvSpPr>
          <p:spPr>
            <a:xfrm>
              <a:off x="9552400" y="3802875"/>
              <a:ext cx="75425" cy="189500"/>
            </a:xfrm>
            <a:custGeom>
              <a:avLst/>
              <a:gdLst/>
              <a:ahLst/>
              <a:cxnLst/>
              <a:rect l="l" t="t" r="r" b="b"/>
              <a:pathLst>
                <a:path w="3017" h="7580" fill="none" extrusionOk="0">
                  <a:moveTo>
                    <a:pt x="283" y="2104"/>
                  </a:moveTo>
                  <a:cubicBezTo>
                    <a:pt x="0" y="1454"/>
                    <a:pt x="318" y="608"/>
                    <a:pt x="959" y="304"/>
                  </a:cubicBezTo>
                  <a:cubicBezTo>
                    <a:pt x="1599" y="1"/>
                    <a:pt x="2455" y="290"/>
                    <a:pt x="2780" y="921"/>
                  </a:cubicBezTo>
                  <a:cubicBezTo>
                    <a:pt x="2939" y="1231"/>
                    <a:pt x="2976" y="1593"/>
                    <a:pt x="2936" y="1940"/>
                  </a:cubicBezTo>
                  <a:cubicBezTo>
                    <a:pt x="2883" y="2403"/>
                    <a:pt x="2694" y="2851"/>
                    <a:pt x="2401" y="3213"/>
                  </a:cubicBezTo>
                  <a:cubicBezTo>
                    <a:pt x="2051" y="3645"/>
                    <a:pt x="1569" y="3944"/>
                    <a:pt x="1134" y="4290"/>
                  </a:cubicBezTo>
                  <a:cubicBezTo>
                    <a:pt x="699" y="4635"/>
                    <a:pt x="285" y="5065"/>
                    <a:pt x="170" y="5610"/>
                  </a:cubicBezTo>
                  <a:cubicBezTo>
                    <a:pt x="116" y="5865"/>
                    <a:pt x="132" y="6130"/>
                    <a:pt x="185" y="6384"/>
                  </a:cubicBezTo>
                  <a:cubicBezTo>
                    <a:pt x="249" y="6686"/>
                    <a:pt x="371" y="6986"/>
                    <a:pt x="596" y="7198"/>
                  </a:cubicBezTo>
                  <a:cubicBezTo>
                    <a:pt x="969" y="7550"/>
                    <a:pt x="1575" y="7579"/>
                    <a:pt x="2035" y="7351"/>
                  </a:cubicBezTo>
                  <a:cubicBezTo>
                    <a:pt x="2662" y="7040"/>
                    <a:pt x="3017" y="6182"/>
                    <a:pt x="2643" y="5590"/>
                  </a:cubicBezTo>
                  <a:cubicBezTo>
                    <a:pt x="2500" y="5363"/>
                    <a:pt x="2244" y="5189"/>
                    <a:pt x="1976" y="5210"/>
                  </a:cubicBezTo>
                  <a:cubicBezTo>
                    <a:pt x="1708" y="5231"/>
                    <a:pt x="1485" y="5458"/>
                    <a:pt x="1613" y="5730"/>
                  </a:cubicBezTo>
                </a:path>
              </a:pathLst>
            </a:custGeom>
            <a:noFill/>
            <a:ln w="10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37"/>
            <p:cNvSpPr/>
            <p:nvPr/>
          </p:nvSpPr>
          <p:spPr>
            <a:xfrm>
              <a:off x="9575325" y="3726325"/>
              <a:ext cx="31500" cy="23225"/>
            </a:xfrm>
            <a:custGeom>
              <a:avLst/>
              <a:gdLst/>
              <a:ahLst/>
              <a:cxnLst/>
              <a:rect l="l" t="t" r="r" b="b"/>
              <a:pathLst>
                <a:path w="1260" h="929" extrusionOk="0">
                  <a:moveTo>
                    <a:pt x="679" y="1"/>
                  </a:moveTo>
                  <a:cubicBezTo>
                    <a:pt x="334" y="1"/>
                    <a:pt x="1" y="402"/>
                    <a:pt x="297" y="772"/>
                  </a:cubicBezTo>
                  <a:cubicBezTo>
                    <a:pt x="385" y="881"/>
                    <a:pt x="503" y="928"/>
                    <a:pt x="622" y="928"/>
                  </a:cubicBezTo>
                  <a:cubicBezTo>
                    <a:pt x="937" y="928"/>
                    <a:pt x="1259" y="595"/>
                    <a:pt x="1038" y="192"/>
                  </a:cubicBezTo>
                  <a:cubicBezTo>
                    <a:pt x="938" y="57"/>
                    <a:pt x="808" y="1"/>
                    <a:pt x="67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37"/>
            <p:cNvSpPr/>
            <p:nvPr/>
          </p:nvSpPr>
          <p:spPr>
            <a:xfrm>
              <a:off x="9567975" y="3623325"/>
              <a:ext cx="31475" cy="23200"/>
            </a:xfrm>
            <a:custGeom>
              <a:avLst/>
              <a:gdLst/>
              <a:ahLst/>
              <a:cxnLst/>
              <a:rect l="l" t="t" r="r" b="b"/>
              <a:pathLst>
                <a:path w="1259" h="928" extrusionOk="0">
                  <a:moveTo>
                    <a:pt x="679" y="0"/>
                  </a:moveTo>
                  <a:cubicBezTo>
                    <a:pt x="334" y="0"/>
                    <a:pt x="0" y="401"/>
                    <a:pt x="297" y="771"/>
                  </a:cubicBezTo>
                  <a:cubicBezTo>
                    <a:pt x="385" y="880"/>
                    <a:pt x="503" y="928"/>
                    <a:pt x="621" y="928"/>
                  </a:cubicBezTo>
                  <a:cubicBezTo>
                    <a:pt x="937" y="928"/>
                    <a:pt x="1259" y="594"/>
                    <a:pt x="1037" y="190"/>
                  </a:cubicBezTo>
                  <a:cubicBezTo>
                    <a:pt x="937" y="56"/>
                    <a:pt x="807" y="0"/>
                    <a:pt x="679" y="0"/>
                  </a:cubicBezTo>
                  <a:close/>
                </a:path>
              </a:pathLst>
            </a:custGeom>
            <a:solidFill>
              <a:srgbClr val="BA8B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37"/>
            <p:cNvSpPr/>
            <p:nvPr/>
          </p:nvSpPr>
          <p:spPr>
            <a:xfrm>
              <a:off x="9554175" y="3584475"/>
              <a:ext cx="75400" cy="189525"/>
            </a:xfrm>
            <a:custGeom>
              <a:avLst/>
              <a:gdLst/>
              <a:ahLst/>
              <a:cxnLst/>
              <a:rect l="l" t="t" r="r" b="b"/>
              <a:pathLst>
                <a:path w="3016" h="7581" fill="none" extrusionOk="0">
                  <a:moveTo>
                    <a:pt x="2734" y="5477"/>
                  </a:moveTo>
                  <a:cubicBezTo>
                    <a:pt x="3016" y="6127"/>
                    <a:pt x="2698" y="6973"/>
                    <a:pt x="2059" y="7277"/>
                  </a:cubicBezTo>
                  <a:cubicBezTo>
                    <a:pt x="1418" y="7580"/>
                    <a:pt x="561" y="7289"/>
                    <a:pt x="238" y="6660"/>
                  </a:cubicBezTo>
                  <a:cubicBezTo>
                    <a:pt x="78" y="6350"/>
                    <a:pt x="41" y="5987"/>
                    <a:pt x="80" y="5641"/>
                  </a:cubicBezTo>
                  <a:cubicBezTo>
                    <a:pt x="134" y="5177"/>
                    <a:pt x="322" y="4730"/>
                    <a:pt x="616" y="4368"/>
                  </a:cubicBezTo>
                  <a:cubicBezTo>
                    <a:pt x="965" y="3936"/>
                    <a:pt x="1448" y="3636"/>
                    <a:pt x="1883" y="3290"/>
                  </a:cubicBezTo>
                  <a:cubicBezTo>
                    <a:pt x="2319" y="2944"/>
                    <a:pt x="2731" y="2514"/>
                    <a:pt x="2846" y="1970"/>
                  </a:cubicBezTo>
                  <a:cubicBezTo>
                    <a:pt x="2900" y="1716"/>
                    <a:pt x="2885" y="1451"/>
                    <a:pt x="2832" y="1196"/>
                  </a:cubicBezTo>
                  <a:cubicBezTo>
                    <a:pt x="2769" y="895"/>
                    <a:pt x="2646" y="593"/>
                    <a:pt x="2421" y="382"/>
                  </a:cubicBezTo>
                  <a:cubicBezTo>
                    <a:pt x="2047" y="31"/>
                    <a:pt x="1442" y="0"/>
                    <a:pt x="982" y="229"/>
                  </a:cubicBezTo>
                  <a:cubicBezTo>
                    <a:pt x="356" y="541"/>
                    <a:pt x="1" y="1397"/>
                    <a:pt x="373" y="1990"/>
                  </a:cubicBezTo>
                  <a:cubicBezTo>
                    <a:pt x="518" y="2218"/>
                    <a:pt x="773" y="2391"/>
                    <a:pt x="1040" y="2370"/>
                  </a:cubicBezTo>
                  <a:cubicBezTo>
                    <a:pt x="1309" y="2349"/>
                    <a:pt x="1531" y="2123"/>
                    <a:pt x="1405" y="1850"/>
                  </a:cubicBezTo>
                </a:path>
              </a:pathLst>
            </a:custGeom>
            <a:noFill/>
            <a:ln w="108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37"/>
            <p:cNvSpPr/>
            <p:nvPr/>
          </p:nvSpPr>
          <p:spPr>
            <a:xfrm>
              <a:off x="11209875" y="4490850"/>
              <a:ext cx="32725" cy="23225"/>
            </a:xfrm>
            <a:custGeom>
              <a:avLst/>
              <a:gdLst/>
              <a:ahLst/>
              <a:cxnLst/>
              <a:rect l="l" t="t" r="r" b="b"/>
              <a:pathLst>
                <a:path w="1309" h="929" extrusionOk="0">
                  <a:moveTo>
                    <a:pt x="661" y="0"/>
                  </a:moveTo>
                  <a:cubicBezTo>
                    <a:pt x="579" y="0"/>
                    <a:pt x="490" y="22"/>
                    <a:pt x="397" y="73"/>
                  </a:cubicBezTo>
                  <a:cubicBezTo>
                    <a:pt x="0" y="367"/>
                    <a:pt x="286" y="929"/>
                    <a:pt x="677" y="929"/>
                  </a:cubicBezTo>
                  <a:cubicBezTo>
                    <a:pt x="774" y="929"/>
                    <a:pt x="876" y="895"/>
                    <a:pt x="977" y="814"/>
                  </a:cubicBezTo>
                  <a:cubicBezTo>
                    <a:pt x="1309" y="548"/>
                    <a:pt x="1071" y="0"/>
                    <a:pt x="661" y="0"/>
                  </a:cubicBezTo>
                  <a:close/>
                </a:path>
              </a:pathLst>
            </a:custGeom>
            <a:solidFill>
              <a:srgbClr val="D3AF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37"/>
            <p:cNvSpPr/>
            <p:nvPr/>
          </p:nvSpPr>
          <p:spPr>
            <a:xfrm>
              <a:off x="11106850" y="4498200"/>
              <a:ext cx="32750" cy="23225"/>
            </a:xfrm>
            <a:custGeom>
              <a:avLst/>
              <a:gdLst/>
              <a:ahLst/>
              <a:cxnLst/>
              <a:rect l="l" t="t" r="r" b="b"/>
              <a:pathLst>
                <a:path w="1310" h="929" extrusionOk="0">
                  <a:moveTo>
                    <a:pt x="662" y="1"/>
                  </a:moveTo>
                  <a:cubicBezTo>
                    <a:pt x="579" y="1"/>
                    <a:pt x="490" y="23"/>
                    <a:pt x="396" y="75"/>
                  </a:cubicBezTo>
                  <a:cubicBezTo>
                    <a:pt x="1" y="368"/>
                    <a:pt x="287" y="929"/>
                    <a:pt x="678" y="929"/>
                  </a:cubicBezTo>
                  <a:cubicBezTo>
                    <a:pt x="774" y="929"/>
                    <a:pt x="877" y="895"/>
                    <a:pt x="978" y="814"/>
                  </a:cubicBezTo>
                  <a:cubicBezTo>
                    <a:pt x="1309" y="548"/>
                    <a:pt x="1071" y="1"/>
                    <a:pt x="662" y="1"/>
                  </a:cubicBezTo>
                  <a:close/>
                </a:path>
              </a:pathLst>
            </a:custGeom>
            <a:solidFill>
              <a:srgbClr val="BA8B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37"/>
            <p:cNvSpPr/>
            <p:nvPr/>
          </p:nvSpPr>
          <p:spPr>
            <a:xfrm>
              <a:off x="11073150" y="4464375"/>
              <a:ext cx="189525" cy="75400"/>
            </a:xfrm>
            <a:custGeom>
              <a:avLst/>
              <a:gdLst/>
              <a:ahLst/>
              <a:cxnLst/>
              <a:rect l="l" t="t" r="r" b="b"/>
              <a:pathLst>
                <a:path w="7581" h="3016" fill="none" extrusionOk="0">
                  <a:moveTo>
                    <a:pt x="5477" y="283"/>
                  </a:moveTo>
                  <a:cubicBezTo>
                    <a:pt x="6127" y="0"/>
                    <a:pt x="6973" y="318"/>
                    <a:pt x="7277" y="958"/>
                  </a:cubicBezTo>
                  <a:cubicBezTo>
                    <a:pt x="7580" y="1599"/>
                    <a:pt x="7290" y="2455"/>
                    <a:pt x="6660" y="2779"/>
                  </a:cubicBezTo>
                  <a:cubicBezTo>
                    <a:pt x="6350" y="2938"/>
                    <a:pt x="5988" y="2976"/>
                    <a:pt x="5641" y="2936"/>
                  </a:cubicBezTo>
                  <a:cubicBezTo>
                    <a:pt x="5177" y="2882"/>
                    <a:pt x="4730" y="2694"/>
                    <a:pt x="4368" y="2400"/>
                  </a:cubicBezTo>
                  <a:cubicBezTo>
                    <a:pt x="3936" y="2051"/>
                    <a:pt x="3636" y="1568"/>
                    <a:pt x="3290" y="1133"/>
                  </a:cubicBezTo>
                  <a:cubicBezTo>
                    <a:pt x="2944" y="698"/>
                    <a:pt x="2514" y="285"/>
                    <a:pt x="1971" y="170"/>
                  </a:cubicBezTo>
                  <a:cubicBezTo>
                    <a:pt x="1716" y="116"/>
                    <a:pt x="1451" y="132"/>
                    <a:pt x="1196" y="184"/>
                  </a:cubicBezTo>
                  <a:cubicBezTo>
                    <a:pt x="895" y="248"/>
                    <a:pt x="594" y="371"/>
                    <a:pt x="383" y="596"/>
                  </a:cubicBezTo>
                  <a:cubicBezTo>
                    <a:pt x="31" y="969"/>
                    <a:pt x="1" y="1574"/>
                    <a:pt x="229" y="2035"/>
                  </a:cubicBezTo>
                  <a:cubicBezTo>
                    <a:pt x="541" y="2660"/>
                    <a:pt x="1398" y="3016"/>
                    <a:pt x="1990" y="2642"/>
                  </a:cubicBezTo>
                  <a:cubicBezTo>
                    <a:pt x="2218" y="2499"/>
                    <a:pt x="2391" y="2243"/>
                    <a:pt x="2370" y="1976"/>
                  </a:cubicBezTo>
                  <a:cubicBezTo>
                    <a:pt x="2349" y="1708"/>
                    <a:pt x="2123" y="1485"/>
                    <a:pt x="1850" y="1612"/>
                  </a:cubicBezTo>
                </a:path>
              </a:pathLst>
            </a:custGeom>
            <a:noFill/>
            <a:ln w="10850" cap="rnd" cmpd="sng">
              <a:solidFill>
                <a:srgbClr val="BA8B2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37"/>
            <p:cNvSpPr/>
            <p:nvPr/>
          </p:nvSpPr>
          <p:spPr>
            <a:xfrm>
              <a:off x="10816875" y="4490850"/>
              <a:ext cx="32750" cy="23225"/>
            </a:xfrm>
            <a:custGeom>
              <a:avLst/>
              <a:gdLst/>
              <a:ahLst/>
              <a:cxnLst/>
              <a:rect l="l" t="t" r="r" b="b"/>
              <a:pathLst>
                <a:path w="1310" h="929" extrusionOk="0">
                  <a:moveTo>
                    <a:pt x="661" y="0"/>
                  </a:moveTo>
                  <a:cubicBezTo>
                    <a:pt x="579" y="0"/>
                    <a:pt x="489" y="22"/>
                    <a:pt x="396" y="73"/>
                  </a:cubicBezTo>
                  <a:cubicBezTo>
                    <a:pt x="0" y="367"/>
                    <a:pt x="287" y="929"/>
                    <a:pt x="678" y="929"/>
                  </a:cubicBezTo>
                  <a:cubicBezTo>
                    <a:pt x="774" y="929"/>
                    <a:pt x="877" y="895"/>
                    <a:pt x="978" y="814"/>
                  </a:cubicBezTo>
                  <a:cubicBezTo>
                    <a:pt x="1309" y="548"/>
                    <a:pt x="1071" y="0"/>
                    <a:pt x="661" y="0"/>
                  </a:cubicBezTo>
                  <a:close/>
                </a:path>
              </a:pathLst>
            </a:custGeom>
            <a:solidFill>
              <a:srgbClr val="D3AF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37"/>
            <p:cNvSpPr/>
            <p:nvPr/>
          </p:nvSpPr>
          <p:spPr>
            <a:xfrm>
              <a:off x="10713850" y="4498200"/>
              <a:ext cx="32750" cy="23225"/>
            </a:xfrm>
            <a:custGeom>
              <a:avLst/>
              <a:gdLst/>
              <a:ahLst/>
              <a:cxnLst/>
              <a:rect l="l" t="t" r="r" b="b"/>
              <a:pathLst>
                <a:path w="1310" h="929" extrusionOk="0">
                  <a:moveTo>
                    <a:pt x="662" y="1"/>
                  </a:moveTo>
                  <a:cubicBezTo>
                    <a:pt x="580" y="1"/>
                    <a:pt x="490" y="23"/>
                    <a:pt x="397" y="75"/>
                  </a:cubicBezTo>
                  <a:cubicBezTo>
                    <a:pt x="0" y="368"/>
                    <a:pt x="287" y="929"/>
                    <a:pt x="678" y="929"/>
                  </a:cubicBezTo>
                  <a:cubicBezTo>
                    <a:pt x="774" y="929"/>
                    <a:pt x="877" y="895"/>
                    <a:pt x="977" y="814"/>
                  </a:cubicBezTo>
                  <a:cubicBezTo>
                    <a:pt x="1310" y="548"/>
                    <a:pt x="1072" y="1"/>
                    <a:pt x="662" y="1"/>
                  </a:cubicBezTo>
                  <a:close/>
                </a:path>
              </a:pathLst>
            </a:custGeom>
            <a:solidFill>
              <a:srgbClr val="BA8B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37"/>
            <p:cNvSpPr/>
            <p:nvPr/>
          </p:nvSpPr>
          <p:spPr>
            <a:xfrm>
              <a:off x="10680175" y="4464375"/>
              <a:ext cx="189475" cy="75400"/>
            </a:xfrm>
            <a:custGeom>
              <a:avLst/>
              <a:gdLst/>
              <a:ahLst/>
              <a:cxnLst/>
              <a:rect l="l" t="t" r="r" b="b"/>
              <a:pathLst>
                <a:path w="7579" h="3016" fill="none" extrusionOk="0">
                  <a:moveTo>
                    <a:pt x="5475" y="283"/>
                  </a:moveTo>
                  <a:cubicBezTo>
                    <a:pt x="6126" y="0"/>
                    <a:pt x="6972" y="318"/>
                    <a:pt x="7275" y="958"/>
                  </a:cubicBezTo>
                  <a:cubicBezTo>
                    <a:pt x="7579" y="1599"/>
                    <a:pt x="7289" y="2455"/>
                    <a:pt x="6659" y="2779"/>
                  </a:cubicBezTo>
                  <a:cubicBezTo>
                    <a:pt x="6349" y="2938"/>
                    <a:pt x="5986" y="2976"/>
                    <a:pt x="5639" y="2936"/>
                  </a:cubicBezTo>
                  <a:cubicBezTo>
                    <a:pt x="5176" y="2882"/>
                    <a:pt x="4729" y="2694"/>
                    <a:pt x="4367" y="2400"/>
                  </a:cubicBezTo>
                  <a:cubicBezTo>
                    <a:pt x="3934" y="2051"/>
                    <a:pt x="3635" y="1568"/>
                    <a:pt x="3290" y="1133"/>
                  </a:cubicBezTo>
                  <a:cubicBezTo>
                    <a:pt x="2944" y="698"/>
                    <a:pt x="2514" y="285"/>
                    <a:pt x="1970" y="170"/>
                  </a:cubicBezTo>
                  <a:cubicBezTo>
                    <a:pt x="1715" y="116"/>
                    <a:pt x="1450" y="132"/>
                    <a:pt x="1196" y="184"/>
                  </a:cubicBezTo>
                  <a:cubicBezTo>
                    <a:pt x="893" y="248"/>
                    <a:pt x="593" y="371"/>
                    <a:pt x="381" y="596"/>
                  </a:cubicBezTo>
                  <a:cubicBezTo>
                    <a:pt x="30" y="969"/>
                    <a:pt x="0" y="1574"/>
                    <a:pt x="229" y="2035"/>
                  </a:cubicBezTo>
                  <a:cubicBezTo>
                    <a:pt x="540" y="2660"/>
                    <a:pt x="1397" y="3016"/>
                    <a:pt x="1989" y="2642"/>
                  </a:cubicBezTo>
                  <a:cubicBezTo>
                    <a:pt x="2216" y="2499"/>
                    <a:pt x="2391" y="2243"/>
                    <a:pt x="2370" y="1976"/>
                  </a:cubicBezTo>
                  <a:cubicBezTo>
                    <a:pt x="2349" y="1708"/>
                    <a:pt x="2121" y="1485"/>
                    <a:pt x="1849" y="1612"/>
                  </a:cubicBezTo>
                </a:path>
              </a:pathLst>
            </a:custGeom>
            <a:noFill/>
            <a:ln w="10850" cap="rnd" cmpd="sng">
              <a:solidFill>
                <a:srgbClr val="BA8B2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37"/>
            <p:cNvSpPr/>
            <p:nvPr/>
          </p:nvSpPr>
          <p:spPr>
            <a:xfrm>
              <a:off x="10894225" y="4491850"/>
              <a:ext cx="32725" cy="23225"/>
            </a:xfrm>
            <a:custGeom>
              <a:avLst/>
              <a:gdLst/>
              <a:ahLst/>
              <a:cxnLst/>
              <a:rect l="l" t="t" r="r" b="b"/>
              <a:pathLst>
                <a:path w="1309" h="929" extrusionOk="0">
                  <a:moveTo>
                    <a:pt x="631" y="1"/>
                  </a:moveTo>
                  <a:cubicBezTo>
                    <a:pt x="535" y="1"/>
                    <a:pt x="432" y="35"/>
                    <a:pt x="332" y="115"/>
                  </a:cubicBezTo>
                  <a:cubicBezTo>
                    <a:pt x="0" y="382"/>
                    <a:pt x="237" y="928"/>
                    <a:pt x="646" y="928"/>
                  </a:cubicBezTo>
                  <a:cubicBezTo>
                    <a:pt x="729" y="928"/>
                    <a:pt x="818" y="906"/>
                    <a:pt x="912" y="855"/>
                  </a:cubicBezTo>
                  <a:cubicBezTo>
                    <a:pt x="1308" y="562"/>
                    <a:pt x="1023" y="1"/>
                    <a:pt x="631" y="1"/>
                  </a:cubicBezTo>
                  <a:close/>
                </a:path>
              </a:pathLst>
            </a:custGeom>
            <a:solidFill>
              <a:srgbClr val="D3AF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37"/>
            <p:cNvSpPr/>
            <p:nvPr/>
          </p:nvSpPr>
          <p:spPr>
            <a:xfrm>
              <a:off x="10997225" y="4484475"/>
              <a:ext cx="32725" cy="23250"/>
            </a:xfrm>
            <a:custGeom>
              <a:avLst/>
              <a:gdLst/>
              <a:ahLst/>
              <a:cxnLst/>
              <a:rect l="l" t="t" r="r" b="b"/>
              <a:pathLst>
                <a:path w="1309" h="930" extrusionOk="0">
                  <a:moveTo>
                    <a:pt x="631" y="0"/>
                  </a:moveTo>
                  <a:cubicBezTo>
                    <a:pt x="535" y="0"/>
                    <a:pt x="432" y="34"/>
                    <a:pt x="332" y="115"/>
                  </a:cubicBezTo>
                  <a:cubicBezTo>
                    <a:pt x="0" y="381"/>
                    <a:pt x="238" y="929"/>
                    <a:pt x="648" y="929"/>
                  </a:cubicBezTo>
                  <a:cubicBezTo>
                    <a:pt x="730" y="929"/>
                    <a:pt x="820" y="907"/>
                    <a:pt x="913" y="856"/>
                  </a:cubicBezTo>
                  <a:cubicBezTo>
                    <a:pt x="1309" y="562"/>
                    <a:pt x="1023" y="0"/>
                    <a:pt x="631" y="0"/>
                  </a:cubicBezTo>
                  <a:close/>
                </a:path>
              </a:pathLst>
            </a:custGeom>
            <a:solidFill>
              <a:srgbClr val="BA8B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37"/>
            <p:cNvSpPr/>
            <p:nvPr/>
          </p:nvSpPr>
          <p:spPr>
            <a:xfrm>
              <a:off x="10874150" y="4466125"/>
              <a:ext cx="189500" cy="75425"/>
            </a:xfrm>
            <a:custGeom>
              <a:avLst/>
              <a:gdLst/>
              <a:ahLst/>
              <a:cxnLst/>
              <a:rect l="l" t="t" r="r" b="b"/>
              <a:pathLst>
                <a:path w="7580" h="3017" fill="none" extrusionOk="0">
                  <a:moveTo>
                    <a:pt x="2104" y="2735"/>
                  </a:moveTo>
                  <a:cubicBezTo>
                    <a:pt x="1454" y="3017"/>
                    <a:pt x="607" y="2699"/>
                    <a:pt x="304" y="2058"/>
                  </a:cubicBezTo>
                  <a:cubicBezTo>
                    <a:pt x="0" y="1419"/>
                    <a:pt x="291" y="562"/>
                    <a:pt x="920" y="237"/>
                  </a:cubicBezTo>
                  <a:cubicBezTo>
                    <a:pt x="1231" y="78"/>
                    <a:pt x="1594" y="42"/>
                    <a:pt x="1940" y="81"/>
                  </a:cubicBezTo>
                  <a:cubicBezTo>
                    <a:pt x="2404" y="134"/>
                    <a:pt x="2850" y="323"/>
                    <a:pt x="3213" y="616"/>
                  </a:cubicBezTo>
                  <a:cubicBezTo>
                    <a:pt x="3645" y="966"/>
                    <a:pt x="3945" y="1448"/>
                    <a:pt x="4290" y="1884"/>
                  </a:cubicBezTo>
                  <a:cubicBezTo>
                    <a:pt x="4636" y="2319"/>
                    <a:pt x="5066" y="2732"/>
                    <a:pt x="5610" y="2847"/>
                  </a:cubicBezTo>
                  <a:cubicBezTo>
                    <a:pt x="5864" y="2901"/>
                    <a:pt x="6130" y="2886"/>
                    <a:pt x="6384" y="2832"/>
                  </a:cubicBezTo>
                  <a:cubicBezTo>
                    <a:pt x="6687" y="2769"/>
                    <a:pt x="6987" y="2647"/>
                    <a:pt x="7198" y="2422"/>
                  </a:cubicBezTo>
                  <a:cubicBezTo>
                    <a:pt x="7549" y="2048"/>
                    <a:pt x="7580" y="1442"/>
                    <a:pt x="7351" y="983"/>
                  </a:cubicBezTo>
                  <a:cubicBezTo>
                    <a:pt x="7040" y="356"/>
                    <a:pt x="6183" y="1"/>
                    <a:pt x="5590" y="374"/>
                  </a:cubicBezTo>
                  <a:cubicBezTo>
                    <a:pt x="5363" y="517"/>
                    <a:pt x="5189" y="773"/>
                    <a:pt x="5210" y="1041"/>
                  </a:cubicBezTo>
                  <a:cubicBezTo>
                    <a:pt x="5231" y="1310"/>
                    <a:pt x="5458" y="1532"/>
                    <a:pt x="5731" y="1404"/>
                  </a:cubicBezTo>
                </a:path>
              </a:pathLst>
            </a:custGeom>
            <a:noFill/>
            <a:ln w="10850" cap="rnd" cmpd="sng">
              <a:solidFill>
                <a:srgbClr val="BA8B2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37"/>
            <p:cNvSpPr/>
            <p:nvPr/>
          </p:nvSpPr>
          <p:spPr>
            <a:xfrm>
              <a:off x="10955950" y="3626150"/>
              <a:ext cx="100650" cy="495475"/>
            </a:xfrm>
            <a:custGeom>
              <a:avLst/>
              <a:gdLst/>
              <a:ahLst/>
              <a:cxnLst/>
              <a:rect l="l" t="t" r="r" b="b"/>
              <a:pathLst>
                <a:path w="4026" h="19819" extrusionOk="0">
                  <a:moveTo>
                    <a:pt x="2012" y="1"/>
                  </a:moveTo>
                  <a:cubicBezTo>
                    <a:pt x="901" y="1"/>
                    <a:pt x="0" y="902"/>
                    <a:pt x="0" y="2014"/>
                  </a:cubicBezTo>
                  <a:lnTo>
                    <a:pt x="0" y="17806"/>
                  </a:lnTo>
                  <a:cubicBezTo>
                    <a:pt x="0" y="18917"/>
                    <a:pt x="901" y="19818"/>
                    <a:pt x="2012" y="19818"/>
                  </a:cubicBezTo>
                  <a:cubicBezTo>
                    <a:pt x="3124" y="19818"/>
                    <a:pt x="4025" y="18917"/>
                    <a:pt x="4025" y="17806"/>
                  </a:cubicBezTo>
                  <a:lnTo>
                    <a:pt x="4025" y="2014"/>
                  </a:lnTo>
                  <a:cubicBezTo>
                    <a:pt x="4025" y="902"/>
                    <a:pt x="3124"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37"/>
            <p:cNvSpPr/>
            <p:nvPr/>
          </p:nvSpPr>
          <p:spPr>
            <a:xfrm>
              <a:off x="10981875" y="3669825"/>
              <a:ext cx="48775" cy="406100"/>
            </a:xfrm>
            <a:custGeom>
              <a:avLst/>
              <a:gdLst/>
              <a:ahLst/>
              <a:cxnLst/>
              <a:rect l="l" t="t" r="r" b="b"/>
              <a:pathLst>
                <a:path w="1951" h="16244" extrusionOk="0">
                  <a:moveTo>
                    <a:pt x="975" y="0"/>
                  </a:moveTo>
                  <a:cubicBezTo>
                    <a:pt x="437" y="0"/>
                    <a:pt x="0" y="436"/>
                    <a:pt x="0" y="975"/>
                  </a:cubicBezTo>
                  <a:lnTo>
                    <a:pt x="0" y="15268"/>
                  </a:lnTo>
                  <a:cubicBezTo>
                    <a:pt x="0" y="15806"/>
                    <a:pt x="437" y="16243"/>
                    <a:pt x="975" y="16243"/>
                  </a:cubicBezTo>
                  <a:cubicBezTo>
                    <a:pt x="1514" y="16243"/>
                    <a:pt x="1950" y="15806"/>
                    <a:pt x="1950" y="15268"/>
                  </a:cubicBezTo>
                  <a:lnTo>
                    <a:pt x="1950" y="975"/>
                  </a:lnTo>
                  <a:cubicBezTo>
                    <a:pt x="1950" y="436"/>
                    <a:pt x="1514" y="0"/>
                    <a:pt x="9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37"/>
            <p:cNvSpPr/>
            <p:nvPr/>
          </p:nvSpPr>
          <p:spPr>
            <a:xfrm>
              <a:off x="10981700" y="3875500"/>
              <a:ext cx="72600" cy="98225"/>
            </a:xfrm>
            <a:custGeom>
              <a:avLst/>
              <a:gdLst/>
              <a:ahLst/>
              <a:cxnLst/>
              <a:rect l="l" t="t" r="r" b="b"/>
              <a:pathLst>
                <a:path w="2904" h="3929" extrusionOk="0">
                  <a:moveTo>
                    <a:pt x="2904" y="1"/>
                  </a:moveTo>
                  <a:lnTo>
                    <a:pt x="0" y="1837"/>
                  </a:lnTo>
                  <a:lnTo>
                    <a:pt x="0" y="3929"/>
                  </a:lnTo>
                  <a:lnTo>
                    <a:pt x="2904" y="1923"/>
                  </a:lnTo>
                  <a:lnTo>
                    <a:pt x="290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37"/>
            <p:cNvSpPr/>
            <p:nvPr/>
          </p:nvSpPr>
          <p:spPr>
            <a:xfrm>
              <a:off x="11029525" y="3861375"/>
              <a:ext cx="61925" cy="73825"/>
            </a:xfrm>
            <a:custGeom>
              <a:avLst/>
              <a:gdLst/>
              <a:ahLst/>
              <a:cxnLst/>
              <a:rect l="l" t="t" r="r" b="b"/>
              <a:pathLst>
                <a:path w="2477" h="2953" extrusionOk="0">
                  <a:moveTo>
                    <a:pt x="1158" y="0"/>
                  </a:moveTo>
                  <a:cubicBezTo>
                    <a:pt x="1155" y="0"/>
                    <a:pt x="1152" y="1"/>
                    <a:pt x="1149" y="2"/>
                  </a:cubicBezTo>
                  <a:lnTo>
                    <a:pt x="1" y="622"/>
                  </a:lnTo>
                  <a:lnTo>
                    <a:pt x="1257" y="2953"/>
                  </a:lnTo>
                  <a:lnTo>
                    <a:pt x="2405" y="2333"/>
                  </a:lnTo>
                  <a:cubicBezTo>
                    <a:pt x="2477" y="2295"/>
                    <a:pt x="2253" y="1742"/>
                    <a:pt x="1906" y="1099"/>
                  </a:cubicBezTo>
                  <a:cubicBezTo>
                    <a:pt x="1572" y="478"/>
                    <a:pt x="1245" y="0"/>
                    <a:pt x="1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37"/>
            <p:cNvSpPr/>
            <p:nvPr/>
          </p:nvSpPr>
          <p:spPr>
            <a:xfrm>
              <a:off x="11027750" y="3876850"/>
              <a:ext cx="35000" cy="58400"/>
            </a:xfrm>
            <a:custGeom>
              <a:avLst/>
              <a:gdLst/>
              <a:ahLst/>
              <a:cxnLst/>
              <a:rect l="l" t="t" r="r" b="b"/>
              <a:pathLst>
                <a:path w="1400" h="2336" extrusionOk="0">
                  <a:moveTo>
                    <a:pt x="81" y="1"/>
                  </a:moveTo>
                  <a:cubicBezTo>
                    <a:pt x="77" y="1"/>
                    <a:pt x="74" y="2"/>
                    <a:pt x="72" y="3"/>
                  </a:cubicBezTo>
                  <a:cubicBezTo>
                    <a:pt x="0" y="40"/>
                    <a:pt x="224" y="594"/>
                    <a:pt x="571" y="1237"/>
                  </a:cubicBezTo>
                  <a:cubicBezTo>
                    <a:pt x="905" y="1858"/>
                    <a:pt x="1232" y="2336"/>
                    <a:pt x="1319" y="2336"/>
                  </a:cubicBezTo>
                  <a:cubicBezTo>
                    <a:pt x="1322" y="2336"/>
                    <a:pt x="1325" y="2335"/>
                    <a:pt x="1328" y="2334"/>
                  </a:cubicBezTo>
                  <a:cubicBezTo>
                    <a:pt x="1399" y="2295"/>
                    <a:pt x="1176" y="1742"/>
                    <a:pt x="829" y="1099"/>
                  </a:cubicBezTo>
                  <a:cubicBezTo>
                    <a:pt x="495" y="479"/>
                    <a:pt x="168" y="1"/>
                    <a:pt x="81" y="1"/>
                  </a:cubicBezTo>
                  <a:close/>
                </a:path>
              </a:pathLst>
            </a:custGeom>
            <a:solidFill>
              <a:srgbClr val="7754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37"/>
            <p:cNvSpPr/>
            <p:nvPr/>
          </p:nvSpPr>
          <p:spPr>
            <a:xfrm>
              <a:off x="9465450" y="3331575"/>
              <a:ext cx="55325" cy="683800"/>
            </a:xfrm>
            <a:custGeom>
              <a:avLst/>
              <a:gdLst/>
              <a:ahLst/>
              <a:cxnLst/>
              <a:rect l="l" t="t" r="r" b="b"/>
              <a:pathLst>
                <a:path w="2213" h="27352" extrusionOk="0">
                  <a:moveTo>
                    <a:pt x="63" y="1"/>
                  </a:moveTo>
                  <a:cubicBezTo>
                    <a:pt x="28" y="1"/>
                    <a:pt x="0" y="29"/>
                    <a:pt x="0" y="64"/>
                  </a:cubicBezTo>
                  <a:lnTo>
                    <a:pt x="0" y="27289"/>
                  </a:lnTo>
                  <a:cubicBezTo>
                    <a:pt x="0" y="27323"/>
                    <a:pt x="28" y="27351"/>
                    <a:pt x="63" y="27351"/>
                  </a:cubicBezTo>
                  <a:lnTo>
                    <a:pt x="2213" y="27351"/>
                  </a:lnTo>
                  <a:lnTo>
                    <a:pt x="221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37"/>
            <p:cNvSpPr/>
            <p:nvPr/>
          </p:nvSpPr>
          <p:spPr>
            <a:xfrm>
              <a:off x="8960450" y="4543850"/>
              <a:ext cx="2793200" cy="336525"/>
            </a:xfrm>
            <a:custGeom>
              <a:avLst/>
              <a:gdLst/>
              <a:ahLst/>
              <a:cxnLst/>
              <a:rect l="l" t="t" r="r" b="b"/>
              <a:pathLst>
                <a:path w="111728" h="13461" extrusionOk="0">
                  <a:moveTo>
                    <a:pt x="181" y="1"/>
                  </a:moveTo>
                  <a:cubicBezTo>
                    <a:pt x="82" y="1"/>
                    <a:pt x="1" y="81"/>
                    <a:pt x="1" y="182"/>
                  </a:cubicBezTo>
                  <a:lnTo>
                    <a:pt x="1" y="13461"/>
                  </a:lnTo>
                  <a:lnTo>
                    <a:pt x="111728" y="13461"/>
                  </a:lnTo>
                  <a:lnTo>
                    <a:pt x="111728" y="182"/>
                  </a:lnTo>
                  <a:cubicBezTo>
                    <a:pt x="111728" y="81"/>
                    <a:pt x="111647" y="1"/>
                    <a:pt x="1115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37"/>
            <p:cNvSpPr/>
            <p:nvPr/>
          </p:nvSpPr>
          <p:spPr>
            <a:xfrm>
              <a:off x="8953900" y="4745675"/>
              <a:ext cx="2806325" cy="25"/>
            </a:xfrm>
            <a:custGeom>
              <a:avLst/>
              <a:gdLst/>
              <a:ahLst/>
              <a:cxnLst/>
              <a:rect l="l" t="t" r="r" b="b"/>
              <a:pathLst>
                <a:path w="112253" h="1" fill="none" extrusionOk="0">
                  <a:moveTo>
                    <a:pt x="0" y="1"/>
                  </a:moveTo>
                  <a:lnTo>
                    <a:pt x="112252" y="1"/>
                  </a:lnTo>
                </a:path>
              </a:pathLst>
            </a:custGeom>
            <a:solidFill>
              <a:srgbClr val="000000">
                <a:alpha val="25160"/>
              </a:srgbClr>
            </a:solidFill>
            <a:ln w="15100" cap="rnd" cmpd="sng">
              <a:solidFill>
                <a:srgbClr val="6E4A3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37"/>
            <p:cNvSpPr/>
            <p:nvPr/>
          </p:nvSpPr>
          <p:spPr>
            <a:xfrm>
              <a:off x="8960450" y="4666425"/>
              <a:ext cx="2793225" cy="213950"/>
            </a:xfrm>
            <a:custGeom>
              <a:avLst/>
              <a:gdLst/>
              <a:ahLst/>
              <a:cxnLst/>
              <a:rect l="l" t="t" r="r" b="b"/>
              <a:pathLst>
                <a:path w="111729" h="8558" extrusionOk="0">
                  <a:moveTo>
                    <a:pt x="1" y="1"/>
                  </a:moveTo>
                  <a:lnTo>
                    <a:pt x="1" y="8558"/>
                  </a:lnTo>
                  <a:lnTo>
                    <a:pt x="111729" y="8558"/>
                  </a:lnTo>
                  <a:lnTo>
                    <a:pt x="111729" y="5273"/>
                  </a:lnTo>
                  <a:cubicBezTo>
                    <a:pt x="104770" y="5519"/>
                    <a:pt x="95903" y="6251"/>
                    <a:pt x="84578" y="6251"/>
                  </a:cubicBezTo>
                  <a:cubicBezTo>
                    <a:pt x="14445" y="6251"/>
                    <a:pt x="1" y="1"/>
                    <a:pt x="1" y="1"/>
                  </a:cubicBez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TextBox 15">
            <a:extLst>
              <a:ext uri="{FF2B5EF4-FFF2-40B4-BE49-F238E27FC236}">
                <a16:creationId xmlns:a16="http://schemas.microsoft.com/office/drawing/2014/main" id="{A5A54D7C-A568-F2A2-3EB6-FCD696191A00}"/>
              </a:ext>
            </a:extLst>
          </p:cNvPr>
          <p:cNvSpPr txBox="1"/>
          <p:nvPr/>
        </p:nvSpPr>
        <p:spPr>
          <a:xfrm>
            <a:off x="2050871" y="431764"/>
            <a:ext cx="5039197" cy="646331"/>
          </a:xfrm>
          <a:prstGeom prst="rect">
            <a:avLst/>
          </a:prstGeom>
          <a:noFill/>
        </p:spPr>
        <p:txBody>
          <a:bodyPr wrap="square">
            <a:spAutoFit/>
          </a:bodyPr>
          <a:lstStyle/>
          <a:p>
            <a:pPr algn="ctr"/>
            <a:r>
              <a:rPr lang="en" sz="3600" b="1">
                <a:solidFill>
                  <a:schemeClr val="accent4"/>
                </a:solidFill>
                <a:latin typeface="+mj-lt"/>
              </a:rPr>
              <a:t>HƯỚNG DẪN VỀ NHÀ</a:t>
            </a:r>
            <a:endParaRPr lang="en-US" sz="3600" b="1">
              <a:solidFill>
                <a:schemeClr val="accent4"/>
              </a:solidFill>
              <a:latin typeface="+mj-lt"/>
            </a:endParaRPr>
          </a:p>
        </p:txBody>
      </p:sp>
      <p:sp>
        <p:nvSpPr>
          <p:cNvPr id="17" name="Rectangle: Rounded Corners 16">
            <a:extLst>
              <a:ext uri="{FF2B5EF4-FFF2-40B4-BE49-F238E27FC236}">
                <a16:creationId xmlns:a16="http://schemas.microsoft.com/office/drawing/2014/main" id="{0F73ABA4-232B-6CFE-A207-B05B404A777B}"/>
              </a:ext>
            </a:extLst>
          </p:cNvPr>
          <p:cNvSpPr/>
          <p:nvPr/>
        </p:nvSpPr>
        <p:spPr>
          <a:xfrm>
            <a:off x="305289" y="1154979"/>
            <a:ext cx="1603875" cy="2343145"/>
          </a:xfrm>
          <a:prstGeom prst="roundRect">
            <a:avLst>
              <a:gd name="adj" fmla="val 8221"/>
            </a:avLst>
          </a:prstGeom>
          <a:solidFill>
            <a:srgbClr val="FFFFFF"/>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rPr>
              <a:t>Ôn lại kiến thức đã học.</a:t>
            </a:r>
          </a:p>
        </p:txBody>
      </p:sp>
      <p:sp>
        <p:nvSpPr>
          <p:cNvPr id="18" name="Rectangle: Rounded Corners 17">
            <a:extLst>
              <a:ext uri="{FF2B5EF4-FFF2-40B4-BE49-F238E27FC236}">
                <a16:creationId xmlns:a16="http://schemas.microsoft.com/office/drawing/2014/main" id="{E36241BE-A851-3AC6-A290-015D426412BA}"/>
              </a:ext>
            </a:extLst>
          </p:cNvPr>
          <p:cNvSpPr/>
          <p:nvPr/>
        </p:nvSpPr>
        <p:spPr>
          <a:xfrm>
            <a:off x="2023514" y="1153541"/>
            <a:ext cx="2160168" cy="2343145"/>
          </a:xfrm>
          <a:prstGeom prst="roundRect">
            <a:avLst>
              <a:gd name="adj" fmla="val 3910"/>
            </a:avLst>
          </a:prstGeom>
          <a:solidFill>
            <a:srgbClr val="FFFFFF"/>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rPr>
              <a:t>Hoàn thành câu hỏi - phần Vận dụng SHS tr.19</a:t>
            </a:r>
          </a:p>
        </p:txBody>
      </p:sp>
      <p:sp>
        <p:nvSpPr>
          <p:cNvPr id="19" name="Rectangle: Rounded Corners 18">
            <a:extLst>
              <a:ext uri="{FF2B5EF4-FFF2-40B4-BE49-F238E27FC236}">
                <a16:creationId xmlns:a16="http://schemas.microsoft.com/office/drawing/2014/main" id="{1088CE39-B6A2-B6AC-FDD9-C813B52C7402}"/>
              </a:ext>
            </a:extLst>
          </p:cNvPr>
          <p:cNvSpPr/>
          <p:nvPr/>
        </p:nvSpPr>
        <p:spPr>
          <a:xfrm>
            <a:off x="4278886" y="1160272"/>
            <a:ext cx="1936178" cy="2343145"/>
          </a:xfrm>
          <a:prstGeom prst="roundRect">
            <a:avLst>
              <a:gd name="adj" fmla="val 5160"/>
            </a:avLst>
          </a:prstGeom>
          <a:solidFill>
            <a:srgbClr val="FFFFFF"/>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rPr>
              <a:t>Làm Bài 3 – SBT Lịch sử và Địa lí 8, phần Lịch sử. </a:t>
            </a:r>
          </a:p>
        </p:txBody>
      </p:sp>
      <p:sp>
        <p:nvSpPr>
          <p:cNvPr id="20" name="Rectangle: Rounded Corners 19">
            <a:extLst>
              <a:ext uri="{FF2B5EF4-FFF2-40B4-BE49-F238E27FC236}">
                <a16:creationId xmlns:a16="http://schemas.microsoft.com/office/drawing/2014/main" id="{B633811A-640D-06D0-5D56-35E4CE10C2C6}"/>
              </a:ext>
            </a:extLst>
          </p:cNvPr>
          <p:cNvSpPr/>
          <p:nvPr/>
        </p:nvSpPr>
        <p:spPr>
          <a:xfrm>
            <a:off x="6334545" y="1160272"/>
            <a:ext cx="2497841" cy="2343145"/>
          </a:xfrm>
          <a:prstGeom prst="roundRect">
            <a:avLst>
              <a:gd name="adj" fmla="val 4246"/>
            </a:avLst>
          </a:prstGeom>
          <a:solidFill>
            <a:srgbClr val="FFFFFF"/>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a:solidFill>
                  <a:srgbClr val="000000"/>
                </a:solidFill>
              </a:rPr>
              <a:t>Đọc và tìm hiểu trước nội dung </a:t>
            </a:r>
            <a:r>
              <a:rPr lang="vi-VN" sz="1800" b="1" i="1">
                <a:solidFill>
                  <a:srgbClr val="000000"/>
                </a:solidFill>
              </a:rPr>
              <a:t>Bài 3: Tình hình Đông Nam Á từ nửa sau thế kỉ XVI đến thế kỉ XIX. </a:t>
            </a:r>
            <a:endParaRPr lang="en-US" sz="1800" b="1" i="1">
              <a:solidFill>
                <a:srgbClr val="000000"/>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p:tgtEl>
                                          <p:spTgt spid="17"/>
                                        </p:tgtEl>
                                        <p:attrNameLst>
                                          <p:attrName>ppt_y</p:attrName>
                                        </p:attrNameLst>
                                      </p:cBhvr>
                                      <p:tavLst>
                                        <p:tav tm="0">
                                          <p:val>
                                            <p:strVal val="#ppt_y+#ppt_h*1.125000"/>
                                          </p:val>
                                        </p:tav>
                                        <p:tav tm="100000">
                                          <p:val>
                                            <p:strVal val="#ppt_y"/>
                                          </p:val>
                                        </p:tav>
                                      </p:tavLst>
                                    </p:anim>
                                    <p:animEffect transition="in" filter="wipe(up)">
                                      <p:cBhvr>
                                        <p:cTn id="8" dur="500"/>
                                        <p:tgtEl>
                                          <p:spTgt spid="17"/>
                                        </p:tgtEl>
                                      </p:cBhvr>
                                    </p:animEffect>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additive="base">
                                        <p:cTn id="12" dur="500"/>
                                        <p:tgtEl>
                                          <p:spTgt spid="18"/>
                                        </p:tgtEl>
                                        <p:attrNameLst>
                                          <p:attrName>ppt_y</p:attrName>
                                        </p:attrNameLst>
                                      </p:cBhvr>
                                      <p:tavLst>
                                        <p:tav tm="0">
                                          <p:val>
                                            <p:strVal val="#ppt_y+#ppt_h*1.125000"/>
                                          </p:val>
                                        </p:tav>
                                        <p:tav tm="100000">
                                          <p:val>
                                            <p:strVal val="#ppt_y"/>
                                          </p:val>
                                        </p:tav>
                                      </p:tavLst>
                                    </p:anim>
                                    <p:animEffect transition="in" filter="wipe(up)">
                                      <p:cBhvr>
                                        <p:cTn id="13" dur="500"/>
                                        <p:tgtEl>
                                          <p:spTgt spid="18"/>
                                        </p:tgtEl>
                                      </p:cBhvr>
                                    </p:animEffect>
                                  </p:childTnLst>
                                </p:cTn>
                              </p:par>
                            </p:childTnLst>
                          </p:cTn>
                        </p:par>
                        <p:par>
                          <p:cTn id="14" fill="hold">
                            <p:stCondLst>
                              <p:cond delay="1000"/>
                            </p:stCondLst>
                            <p:childTnLst>
                              <p:par>
                                <p:cTn id="15" presetID="12" presetClass="entr" presetSubtype="4"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p:tgtEl>
                                          <p:spTgt spid="19"/>
                                        </p:tgtEl>
                                        <p:attrNameLst>
                                          <p:attrName>ppt_y</p:attrName>
                                        </p:attrNameLst>
                                      </p:cBhvr>
                                      <p:tavLst>
                                        <p:tav tm="0">
                                          <p:val>
                                            <p:strVal val="#ppt_y+#ppt_h*1.125000"/>
                                          </p:val>
                                        </p:tav>
                                        <p:tav tm="100000">
                                          <p:val>
                                            <p:strVal val="#ppt_y"/>
                                          </p:val>
                                        </p:tav>
                                      </p:tavLst>
                                    </p:anim>
                                    <p:animEffect transition="in" filter="wipe(up)">
                                      <p:cBhvr>
                                        <p:cTn id="18" dur="500"/>
                                        <p:tgtEl>
                                          <p:spTgt spid="19"/>
                                        </p:tgtEl>
                                      </p:cBhvr>
                                    </p:animEffect>
                                  </p:childTnLst>
                                </p:cTn>
                              </p:par>
                            </p:childTnLst>
                          </p:cTn>
                        </p:par>
                        <p:par>
                          <p:cTn id="19" fill="hold">
                            <p:stCondLst>
                              <p:cond delay="1500"/>
                            </p:stCondLst>
                            <p:childTnLst>
                              <p:par>
                                <p:cTn id="20" presetID="12" presetClass="entr" presetSubtype="4"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p:tgtEl>
                                          <p:spTgt spid="20"/>
                                        </p:tgtEl>
                                        <p:attrNameLst>
                                          <p:attrName>ppt_y</p:attrName>
                                        </p:attrNameLst>
                                      </p:cBhvr>
                                      <p:tavLst>
                                        <p:tav tm="0">
                                          <p:val>
                                            <p:strVal val="#ppt_y+#ppt_h*1.125000"/>
                                          </p:val>
                                        </p:tav>
                                        <p:tav tm="100000">
                                          <p:val>
                                            <p:strVal val="#ppt_y"/>
                                          </p:val>
                                        </p:tav>
                                      </p:tavLst>
                                    </p:anim>
                                    <p:animEffect transition="in" filter="wipe(up)">
                                      <p:cBhvr>
                                        <p:cTn id="2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58" name="Google Shape;758;p27"/>
          <p:cNvSpPr/>
          <p:nvPr/>
        </p:nvSpPr>
        <p:spPr>
          <a:xfrm>
            <a:off x="6408606" y="280121"/>
            <a:ext cx="2938150" cy="689200"/>
          </a:xfrm>
          <a:custGeom>
            <a:avLst/>
            <a:gdLst/>
            <a:ahLst/>
            <a:cxnLst/>
            <a:rect l="l" t="t" r="r" b="b"/>
            <a:pathLst>
              <a:path w="117526" h="27568" extrusionOk="0">
                <a:moveTo>
                  <a:pt x="112661" y="25165"/>
                </a:moveTo>
                <a:cubicBezTo>
                  <a:pt x="102794" y="28528"/>
                  <a:pt x="63549" y="27687"/>
                  <a:pt x="53726" y="26492"/>
                </a:cubicBezTo>
                <a:cubicBezTo>
                  <a:pt x="43904" y="25297"/>
                  <a:pt x="62177" y="19634"/>
                  <a:pt x="53726" y="17997"/>
                </a:cubicBezTo>
                <a:cubicBezTo>
                  <a:pt x="45275" y="16360"/>
                  <a:pt x="9879" y="18085"/>
                  <a:pt x="3021" y="16669"/>
                </a:cubicBezTo>
                <a:cubicBezTo>
                  <a:pt x="-3837" y="15253"/>
                  <a:pt x="1959" y="10387"/>
                  <a:pt x="12578" y="9502"/>
                </a:cubicBezTo>
                <a:cubicBezTo>
                  <a:pt x="23197" y="8617"/>
                  <a:pt x="51691" y="12909"/>
                  <a:pt x="66734" y="11360"/>
                </a:cubicBezTo>
                <a:cubicBezTo>
                  <a:pt x="81777" y="9811"/>
                  <a:pt x="95139" y="1051"/>
                  <a:pt x="102838" y="210"/>
                </a:cubicBezTo>
                <a:cubicBezTo>
                  <a:pt x="110537" y="-631"/>
                  <a:pt x="111289" y="2157"/>
                  <a:pt x="112926" y="6316"/>
                </a:cubicBezTo>
                <a:cubicBezTo>
                  <a:pt x="114563" y="10475"/>
                  <a:pt x="122528" y="21802"/>
                  <a:pt x="112661" y="25165"/>
                </a:cubicBezTo>
                <a:close/>
              </a:path>
            </a:pathLst>
          </a:custGeom>
          <a:solidFill>
            <a:srgbClr val="FFFFFF">
              <a:alpha val="70440"/>
            </a:srgbClr>
          </a:solidFill>
          <a:ln>
            <a:noFill/>
          </a:ln>
        </p:spPr>
      </p:sp>
      <p:sp>
        <p:nvSpPr>
          <p:cNvPr id="780" name="TextBox 16">
            <a:extLst>
              <a:ext uri="{FF2B5EF4-FFF2-40B4-BE49-F238E27FC236}">
                <a16:creationId xmlns:a16="http://schemas.microsoft.com/office/drawing/2014/main" id="{C92E186E-306F-79DB-0021-8C1F1DA9270F}"/>
              </a:ext>
            </a:extLst>
          </p:cNvPr>
          <p:cNvSpPr txBox="1"/>
          <p:nvPr/>
        </p:nvSpPr>
        <p:spPr>
          <a:xfrm>
            <a:off x="2438400" y="495860"/>
            <a:ext cx="4267200" cy="509948"/>
          </a:xfrm>
          <a:prstGeom prst="rect">
            <a:avLst/>
          </a:prstGeom>
        </p:spPr>
        <p:txBody>
          <a:bodyPr wrap="square" lIns="0" tIns="0" rIns="0" bIns="0" rtlCol="0" anchor="t">
            <a:spAutoFit/>
          </a:bodyPr>
          <a:lstStyle/>
          <a:p>
            <a:pPr algn="ctr" defTabSz="457200">
              <a:lnSpc>
                <a:spcPts val="4320"/>
              </a:lnSpc>
              <a:buClrTx/>
            </a:pPr>
            <a:r>
              <a:rPr lang="en-US" sz="3300" b="1" kern="1200" dirty="0">
                <a:solidFill>
                  <a:prstClr val="black"/>
                </a:solidFill>
                <a:latin typeface="Arial" panose="020B0604020202020204" pitchFamily="34" charset="0"/>
                <a:ea typeface="+mn-ea"/>
                <a:cs typeface="Arial" panose="020B0604020202020204" pitchFamily="34" charset="0"/>
              </a:rPr>
              <a:t>NỘI DUNG BÀI HỌC</a:t>
            </a:r>
          </a:p>
        </p:txBody>
      </p:sp>
      <p:grpSp>
        <p:nvGrpSpPr>
          <p:cNvPr id="788" name="Group 787">
            <a:extLst>
              <a:ext uri="{FF2B5EF4-FFF2-40B4-BE49-F238E27FC236}">
                <a16:creationId xmlns:a16="http://schemas.microsoft.com/office/drawing/2014/main" id="{C829BAA8-67F4-BE27-9A95-6526BC5A11C4}"/>
              </a:ext>
            </a:extLst>
          </p:cNvPr>
          <p:cNvGrpSpPr/>
          <p:nvPr/>
        </p:nvGrpSpPr>
        <p:grpSpPr>
          <a:xfrm>
            <a:off x="363800" y="1307164"/>
            <a:ext cx="4149200" cy="2853356"/>
            <a:chOff x="-2721465" y="2647354"/>
            <a:chExt cx="8298398" cy="5706708"/>
          </a:xfrm>
        </p:grpSpPr>
        <p:grpSp>
          <p:nvGrpSpPr>
            <p:cNvPr id="789" name="Group 788">
              <a:extLst>
                <a:ext uri="{FF2B5EF4-FFF2-40B4-BE49-F238E27FC236}">
                  <a16:creationId xmlns:a16="http://schemas.microsoft.com/office/drawing/2014/main" id="{CE7CEE72-4DAA-0231-BCD6-A660DA11A53B}"/>
                </a:ext>
              </a:extLst>
            </p:cNvPr>
            <p:cNvGrpSpPr/>
            <p:nvPr/>
          </p:nvGrpSpPr>
          <p:grpSpPr>
            <a:xfrm>
              <a:off x="-2660303" y="2647354"/>
              <a:ext cx="8237236" cy="5706708"/>
              <a:chOff x="-2660303" y="2647355"/>
              <a:chExt cx="8237236" cy="4910154"/>
            </a:xfrm>
          </p:grpSpPr>
          <p:sp>
            <p:nvSpPr>
              <p:cNvPr id="791" name="Rectangle 790">
                <a:extLst>
                  <a:ext uri="{FF2B5EF4-FFF2-40B4-BE49-F238E27FC236}">
                    <a16:creationId xmlns:a16="http://schemas.microsoft.com/office/drawing/2014/main" id="{87FDF958-E8A2-5890-A843-A4821F392AB6}"/>
                  </a:ext>
                </a:extLst>
              </p:cNvPr>
              <p:cNvSpPr/>
              <p:nvPr/>
            </p:nvSpPr>
            <p:spPr>
              <a:xfrm>
                <a:off x="-2660303" y="2966279"/>
                <a:ext cx="8237236" cy="459123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2200" kern="1200">
                  <a:solidFill>
                    <a:prstClr val="black"/>
                  </a:solidFill>
                  <a:latin typeface="Arial" panose="020B0604020202020204" pitchFamily="34" charset="0"/>
                  <a:cs typeface="Arial" panose="020B0604020202020204" pitchFamily="34" charset="0"/>
                </a:endParaRPr>
              </a:p>
            </p:txBody>
          </p:sp>
          <p:grpSp>
            <p:nvGrpSpPr>
              <p:cNvPr id="792" name="Group 791">
                <a:extLst>
                  <a:ext uri="{FF2B5EF4-FFF2-40B4-BE49-F238E27FC236}">
                    <a16:creationId xmlns:a16="http://schemas.microsoft.com/office/drawing/2014/main" id="{4ADCDDBE-3C80-C8F9-8D11-FBB71BD2DB64}"/>
                  </a:ext>
                </a:extLst>
              </p:cNvPr>
              <p:cNvGrpSpPr/>
              <p:nvPr/>
            </p:nvGrpSpPr>
            <p:grpSpPr>
              <a:xfrm>
                <a:off x="738157" y="2647355"/>
                <a:ext cx="1847521" cy="1932048"/>
                <a:chOff x="738157" y="2647355"/>
                <a:chExt cx="1847521" cy="1932048"/>
              </a:xfrm>
            </p:grpSpPr>
            <p:pic>
              <p:nvPicPr>
                <p:cNvPr id="793" name="Picture 3">
                  <a:extLst>
                    <a:ext uri="{FF2B5EF4-FFF2-40B4-BE49-F238E27FC236}">
                      <a16:creationId xmlns:a16="http://schemas.microsoft.com/office/drawing/2014/main" id="{5D4EF097-D457-A0C2-E747-F5B4F9E0E795}"/>
                    </a:ext>
                  </a:extLst>
                </p:cNvPr>
                <p:cNvPicPr>
                  <a:picLocks noChangeAspect="1"/>
                </p:cNvPicPr>
                <p:nvPr/>
              </p:nvPicPr>
              <p:blipFill>
                <a:blip r:embed="rId3"/>
                <a:srcRect/>
                <a:stretch>
                  <a:fillRect/>
                </a:stretch>
              </p:blipFill>
              <p:spPr>
                <a:xfrm>
                  <a:off x="738157" y="2647355"/>
                  <a:ext cx="1847521" cy="1932048"/>
                </a:xfrm>
                <a:prstGeom prst="rect">
                  <a:avLst/>
                </a:prstGeom>
              </p:spPr>
            </p:pic>
            <p:sp>
              <p:nvSpPr>
                <p:cNvPr id="794" name="TextBox 793">
                  <a:extLst>
                    <a:ext uri="{FF2B5EF4-FFF2-40B4-BE49-F238E27FC236}">
                      <a16:creationId xmlns:a16="http://schemas.microsoft.com/office/drawing/2014/main" id="{CDC4A221-F571-B1FB-C4C9-16C575D21A5F}"/>
                    </a:ext>
                  </a:extLst>
                </p:cNvPr>
                <p:cNvSpPr txBox="1"/>
                <p:nvPr/>
              </p:nvSpPr>
              <p:spPr>
                <a:xfrm>
                  <a:off x="1070015" y="3424831"/>
                  <a:ext cx="828244" cy="1032783"/>
                </a:xfrm>
                <a:prstGeom prst="rect">
                  <a:avLst/>
                </a:prstGeom>
                <a:noFill/>
              </p:spPr>
              <p:txBody>
                <a:bodyPr wrap="square">
                  <a:spAutoFit/>
                </a:bodyPr>
                <a:lstStyle/>
                <a:p>
                  <a:pPr algn="ctr" defTabSz="457200">
                    <a:buClrTx/>
                  </a:pPr>
                  <a:r>
                    <a:rPr lang="en-US" sz="3300" b="1" kern="1200">
                      <a:solidFill>
                        <a:prstClr val="black"/>
                      </a:solidFill>
                      <a:latin typeface="Arial" panose="020B0604020202020204" pitchFamily="34" charset="0"/>
                      <a:ea typeface="+mn-ea"/>
                      <a:cs typeface="Arial" panose="020B0604020202020204" pitchFamily="34" charset="0"/>
                    </a:rPr>
                    <a:t>1</a:t>
                  </a:r>
                </a:p>
              </p:txBody>
            </p:sp>
          </p:grpSp>
        </p:grpSp>
        <p:sp>
          <p:nvSpPr>
            <p:cNvPr id="790" name="TextBox 789">
              <a:extLst>
                <a:ext uri="{FF2B5EF4-FFF2-40B4-BE49-F238E27FC236}">
                  <a16:creationId xmlns:a16="http://schemas.microsoft.com/office/drawing/2014/main" id="{939A8036-24AC-AC2D-7F9E-7841A6491FF8}"/>
                </a:ext>
              </a:extLst>
            </p:cNvPr>
            <p:cNvSpPr txBox="1"/>
            <p:nvPr/>
          </p:nvSpPr>
          <p:spPr>
            <a:xfrm>
              <a:off x="-2721465" y="5460220"/>
              <a:ext cx="8237234" cy="2090445"/>
            </a:xfrm>
            <a:prstGeom prst="rect">
              <a:avLst/>
            </a:prstGeom>
            <a:noFill/>
          </p:spPr>
          <p:txBody>
            <a:bodyPr wrap="square">
              <a:spAutoFit/>
            </a:bodyPr>
            <a:lstStyle/>
            <a:p>
              <a:pPr algn="ctr" defTabSz="457200">
                <a:lnSpc>
                  <a:spcPct val="150000"/>
                </a:lnSpc>
                <a:buClrTx/>
              </a:pPr>
              <a:r>
                <a:rPr lang="vi-VN" sz="2200" kern="1200">
                  <a:solidFill>
                    <a:prstClr val="black"/>
                  </a:solidFill>
                  <a:latin typeface="Arial" panose="020B0604020202020204" pitchFamily="34" charset="0"/>
                  <a:ea typeface="+mn-ea"/>
                  <a:cs typeface="Arial" panose="020B0604020202020204" pitchFamily="34" charset="0"/>
                </a:rPr>
                <a:t>Những thành tựu tiêu biểu trong cách mạng công nghiệp</a:t>
              </a:r>
              <a:endParaRPr lang="en-US" sz="2200" kern="1200">
                <a:solidFill>
                  <a:prstClr val="black"/>
                </a:solidFill>
                <a:latin typeface="Arial" panose="020B0604020202020204" pitchFamily="34" charset="0"/>
                <a:ea typeface="+mn-ea"/>
                <a:cs typeface="Arial" panose="020B0604020202020204" pitchFamily="34" charset="0"/>
              </a:endParaRPr>
            </a:p>
          </p:txBody>
        </p:sp>
      </p:grpSp>
      <p:grpSp>
        <p:nvGrpSpPr>
          <p:cNvPr id="2" name="Group 1">
            <a:extLst>
              <a:ext uri="{FF2B5EF4-FFF2-40B4-BE49-F238E27FC236}">
                <a16:creationId xmlns:a16="http://schemas.microsoft.com/office/drawing/2014/main" id="{54E442E6-5426-B04A-3AAA-E6A8039422E9}"/>
              </a:ext>
            </a:extLst>
          </p:cNvPr>
          <p:cNvGrpSpPr/>
          <p:nvPr/>
        </p:nvGrpSpPr>
        <p:grpSpPr>
          <a:xfrm>
            <a:off x="4661581" y="1307164"/>
            <a:ext cx="4118619" cy="2853356"/>
            <a:chOff x="-2660303" y="2647354"/>
            <a:chExt cx="8237236" cy="5706708"/>
          </a:xfrm>
        </p:grpSpPr>
        <p:grpSp>
          <p:nvGrpSpPr>
            <p:cNvPr id="3" name="Group 2">
              <a:extLst>
                <a:ext uri="{FF2B5EF4-FFF2-40B4-BE49-F238E27FC236}">
                  <a16:creationId xmlns:a16="http://schemas.microsoft.com/office/drawing/2014/main" id="{23AF91CA-7CD3-CF77-B67B-8033E875BBF5}"/>
                </a:ext>
              </a:extLst>
            </p:cNvPr>
            <p:cNvGrpSpPr/>
            <p:nvPr/>
          </p:nvGrpSpPr>
          <p:grpSpPr>
            <a:xfrm>
              <a:off x="-2660303" y="2647354"/>
              <a:ext cx="8237236" cy="5706708"/>
              <a:chOff x="-2660303" y="2647355"/>
              <a:chExt cx="8237236" cy="4910154"/>
            </a:xfrm>
          </p:grpSpPr>
          <p:sp>
            <p:nvSpPr>
              <p:cNvPr id="5" name="Rectangle 4">
                <a:extLst>
                  <a:ext uri="{FF2B5EF4-FFF2-40B4-BE49-F238E27FC236}">
                    <a16:creationId xmlns:a16="http://schemas.microsoft.com/office/drawing/2014/main" id="{3EAC8E92-6621-F2FF-93A2-90F99FB1B7DD}"/>
                  </a:ext>
                </a:extLst>
              </p:cNvPr>
              <p:cNvSpPr/>
              <p:nvPr/>
            </p:nvSpPr>
            <p:spPr>
              <a:xfrm>
                <a:off x="-2660303" y="2966279"/>
                <a:ext cx="8237236" cy="459123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2200" kern="1200">
                  <a:solidFill>
                    <a:prstClr val="black"/>
                  </a:solidFill>
                  <a:latin typeface="Arial" panose="020B0604020202020204" pitchFamily="34" charset="0"/>
                  <a:cs typeface="Arial" panose="020B0604020202020204" pitchFamily="34" charset="0"/>
                </a:endParaRPr>
              </a:p>
            </p:txBody>
          </p:sp>
          <p:grpSp>
            <p:nvGrpSpPr>
              <p:cNvPr id="6" name="Group 5">
                <a:extLst>
                  <a:ext uri="{FF2B5EF4-FFF2-40B4-BE49-F238E27FC236}">
                    <a16:creationId xmlns:a16="http://schemas.microsoft.com/office/drawing/2014/main" id="{37F46D78-90F5-9DBB-1AC5-BD19E463B6F6}"/>
                  </a:ext>
                </a:extLst>
              </p:cNvPr>
              <p:cNvGrpSpPr/>
              <p:nvPr/>
            </p:nvGrpSpPr>
            <p:grpSpPr>
              <a:xfrm>
                <a:off x="738157" y="2647355"/>
                <a:ext cx="1847521" cy="1932048"/>
                <a:chOff x="738157" y="2647355"/>
                <a:chExt cx="1847521" cy="1932048"/>
              </a:xfrm>
            </p:grpSpPr>
            <p:pic>
              <p:nvPicPr>
                <p:cNvPr id="7" name="Picture 3">
                  <a:extLst>
                    <a:ext uri="{FF2B5EF4-FFF2-40B4-BE49-F238E27FC236}">
                      <a16:creationId xmlns:a16="http://schemas.microsoft.com/office/drawing/2014/main" id="{BDD7F916-9549-7E0E-4FC0-580FEA0636DF}"/>
                    </a:ext>
                  </a:extLst>
                </p:cNvPr>
                <p:cNvPicPr>
                  <a:picLocks noChangeAspect="1"/>
                </p:cNvPicPr>
                <p:nvPr/>
              </p:nvPicPr>
              <p:blipFill>
                <a:blip r:embed="rId3"/>
                <a:srcRect/>
                <a:stretch>
                  <a:fillRect/>
                </a:stretch>
              </p:blipFill>
              <p:spPr>
                <a:xfrm>
                  <a:off x="738157" y="2647355"/>
                  <a:ext cx="1847521" cy="1932048"/>
                </a:xfrm>
                <a:prstGeom prst="rect">
                  <a:avLst/>
                </a:prstGeom>
              </p:spPr>
            </p:pic>
            <p:sp>
              <p:nvSpPr>
                <p:cNvPr id="8" name="TextBox 7">
                  <a:extLst>
                    <a:ext uri="{FF2B5EF4-FFF2-40B4-BE49-F238E27FC236}">
                      <a16:creationId xmlns:a16="http://schemas.microsoft.com/office/drawing/2014/main" id="{6DD486CD-5282-B1D4-36A3-68D7D8371FC6}"/>
                    </a:ext>
                  </a:extLst>
                </p:cNvPr>
                <p:cNvSpPr txBox="1"/>
                <p:nvPr/>
              </p:nvSpPr>
              <p:spPr>
                <a:xfrm>
                  <a:off x="1070015" y="3424831"/>
                  <a:ext cx="828244" cy="1032783"/>
                </a:xfrm>
                <a:prstGeom prst="rect">
                  <a:avLst/>
                </a:prstGeom>
                <a:noFill/>
              </p:spPr>
              <p:txBody>
                <a:bodyPr wrap="square">
                  <a:spAutoFit/>
                </a:bodyPr>
                <a:lstStyle/>
                <a:p>
                  <a:pPr algn="ctr" defTabSz="457200">
                    <a:buClrTx/>
                  </a:pPr>
                  <a:r>
                    <a:rPr lang="en-US" sz="3300" b="1" kern="1200">
                      <a:solidFill>
                        <a:prstClr val="black"/>
                      </a:solidFill>
                      <a:latin typeface="Arial" panose="020B0604020202020204" pitchFamily="34" charset="0"/>
                      <a:ea typeface="+mn-ea"/>
                      <a:cs typeface="Arial" panose="020B0604020202020204" pitchFamily="34" charset="0"/>
                    </a:rPr>
                    <a:t>2</a:t>
                  </a:r>
                </a:p>
              </p:txBody>
            </p:sp>
          </p:grpSp>
        </p:grpSp>
        <p:sp>
          <p:nvSpPr>
            <p:cNvPr id="4" name="TextBox 3">
              <a:extLst>
                <a:ext uri="{FF2B5EF4-FFF2-40B4-BE49-F238E27FC236}">
                  <a16:creationId xmlns:a16="http://schemas.microsoft.com/office/drawing/2014/main" id="{316ECEFB-CD90-AC15-2C86-CBACEF7DFDF6}"/>
                </a:ext>
              </a:extLst>
            </p:cNvPr>
            <p:cNvSpPr txBox="1"/>
            <p:nvPr/>
          </p:nvSpPr>
          <p:spPr>
            <a:xfrm>
              <a:off x="-2201347" y="4956483"/>
              <a:ext cx="7258160" cy="3106106"/>
            </a:xfrm>
            <a:prstGeom prst="rect">
              <a:avLst/>
            </a:prstGeom>
            <a:noFill/>
          </p:spPr>
          <p:txBody>
            <a:bodyPr wrap="square">
              <a:spAutoFit/>
            </a:bodyPr>
            <a:lstStyle/>
            <a:p>
              <a:pPr algn="ctr" defTabSz="457200">
                <a:lnSpc>
                  <a:spcPct val="150000"/>
                </a:lnSpc>
                <a:buClrTx/>
              </a:pPr>
              <a:r>
                <a:rPr lang="en-US" sz="2200" kern="1200">
                  <a:solidFill>
                    <a:prstClr val="black"/>
                  </a:solidFill>
                  <a:latin typeface="Arial" panose="020B0604020202020204" pitchFamily="34" charset="0"/>
                  <a:ea typeface="+mn-ea"/>
                  <a:cs typeface="Arial" panose="020B0604020202020204" pitchFamily="34" charset="0"/>
                </a:rPr>
                <a:t>Những tác động của cách mạng công nghiệp đối với sản xuất và đời sống</a:t>
              </a:r>
            </a:p>
          </p:txBody>
        </p:sp>
      </p:grpSp>
      <p:grpSp>
        <p:nvGrpSpPr>
          <p:cNvPr id="9" name="Google Shape;2308;p37">
            <a:extLst>
              <a:ext uri="{FF2B5EF4-FFF2-40B4-BE49-F238E27FC236}">
                <a16:creationId xmlns:a16="http://schemas.microsoft.com/office/drawing/2014/main" id="{39708F64-20FD-BA00-7632-F3DA4612EFDE}"/>
              </a:ext>
            </a:extLst>
          </p:cNvPr>
          <p:cNvGrpSpPr/>
          <p:nvPr/>
        </p:nvGrpSpPr>
        <p:grpSpPr>
          <a:xfrm>
            <a:off x="2161896" y="3868607"/>
            <a:ext cx="2239625" cy="985525"/>
            <a:chOff x="1491800" y="3842575"/>
            <a:chExt cx="2239625" cy="985525"/>
          </a:xfrm>
        </p:grpSpPr>
        <p:sp>
          <p:nvSpPr>
            <p:cNvPr id="10" name="Google Shape;2309;p37">
              <a:extLst>
                <a:ext uri="{FF2B5EF4-FFF2-40B4-BE49-F238E27FC236}">
                  <a16:creationId xmlns:a16="http://schemas.microsoft.com/office/drawing/2014/main" id="{7BC64907-5A1F-51F5-886B-5674388B92CB}"/>
                </a:ext>
              </a:extLst>
            </p:cNvPr>
            <p:cNvSpPr/>
            <p:nvPr/>
          </p:nvSpPr>
          <p:spPr>
            <a:xfrm>
              <a:off x="1491800" y="4768400"/>
              <a:ext cx="2231100" cy="59700"/>
            </a:xfrm>
            <a:prstGeom prst="ellipse">
              <a:avLst/>
            </a:pr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2310;p37">
              <a:extLst>
                <a:ext uri="{FF2B5EF4-FFF2-40B4-BE49-F238E27FC236}">
                  <a16:creationId xmlns:a16="http://schemas.microsoft.com/office/drawing/2014/main" id="{139882D1-D904-3130-C34A-CAB0AC06A94D}"/>
                </a:ext>
              </a:extLst>
            </p:cNvPr>
            <p:cNvGrpSpPr/>
            <p:nvPr/>
          </p:nvGrpSpPr>
          <p:grpSpPr>
            <a:xfrm>
              <a:off x="1557125" y="3842575"/>
              <a:ext cx="2174300" cy="952375"/>
              <a:chOff x="4673225" y="1166125"/>
              <a:chExt cx="2174300" cy="952375"/>
            </a:xfrm>
          </p:grpSpPr>
          <p:sp>
            <p:nvSpPr>
              <p:cNvPr id="12" name="Google Shape;2311;p37">
                <a:extLst>
                  <a:ext uri="{FF2B5EF4-FFF2-40B4-BE49-F238E27FC236}">
                    <a16:creationId xmlns:a16="http://schemas.microsoft.com/office/drawing/2014/main" id="{49E97DA2-AD82-000E-0756-421E6450B4D4}"/>
                  </a:ext>
                </a:extLst>
              </p:cNvPr>
              <p:cNvSpPr/>
              <p:nvPr/>
            </p:nvSpPr>
            <p:spPr>
              <a:xfrm>
                <a:off x="4820425" y="1807150"/>
                <a:ext cx="758925" cy="172600"/>
              </a:xfrm>
              <a:custGeom>
                <a:avLst/>
                <a:gdLst/>
                <a:ahLst/>
                <a:cxnLst/>
                <a:rect l="l" t="t" r="r" b="b"/>
                <a:pathLst>
                  <a:path w="30357" h="6904" extrusionOk="0">
                    <a:moveTo>
                      <a:pt x="1" y="1"/>
                    </a:moveTo>
                    <a:lnTo>
                      <a:pt x="1" y="6904"/>
                    </a:lnTo>
                    <a:lnTo>
                      <a:pt x="30357" y="6904"/>
                    </a:lnTo>
                    <a:lnTo>
                      <a:pt x="3035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312;p37">
                <a:extLst>
                  <a:ext uri="{FF2B5EF4-FFF2-40B4-BE49-F238E27FC236}">
                    <a16:creationId xmlns:a16="http://schemas.microsoft.com/office/drawing/2014/main" id="{A3784C38-9BA3-5876-13B9-9B75EDE8A68A}"/>
                  </a:ext>
                </a:extLst>
              </p:cNvPr>
              <p:cNvSpPr/>
              <p:nvPr/>
            </p:nvSpPr>
            <p:spPr>
              <a:xfrm>
                <a:off x="4912925" y="1514250"/>
                <a:ext cx="43300" cy="69650"/>
              </a:xfrm>
              <a:custGeom>
                <a:avLst/>
                <a:gdLst/>
                <a:ahLst/>
                <a:cxnLst/>
                <a:rect l="l" t="t" r="r" b="b"/>
                <a:pathLst>
                  <a:path w="1732" h="2786" extrusionOk="0">
                    <a:moveTo>
                      <a:pt x="1" y="0"/>
                    </a:moveTo>
                    <a:lnTo>
                      <a:pt x="1" y="2785"/>
                    </a:lnTo>
                    <a:lnTo>
                      <a:pt x="1731" y="2785"/>
                    </a:lnTo>
                    <a:lnTo>
                      <a:pt x="17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313;p37">
                <a:extLst>
                  <a:ext uri="{FF2B5EF4-FFF2-40B4-BE49-F238E27FC236}">
                    <a16:creationId xmlns:a16="http://schemas.microsoft.com/office/drawing/2014/main" id="{95C59625-2487-B99A-ADB8-BB951B189A58}"/>
                  </a:ext>
                </a:extLst>
              </p:cNvPr>
              <p:cNvSpPr/>
              <p:nvPr/>
            </p:nvSpPr>
            <p:spPr>
              <a:xfrm>
                <a:off x="5078050" y="1679850"/>
                <a:ext cx="327250" cy="64175"/>
              </a:xfrm>
              <a:custGeom>
                <a:avLst/>
                <a:gdLst/>
                <a:ahLst/>
                <a:cxnLst/>
                <a:rect l="l" t="t" r="r" b="b"/>
                <a:pathLst>
                  <a:path w="13090" h="2567" extrusionOk="0">
                    <a:moveTo>
                      <a:pt x="0" y="0"/>
                    </a:moveTo>
                    <a:lnTo>
                      <a:pt x="0" y="2567"/>
                    </a:lnTo>
                    <a:lnTo>
                      <a:pt x="13090" y="2567"/>
                    </a:lnTo>
                    <a:lnTo>
                      <a:pt x="1309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314;p37">
                <a:extLst>
                  <a:ext uri="{FF2B5EF4-FFF2-40B4-BE49-F238E27FC236}">
                    <a16:creationId xmlns:a16="http://schemas.microsoft.com/office/drawing/2014/main" id="{D8FBE11C-2776-4E5F-E4D6-166D5BB76B01}"/>
                  </a:ext>
                </a:extLst>
              </p:cNvPr>
              <p:cNvSpPr/>
              <p:nvPr/>
            </p:nvSpPr>
            <p:spPr>
              <a:xfrm>
                <a:off x="5297350" y="1346150"/>
                <a:ext cx="1149325" cy="340175"/>
              </a:xfrm>
              <a:custGeom>
                <a:avLst/>
                <a:gdLst/>
                <a:ahLst/>
                <a:cxnLst/>
                <a:rect l="l" t="t" r="r" b="b"/>
                <a:pathLst>
                  <a:path w="45973" h="13607" extrusionOk="0">
                    <a:moveTo>
                      <a:pt x="1" y="0"/>
                    </a:moveTo>
                    <a:lnTo>
                      <a:pt x="1" y="13607"/>
                    </a:lnTo>
                    <a:lnTo>
                      <a:pt x="45973" y="13607"/>
                    </a:lnTo>
                    <a:lnTo>
                      <a:pt x="459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2315;p37">
                <a:extLst>
                  <a:ext uri="{FF2B5EF4-FFF2-40B4-BE49-F238E27FC236}">
                    <a16:creationId xmlns:a16="http://schemas.microsoft.com/office/drawing/2014/main" id="{BCB3A137-F05E-A5F1-A4BF-ECD9E2F4CE4E}"/>
                  </a:ext>
                </a:extLst>
              </p:cNvPr>
              <p:cNvSpPr/>
              <p:nvPr/>
            </p:nvSpPr>
            <p:spPr>
              <a:xfrm>
                <a:off x="4983050" y="1324275"/>
                <a:ext cx="334225" cy="380450"/>
              </a:xfrm>
              <a:custGeom>
                <a:avLst/>
                <a:gdLst/>
                <a:ahLst/>
                <a:cxnLst/>
                <a:rect l="l" t="t" r="r" b="b"/>
                <a:pathLst>
                  <a:path w="13369" h="15218" extrusionOk="0">
                    <a:moveTo>
                      <a:pt x="1" y="0"/>
                    </a:moveTo>
                    <a:lnTo>
                      <a:pt x="1" y="15218"/>
                    </a:lnTo>
                    <a:lnTo>
                      <a:pt x="13369" y="15218"/>
                    </a:lnTo>
                    <a:lnTo>
                      <a:pt x="1336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316;p37">
                <a:extLst>
                  <a:ext uri="{FF2B5EF4-FFF2-40B4-BE49-F238E27FC236}">
                    <a16:creationId xmlns:a16="http://schemas.microsoft.com/office/drawing/2014/main" id="{631D09D0-571D-4EC2-B214-9DCC6E4FF40E}"/>
                  </a:ext>
                </a:extLst>
              </p:cNvPr>
              <p:cNvSpPr/>
              <p:nvPr/>
            </p:nvSpPr>
            <p:spPr>
              <a:xfrm>
                <a:off x="4887575" y="1324275"/>
                <a:ext cx="95500" cy="380450"/>
              </a:xfrm>
              <a:custGeom>
                <a:avLst/>
                <a:gdLst/>
                <a:ahLst/>
                <a:cxnLst/>
                <a:rect l="l" t="t" r="r" b="b"/>
                <a:pathLst>
                  <a:path w="3820" h="15218" extrusionOk="0">
                    <a:moveTo>
                      <a:pt x="3820" y="0"/>
                    </a:moveTo>
                    <a:cubicBezTo>
                      <a:pt x="3820" y="0"/>
                      <a:pt x="0" y="6485"/>
                      <a:pt x="3820" y="15218"/>
                    </a:cubicBezTo>
                    <a:lnTo>
                      <a:pt x="382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2317;p37">
                <a:extLst>
                  <a:ext uri="{FF2B5EF4-FFF2-40B4-BE49-F238E27FC236}">
                    <a16:creationId xmlns:a16="http://schemas.microsoft.com/office/drawing/2014/main" id="{CF2C1B7B-96EA-7745-A7EC-C555840D2A68}"/>
                  </a:ext>
                </a:extLst>
              </p:cNvPr>
              <p:cNvSpPr/>
              <p:nvPr/>
            </p:nvSpPr>
            <p:spPr>
              <a:xfrm>
                <a:off x="4890050" y="1514250"/>
                <a:ext cx="22900" cy="69650"/>
              </a:xfrm>
              <a:custGeom>
                <a:avLst/>
                <a:gdLst/>
                <a:ahLst/>
                <a:cxnLst/>
                <a:rect l="l" t="t" r="r" b="b"/>
                <a:pathLst>
                  <a:path w="916" h="2786" extrusionOk="0">
                    <a:moveTo>
                      <a:pt x="916" y="0"/>
                    </a:moveTo>
                    <a:cubicBezTo>
                      <a:pt x="916" y="0"/>
                      <a:pt x="1" y="1353"/>
                      <a:pt x="916" y="2785"/>
                    </a:cubicBezTo>
                    <a:lnTo>
                      <a:pt x="91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2318;p37">
                <a:extLst>
                  <a:ext uri="{FF2B5EF4-FFF2-40B4-BE49-F238E27FC236}">
                    <a16:creationId xmlns:a16="http://schemas.microsoft.com/office/drawing/2014/main" id="{64639877-4205-7901-2432-259E3CE16172}"/>
                  </a:ext>
                </a:extLst>
              </p:cNvPr>
              <p:cNvSpPr/>
              <p:nvPr/>
            </p:nvSpPr>
            <p:spPr>
              <a:xfrm>
                <a:off x="4673225" y="1807150"/>
                <a:ext cx="125350" cy="240250"/>
              </a:xfrm>
              <a:custGeom>
                <a:avLst/>
                <a:gdLst/>
                <a:ahLst/>
                <a:cxnLst/>
                <a:rect l="l" t="t" r="r" b="b"/>
                <a:pathLst>
                  <a:path w="5014" h="9610" extrusionOk="0">
                    <a:moveTo>
                      <a:pt x="5013" y="1"/>
                    </a:moveTo>
                    <a:lnTo>
                      <a:pt x="0" y="9609"/>
                    </a:lnTo>
                    <a:lnTo>
                      <a:pt x="5013" y="9609"/>
                    </a:lnTo>
                    <a:lnTo>
                      <a:pt x="50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319;p37">
                <a:extLst>
                  <a:ext uri="{FF2B5EF4-FFF2-40B4-BE49-F238E27FC236}">
                    <a16:creationId xmlns:a16="http://schemas.microsoft.com/office/drawing/2014/main" id="{61B0A04F-A756-26EF-1B3B-3EB0959BBC5C}"/>
                  </a:ext>
                </a:extLst>
              </p:cNvPr>
              <p:cNvSpPr/>
              <p:nvPr/>
            </p:nvSpPr>
            <p:spPr>
              <a:xfrm>
                <a:off x="4798550" y="1744500"/>
                <a:ext cx="865850" cy="302900"/>
              </a:xfrm>
              <a:custGeom>
                <a:avLst/>
                <a:gdLst/>
                <a:ahLst/>
                <a:cxnLst/>
                <a:rect l="l" t="t" r="r" b="b"/>
                <a:pathLst>
                  <a:path w="34634" h="12116" extrusionOk="0">
                    <a:moveTo>
                      <a:pt x="7381" y="0"/>
                    </a:moveTo>
                    <a:lnTo>
                      <a:pt x="0" y="2507"/>
                    </a:lnTo>
                    <a:lnTo>
                      <a:pt x="0" y="12115"/>
                    </a:lnTo>
                    <a:lnTo>
                      <a:pt x="1234" y="12115"/>
                    </a:lnTo>
                    <a:lnTo>
                      <a:pt x="1234" y="4178"/>
                    </a:lnTo>
                    <a:lnTo>
                      <a:pt x="4834" y="2885"/>
                    </a:lnTo>
                    <a:lnTo>
                      <a:pt x="25125" y="2885"/>
                    </a:lnTo>
                    <a:cubicBezTo>
                      <a:pt x="25125" y="2885"/>
                      <a:pt x="30774" y="2885"/>
                      <a:pt x="30556" y="10146"/>
                    </a:cubicBezTo>
                    <a:lnTo>
                      <a:pt x="34634" y="10146"/>
                    </a:lnTo>
                    <a:lnTo>
                      <a:pt x="3463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320;p37">
                <a:extLst>
                  <a:ext uri="{FF2B5EF4-FFF2-40B4-BE49-F238E27FC236}">
                    <a16:creationId xmlns:a16="http://schemas.microsoft.com/office/drawing/2014/main" id="{6E371A79-F66D-2421-941E-AB12FEFAF946}"/>
                  </a:ext>
                </a:extLst>
              </p:cNvPr>
              <p:cNvSpPr/>
              <p:nvPr/>
            </p:nvSpPr>
            <p:spPr>
              <a:xfrm>
                <a:off x="5099425" y="1193475"/>
                <a:ext cx="112425" cy="130825"/>
              </a:xfrm>
              <a:custGeom>
                <a:avLst/>
                <a:gdLst/>
                <a:ahLst/>
                <a:cxnLst/>
                <a:rect l="l" t="t" r="r" b="b"/>
                <a:pathLst>
                  <a:path w="4497" h="5233" extrusionOk="0">
                    <a:moveTo>
                      <a:pt x="955" y="0"/>
                    </a:moveTo>
                    <a:lnTo>
                      <a:pt x="955" y="4576"/>
                    </a:lnTo>
                    <a:cubicBezTo>
                      <a:pt x="955" y="5113"/>
                      <a:pt x="1" y="5232"/>
                      <a:pt x="1" y="5232"/>
                    </a:cubicBezTo>
                    <a:lnTo>
                      <a:pt x="4496" y="5232"/>
                    </a:lnTo>
                    <a:cubicBezTo>
                      <a:pt x="4496" y="5232"/>
                      <a:pt x="3561" y="5113"/>
                      <a:pt x="3561" y="4576"/>
                    </a:cubicBezTo>
                    <a:lnTo>
                      <a:pt x="356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321;p37">
                <a:extLst>
                  <a:ext uri="{FF2B5EF4-FFF2-40B4-BE49-F238E27FC236}">
                    <a16:creationId xmlns:a16="http://schemas.microsoft.com/office/drawing/2014/main" id="{0A26BA06-949E-020A-8F8E-8B1EF7D89AFB}"/>
                  </a:ext>
                </a:extLst>
              </p:cNvPr>
              <p:cNvSpPr/>
              <p:nvPr/>
            </p:nvSpPr>
            <p:spPr>
              <a:xfrm>
                <a:off x="5119325" y="1174575"/>
                <a:ext cx="73625" cy="18925"/>
              </a:xfrm>
              <a:custGeom>
                <a:avLst/>
                <a:gdLst/>
                <a:ahLst/>
                <a:cxnLst/>
                <a:rect l="l" t="t" r="r" b="b"/>
                <a:pathLst>
                  <a:path w="2945" h="757" extrusionOk="0">
                    <a:moveTo>
                      <a:pt x="0" y="0"/>
                    </a:moveTo>
                    <a:lnTo>
                      <a:pt x="0" y="756"/>
                    </a:lnTo>
                    <a:lnTo>
                      <a:pt x="2944" y="756"/>
                    </a:lnTo>
                    <a:lnTo>
                      <a:pt x="29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22;p37">
                <a:extLst>
                  <a:ext uri="{FF2B5EF4-FFF2-40B4-BE49-F238E27FC236}">
                    <a16:creationId xmlns:a16="http://schemas.microsoft.com/office/drawing/2014/main" id="{0BB4F53B-FBBA-92BC-8072-51D7EDDA44C0}"/>
                  </a:ext>
                </a:extLst>
              </p:cNvPr>
              <p:cNvSpPr/>
              <p:nvPr/>
            </p:nvSpPr>
            <p:spPr>
              <a:xfrm>
                <a:off x="5113850" y="1166125"/>
                <a:ext cx="82575" cy="8475"/>
              </a:xfrm>
              <a:custGeom>
                <a:avLst/>
                <a:gdLst/>
                <a:ahLst/>
                <a:cxnLst/>
                <a:rect l="l" t="t" r="r" b="b"/>
                <a:pathLst>
                  <a:path w="3303" h="339" extrusionOk="0">
                    <a:moveTo>
                      <a:pt x="0" y="0"/>
                    </a:moveTo>
                    <a:lnTo>
                      <a:pt x="0" y="338"/>
                    </a:lnTo>
                    <a:lnTo>
                      <a:pt x="3303" y="338"/>
                    </a:lnTo>
                    <a:lnTo>
                      <a:pt x="330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323;p37">
                <a:extLst>
                  <a:ext uri="{FF2B5EF4-FFF2-40B4-BE49-F238E27FC236}">
                    <a16:creationId xmlns:a16="http://schemas.microsoft.com/office/drawing/2014/main" id="{A23D3ABF-906A-1B93-5417-9B9FC9C4E830}"/>
                  </a:ext>
                </a:extLst>
              </p:cNvPr>
              <p:cNvSpPr/>
              <p:nvPr/>
            </p:nvSpPr>
            <p:spPr>
              <a:xfrm>
                <a:off x="5707150" y="1168100"/>
                <a:ext cx="210875" cy="181050"/>
              </a:xfrm>
              <a:custGeom>
                <a:avLst/>
                <a:gdLst/>
                <a:ahLst/>
                <a:cxnLst/>
                <a:rect l="l" t="t" r="r" b="b"/>
                <a:pathLst>
                  <a:path w="8435" h="7242" extrusionOk="0">
                    <a:moveTo>
                      <a:pt x="4218" y="1"/>
                    </a:moveTo>
                    <a:cubicBezTo>
                      <a:pt x="1870" y="1"/>
                      <a:pt x="1353" y="2050"/>
                      <a:pt x="1353" y="2050"/>
                    </a:cubicBezTo>
                    <a:lnTo>
                      <a:pt x="1353" y="6307"/>
                    </a:lnTo>
                    <a:cubicBezTo>
                      <a:pt x="1353" y="7102"/>
                      <a:pt x="0" y="7242"/>
                      <a:pt x="0" y="7242"/>
                    </a:cubicBezTo>
                    <a:lnTo>
                      <a:pt x="8435" y="7242"/>
                    </a:lnTo>
                    <a:cubicBezTo>
                      <a:pt x="8435" y="7242"/>
                      <a:pt x="7082" y="7102"/>
                      <a:pt x="7082" y="6307"/>
                    </a:cubicBezTo>
                    <a:lnTo>
                      <a:pt x="7082" y="2050"/>
                    </a:lnTo>
                    <a:cubicBezTo>
                      <a:pt x="7082" y="2050"/>
                      <a:pt x="6545" y="1"/>
                      <a:pt x="42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324;p37">
                <a:extLst>
                  <a:ext uri="{FF2B5EF4-FFF2-40B4-BE49-F238E27FC236}">
                    <a16:creationId xmlns:a16="http://schemas.microsoft.com/office/drawing/2014/main" id="{C4DD500F-D95C-A7EB-8DFE-1365585FAB76}"/>
                  </a:ext>
                </a:extLst>
              </p:cNvPr>
              <p:cNvSpPr/>
              <p:nvPr/>
            </p:nvSpPr>
            <p:spPr>
              <a:xfrm>
                <a:off x="4865200" y="1938450"/>
                <a:ext cx="235750" cy="97500"/>
              </a:xfrm>
              <a:custGeom>
                <a:avLst/>
                <a:gdLst/>
                <a:ahLst/>
                <a:cxnLst/>
                <a:rect l="l" t="t" r="r" b="b"/>
                <a:pathLst>
                  <a:path w="9430" h="3900" extrusionOk="0">
                    <a:moveTo>
                      <a:pt x="9210" y="1"/>
                    </a:moveTo>
                    <a:lnTo>
                      <a:pt x="0" y="3303"/>
                    </a:lnTo>
                    <a:lnTo>
                      <a:pt x="219" y="3900"/>
                    </a:lnTo>
                    <a:lnTo>
                      <a:pt x="9429" y="617"/>
                    </a:lnTo>
                    <a:lnTo>
                      <a:pt x="92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325;p37">
                <a:extLst>
                  <a:ext uri="{FF2B5EF4-FFF2-40B4-BE49-F238E27FC236}">
                    <a16:creationId xmlns:a16="http://schemas.microsoft.com/office/drawing/2014/main" id="{2621D4D3-805B-B107-BF74-4E5B2D837BD2}"/>
                  </a:ext>
                </a:extLst>
              </p:cNvPr>
              <p:cNvSpPr/>
              <p:nvPr/>
            </p:nvSpPr>
            <p:spPr>
              <a:xfrm>
                <a:off x="4865675" y="1937450"/>
                <a:ext cx="234775" cy="99500"/>
              </a:xfrm>
              <a:custGeom>
                <a:avLst/>
                <a:gdLst/>
                <a:ahLst/>
                <a:cxnLst/>
                <a:rect l="l" t="t" r="r" b="b"/>
                <a:pathLst>
                  <a:path w="9391" h="3980" extrusionOk="0">
                    <a:moveTo>
                      <a:pt x="220" y="1"/>
                    </a:moveTo>
                    <a:lnTo>
                      <a:pt x="1" y="617"/>
                    </a:lnTo>
                    <a:lnTo>
                      <a:pt x="9171" y="3979"/>
                    </a:lnTo>
                    <a:lnTo>
                      <a:pt x="9390" y="3383"/>
                    </a:lnTo>
                    <a:lnTo>
                      <a:pt x="22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326;p37">
                <a:extLst>
                  <a:ext uri="{FF2B5EF4-FFF2-40B4-BE49-F238E27FC236}">
                    <a16:creationId xmlns:a16="http://schemas.microsoft.com/office/drawing/2014/main" id="{C87EA664-D18C-F4F1-A548-1DB501428F4A}"/>
                  </a:ext>
                </a:extLst>
              </p:cNvPr>
              <p:cNvSpPr/>
              <p:nvPr/>
            </p:nvSpPr>
            <p:spPr>
              <a:xfrm>
                <a:off x="4852750" y="1857400"/>
                <a:ext cx="260625" cy="260600"/>
              </a:xfrm>
              <a:custGeom>
                <a:avLst/>
                <a:gdLst/>
                <a:ahLst/>
                <a:cxnLst/>
                <a:rect l="l" t="t" r="r" b="b"/>
                <a:pathLst>
                  <a:path w="10425" h="10424" extrusionOk="0">
                    <a:moveTo>
                      <a:pt x="5213" y="637"/>
                    </a:moveTo>
                    <a:cubicBezTo>
                      <a:pt x="7739" y="637"/>
                      <a:pt x="9788" y="2686"/>
                      <a:pt x="9788" y="5212"/>
                    </a:cubicBezTo>
                    <a:cubicBezTo>
                      <a:pt x="9788" y="7718"/>
                      <a:pt x="7739" y="9767"/>
                      <a:pt x="5213" y="9767"/>
                    </a:cubicBezTo>
                    <a:cubicBezTo>
                      <a:pt x="2706" y="9767"/>
                      <a:pt x="657" y="7718"/>
                      <a:pt x="657" y="5212"/>
                    </a:cubicBezTo>
                    <a:cubicBezTo>
                      <a:pt x="657" y="2686"/>
                      <a:pt x="2706" y="637"/>
                      <a:pt x="5213" y="637"/>
                    </a:cubicBezTo>
                    <a:close/>
                    <a:moveTo>
                      <a:pt x="5213" y="0"/>
                    </a:moveTo>
                    <a:cubicBezTo>
                      <a:pt x="2348" y="0"/>
                      <a:pt x="1" y="2328"/>
                      <a:pt x="1" y="5212"/>
                    </a:cubicBezTo>
                    <a:cubicBezTo>
                      <a:pt x="1" y="8076"/>
                      <a:pt x="2348" y="10424"/>
                      <a:pt x="5213" y="10424"/>
                    </a:cubicBezTo>
                    <a:cubicBezTo>
                      <a:pt x="8097" y="10424"/>
                      <a:pt x="10425" y="8076"/>
                      <a:pt x="10425" y="5212"/>
                    </a:cubicBezTo>
                    <a:cubicBezTo>
                      <a:pt x="10425" y="2328"/>
                      <a:pt x="8097" y="0"/>
                      <a:pt x="52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327;p37">
                <a:extLst>
                  <a:ext uri="{FF2B5EF4-FFF2-40B4-BE49-F238E27FC236}">
                    <a16:creationId xmlns:a16="http://schemas.microsoft.com/office/drawing/2014/main" id="{9A8F6A49-3373-F0F6-8C29-BE49905F120A}"/>
                  </a:ext>
                </a:extLst>
              </p:cNvPr>
              <p:cNvSpPr/>
              <p:nvPr/>
            </p:nvSpPr>
            <p:spPr>
              <a:xfrm>
                <a:off x="4975100" y="1865350"/>
                <a:ext cx="16425" cy="244200"/>
              </a:xfrm>
              <a:custGeom>
                <a:avLst/>
                <a:gdLst/>
                <a:ahLst/>
                <a:cxnLst/>
                <a:rect l="l" t="t" r="r" b="b"/>
                <a:pathLst>
                  <a:path w="657" h="9768" extrusionOk="0">
                    <a:moveTo>
                      <a:pt x="0" y="0"/>
                    </a:moveTo>
                    <a:lnTo>
                      <a:pt x="0" y="9768"/>
                    </a:lnTo>
                    <a:lnTo>
                      <a:pt x="657" y="9768"/>
                    </a:lnTo>
                    <a:lnTo>
                      <a:pt x="65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328;p37">
                <a:extLst>
                  <a:ext uri="{FF2B5EF4-FFF2-40B4-BE49-F238E27FC236}">
                    <a16:creationId xmlns:a16="http://schemas.microsoft.com/office/drawing/2014/main" id="{74A2E589-A6D9-A84D-EA4B-4659B1A03414}"/>
                  </a:ext>
                </a:extLst>
              </p:cNvPr>
              <p:cNvSpPr/>
              <p:nvPr/>
            </p:nvSpPr>
            <p:spPr>
              <a:xfrm>
                <a:off x="4891050" y="1895175"/>
                <a:ext cx="184525" cy="184550"/>
              </a:xfrm>
              <a:custGeom>
                <a:avLst/>
                <a:gdLst/>
                <a:ahLst/>
                <a:cxnLst/>
                <a:rect l="l" t="t" r="r" b="b"/>
                <a:pathLst>
                  <a:path w="7381" h="7382" extrusionOk="0">
                    <a:moveTo>
                      <a:pt x="6923" y="1"/>
                    </a:moveTo>
                    <a:lnTo>
                      <a:pt x="0" y="6924"/>
                    </a:lnTo>
                    <a:lnTo>
                      <a:pt x="458" y="7381"/>
                    </a:lnTo>
                    <a:lnTo>
                      <a:pt x="7381" y="458"/>
                    </a:lnTo>
                    <a:lnTo>
                      <a:pt x="692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329;p37">
                <a:extLst>
                  <a:ext uri="{FF2B5EF4-FFF2-40B4-BE49-F238E27FC236}">
                    <a16:creationId xmlns:a16="http://schemas.microsoft.com/office/drawing/2014/main" id="{34A4BFD7-F31D-D7BA-63CC-AF98D3017049}"/>
                  </a:ext>
                </a:extLst>
              </p:cNvPr>
              <p:cNvSpPr/>
              <p:nvPr/>
            </p:nvSpPr>
            <p:spPr>
              <a:xfrm>
                <a:off x="4891050" y="1895175"/>
                <a:ext cx="184525" cy="184550"/>
              </a:xfrm>
              <a:custGeom>
                <a:avLst/>
                <a:gdLst/>
                <a:ahLst/>
                <a:cxnLst/>
                <a:rect l="l" t="t" r="r" b="b"/>
                <a:pathLst>
                  <a:path w="7381" h="7382" extrusionOk="0">
                    <a:moveTo>
                      <a:pt x="458" y="1"/>
                    </a:moveTo>
                    <a:lnTo>
                      <a:pt x="0" y="458"/>
                    </a:lnTo>
                    <a:lnTo>
                      <a:pt x="6923" y="7381"/>
                    </a:lnTo>
                    <a:lnTo>
                      <a:pt x="7381" y="6924"/>
                    </a:lnTo>
                    <a:lnTo>
                      <a:pt x="45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330;p37">
                <a:extLst>
                  <a:ext uri="{FF2B5EF4-FFF2-40B4-BE49-F238E27FC236}">
                    <a16:creationId xmlns:a16="http://schemas.microsoft.com/office/drawing/2014/main" id="{8C9DBA11-D5B9-9122-D585-DB094C577B86}"/>
                  </a:ext>
                </a:extLst>
              </p:cNvPr>
              <p:cNvSpPr/>
              <p:nvPr/>
            </p:nvSpPr>
            <p:spPr>
              <a:xfrm>
                <a:off x="4932325" y="1870325"/>
                <a:ext cx="101975" cy="234250"/>
              </a:xfrm>
              <a:custGeom>
                <a:avLst/>
                <a:gdLst/>
                <a:ahLst/>
                <a:cxnLst/>
                <a:rect l="l" t="t" r="r" b="b"/>
                <a:pathLst>
                  <a:path w="4079" h="9370" extrusionOk="0">
                    <a:moveTo>
                      <a:pt x="617" y="0"/>
                    </a:moveTo>
                    <a:lnTo>
                      <a:pt x="1" y="219"/>
                    </a:lnTo>
                    <a:lnTo>
                      <a:pt x="3462" y="9370"/>
                    </a:lnTo>
                    <a:lnTo>
                      <a:pt x="4079" y="9151"/>
                    </a:lnTo>
                    <a:lnTo>
                      <a:pt x="61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2331;p37">
                <a:extLst>
                  <a:ext uri="{FF2B5EF4-FFF2-40B4-BE49-F238E27FC236}">
                    <a16:creationId xmlns:a16="http://schemas.microsoft.com/office/drawing/2014/main" id="{593F7EB1-AD6E-5187-A72B-D17B71EA1D41}"/>
                  </a:ext>
                </a:extLst>
              </p:cNvPr>
              <p:cNvSpPr/>
              <p:nvPr/>
            </p:nvSpPr>
            <p:spPr>
              <a:xfrm>
                <a:off x="4927850" y="1871800"/>
                <a:ext cx="110925" cy="231300"/>
              </a:xfrm>
              <a:custGeom>
                <a:avLst/>
                <a:gdLst/>
                <a:ahLst/>
                <a:cxnLst/>
                <a:rect l="l" t="t" r="r" b="b"/>
                <a:pathLst>
                  <a:path w="4437" h="9252" extrusionOk="0">
                    <a:moveTo>
                      <a:pt x="3840" y="1"/>
                    </a:moveTo>
                    <a:lnTo>
                      <a:pt x="1" y="8992"/>
                    </a:lnTo>
                    <a:lnTo>
                      <a:pt x="597" y="9251"/>
                    </a:lnTo>
                    <a:lnTo>
                      <a:pt x="4437" y="260"/>
                    </a:lnTo>
                    <a:lnTo>
                      <a:pt x="384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2332;p37">
                <a:extLst>
                  <a:ext uri="{FF2B5EF4-FFF2-40B4-BE49-F238E27FC236}">
                    <a16:creationId xmlns:a16="http://schemas.microsoft.com/office/drawing/2014/main" id="{9A11A160-DF67-1782-0889-96A475788996}"/>
                  </a:ext>
                </a:extLst>
              </p:cNvPr>
              <p:cNvSpPr/>
              <p:nvPr/>
            </p:nvSpPr>
            <p:spPr>
              <a:xfrm>
                <a:off x="4861200" y="1979225"/>
                <a:ext cx="243225" cy="16450"/>
              </a:xfrm>
              <a:custGeom>
                <a:avLst/>
                <a:gdLst/>
                <a:ahLst/>
                <a:cxnLst/>
                <a:rect l="l" t="t" r="r" b="b"/>
                <a:pathLst>
                  <a:path w="9729" h="658" extrusionOk="0">
                    <a:moveTo>
                      <a:pt x="1" y="1"/>
                    </a:moveTo>
                    <a:lnTo>
                      <a:pt x="1" y="657"/>
                    </a:lnTo>
                    <a:lnTo>
                      <a:pt x="9728" y="657"/>
                    </a:lnTo>
                    <a:lnTo>
                      <a:pt x="972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2333;p37">
                <a:extLst>
                  <a:ext uri="{FF2B5EF4-FFF2-40B4-BE49-F238E27FC236}">
                    <a16:creationId xmlns:a16="http://schemas.microsoft.com/office/drawing/2014/main" id="{EA2095AD-63DB-029E-A3D5-7122794389D4}"/>
                  </a:ext>
                </a:extLst>
              </p:cNvPr>
              <p:cNvSpPr/>
              <p:nvPr/>
            </p:nvSpPr>
            <p:spPr>
              <a:xfrm>
                <a:off x="4959675" y="1963825"/>
                <a:ext cx="47275" cy="47250"/>
              </a:xfrm>
              <a:custGeom>
                <a:avLst/>
                <a:gdLst/>
                <a:ahLst/>
                <a:cxnLst/>
                <a:rect l="l" t="t" r="r" b="b"/>
                <a:pathLst>
                  <a:path w="1891" h="1890" extrusionOk="0">
                    <a:moveTo>
                      <a:pt x="936" y="0"/>
                    </a:moveTo>
                    <a:cubicBezTo>
                      <a:pt x="418" y="0"/>
                      <a:pt x="1" y="418"/>
                      <a:pt x="1" y="955"/>
                    </a:cubicBezTo>
                    <a:cubicBezTo>
                      <a:pt x="1" y="1472"/>
                      <a:pt x="418" y="1890"/>
                      <a:pt x="936" y="1890"/>
                    </a:cubicBezTo>
                    <a:cubicBezTo>
                      <a:pt x="1473" y="1890"/>
                      <a:pt x="1890" y="1472"/>
                      <a:pt x="1890" y="955"/>
                    </a:cubicBezTo>
                    <a:cubicBezTo>
                      <a:pt x="1890" y="418"/>
                      <a:pt x="1473" y="0"/>
                      <a:pt x="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2334;p37">
                <a:extLst>
                  <a:ext uri="{FF2B5EF4-FFF2-40B4-BE49-F238E27FC236}">
                    <a16:creationId xmlns:a16="http://schemas.microsoft.com/office/drawing/2014/main" id="{4FFED1E9-4AF4-EFA0-161F-94855219309D}"/>
                  </a:ext>
                </a:extLst>
              </p:cNvPr>
              <p:cNvSpPr/>
              <p:nvPr/>
            </p:nvSpPr>
            <p:spPr>
              <a:xfrm>
                <a:off x="5286425" y="1938450"/>
                <a:ext cx="235750" cy="97500"/>
              </a:xfrm>
              <a:custGeom>
                <a:avLst/>
                <a:gdLst/>
                <a:ahLst/>
                <a:cxnLst/>
                <a:rect l="l" t="t" r="r" b="b"/>
                <a:pathLst>
                  <a:path w="9430" h="3900" extrusionOk="0">
                    <a:moveTo>
                      <a:pt x="9210" y="1"/>
                    </a:moveTo>
                    <a:lnTo>
                      <a:pt x="0" y="3303"/>
                    </a:lnTo>
                    <a:lnTo>
                      <a:pt x="219" y="3900"/>
                    </a:lnTo>
                    <a:lnTo>
                      <a:pt x="9429" y="617"/>
                    </a:lnTo>
                    <a:lnTo>
                      <a:pt x="92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2335;p37">
                <a:extLst>
                  <a:ext uri="{FF2B5EF4-FFF2-40B4-BE49-F238E27FC236}">
                    <a16:creationId xmlns:a16="http://schemas.microsoft.com/office/drawing/2014/main" id="{960D0A25-6459-3738-7133-A7436A425CDE}"/>
                  </a:ext>
                </a:extLst>
              </p:cNvPr>
              <p:cNvSpPr/>
              <p:nvPr/>
            </p:nvSpPr>
            <p:spPr>
              <a:xfrm>
                <a:off x="5286925" y="1937450"/>
                <a:ext cx="234750" cy="99500"/>
              </a:xfrm>
              <a:custGeom>
                <a:avLst/>
                <a:gdLst/>
                <a:ahLst/>
                <a:cxnLst/>
                <a:rect l="l" t="t" r="r" b="b"/>
                <a:pathLst>
                  <a:path w="9390" h="3980" extrusionOk="0">
                    <a:moveTo>
                      <a:pt x="219" y="1"/>
                    </a:moveTo>
                    <a:lnTo>
                      <a:pt x="0" y="617"/>
                    </a:lnTo>
                    <a:lnTo>
                      <a:pt x="9171" y="3979"/>
                    </a:lnTo>
                    <a:lnTo>
                      <a:pt x="9389" y="3383"/>
                    </a:lnTo>
                    <a:lnTo>
                      <a:pt x="2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2336;p37">
                <a:extLst>
                  <a:ext uri="{FF2B5EF4-FFF2-40B4-BE49-F238E27FC236}">
                    <a16:creationId xmlns:a16="http://schemas.microsoft.com/office/drawing/2014/main" id="{C3AFF307-28BF-5CA0-1A27-9027B97CA07A}"/>
                  </a:ext>
                </a:extLst>
              </p:cNvPr>
              <p:cNvSpPr/>
              <p:nvPr/>
            </p:nvSpPr>
            <p:spPr>
              <a:xfrm>
                <a:off x="5273975" y="1857400"/>
                <a:ext cx="260625" cy="260600"/>
              </a:xfrm>
              <a:custGeom>
                <a:avLst/>
                <a:gdLst/>
                <a:ahLst/>
                <a:cxnLst/>
                <a:rect l="l" t="t" r="r" b="b"/>
                <a:pathLst>
                  <a:path w="10425" h="10424" extrusionOk="0">
                    <a:moveTo>
                      <a:pt x="5213" y="637"/>
                    </a:moveTo>
                    <a:cubicBezTo>
                      <a:pt x="7739" y="637"/>
                      <a:pt x="9788" y="2686"/>
                      <a:pt x="9788" y="5212"/>
                    </a:cubicBezTo>
                    <a:cubicBezTo>
                      <a:pt x="9788" y="7718"/>
                      <a:pt x="7739" y="9767"/>
                      <a:pt x="5213" y="9767"/>
                    </a:cubicBezTo>
                    <a:cubicBezTo>
                      <a:pt x="2706" y="9767"/>
                      <a:pt x="657" y="7718"/>
                      <a:pt x="657" y="5212"/>
                    </a:cubicBezTo>
                    <a:cubicBezTo>
                      <a:pt x="657" y="2686"/>
                      <a:pt x="2706" y="637"/>
                      <a:pt x="5213" y="637"/>
                    </a:cubicBezTo>
                    <a:close/>
                    <a:moveTo>
                      <a:pt x="5213" y="0"/>
                    </a:moveTo>
                    <a:cubicBezTo>
                      <a:pt x="2348" y="0"/>
                      <a:pt x="1" y="2328"/>
                      <a:pt x="1" y="5212"/>
                    </a:cubicBezTo>
                    <a:cubicBezTo>
                      <a:pt x="1" y="8076"/>
                      <a:pt x="2348" y="10424"/>
                      <a:pt x="5213" y="10424"/>
                    </a:cubicBezTo>
                    <a:cubicBezTo>
                      <a:pt x="8097" y="10424"/>
                      <a:pt x="10425" y="8076"/>
                      <a:pt x="10425" y="5212"/>
                    </a:cubicBezTo>
                    <a:cubicBezTo>
                      <a:pt x="10425" y="2328"/>
                      <a:pt x="8097" y="0"/>
                      <a:pt x="52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2337;p37">
                <a:extLst>
                  <a:ext uri="{FF2B5EF4-FFF2-40B4-BE49-F238E27FC236}">
                    <a16:creationId xmlns:a16="http://schemas.microsoft.com/office/drawing/2014/main" id="{1DAC01D1-FCCC-A468-2552-46898FCEBDB6}"/>
                  </a:ext>
                </a:extLst>
              </p:cNvPr>
              <p:cNvSpPr/>
              <p:nvPr/>
            </p:nvSpPr>
            <p:spPr>
              <a:xfrm>
                <a:off x="5404275" y="1987675"/>
                <a:ext cx="130325" cy="130325"/>
              </a:xfrm>
              <a:custGeom>
                <a:avLst/>
                <a:gdLst/>
                <a:ahLst/>
                <a:cxnLst/>
                <a:rect l="l" t="t" r="r" b="b"/>
                <a:pathLst>
                  <a:path w="5213" h="5213" extrusionOk="0">
                    <a:moveTo>
                      <a:pt x="4576" y="1"/>
                    </a:moveTo>
                    <a:cubicBezTo>
                      <a:pt x="4576" y="2507"/>
                      <a:pt x="2527" y="4556"/>
                      <a:pt x="1" y="4556"/>
                    </a:cubicBezTo>
                    <a:lnTo>
                      <a:pt x="1" y="5213"/>
                    </a:lnTo>
                    <a:cubicBezTo>
                      <a:pt x="2885" y="5213"/>
                      <a:pt x="5213" y="2865"/>
                      <a:pt x="52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2338;p37">
                <a:extLst>
                  <a:ext uri="{FF2B5EF4-FFF2-40B4-BE49-F238E27FC236}">
                    <a16:creationId xmlns:a16="http://schemas.microsoft.com/office/drawing/2014/main" id="{EC26F755-AB8D-EFDD-FAB7-AEE76853295E}"/>
                  </a:ext>
                </a:extLst>
              </p:cNvPr>
              <p:cNvSpPr/>
              <p:nvPr/>
            </p:nvSpPr>
            <p:spPr>
              <a:xfrm>
                <a:off x="5396325" y="1865350"/>
                <a:ext cx="15950" cy="244200"/>
              </a:xfrm>
              <a:custGeom>
                <a:avLst/>
                <a:gdLst/>
                <a:ahLst/>
                <a:cxnLst/>
                <a:rect l="l" t="t" r="r" b="b"/>
                <a:pathLst>
                  <a:path w="638" h="9768" extrusionOk="0">
                    <a:moveTo>
                      <a:pt x="0" y="0"/>
                    </a:moveTo>
                    <a:lnTo>
                      <a:pt x="0" y="9768"/>
                    </a:lnTo>
                    <a:lnTo>
                      <a:pt x="637" y="9768"/>
                    </a:lnTo>
                    <a:lnTo>
                      <a:pt x="63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2339;p37">
                <a:extLst>
                  <a:ext uri="{FF2B5EF4-FFF2-40B4-BE49-F238E27FC236}">
                    <a16:creationId xmlns:a16="http://schemas.microsoft.com/office/drawing/2014/main" id="{8E165BF9-82B2-6347-988E-BFE1A868AE8D}"/>
                  </a:ext>
                </a:extLst>
              </p:cNvPr>
              <p:cNvSpPr/>
              <p:nvPr/>
            </p:nvSpPr>
            <p:spPr>
              <a:xfrm>
                <a:off x="5312275" y="1895175"/>
                <a:ext cx="184025" cy="184550"/>
              </a:xfrm>
              <a:custGeom>
                <a:avLst/>
                <a:gdLst/>
                <a:ahLst/>
                <a:cxnLst/>
                <a:rect l="l" t="t" r="r" b="b"/>
                <a:pathLst>
                  <a:path w="7361" h="7382" extrusionOk="0">
                    <a:moveTo>
                      <a:pt x="6923" y="1"/>
                    </a:moveTo>
                    <a:lnTo>
                      <a:pt x="1" y="6924"/>
                    </a:lnTo>
                    <a:lnTo>
                      <a:pt x="458" y="7381"/>
                    </a:lnTo>
                    <a:lnTo>
                      <a:pt x="7361" y="458"/>
                    </a:lnTo>
                    <a:lnTo>
                      <a:pt x="692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2340;p37">
                <a:extLst>
                  <a:ext uri="{FF2B5EF4-FFF2-40B4-BE49-F238E27FC236}">
                    <a16:creationId xmlns:a16="http://schemas.microsoft.com/office/drawing/2014/main" id="{5FD54DB1-CD68-8344-8A87-55C06593B1C1}"/>
                  </a:ext>
                </a:extLst>
              </p:cNvPr>
              <p:cNvSpPr/>
              <p:nvPr/>
            </p:nvSpPr>
            <p:spPr>
              <a:xfrm>
                <a:off x="5312275" y="1895175"/>
                <a:ext cx="184025" cy="184550"/>
              </a:xfrm>
              <a:custGeom>
                <a:avLst/>
                <a:gdLst/>
                <a:ahLst/>
                <a:cxnLst/>
                <a:rect l="l" t="t" r="r" b="b"/>
                <a:pathLst>
                  <a:path w="7361" h="7382" extrusionOk="0">
                    <a:moveTo>
                      <a:pt x="458" y="1"/>
                    </a:moveTo>
                    <a:lnTo>
                      <a:pt x="1" y="458"/>
                    </a:lnTo>
                    <a:lnTo>
                      <a:pt x="6923" y="7381"/>
                    </a:lnTo>
                    <a:lnTo>
                      <a:pt x="7361" y="6924"/>
                    </a:lnTo>
                    <a:lnTo>
                      <a:pt x="45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2341;p37">
                <a:extLst>
                  <a:ext uri="{FF2B5EF4-FFF2-40B4-BE49-F238E27FC236}">
                    <a16:creationId xmlns:a16="http://schemas.microsoft.com/office/drawing/2014/main" id="{C005E2F8-D588-9204-7722-7B25AD6E90FA}"/>
                  </a:ext>
                </a:extLst>
              </p:cNvPr>
              <p:cNvSpPr/>
              <p:nvPr/>
            </p:nvSpPr>
            <p:spPr>
              <a:xfrm>
                <a:off x="5353550" y="1870325"/>
                <a:ext cx="101475" cy="234250"/>
              </a:xfrm>
              <a:custGeom>
                <a:avLst/>
                <a:gdLst/>
                <a:ahLst/>
                <a:cxnLst/>
                <a:rect l="l" t="t" r="r" b="b"/>
                <a:pathLst>
                  <a:path w="4059" h="9370" extrusionOk="0">
                    <a:moveTo>
                      <a:pt x="597" y="0"/>
                    </a:moveTo>
                    <a:lnTo>
                      <a:pt x="1" y="239"/>
                    </a:lnTo>
                    <a:lnTo>
                      <a:pt x="3462" y="9370"/>
                    </a:lnTo>
                    <a:lnTo>
                      <a:pt x="4059" y="9151"/>
                    </a:lnTo>
                    <a:lnTo>
                      <a:pt x="59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2342;p37">
                <a:extLst>
                  <a:ext uri="{FF2B5EF4-FFF2-40B4-BE49-F238E27FC236}">
                    <a16:creationId xmlns:a16="http://schemas.microsoft.com/office/drawing/2014/main" id="{E3B937C4-2244-0782-16B4-0E8B9F0CCFC9}"/>
                  </a:ext>
                </a:extLst>
              </p:cNvPr>
              <p:cNvSpPr/>
              <p:nvPr/>
            </p:nvSpPr>
            <p:spPr>
              <a:xfrm>
                <a:off x="5349075" y="1871800"/>
                <a:ext cx="110925" cy="231300"/>
              </a:xfrm>
              <a:custGeom>
                <a:avLst/>
                <a:gdLst/>
                <a:ahLst/>
                <a:cxnLst/>
                <a:rect l="l" t="t" r="r" b="b"/>
                <a:pathLst>
                  <a:path w="4437" h="9252" extrusionOk="0">
                    <a:moveTo>
                      <a:pt x="3840" y="1"/>
                    </a:moveTo>
                    <a:lnTo>
                      <a:pt x="1" y="8992"/>
                    </a:lnTo>
                    <a:lnTo>
                      <a:pt x="578" y="9251"/>
                    </a:lnTo>
                    <a:lnTo>
                      <a:pt x="4437" y="260"/>
                    </a:lnTo>
                    <a:lnTo>
                      <a:pt x="384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2343;p37">
                <a:extLst>
                  <a:ext uri="{FF2B5EF4-FFF2-40B4-BE49-F238E27FC236}">
                    <a16:creationId xmlns:a16="http://schemas.microsoft.com/office/drawing/2014/main" id="{AD554AE2-04ED-42AB-F72F-D17442A74812}"/>
                  </a:ext>
                </a:extLst>
              </p:cNvPr>
              <p:cNvSpPr/>
              <p:nvPr/>
            </p:nvSpPr>
            <p:spPr>
              <a:xfrm>
                <a:off x="5281950" y="1979225"/>
                <a:ext cx="243700" cy="16450"/>
              </a:xfrm>
              <a:custGeom>
                <a:avLst/>
                <a:gdLst/>
                <a:ahLst/>
                <a:cxnLst/>
                <a:rect l="l" t="t" r="r" b="b"/>
                <a:pathLst>
                  <a:path w="9748" h="658" extrusionOk="0">
                    <a:moveTo>
                      <a:pt x="0" y="1"/>
                    </a:moveTo>
                    <a:lnTo>
                      <a:pt x="0" y="657"/>
                    </a:lnTo>
                    <a:lnTo>
                      <a:pt x="9748" y="657"/>
                    </a:lnTo>
                    <a:lnTo>
                      <a:pt x="974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2344;p37">
                <a:extLst>
                  <a:ext uri="{FF2B5EF4-FFF2-40B4-BE49-F238E27FC236}">
                    <a16:creationId xmlns:a16="http://schemas.microsoft.com/office/drawing/2014/main" id="{B5B1CAC2-ACDD-ABD7-0449-3FB6EAB1EDB4}"/>
                  </a:ext>
                </a:extLst>
              </p:cNvPr>
              <p:cNvSpPr/>
              <p:nvPr/>
            </p:nvSpPr>
            <p:spPr>
              <a:xfrm>
                <a:off x="5380900" y="1963825"/>
                <a:ext cx="47275" cy="47250"/>
              </a:xfrm>
              <a:custGeom>
                <a:avLst/>
                <a:gdLst/>
                <a:ahLst/>
                <a:cxnLst/>
                <a:rect l="l" t="t" r="r" b="b"/>
                <a:pathLst>
                  <a:path w="1891" h="1890" extrusionOk="0">
                    <a:moveTo>
                      <a:pt x="936" y="0"/>
                    </a:moveTo>
                    <a:cubicBezTo>
                      <a:pt x="419" y="0"/>
                      <a:pt x="1" y="418"/>
                      <a:pt x="1" y="955"/>
                    </a:cubicBezTo>
                    <a:cubicBezTo>
                      <a:pt x="1" y="1472"/>
                      <a:pt x="419" y="1890"/>
                      <a:pt x="936" y="1890"/>
                    </a:cubicBezTo>
                    <a:cubicBezTo>
                      <a:pt x="1473" y="1890"/>
                      <a:pt x="1891" y="1472"/>
                      <a:pt x="1891" y="955"/>
                    </a:cubicBezTo>
                    <a:cubicBezTo>
                      <a:pt x="1891" y="418"/>
                      <a:pt x="1473" y="0"/>
                      <a:pt x="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2345;p37">
                <a:extLst>
                  <a:ext uri="{FF2B5EF4-FFF2-40B4-BE49-F238E27FC236}">
                    <a16:creationId xmlns:a16="http://schemas.microsoft.com/office/drawing/2014/main" id="{DA7838C0-BD30-64B9-BEB9-A6719A1C27FD}"/>
                  </a:ext>
                </a:extLst>
              </p:cNvPr>
              <p:cNvSpPr/>
              <p:nvPr/>
            </p:nvSpPr>
            <p:spPr>
              <a:xfrm>
                <a:off x="5693725" y="1817100"/>
                <a:ext cx="404350" cy="158175"/>
              </a:xfrm>
              <a:custGeom>
                <a:avLst/>
                <a:gdLst/>
                <a:ahLst/>
                <a:cxnLst/>
                <a:rect l="l" t="t" r="r" b="b"/>
                <a:pathLst>
                  <a:path w="16174" h="6327" extrusionOk="0">
                    <a:moveTo>
                      <a:pt x="15954" y="1"/>
                    </a:moveTo>
                    <a:lnTo>
                      <a:pt x="0" y="5710"/>
                    </a:lnTo>
                    <a:lnTo>
                      <a:pt x="219" y="6327"/>
                    </a:lnTo>
                    <a:lnTo>
                      <a:pt x="16173" y="617"/>
                    </a:lnTo>
                    <a:lnTo>
                      <a:pt x="159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2346;p37">
                <a:extLst>
                  <a:ext uri="{FF2B5EF4-FFF2-40B4-BE49-F238E27FC236}">
                    <a16:creationId xmlns:a16="http://schemas.microsoft.com/office/drawing/2014/main" id="{9543DDE1-245F-98F1-EBD6-1FC0F37C1BE5}"/>
                  </a:ext>
                </a:extLst>
              </p:cNvPr>
              <p:cNvSpPr/>
              <p:nvPr/>
            </p:nvSpPr>
            <p:spPr>
              <a:xfrm>
                <a:off x="5694225" y="1815625"/>
                <a:ext cx="403350" cy="161150"/>
              </a:xfrm>
              <a:custGeom>
                <a:avLst/>
                <a:gdLst/>
                <a:ahLst/>
                <a:cxnLst/>
                <a:rect l="l" t="t" r="r" b="b"/>
                <a:pathLst>
                  <a:path w="16134" h="6446" extrusionOk="0">
                    <a:moveTo>
                      <a:pt x="219" y="0"/>
                    </a:moveTo>
                    <a:lnTo>
                      <a:pt x="0" y="597"/>
                    </a:lnTo>
                    <a:lnTo>
                      <a:pt x="15914" y="6445"/>
                    </a:lnTo>
                    <a:lnTo>
                      <a:pt x="16133" y="5849"/>
                    </a:lnTo>
                    <a:lnTo>
                      <a:pt x="2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2347;p37">
                <a:extLst>
                  <a:ext uri="{FF2B5EF4-FFF2-40B4-BE49-F238E27FC236}">
                    <a16:creationId xmlns:a16="http://schemas.microsoft.com/office/drawing/2014/main" id="{D994189F-7D97-2F57-E9AD-077AB9481BDB}"/>
                  </a:ext>
                </a:extLst>
              </p:cNvPr>
              <p:cNvSpPr/>
              <p:nvPr/>
            </p:nvSpPr>
            <p:spPr>
              <a:xfrm>
                <a:off x="5676325" y="1676850"/>
                <a:ext cx="439650" cy="439675"/>
              </a:xfrm>
              <a:custGeom>
                <a:avLst/>
                <a:gdLst/>
                <a:ahLst/>
                <a:cxnLst/>
                <a:rect l="l" t="t" r="r" b="b"/>
                <a:pathLst>
                  <a:path w="17586" h="17587" extrusionOk="0">
                    <a:moveTo>
                      <a:pt x="8793" y="638"/>
                    </a:moveTo>
                    <a:cubicBezTo>
                      <a:pt x="13288" y="638"/>
                      <a:pt x="16949" y="4298"/>
                      <a:pt x="16949" y="8794"/>
                    </a:cubicBezTo>
                    <a:cubicBezTo>
                      <a:pt x="16949" y="13289"/>
                      <a:pt x="13288" y="16930"/>
                      <a:pt x="8793" y="16930"/>
                    </a:cubicBezTo>
                    <a:cubicBezTo>
                      <a:pt x="4297" y="16930"/>
                      <a:pt x="637" y="13289"/>
                      <a:pt x="637" y="8794"/>
                    </a:cubicBezTo>
                    <a:cubicBezTo>
                      <a:pt x="637" y="4298"/>
                      <a:pt x="4297" y="638"/>
                      <a:pt x="8793" y="638"/>
                    </a:cubicBezTo>
                    <a:close/>
                    <a:moveTo>
                      <a:pt x="8793" y="1"/>
                    </a:moveTo>
                    <a:cubicBezTo>
                      <a:pt x="3939" y="1"/>
                      <a:pt x="0" y="3940"/>
                      <a:pt x="0" y="8794"/>
                    </a:cubicBezTo>
                    <a:cubicBezTo>
                      <a:pt x="0" y="13628"/>
                      <a:pt x="3939" y="17586"/>
                      <a:pt x="8793" y="17586"/>
                    </a:cubicBezTo>
                    <a:cubicBezTo>
                      <a:pt x="13646" y="17586"/>
                      <a:pt x="17585" y="13628"/>
                      <a:pt x="17585" y="8794"/>
                    </a:cubicBezTo>
                    <a:cubicBezTo>
                      <a:pt x="17585" y="3940"/>
                      <a:pt x="13646" y="1"/>
                      <a:pt x="87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2348;p37">
                <a:extLst>
                  <a:ext uri="{FF2B5EF4-FFF2-40B4-BE49-F238E27FC236}">
                    <a16:creationId xmlns:a16="http://schemas.microsoft.com/office/drawing/2014/main" id="{3D01C54F-5FE6-250F-64C0-57541CD6DEFA}"/>
                  </a:ext>
                </a:extLst>
              </p:cNvPr>
              <p:cNvSpPr/>
              <p:nvPr/>
            </p:nvSpPr>
            <p:spPr>
              <a:xfrm>
                <a:off x="5888175" y="1684825"/>
                <a:ext cx="15925" cy="423725"/>
              </a:xfrm>
              <a:custGeom>
                <a:avLst/>
                <a:gdLst/>
                <a:ahLst/>
                <a:cxnLst/>
                <a:rect l="l" t="t" r="r" b="b"/>
                <a:pathLst>
                  <a:path w="637" h="16949" extrusionOk="0">
                    <a:moveTo>
                      <a:pt x="0" y="0"/>
                    </a:moveTo>
                    <a:lnTo>
                      <a:pt x="0" y="16949"/>
                    </a:lnTo>
                    <a:lnTo>
                      <a:pt x="637" y="16949"/>
                    </a:lnTo>
                    <a:lnTo>
                      <a:pt x="6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2349;p37">
                <a:extLst>
                  <a:ext uri="{FF2B5EF4-FFF2-40B4-BE49-F238E27FC236}">
                    <a16:creationId xmlns:a16="http://schemas.microsoft.com/office/drawing/2014/main" id="{3CF9F8A9-A58A-ACA1-B712-2D9562A0F8C2}"/>
                  </a:ext>
                </a:extLst>
              </p:cNvPr>
              <p:cNvSpPr/>
              <p:nvPr/>
            </p:nvSpPr>
            <p:spPr>
              <a:xfrm>
                <a:off x="5740475" y="1741025"/>
                <a:ext cx="311350" cy="310850"/>
              </a:xfrm>
              <a:custGeom>
                <a:avLst/>
                <a:gdLst/>
                <a:ahLst/>
                <a:cxnLst/>
                <a:rect l="l" t="t" r="r" b="b"/>
                <a:pathLst>
                  <a:path w="12454" h="12434" extrusionOk="0">
                    <a:moveTo>
                      <a:pt x="11996" y="0"/>
                    </a:moveTo>
                    <a:lnTo>
                      <a:pt x="0" y="11976"/>
                    </a:lnTo>
                    <a:lnTo>
                      <a:pt x="458" y="12433"/>
                    </a:lnTo>
                    <a:lnTo>
                      <a:pt x="12453" y="458"/>
                    </a:lnTo>
                    <a:lnTo>
                      <a:pt x="119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2350;p37">
                <a:extLst>
                  <a:ext uri="{FF2B5EF4-FFF2-40B4-BE49-F238E27FC236}">
                    <a16:creationId xmlns:a16="http://schemas.microsoft.com/office/drawing/2014/main" id="{72D77811-28F9-BD4F-EC52-47217D2F7510}"/>
                  </a:ext>
                </a:extLst>
              </p:cNvPr>
              <p:cNvSpPr/>
              <p:nvPr/>
            </p:nvSpPr>
            <p:spPr>
              <a:xfrm>
                <a:off x="5740475" y="1741025"/>
                <a:ext cx="311350" cy="310850"/>
              </a:xfrm>
              <a:custGeom>
                <a:avLst/>
                <a:gdLst/>
                <a:ahLst/>
                <a:cxnLst/>
                <a:rect l="l" t="t" r="r" b="b"/>
                <a:pathLst>
                  <a:path w="12454" h="12434" extrusionOk="0">
                    <a:moveTo>
                      <a:pt x="458" y="0"/>
                    </a:moveTo>
                    <a:lnTo>
                      <a:pt x="0" y="458"/>
                    </a:lnTo>
                    <a:lnTo>
                      <a:pt x="11996" y="12433"/>
                    </a:lnTo>
                    <a:lnTo>
                      <a:pt x="12453" y="11976"/>
                    </a:lnTo>
                    <a:lnTo>
                      <a:pt x="4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2351;p37">
                <a:extLst>
                  <a:ext uri="{FF2B5EF4-FFF2-40B4-BE49-F238E27FC236}">
                    <a16:creationId xmlns:a16="http://schemas.microsoft.com/office/drawing/2014/main" id="{F10F9DC3-DA2A-ADB1-0474-1F597B39DE9E}"/>
                  </a:ext>
                </a:extLst>
              </p:cNvPr>
              <p:cNvSpPr/>
              <p:nvPr/>
            </p:nvSpPr>
            <p:spPr>
              <a:xfrm>
                <a:off x="5813575" y="1695275"/>
                <a:ext cx="165125" cy="402350"/>
              </a:xfrm>
              <a:custGeom>
                <a:avLst/>
                <a:gdLst/>
                <a:ahLst/>
                <a:cxnLst/>
                <a:rect l="l" t="t" r="r" b="b"/>
                <a:pathLst>
                  <a:path w="6605" h="16094" extrusionOk="0">
                    <a:moveTo>
                      <a:pt x="617" y="0"/>
                    </a:moveTo>
                    <a:lnTo>
                      <a:pt x="0" y="239"/>
                    </a:lnTo>
                    <a:lnTo>
                      <a:pt x="6008" y="16093"/>
                    </a:lnTo>
                    <a:lnTo>
                      <a:pt x="6605" y="15855"/>
                    </a:lnTo>
                    <a:lnTo>
                      <a:pt x="61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2352;p37">
                <a:extLst>
                  <a:ext uri="{FF2B5EF4-FFF2-40B4-BE49-F238E27FC236}">
                    <a16:creationId xmlns:a16="http://schemas.microsoft.com/office/drawing/2014/main" id="{6ABDB128-EADA-C6BD-16EF-7ADA0723C7FD}"/>
                  </a:ext>
                </a:extLst>
              </p:cNvPr>
              <p:cNvSpPr/>
              <p:nvPr/>
            </p:nvSpPr>
            <p:spPr>
              <a:xfrm>
                <a:off x="5805625" y="1698750"/>
                <a:ext cx="181525" cy="395875"/>
              </a:xfrm>
              <a:custGeom>
                <a:avLst/>
                <a:gdLst/>
                <a:ahLst/>
                <a:cxnLst/>
                <a:rect l="l" t="t" r="r" b="b"/>
                <a:pathLst>
                  <a:path w="7261" h="15835" extrusionOk="0">
                    <a:moveTo>
                      <a:pt x="6664" y="0"/>
                    </a:moveTo>
                    <a:lnTo>
                      <a:pt x="0" y="15576"/>
                    </a:lnTo>
                    <a:lnTo>
                      <a:pt x="577" y="15835"/>
                    </a:lnTo>
                    <a:lnTo>
                      <a:pt x="7261" y="259"/>
                    </a:lnTo>
                    <a:lnTo>
                      <a:pt x="666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2353;p37">
                <a:extLst>
                  <a:ext uri="{FF2B5EF4-FFF2-40B4-BE49-F238E27FC236}">
                    <a16:creationId xmlns:a16="http://schemas.microsoft.com/office/drawing/2014/main" id="{296E5964-99CE-2C77-FF17-F588B0FC1423}"/>
                  </a:ext>
                </a:extLst>
              </p:cNvPr>
              <p:cNvSpPr/>
              <p:nvPr/>
            </p:nvSpPr>
            <p:spPr>
              <a:xfrm>
                <a:off x="5684275" y="1888225"/>
                <a:ext cx="421750" cy="16425"/>
              </a:xfrm>
              <a:custGeom>
                <a:avLst/>
                <a:gdLst/>
                <a:ahLst/>
                <a:cxnLst/>
                <a:rect l="l" t="t" r="r" b="b"/>
                <a:pathLst>
                  <a:path w="16870" h="657" extrusionOk="0">
                    <a:moveTo>
                      <a:pt x="0" y="0"/>
                    </a:moveTo>
                    <a:lnTo>
                      <a:pt x="0" y="657"/>
                    </a:lnTo>
                    <a:lnTo>
                      <a:pt x="16869" y="657"/>
                    </a:lnTo>
                    <a:lnTo>
                      <a:pt x="1686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2354;p37">
                <a:extLst>
                  <a:ext uri="{FF2B5EF4-FFF2-40B4-BE49-F238E27FC236}">
                    <a16:creationId xmlns:a16="http://schemas.microsoft.com/office/drawing/2014/main" id="{2BA1568C-3C49-8C4E-58C4-27B13A24B543}"/>
                  </a:ext>
                </a:extLst>
              </p:cNvPr>
              <p:cNvSpPr/>
              <p:nvPr/>
            </p:nvSpPr>
            <p:spPr>
              <a:xfrm>
                <a:off x="5854850" y="1855400"/>
                <a:ext cx="82575" cy="82075"/>
              </a:xfrm>
              <a:custGeom>
                <a:avLst/>
                <a:gdLst/>
                <a:ahLst/>
                <a:cxnLst/>
                <a:rect l="l" t="t" r="r" b="b"/>
                <a:pathLst>
                  <a:path w="3303" h="3283" extrusionOk="0">
                    <a:moveTo>
                      <a:pt x="1652" y="0"/>
                    </a:moveTo>
                    <a:cubicBezTo>
                      <a:pt x="737" y="0"/>
                      <a:pt x="1" y="737"/>
                      <a:pt x="1" y="1652"/>
                    </a:cubicBezTo>
                    <a:cubicBezTo>
                      <a:pt x="1" y="2547"/>
                      <a:pt x="737" y="3283"/>
                      <a:pt x="1652" y="3283"/>
                    </a:cubicBezTo>
                    <a:cubicBezTo>
                      <a:pt x="2567" y="3283"/>
                      <a:pt x="3303" y="2547"/>
                      <a:pt x="3303" y="1652"/>
                    </a:cubicBezTo>
                    <a:cubicBezTo>
                      <a:pt x="3303" y="737"/>
                      <a:pt x="2567" y="0"/>
                      <a:pt x="16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2355;p37">
                <a:extLst>
                  <a:ext uri="{FF2B5EF4-FFF2-40B4-BE49-F238E27FC236}">
                    <a16:creationId xmlns:a16="http://schemas.microsoft.com/office/drawing/2014/main" id="{209580EF-8F7D-C704-7EBF-87D0D48AAA10}"/>
                  </a:ext>
                </a:extLst>
              </p:cNvPr>
              <p:cNvSpPr/>
              <p:nvPr/>
            </p:nvSpPr>
            <p:spPr>
              <a:xfrm>
                <a:off x="5850875" y="1851425"/>
                <a:ext cx="90525" cy="90025"/>
              </a:xfrm>
              <a:custGeom>
                <a:avLst/>
                <a:gdLst/>
                <a:ahLst/>
                <a:cxnLst/>
                <a:rect l="l" t="t" r="r" b="b"/>
                <a:pathLst>
                  <a:path w="3621" h="3601" extrusionOk="0">
                    <a:moveTo>
                      <a:pt x="1811" y="319"/>
                    </a:moveTo>
                    <a:cubicBezTo>
                      <a:pt x="2626" y="319"/>
                      <a:pt x="3303" y="975"/>
                      <a:pt x="3303" y="1811"/>
                    </a:cubicBezTo>
                    <a:cubicBezTo>
                      <a:pt x="3303" y="2626"/>
                      <a:pt x="2626" y="3283"/>
                      <a:pt x="1811" y="3283"/>
                    </a:cubicBezTo>
                    <a:cubicBezTo>
                      <a:pt x="995" y="3283"/>
                      <a:pt x="319" y="2626"/>
                      <a:pt x="319" y="1811"/>
                    </a:cubicBezTo>
                    <a:cubicBezTo>
                      <a:pt x="319" y="975"/>
                      <a:pt x="995" y="319"/>
                      <a:pt x="1811" y="319"/>
                    </a:cubicBezTo>
                    <a:close/>
                    <a:moveTo>
                      <a:pt x="1811" y="0"/>
                    </a:moveTo>
                    <a:cubicBezTo>
                      <a:pt x="816" y="0"/>
                      <a:pt x="0" y="816"/>
                      <a:pt x="0" y="1811"/>
                    </a:cubicBezTo>
                    <a:cubicBezTo>
                      <a:pt x="0" y="2805"/>
                      <a:pt x="816" y="3601"/>
                      <a:pt x="1811" y="3601"/>
                    </a:cubicBezTo>
                    <a:cubicBezTo>
                      <a:pt x="2805" y="3601"/>
                      <a:pt x="3621" y="2805"/>
                      <a:pt x="3621" y="1811"/>
                    </a:cubicBezTo>
                    <a:cubicBezTo>
                      <a:pt x="3621" y="816"/>
                      <a:pt x="2805" y="0"/>
                      <a:pt x="18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2356;p37">
                <a:extLst>
                  <a:ext uri="{FF2B5EF4-FFF2-40B4-BE49-F238E27FC236}">
                    <a16:creationId xmlns:a16="http://schemas.microsoft.com/office/drawing/2014/main" id="{46105D01-5D4F-F97A-2865-1A5EC6B13AA3}"/>
                  </a:ext>
                </a:extLst>
              </p:cNvPr>
              <p:cNvSpPr/>
              <p:nvPr/>
            </p:nvSpPr>
            <p:spPr>
              <a:xfrm>
                <a:off x="6304925" y="1817100"/>
                <a:ext cx="404350" cy="158175"/>
              </a:xfrm>
              <a:custGeom>
                <a:avLst/>
                <a:gdLst/>
                <a:ahLst/>
                <a:cxnLst/>
                <a:rect l="l" t="t" r="r" b="b"/>
                <a:pathLst>
                  <a:path w="16174" h="6327" extrusionOk="0">
                    <a:moveTo>
                      <a:pt x="15954" y="1"/>
                    </a:moveTo>
                    <a:lnTo>
                      <a:pt x="0" y="5710"/>
                    </a:lnTo>
                    <a:lnTo>
                      <a:pt x="199" y="6327"/>
                    </a:lnTo>
                    <a:lnTo>
                      <a:pt x="16173" y="617"/>
                    </a:lnTo>
                    <a:lnTo>
                      <a:pt x="159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2357;p37">
                <a:extLst>
                  <a:ext uri="{FF2B5EF4-FFF2-40B4-BE49-F238E27FC236}">
                    <a16:creationId xmlns:a16="http://schemas.microsoft.com/office/drawing/2014/main" id="{B262FBE4-75AD-2EF9-2687-E96EF96F3101}"/>
                  </a:ext>
                </a:extLst>
              </p:cNvPr>
              <p:cNvSpPr/>
              <p:nvPr/>
            </p:nvSpPr>
            <p:spPr>
              <a:xfrm>
                <a:off x="6305425" y="1815625"/>
                <a:ext cx="403350" cy="161150"/>
              </a:xfrm>
              <a:custGeom>
                <a:avLst/>
                <a:gdLst/>
                <a:ahLst/>
                <a:cxnLst/>
                <a:rect l="l" t="t" r="r" b="b"/>
                <a:pathLst>
                  <a:path w="16134" h="6446" extrusionOk="0">
                    <a:moveTo>
                      <a:pt x="219" y="0"/>
                    </a:moveTo>
                    <a:lnTo>
                      <a:pt x="0" y="597"/>
                    </a:lnTo>
                    <a:lnTo>
                      <a:pt x="15895" y="6445"/>
                    </a:lnTo>
                    <a:lnTo>
                      <a:pt x="16133" y="5849"/>
                    </a:lnTo>
                    <a:lnTo>
                      <a:pt x="2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2358;p37">
                <a:extLst>
                  <a:ext uri="{FF2B5EF4-FFF2-40B4-BE49-F238E27FC236}">
                    <a16:creationId xmlns:a16="http://schemas.microsoft.com/office/drawing/2014/main" id="{56CB8260-BFE9-DA70-8C8C-8159ECCF03D4}"/>
                  </a:ext>
                </a:extLst>
              </p:cNvPr>
              <p:cNvSpPr/>
              <p:nvPr/>
            </p:nvSpPr>
            <p:spPr>
              <a:xfrm>
                <a:off x="6287525" y="1676850"/>
                <a:ext cx="439650" cy="439675"/>
              </a:xfrm>
              <a:custGeom>
                <a:avLst/>
                <a:gdLst/>
                <a:ahLst/>
                <a:cxnLst/>
                <a:rect l="l" t="t" r="r" b="b"/>
                <a:pathLst>
                  <a:path w="17586" h="17587" extrusionOk="0">
                    <a:moveTo>
                      <a:pt x="8793" y="638"/>
                    </a:moveTo>
                    <a:cubicBezTo>
                      <a:pt x="13289" y="638"/>
                      <a:pt x="16949" y="4298"/>
                      <a:pt x="16949" y="8794"/>
                    </a:cubicBezTo>
                    <a:cubicBezTo>
                      <a:pt x="16949" y="13289"/>
                      <a:pt x="13289" y="16930"/>
                      <a:pt x="8793" y="16930"/>
                    </a:cubicBezTo>
                    <a:cubicBezTo>
                      <a:pt x="4297" y="16930"/>
                      <a:pt x="637" y="13289"/>
                      <a:pt x="637" y="8794"/>
                    </a:cubicBezTo>
                    <a:cubicBezTo>
                      <a:pt x="637" y="4298"/>
                      <a:pt x="4297" y="638"/>
                      <a:pt x="8793" y="638"/>
                    </a:cubicBezTo>
                    <a:close/>
                    <a:moveTo>
                      <a:pt x="8793" y="1"/>
                    </a:moveTo>
                    <a:cubicBezTo>
                      <a:pt x="3939" y="1"/>
                      <a:pt x="0" y="3940"/>
                      <a:pt x="0" y="8794"/>
                    </a:cubicBezTo>
                    <a:cubicBezTo>
                      <a:pt x="0" y="13628"/>
                      <a:pt x="3939" y="17586"/>
                      <a:pt x="8793" y="17586"/>
                    </a:cubicBezTo>
                    <a:cubicBezTo>
                      <a:pt x="13647" y="17586"/>
                      <a:pt x="17585" y="13628"/>
                      <a:pt x="17585" y="8794"/>
                    </a:cubicBezTo>
                    <a:cubicBezTo>
                      <a:pt x="17585" y="3940"/>
                      <a:pt x="13647" y="1"/>
                      <a:pt x="87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2359;p37">
                <a:extLst>
                  <a:ext uri="{FF2B5EF4-FFF2-40B4-BE49-F238E27FC236}">
                    <a16:creationId xmlns:a16="http://schemas.microsoft.com/office/drawing/2014/main" id="{8E2157FA-F37B-D352-028C-AC1215F3285A}"/>
                  </a:ext>
                </a:extLst>
              </p:cNvPr>
              <p:cNvSpPr/>
              <p:nvPr/>
            </p:nvSpPr>
            <p:spPr>
              <a:xfrm>
                <a:off x="6499375" y="1684825"/>
                <a:ext cx="15950" cy="423725"/>
              </a:xfrm>
              <a:custGeom>
                <a:avLst/>
                <a:gdLst/>
                <a:ahLst/>
                <a:cxnLst/>
                <a:rect l="l" t="t" r="r" b="b"/>
                <a:pathLst>
                  <a:path w="638" h="16949" extrusionOk="0">
                    <a:moveTo>
                      <a:pt x="1" y="0"/>
                    </a:moveTo>
                    <a:lnTo>
                      <a:pt x="1" y="16949"/>
                    </a:lnTo>
                    <a:lnTo>
                      <a:pt x="637" y="16949"/>
                    </a:lnTo>
                    <a:lnTo>
                      <a:pt x="6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2360;p37">
                <a:extLst>
                  <a:ext uri="{FF2B5EF4-FFF2-40B4-BE49-F238E27FC236}">
                    <a16:creationId xmlns:a16="http://schemas.microsoft.com/office/drawing/2014/main" id="{02594D5A-BAAF-6B6D-ED24-17575FF27EAD}"/>
                  </a:ext>
                </a:extLst>
              </p:cNvPr>
              <p:cNvSpPr/>
              <p:nvPr/>
            </p:nvSpPr>
            <p:spPr>
              <a:xfrm>
                <a:off x="6351675" y="1741025"/>
                <a:ext cx="310850" cy="310850"/>
              </a:xfrm>
              <a:custGeom>
                <a:avLst/>
                <a:gdLst/>
                <a:ahLst/>
                <a:cxnLst/>
                <a:rect l="l" t="t" r="r" b="b"/>
                <a:pathLst>
                  <a:path w="12434" h="12434" extrusionOk="0">
                    <a:moveTo>
                      <a:pt x="11996" y="0"/>
                    </a:moveTo>
                    <a:lnTo>
                      <a:pt x="0" y="11995"/>
                    </a:lnTo>
                    <a:lnTo>
                      <a:pt x="458" y="12433"/>
                    </a:lnTo>
                    <a:lnTo>
                      <a:pt x="12433" y="458"/>
                    </a:lnTo>
                    <a:lnTo>
                      <a:pt x="1199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2361;p37">
                <a:extLst>
                  <a:ext uri="{FF2B5EF4-FFF2-40B4-BE49-F238E27FC236}">
                    <a16:creationId xmlns:a16="http://schemas.microsoft.com/office/drawing/2014/main" id="{6016F082-66C8-D669-FCA6-ECA8AFD3E4A7}"/>
                  </a:ext>
                </a:extLst>
              </p:cNvPr>
              <p:cNvSpPr/>
              <p:nvPr/>
            </p:nvSpPr>
            <p:spPr>
              <a:xfrm>
                <a:off x="6351675" y="1741025"/>
                <a:ext cx="310850" cy="310850"/>
              </a:xfrm>
              <a:custGeom>
                <a:avLst/>
                <a:gdLst/>
                <a:ahLst/>
                <a:cxnLst/>
                <a:rect l="l" t="t" r="r" b="b"/>
                <a:pathLst>
                  <a:path w="12434" h="12434" extrusionOk="0">
                    <a:moveTo>
                      <a:pt x="458" y="0"/>
                    </a:moveTo>
                    <a:lnTo>
                      <a:pt x="0" y="458"/>
                    </a:lnTo>
                    <a:lnTo>
                      <a:pt x="11996" y="12433"/>
                    </a:lnTo>
                    <a:lnTo>
                      <a:pt x="12433" y="11976"/>
                    </a:lnTo>
                    <a:lnTo>
                      <a:pt x="4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2362;p37">
                <a:extLst>
                  <a:ext uri="{FF2B5EF4-FFF2-40B4-BE49-F238E27FC236}">
                    <a16:creationId xmlns:a16="http://schemas.microsoft.com/office/drawing/2014/main" id="{ED1A73E5-7E94-99A9-EFD6-E0F77D8855C4}"/>
                  </a:ext>
                </a:extLst>
              </p:cNvPr>
              <p:cNvSpPr/>
              <p:nvPr/>
            </p:nvSpPr>
            <p:spPr>
              <a:xfrm>
                <a:off x="6424775" y="1695275"/>
                <a:ext cx="165125" cy="402350"/>
              </a:xfrm>
              <a:custGeom>
                <a:avLst/>
                <a:gdLst/>
                <a:ahLst/>
                <a:cxnLst/>
                <a:rect l="l" t="t" r="r" b="b"/>
                <a:pathLst>
                  <a:path w="6605" h="16094" extrusionOk="0">
                    <a:moveTo>
                      <a:pt x="617" y="0"/>
                    </a:moveTo>
                    <a:lnTo>
                      <a:pt x="1" y="239"/>
                    </a:lnTo>
                    <a:lnTo>
                      <a:pt x="6008" y="16093"/>
                    </a:lnTo>
                    <a:lnTo>
                      <a:pt x="6605" y="15855"/>
                    </a:lnTo>
                    <a:lnTo>
                      <a:pt x="61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2363;p37">
                <a:extLst>
                  <a:ext uri="{FF2B5EF4-FFF2-40B4-BE49-F238E27FC236}">
                    <a16:creationId xmlns:a16="http://schemas.microsoft.com/office/drawing/2014/main" id="{91D3985A-142D-3B8D-EA11-FD4C0A84F408}"/>
                  </a:ext>
                </a:extLst>
              </p:cNvPr>
              <p:cNvSpPr/>
              <p:nvPr/>
            </p:nvSpPr>
            <p:spPr>
              <a:xfrm>
                <a:off x="6416325" y="1698750"/>
                <a:ext cx="181550" cy="395875"/>
              </a:xfrm>
              <a:custGeom>
                <a:avLst/>
                <a:gdLst/>
                <a:ahLst/>
                <a:cxnLst/>
                <a:rect l="l" t="t" r="r" b="b"/>
                <a:pathLst>
                  <a:path w="7262" h="15835" extrusionOk="0">
                    <a:moveTo>
                      <a:pt x="6684" y="0"/>
                    </a:moveTo>
                    <a:lnTo>
                      <a:pt x="0" y="15576"/>
                    </a:lnTo>
                    <a:lnTo>
                      <a:pt x="597" y="15835"/>
                    </a:lnTo>
                    <a:lnTo>
                      <a:pt x="7261" y="259"/>
                    </a:lnTo>
                    <a:lnTo>
                      <a:pt x="668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2364;p37">
                <a:extLst>
                  <a:ext uri="{FF2B5EF4-FFF2-40B4-BE49-F238E27FC236}">
                    <a16:creationId xmlns:a16="http://schemas.microsoft.com/office/drawing/2014/main" id="{45C703AB-E7F2-DCE9-F136-E830D82FA056}"/>
                  </a:ext>
                </a:extLst>
              </p:cNvPr>
              <p:cNvSpPr/>
              <p:nvPr/>
            </p:nvSpPr>
            <p:spPr>
              <a:xfrm>
                <a:off x="6295475" y="1888225"/>
                <a:ext cx="421750" cy="16425"/>
              </a:xfrm>
              <a:custGeom>
                <a:avLst/>
                <a:gdLst/>
                <a:ahLst/>
                <a:cxnLst/>
                <a:rect l="l" t="t" r="r" b="b"/>
                <a:pathLst>
                  <a:path w="16870" h="657" extrusionOk="0">
                    <a:moveTo>
                      <a:pt x="0" y="0"/>
                    </a:moveTo>
                    <a:lnTo>
                      <a:pt x="0" y="657"/>
                    </a:lnTo>
                    <a:lnTo>
                      <a:pt x="16870" y="657"/>
                    </a:lnTo>
                    <a:lnTo>
                      <a:pt x="168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2365;p37">
                <a:extLst>
                  <a:ext uri="{FF2B5EF4-FFF2-40B4-BE49-F238E27FC236}">
                    <a16:creationId xmlns:a16="http://schemas.microsoft.com/office/drawing/2014/main" id="{76716517-9EAE-AC11-5952-8A4AD7AD460C}"/>
                  </a:ext>
                </a:extLst>
              </p:cNvPr>
              <p:cNvSpPr/>
              <p:nvPr/>
            </p:nvSpPr>
            <p:spPr>
              <a:xfrm>
                <a:off x="6466050" y="1855400"/>
                <a:ext cx="82575" cy="82075"/>
              </a:xfrm>
              <a:custGeom>
                <a:avLst/>
                <a:gdLst/>
                <a:ahLst/>
                <a:cxnLst/>
                <a:rect l="l" t="t" r="r" b="b"/>
                <a:pathLst>
                  <a:path w="3303" h="3283" extrusionOk="0">
                    <a:moveTo>
                      <a:pt x="1652" y="0"/>
                    </a:moveTo>
                    <a:cubicBezTo>
                      <a:pt x="737" y="0"/>
                      <a:pt x="1" y="737"/>
                      <a:pt x="1" y="1652"/>
                    </a:cubicBezTo>
                    <a:cubicBezTo>
                      <a:pt x="1" y="2547"/>
                      <a:pt x="737" y="3283"/>
                      <a:pt x="1652" y="3283"/>
                    </a:cubicBezTo>
                    <a:cubicBezTo>
                      <a:pt x="2567" y="3283"/>
                      <a:pt x="3303" y="2547"/>
                      <a:pt x="3303" y="1652"/>
                    </a:cubicBezTo>
                    <a:cubicBezTo>
                      <a:pt x="3303" y="737"/>
                      <a:pt x="2567" y="0"/>
                      <a:pt x="16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2366;p37">
                <a:extLst>
                  <a:ext uri="{FF2B5EF4-FFF2-40B4-BE49-F238E27FC236}">
                    <a16:creationId xmlns:a16="http://schemas.microsoft.com/office/drawing/2014/main" id="{91C4B94D-622B-D106-8981-B179DFFD499C}"/>
                  </a:ext>
                </a:extLst>
              </p:cNvPr>
              <p:cNvSpPr/>
              <p:nvPr/>
            </p:nvSpPr>
            <p:spPr>
              <a:xfrm>
                <a:off x="6462075" y="1851425"/>
                <a:ext cx="90550" cy="90025"/>
              </a:xfrm>
              <a:custGeom>
                <a:avLst/>
                <a:gdLst/>
                <a:ahLst/>
                <a:cxnLst/>
                <a:rect l="l" t="t" r="r" b="b"/>
                <a:pathLst>
                  <a:path w="3622" h="3601" extrusionOk="0">
                    <a:moveTo>
                      <a:pt x="1811" y="319"/>
                    </a:moveTo>
                    <a:cubicBezTo>
                      <a:pt x="2626" y="319"/>
                      <a:pt x="3303" y="975"/>
                      <a:pt x="3303" y="1811"/>
                    </a:cubicBezTo>
                    <a:cubicBezTo>
                      <a:pt x="3303" y="2626"/>
                      <a:pt x="2626" y="3283"/>
                      <a:pt x="1811" y="3283"/>
                    </a:cubicBezTo>
                    <a:cubicBezTo>
                      <a:pt x="995" y="3283"/>
                      <a:pt x="319" y="2626"/>
                      <a:pt x="319" y="1811"/>
                    </a:cubicBezTo>
                    <a:cubicBezTo>
                      <a:pt x="319" y="975"/>
                      <a:pt x="995" y="319"/>
                      <a:pt x="1811" y="319"/>
                    </a:cubicBezTo>
                    <a:close/>
                    <a:moveTo>
                      <a:pt x="1811" y="0"/>
                    </a:moveTo>
                    <a:cubicBezTo>
                      <a:pt x="816" y="0"/>
                      <a:pt x="1" y="816"/>
                      <a:pt x="1" y="1811"/>
                    </a:cubicBezTo>
                    <a:cubicBezTo>
                      <a:pt x="1" y="2805"/>
                      <a:pt x="816" y="3601"/>
                      <a:pt x="1811" y="3601"/>
                    </a:cubicBezTo>
                    <a:cubicBezTo>
                      <a:pt x="2805" y="3601"/>
                      <a:pt x="3621" y="2805"/>
                      <a:pt x="3621" y="1811"/>
                    </a:cubicBezTo>
                    <a:cubicBezTo>
                      <a:pt x="3621" y="816"/>
                      <a:pt x="2805" y="0"/>
                      <a:pt x="18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2367;p37">
                <a:extLst>
                  <a:ext uri="{FF2B5EF4-FFF2-40B4-BE49-F238E27FC236}">
                    <a16:creationId xmlns:a16="http://schemas.microsoft.com/office/drawing/2014/main" id="{39056103-D5A2-2E92-9663-CE7D1567BF98}"/>
                  </a:ext>
                </a:extLst>
              </p:cNvPr>
              <p:cNvSpPr/>
              <p:nvPr/>
            </p:nvSpPr>
            <p:spPr>
              <a:xfrm>
                <a:off x="5669850" y="1593800"/>
                <a:ext cx="809150" cy="213375"/>
              </a:xfrm>
              <a:custGeom>
                <a:avLst/>
                <a:gdLst/>
                <a:ahLst/>
                <a:cxnLst/>
                <a:rect l="l" t="t" r="r" b="b"/>
                <a:pathLst>
                  <a:path w="32366" h="8535" extrusionOk="0">
                    <a:moveTo>
                      <a:pt x="6863" y="1"/>
                    </a:moveTo>
                    <a:lnTo>
                      <a:pt x="0" y="4954"/>
                    </a:lnTo>
                    <a:lnTo>
                      <a:pt x="0" y="8535"/>
                    </a:lnTo>
                    <a:lnTo>
                      <a:pt x="3919" y="8535"/>
                    </a:lnTo>
                    <a:lnTo>
                      <a:pt x="8574" y="6108"/>
                    </a:lnTo>
                    <a:lnTo>
                      <a:pt x="32366" y="6048"/>
                    </a:lnTo>
                    <a:lnTo>
                      <a:pt x="32366" y="61"/>
                    </a:lnTo>
                    <a:lnTo>
                      <a:pt x="686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2368;p37">
                <a:extLst>
                  <a:ext uri="{FF2B5EF4-FFF2-40B4-BE49-F238E27FC236}">
                    <a16:creationId xmlns:a16="http://schemas.microsoft.com/office/drawing/2014/main" id="{DD0E069C-F834-621C-B5CB-1ACEF80B431B}"/>
                  </a:ext>
                </a:extLst>
              </p:cNvPr>
              <p:cNvSpPr/>
              <p:nvPr/>
            </p:nvSpPr>
            <p:spPr>
              <a:xfrm>
                <a:off x="6446650" y="1258625"/>
                <a:ext cx="352125" cy="548550"/>
              </a:xfrm>
              <a:custGeom>
                <a:avLst/>
                <a:gdLst/>
                <a:ahLst/>
                <a:cxnLst/>
                <a:rect l="l" t="t" r="r" b="b"/>
                <a:pathLst>
                  <a:path w="14085" h="21942" extrusionOk="0">
                    <a:moveTo>
                      <a:pt x="1" y="0"/>
                    </a:moveTo>
                    <a:lnTo>
                      <a:pt x="1" y="17108"/>
                    </a:lnTo>
                    <a:lnTo>
                      <a:pt x="1" y="21942"/>
                    </a:lnTo>
                    <a:lnTo>
                      <a:pt x="14085" y="21942"/>
                    </a:lnTo>
                    <a:lnTo>
                      <a:pt x="14085" y="11797"/>
                    </a:lnTo>
                    <a:lnTo>
                      <a:pt x="8913" y="11797"/>
                    </a:lnTo>
                    <a:lnTo>
                      <a:pt x="8913" y="2666"/>
                    </a:lnTo>
                    <a:lnTo>
                      <a:pt x="14085" y="2666"/>
                    </a:lnTo>
                    <a:lnTo>
                      <a:pt x="1408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2369;p37">
                <a:extLst>
                  <a:ext uri="{FF2B5EF4-FFF2-40B4-BE49-F238E27FC236}">
                    <a16:creationId xmlns:a16="http://schemas.microsoft.com/office/drawing/2014/main" id="{4087BA52-9A5F-1C07-BF77-B8316F03FB82}"/>
                  </a:ext>
                </a:extLst>
              </p:cNvPr>
              <p:cNvSpPr/>
              <p:nvPr/>
            </p:nvSpPr>
            <p:spPr>
              <a:xfrm>
                <a:off x="6667475" y="1807150"/>
                <a:ext cx="131300" cy="198950"/>
              </a:xfrm>
              <a:custGeom>
                <a:avLst/>
                <a:gdLst/>
                <a:ahLst/>
                <a:cxnLst/>
                <a:rect l="l" t="t" r="r" b="b"/>
                <a:pathLst>
                  <a:path w="5252" h="7958" extrusionOk="0">
                    <a:moveTo>
                      <a:pt x="0" y="1"/>
                    </a:moveTo>
                    <a:lnTo>
                      <a:pt x="2845" y="7958"/>
                    </a:lnTo>
                    <a:lnTo>
                      <a:pt x="5252" y="7958"/>
                    </a:lnTo>
                    <a:lnTo>
                      <a:pt x="525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2370;p37">
                <a:extLst>
                  <a:ext uri="{FF2B5EF4-FFF2-40B4-BE49-F238E27FC236}">
                    <a16:creationId xmlns:a16="http://schemas.microsoft.com/office/drawing/2014/main" id="{951ACBFB-0DFB-4945-56C1-2D48E7C80820}"/>
                  </a:ext>
                </a:extLst>
              </p:cNvPr>
              <p:cNvSpPr/>
              <p:nvPr/>
            </p:nvSpPr>
            <p:spPr>
              <a:xfrm>
                <a:off x="6717200" y="1883750"/>
                <a:ext cx="97000" cy="12950"/>
              </a:xfrm>
              <a:custGeom>
                <a:avLst/>
                <a:gdLst/>
                <a:ahLst/>
                <a:cxnLst/>
                <a:rect l="l" t="t" r="r" b="b"/>
                <a:pathLst>
                  <a:path w="3880" h="518" extrusionOk="0">
                    <a:moveTo>
                      <a:pt x="1" y="0"/>
                    </a:moveTo>
                    <a:lnTo>
                      <a:pt x="1" y="518"/>
                    </a:lnTo>
                    <a:lnTo>
                      <a:pt x="3880" y="518"/>
                    </a:lnTo>
                    <a:lnTo>
                      <a:pt x="388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2371;p37">
                <a:extLst>
                  <a:ext uri="{FF2B5EF4-FFF2-40B4-BE49-F238E27FC236}">
                    <a16:creationId xmlns:a16="http://schemas.microsoft.com/office/drawing/2014/main" id="{D58245E7-386C-B8DC-24A8-B750875A4F20}"/>
                  </a:ext>
                </a:extLst>
              </p:cNvPr>
              <p:cNvSpPr/>
              <p:nvPr/>
            </p:nvSpPr>
            <p:spPr>
              <a:xfrm>
                <a:off x="6750525" y="1987675"/>
                <a:ext cx="97000" cy="12975"/>
              </a:xfrm>
              <a:custGeom>
                <a:avLst/>
                <a:gdLst/>
                <a:ahLst/>
                <a:cxnLst/>
                <a:rect l="l" t="t" r="r" b="b"/>
                <a:pathLst>
                  <a:path w="3880" h="519" extrusionOk="0">
                    <a:moveTo>
                      <a:pt x="0" y="1"/>
                    </a:moveTo>
                    <a:lnTo>
                      <a:pt x="0" y="518"/>
                    </a:lnTo>
                    <a:lnTo>
                      <a:pt x="3879" y="518"/>
                    </a:lnTo>
                    <a:lnTo>
                      <a:pt x="38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2372;p37">
                <a:extLst>
                  <a:ext uri="{FF2B5EF4-FFF2-40B4-BE49-F238E27FC236}">
                    <a16:creationId xmlns:a16="http://schemas.microsoft.com/office/drawing/2014/main" id="{11D929CC-E25E-CED2-258B-7F39237FE960}"/>
                  </a:ext>
                </a:extLst>
              </p:cNvPr>
              <p:cNvSpPr/>
              <p:nvPr/>
            </p:nvSpPr>
            <p:spPr>
              <a:xfrm>
                <a:off x="6237775" y="1276025"/>
                <a:ext cx="92525" cy="11450"/>
              </a:xfrm>
              <a:custGeom>
                <a:avLst/>
                <a:gdLst/>
                <a:ahLst/>
                <a:cxnLst/>
                <a:rect l="l" t="t" r="r" b="b"/>
                <a:pathLst>
                  <a:path w="3701" h="458" extrusionOk="0">
                    <a:moveTo>
                      <a:pt x="1" y="0"/>
                    </a:moveTo>
                    <a:lnTo>
                      <a:pt x="1" y="458"/>
                    </a:lnTo>
                    <a:lnTo>
                      <a:pt x="3701" y="458"/>
                    </a:lnTo>
                    <a:lnTo>
                      <a:pt x="370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2373;p37">
                <a:extLst>
                  <a:ext uri="{FF2B5EF4-FFF2-40B4-BE49-F238E27FC236}">
                    <a16:creationId xmlns:a16="http://schemas.microsoft.com/office/drawing/2014/main" id="{ADF0E2FE-0B34-B396-7911-2DBF91FD9DE5}"/>
                  </a:ext>
                </a:extLst>
              </p:cNvPr>
              <p:cNvSpPr/>
              <p:nvPr/>
            </p:nvSpPr>
            <p:spPr>
              <a:xfrm>
                <a:off x="6245750" y="1287450"/>
                <a:ext cx="77100" cy="58725"/>
              </a:xfrm>
              <a:custGeom>
                <a:avLst/>
                <a:gdLst/>
                <a:ahLst/>
                <a:cxnLst/>
                <a:rect l="l" t="t" r="r" b="b"/>
                <a:pathLst>
                  <a:path w="3084" h="2349" extrusionOk="0">
                    <a:moveTo>
                      <a:pt x="0" y="1"/>
                    </a:moveTo>
                    <a:lnTo>
                      <a:pt x="0" y="2348"/>
                    </a:lnTo>
                    <a:lnTo>
                      <a:pt x="3084" y="2348"/>
                    </a:lnTo>
                    <a:lnTo>
                      <a:pt x="308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2374;p37">
                <a:extLst>
                  <a:ext uri="{FF2B5EF4-FFF2-40B4-BE49-F238E27FC236}">
                    <a16:creationId xmlns:a16="http://schemas.microsoft.com/office/drawing/2014/main" id="{452DB3E8-FE7D-0773-AEDB-47954168A350}"/>
                  </a:ext>
                </a:extLst>
              </p:cNvPr>
              <p:cNvSpPr/>
              <p:nvPr/>
            </p:nvSpPr>
            <p:spPr>
              <a:xfrm>
                <a:off x="5069575" y="1488375"/>
                <a:ext cx="1377100" cy="20425"/>
              </a:xfrm>
              <a:custGeom>
                <a:avLst/>
                <a:gdLst/>
                <a:ahLst/>
                <a:cxnLst/>
                <a:rect l="l" t="t" r="r" b="b"/>
                <a:pathLst>
                  <a:path w="55084" h="817" extrusionOk="0">
                    <a:moveTo>
                      <a:pt x="1" y="1"/>
                    </a:moveTo>
                    <a:lnTo>
                      <a:pt x="1" y="816"/>
                    </a:lnTo>
                    <a:lnTo>
                      <a:pt x="55084" y="816"/>
                    </a:lnTo>
                    <a:lnTo>
                      <a:pt x="5508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2375;p37">
                <a:extLst>
                  <a:ext uri="{FF2B5EF4-FFF2-40B4-BE49-F238E27FC236}">
                    <a16:creationId xmlns:a16="http://schemas.microsoft.com/office/drawing/2014/main" id="{69B8FBF6-3D78-F8D4-E289-FED3D23704FA}"/>
                  </a:ext>
                </a:extLst>
              </p:cNvPr>
              <p:cNvSpPr/>
              <p:nvPr/>
            </p:nvSpPr>
            <p:spPr>
              <a:xfrm>
                <a:off x="5060125" y="1479925"/>
                <a:ext cx="63200" cy="37325"/>
              </a:xfrm>
              <a:custGeom>
                <a:avLst/>
                <a:gdLst/>
                <a:ahLst/>
                <a:cxnLst/>
                <a:rect l="l" t="t" r="r" b="b"/>
                <a:pathLst>
                  <a:path w="2528" h="1493" extrusionOk="0">
                    <a:moveTo>
                      <a:pt x="1" y="0"/>
                    </a:moveTo>
                    <a:lnTo>
                      <a:pt x="1" y="1492"/>
                    </a:lnTo>
                    <a:lnTo>
                      <a:pt x="2527" y="1492"/>
                    </a:lnTo>
                    <a:lnTo>
                      <a:pt x="252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2376;p37">
                <a:extLst>
                  <a:ext uri="{FF2B5EF4-FFF2-40B4-BE49-F238E27FC236}">
                    <a16:creationId xmlns:a16="http://schemas.microsoft.com/office/drawing/2014/main" id="{B07CE0D1-DE35-1394-EDCB-D272041B56F1}"/>
                  </a:ext>
                </a:extLst>
              </p:cNvPr>
              <p:cNvSpPr/>
              <p:nvPr/>
            </p:nvSpPr>
            <p:spPr>
              <a:xfrm>
                <a:off x="4993500" y="1467500"/>
                <a:ext cx="87550" cy="62175"/>
              </a:xfrm>
              <a:custGeom>
                <a:avLst/>
                <a:gdLst/>
                <a:ahLst/>
                <a:cxnLst/>
                <a:rect l="l" t="t" r="r" b="b"/>
                <a:pathLst>
                  <a:path w="3502" h="2487" extrusionOk="0">
                    <a:moveTo>
                      <a:pt x="0" y="0"/>
                    </a:moveTo>
                    <a:lnTo>
                      <a:pt x="0" y="2487"/>
                    </a:lnTo>
                    <a:lnTo>
                      <a:pt x="3501" y="2487"/>
                    </a:lnTo>
                    <a:lnTo>
                      <a:pt x="35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2377;p37">
                <a:extLst>
                  <a:ext uri="{FF2B5EF4-FFF2-40B4-BE49-F238E27FC236}">
                    <a16:creationId xmlns:a16="http://schemas.microsoft.com/office/drawing/2014/main" id="{C90F3C71-83D3-1327-D807-A6AE564DEA38}"/>
                  </a:ext>
                </a:extLst>
              </p:cNvPr>
              <p:cNvSpPr/>
              <p:nvPr/>
            </p:nvSpPr>
            <p:spPr>
              <a:xfrm>
                <a:off x="4673225" y="2098100"/>
                <a:ext cx="2153400" cy="20400"/>
              </a:xfrm>
              <a:custGeom>
                <a:avLst/>
                <a:gdLst/>
                <a:ahLst/>
                <a:cxnLst/>
                <a:rect l="l" t="t" r="r" b="b"/>
                <a:pathLst>
                  <a:path w="86136" h="816" extrusionOk="0">
                    <a:moveTo>
                      <a:pt x="0" y="0"/>
                    </a:moveTo>
                    <a:lnTo>
                      <a:pt x="0" y="816"/>
                    </a:lnTo>
                    <a:lnTo>
                      <a:pt x="86136" y="816"/>
                    </a:lnTo>
                    <a:lnTo>
                      <a:pt x="86136"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2378;p37">
                <a:extLst>
                  <a:ext uri="{FF2B5EF4-FFF2-40B4-BE49-F238E27FC236}">
                    <a16:creationId xmlns:a16="http://schemas.microsoft.com/office/drawing/2014/main" id="{B4B92FB2-AED0-137E-37DF-5B35D30B29D6}"/>
                  </a:ext>
                </a:extLst>
              </p:cNvPr>
              <p:cNvSpPr/>
              <p:nvPr/>
            </p:nvSpPr>
            <p:spPr>
              <a:xfrm>
                <a:off x="5815575" y="1175075"/>
                <a:ext cx="80075" cy="169600"/>
              </a:xfrm>
              <a:custGeom>
                <a:avLst/>
                <a:gdLst/>
                <a:ahLst/>
                <a:cxnLst/>
                <a:rect l="l" t="t" r="r" b="b"/>
                <a:pathLst>
                  <a:path w="3203" h="6784" extrusionOk="0">
                    <a:moveTo>
                      <a:pt x="0" y="0"/>
                    </a:moveTo>
                    <a:cubicBezTo>
                      <a:pt x="0" y="0"/>
                      <a:pt x="1034" y="716"/>
                      <a:pt x="1034" y="2268"/>
                    </a:cubicBezTo>
                    <a:lnTo>
                      <a:pt x="1034" y="2507"/>
                    </a:lnTo>
                    <a:lnTo>
                      <a:pt x="1034" y="5749"/>
                    </a:lnTo>
                    <a:cubicBezTo>
                      <a:pt x="1034" y="5749"/>
                      <a:pt x="1034" y="6525"/>
                      <a:pt x="1432" y="6784"/>
                    </a:cubicBezTo>
                    <a:lnTo>
                      <a:pt x="3203" y="6784"/>
                    </a:lnTo>
                    <a:cubicBezTo>
                      <a:pt x="3203" y="6784"/>
                      <a:pt x="2427" y="6684"/>
                      <a:pt x="2407" y="5869"/>
                    </a:cubicBezTo>
                    <a:lnTo>
                      <a:pt x="2407" y="2626"/>
                    </a:lnTo>
                    <a:cubicBezTo>
                      <a:pt x="2407" y="2626"/>
                      <a:pt x="2427" y="2248"/>
                      <a:pt x="2407" y="2109"/>
                    </a:cubicBezTo>
                    <a:cubicBezTo>
                      <a:pt x="2188" y="120"/>
                      <a:pt x="0" y="0"/>
                      <a:pt x="0" y="0"/>
                    </a:cubicBez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2379;p37">
                <a:extLst>
                  <a:ext uri="{FF2B5EF4-FFF2-40B4-BE49-F238E27FC236}">
                    <a16:creationId xmlns:a16="http://schemas.microsoft.com/office/drawing/2014/main" id="{8CDBD7AD-BDBE-37FB-CFAC-59CCB9D7ADC2}"/>
                  </a:ext>
                </a:extLst>
              </p:cNvPr>
              <p:cNvSpPr/>
              <p:nvPr/>
            </p:nvSpPr>
            <p:spPr>
              <a:xfrm>
                <a:off x="5731025" y="1179050"/>
                <a:ext cx="60700" cy="165625"/>
              </a:xfrm>
              <a:custGeom>
                <a:avLst/>
                <a:gdLst/>
                <a:ahLst/>
                <a:cxnLst/>
                <a:rect l="l" t="t" r="r" b="b"/>
                <a:pathLst>
                  <a:path w="2428" h="6625" extrusionOk="0">
                    <a:moveTo>
                      <a:pt x="2427" y="0"/>
                    </a:moveTo>
                    <a:cubicBezTo>
                      <a:pt x="2427" y="0"/>
                      <a:pt x="1174" y="319"/>
                      <a:pt x="796" y="1950"/>
                    </a:cubicBezTo>
                    <a:cubicBezTo>
                      <a:pt x="776" y="2089"/>
                      <a:pt x="796" y="2467"/>
                      <a:pt x="796" y="2467"/>
                    </a:cubicBezTo>
                    <a:lnTo>
                      <a:pt x="796" y="5710"/>
                    </a:lnTo>
                    <a:cubicBezTo>
                      <a:pt x="776" y="6525"/>
                      <a:pt x="0" y="6625"/>
                      <a:pt x="0" y="6625"/>
                    </a:cubicBezTo>
                    <a:lnTo>
                      <a:pt x="1771" y="6625"/>
                    </a:lnTo>
                    <a:cubicBezTo>
                      <a:pt x="2188" y="6366"/>
                      <a:pt x="2169" y="5590"/>
                      <a:pt x="2169" y="5590"/>
                    </a:cubicBezTo>
                    <a:lnTo>
                      <a:pt x="2169" y="2348"/>
                    </a:lnTo>
                    <a:lnTo>
                      <a:pt x="2169" y="2109"/>
                    </a:lnTo>
                    <a:cubicBezTo>
                      <a:pt x="2169" y="557"/>
                      <a:pt x="2427" y="0"/>
                      <a:pt x="2427" y="0"/>
                    </a:cubicBez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2380;p37">
                <a:extLst>
                  <a:ext uri="{FF2B5EF4-FFF2-40B4-BE49-F238E27FC236}">
                    <a16:creationId xmlns:a16="http://schemas.microsoft.com/office/drawing/2014/main" id="{B5AE6062-8396-9D64-CFFB-F0671AA68747}"/>
                  </a:ext>
                </a:extLst>
              </p:cNvPr>
              <p:cNvSpPr/>
              <p:nvPr/>
            </p:nvSpPr>
            <p:spPr>
              <a:xfrm>
                <a:off x="5835950" y="1191475"/>
                <a:ext cx="26375" cy="150725"/>
              </a:xfrm>
              <a:custGeom>
                <a:avLst/>
                <a:gdLst/>
                <a:ahLst/>
                <a:cxnLst/>
                <a:rect l="l" t="t" r="r" b="b"/>
                <a:pathLst>
                  <a:path w="1055" h="6029" extrusionOk="0">
                    <a:moveTo>
                      <a:pt x="1" y="1"/>
                    </a:moveTo>
                    <a:cubicBezTo>
                      <a:pt x="1" y="1"/>
                      <a:pt x="398" y="419"/>
                      <a:pt x="398" y="1890"/>
                    </a:cubicBezTo>
                    <a:lnTo>
                      <a:pt x="398" y="2070"/>
                    </a:lnTo>
                    <a:lnTo>
                      <a:pt x="398" y="5093"/>
                    </a:lnTo>
                    <a:cubicBezTo>
                      <a:pt x="398" y="5093"/>
                      <a:pt x="478" y="5829"/>
                      <a:pt x="737" y="6028"/>
                    </a:cubicBezTo>
                    <a:lnTo>
                      <a:pt x="1055" y="6028"/>
                    </a:lnTo>
                    <a:cubicBezTo>
                      <a:pt x="1055" y="6028"/>
                      <a:pt x="776" y="5531"/>
                      <a:pt x="717" y="5093"/>
                    </a:cubicBezTo>
                    <a:lnTo>
                      <a:pt x="717" y="2030"/>
                    </a:lnTo>
                    <a:lnTo>
                      <a:pt x="717" y="1652"/>
                    </a:lnTo>
                    <a:cubicBezTo>
                      <a:pt x="717" y="518"/>
                      <a:pt x="1" y="1"/>
                      <a:pt x="1" y="1"/>
                    </a:cubicBez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2381;p37">
                <a:extLst>
                  <a:ext uri="{FF2B5EF4-FFF2-40B4-BE49-F238E27FC236}">
                    <a16:creationId xmlns:a16="http://schemas.microsoft.com/office/drawing/2014/main" id="{92D50794-C01C-E34B-46DE-70ACA3DFFF9A}"/>
                  </a:ext>
                </a:extLst>
              </p:cNvPr>
              <p:cNvSpPr/>
              <p:nvPr/>
            </p:nvSpPr>
            <p:spPr>
              <a:xfrm>
                <a:off x="5163075" y="1194950"/>
                <a:ext cx="33350" cy="126850"/>
              </a:xfrm>
              <a:custGeom>
                <a:avLst/>
                <a:gdLst/>
                <a:ahLst/>
                <a:cxnLst/>
                <a:rect l="l" t="t" r="r" b="b"/>
                <a:pathLst>
                  <a:path w="1334" h="5074" extrusionOk="0">
                    <a:moveTo>
                      <a:pt x="21" y="1"/>
                    </a:moveTo>
                    <a:lnTo>
                      <a:pt x="21" y="4457"/>
                    </a:lnTo>
                    <a:cubicBezTo>
                      <a:pt x="21" y="4457"/>
                      <a:pt x="1" y="4934"/>
                      <a:pt x="259" y="5074"/>
                    </a:cubicBezTo>
                    <a:lnTo>
                      <a:pt x="1334" y="5074"/>
                    </a:lnTo>
                    <a:cubicBezTo>
                      <a:pt x="1334" y="5074"/>
                      <a:pt x="856" y="5014"/>
                      <a:pt x="856" y="4517"/>
                    </a:cubicBezTo>
                    <a:lnTo>
                      <a:pt x="856" y="1"/>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2382;p37">
                <a:extLst>
                  <a:ext uri="{FF2B5EF4-FFF2-40B4-BE49-F238E27FC236}">
                    <a16:creationId xmlns:a16="http://schemas.microsoft.com/office/drawing/2014/main" id="{845234C8-8069-DB1F-78CA-96F4282BDD3F}"/>
                  </a:ext>
                </a:extLst>
              </p:cNvPr>
              <p:cNvSpPr/>
              <p:nvPr/>
            </p:nvSpPr>
            <p:spPr>
              <a:xfrm>
                <a:off x="5166075" y="1197950"/>
                <a:ext cx="9950" cy="122350"/>
              </a:xfrm>
              <a:custGeom>
                <a:avLst/>
                <a:gdLst/>
                <a:ahLst/>
                <a:cxnLst/>
                <a:rect l="l" t="t" r="r" b="b"/>
                <a:pathLst>
                  <a:path w="398" h="4894" extrusionOk="0">
                    <a:moveTo>
                      <a:pt x="0" y="0"/>
                    </a:moveTo>
                    <a:lnTo>
                      <a:pt x="0" y="4317"/>
                    </a:lnTo>
                    <a:cubicBezTo>
                      <a:pt x="0" y="4317"/>
                      <a:pt x="40" y="4775"/>
                      <a:pt x="199" y="4894"/>
                    </a:cubicBezTo>
                    <a:lnTo>
                      <a:pt x="398" y="4894"/>
                    </a:lnTo>
                    <a:cubicBezTo>
                      <a:pt x="398" y="4894"/>
                      <a:pt x="219" y="4596"/>
                      <a:pt x="199" y="4317"/>
                    </a:cubicBezTo>
                    <a:lnTo>
                      <a:pt x="199" y="0"/>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2383;p37">
                <a:extLst>
                  <a:ext uri="{FF2B5EF4-FFF2-40B4-BE49-F238E27FC236}">
                    <a16:creationId xmlns:a16="http://schemas.microsoft.com/office/drawing/2014/main" id="{DC158853-B6C6-4CC3-AFD5-03DD33568350}"/>
                  </a:ext>
                </a:extLst>
              </p:cNvPr>
              <p:cNvSpPr/>
              <p:nvPr/>
            </p:nvSpPr>
            <p:spPr>
              <a:xfrm>
                <a:off x="5157600" y="1176075"/>
                <a:ext cx="33850" cy="15925"/>
              </a:xfrm>
              <a:custGeom>
                <a:avLst/>
                <a:gdLst/>
                <a:ahLst/>
                <a:cxnLst/>
                <a:rect l="l" t="t" r="r" b="b"/>
                <a:pathLst>
                  <a:path w="1354" h="637" extrusionOk="0">
                    <a:moveTo>
                      <a:pt x="1" y="0"/>
                    </a:moveTo>
                    <a:lnTo>
                      <a:pt x="1" y="637"/>
                    </a:lnTo>
                    <a:lnTo>
                      <a:pt x="1354" y="637"/>
                    </a:lnTo>
                    <a:lnTo>
                      <a:pt x="1354" y="0"/>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2384;p37">
                <a:extLst>
                  <a:ext uri="{FF2B5EF4-FFF2-40B4-BE49-F238E27FC236}">
                    <a16:creationId xmlns:a16="http://schemas.microsoft.com/office/drawing/2014/main" id="{E7E15212-A20B-AAE9-5C2F-3D5B30837C37}"/>
                  </a:ext>
                </a:extLst>
              </p:cNvPr>
              <p:cNvSpPr/>
              <p:nvPr/>
            </p:nvSpPr>
            <p:spPr>
              <a:xfrm>
                <a:off x="5159100" y="1177550"/>
                <a:ext cx="5000" cy="12950"/>
              </a:xfrm>
              <a:custGeom>
                <a:avLst/>
                <a:gdLst/>
                <a:ahLst/>
                <a:cxnLst/>
                <a:rect l="l" t="t" r="r" b="b"/>
                <a:pathLst>
                  <a:path w="200" h="518" extrusionOk="0">
                    <a:moveTo>
                      <a:pt x="1" y="1"/>
                    </a:moveTo>
                    <a:lnTo>
                      <a:pt x="1" y="518"/>
                    </a:lnTo>
                    <a:lnTo>
                      <a:pt x="200" y="518"/>
                    </a:lnTo>
                    <a:lnTo>
                      <a:pt x="200" y="1"/>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2385;p37">
                <a:extLst>
                  <a:ext uri="{FF2B5EF4-FFF2-40B4-BE49-F238E27FC236}">
                    <a16:creationId xmlns:a16="http://schemas.microsoft.com/office/drawing/2014/main" id="{7128C02B-0FB4-4AF3-1058-9213E864F143}"/>
                  </a:ext>
                </a:extLst>
              </p:cNvPr>
              <p:cNvSpPr/>
              <p:nvPr/>
            </p:nvSpPr>
            <p:spPr>
              <a:xfrm>
                <a:off x="5160600" y="1167100"/>
                <a:ext cx="34325" cy="6000"/>
              </a:xfrm>
              <a:custGeom>
                <a:avLst/>
                <a:gdLst/>
                <a:ahLst/>
                <a:cxnLst/>
                <a:rect l="l" t="t" r="r" b="b"/>
                <a:pathLst>
                  <a:path w="1373" h="240" extrusionOk="0">
                    <a:moveTo>
                      <a:pt x="0" y="1"/>
                    </a:moveTo>
                    <a:lnTo>
                      <a:pt x="0" y="240"/>
                    </a:lnTo>
                    <a:lnTo>
                      <a:pt x="1373" y="240"/>
                    </a:lnTo>
                    <a:lnTo>
                      <a:pt x="1373" y="1"/>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2386;p37">
                <a:extLst>
                  <a:ext uri="{FF2B5EF4-FFF2-40B4-BE49-F238E27FC236}">
                    <a16:creationId xmlns:a16="http://schemas.microsoft.com/office/drawing/2014/main" id="{7D3D1C04-2B42-546C-7869-022E8C0C0335}"/>
                  </a:ext>
                </a:extLst>
              </p:cNvPr>
              <p:cNvSpPr/>
              <p:nvPr/>
            </p:nvSpPr>
            <p:spPr>
              <a:xfrm>
                <a:off x="5162575" y="1167600"/>
                <a:ext cx="4500" cy="5000"/>
              </a:xfrm>
              <a:custGeom>
                <a:avLst/>
                <a:gdLst/>
                <a:ahLst/>
                <a:cxnLst/>
                <a:rect l="l" t="t" r="r" b="b"/>
                <a:pathLst>
                  <a:path w="180" h="200" extrusionOk="0">
                    <a:moveTo>
                      <a:pt x="1" y="1"/>
                    </a:moveTo>
                    <a:lnTo>
                      <a:pt x="1" y="200"/>
                    </a:lnTo>
                    <a:lnTo>
                      <a:pt x="180" y="200"/>
                    </a:lnTo>
                    <a:lnTo>
                      <a:pt x="180" y="1"/>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2387;p37">
                <a:extLst>
                  <a:ext uri="{FF2B5EF4-FFF2-40B4-BE49-F238E27FC236}">
                    <a16:creationId xmlns:a16="http://schemas.microsoft.com/office/drawing/2014/main" id="{0E91CEA3-5B00-F948-6C69-86E399015F08}"/>
                  </a:ext>
                </a:extLst>
              </p:cNvPr>
              <p:cNvSpPr/>
              <p:nvPr/>
            </p:nvSpPr>
            <p:spPr>
              <a:xfrm>
                <a:off x="5129750" y="1308350"/>
                <a:ext cx="9975" cy="13450"/>
              </a:xfrm>
              <a:custGeom>
                <a:avLst/>
                <a:gdLst/>
                <a:ahLst/>
                <a:cxnLst/>
                <a:rect l="l" t="t" r="r" b="b"/>
                <a:pathLst>
                  <a:path w="399" h="538" extrusionOk="0">
                    <a:moveTo>
                      <a:pt x="339" y="0"/>
                    </a:moveTo>
                    <a:cubicBezTo>
                      <a:pt x="319" y="378"/>
                      <a:pt x="1" y="538"/>
                      <a:pt x="1" y="538"/>
                    </a:cubicBezTo>
                    <a:lnTo>
                      <a:pt x="399" y="538"/>
                    </a:lnTo>
                    <a:lnTo>
                      <a:pt x="339"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2388;p37">
                <a:extLst>
                  <a:ext uri="{FF2B5EF4-FFF2-40B4-BE49-F238E27FC236}">
                    <a16:creationId xmlns:a16="http://schemas.microsoft.com/office/drawing/2014/main" id="{BB92DFED-672B-1BB9-1E7D-C1953F7A6450}"/>
                  </a:ext>
                </a:extLst>
              </p:cNvPr>
              <p:cNvSpPr/>
              <p:nvPr/>
            </p:nvSpPr>
            <p:spPr>
              <a:xfrm>
                <a:off x="4949225" y="1488375"/>
                <a:ext cx="30875" cy="191500"/>
              </a:xfrm>
              <a:custGeom>
                <a:avLst/>
                <a:gdLst/>
                <a:ahLst/>
                <a:cxnLst/>
                <a:rect l="l" t="t" r="r" b="b"/>
                <a:pathLst>
                  <a:path w="1235" h="7660" extrusionOk="0">
                    <a:moveTo>
                      <a:pt x="1234" y="1"/>
                    </a:moveTo>
                    <a:cubicBezTo>
                      <a:pt x="1115" y="2229"/>
                      <a:pt x="1" y="2686"/>
                      <a:pt x="1" y="2686"/>
                    </a:cubicBezTo>
                    <a:cubicBezTo>
                      <a:pt x="80" y="5332"/>
                      <a:pt x="1234" y="7659"/>
                      <a:pt x="1234" y="7659"/>
                    </a:cubicBezTo>
                    <a:lnTo>
                      <a:pt x="1234" y="1"/>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2389;p37">
                <a:extLst>
                  <a:ext uri="{FF2B5EF4-FFF2-40B4-BE49-F238E27FC236}">
                    <a16:creationId xmlns:a16="http://schemas.microsoft.com/office/drawing/2014/main" id="{BA975095-CECF-DC9C-A609-96B6416E530F}"/>
                  </a:ext>
                </a:extLst>
              </p:cNvPr>
              <p:cNvSpPr/>
              <p:nvPr/>
            </p:nvSpPr>
            <p:spPr>
              <a:xfrm>
                <a:off x="4914425" y="1546075"/>
                <a:ext cx="30850" cy="35825"/>
              </a:xfrm>
              <a:custGeom>
                <a:avLst/>
                <a:gdLst/>
                <a:ahLst/>
                <a:cxnLst/>
                <a:rect l="l" t="t" r="r" b="b"/>
                <a:pathLst>
                  <a:path w="1234" h="1433" extrusionOk="0">
                    <a:moveTo>
                      <a:pt x="0" y="0"/>
                    </a:moveTo>
                    <a:lnTo>
                      <a:pt x="0" y="1432"/>
                    </a:lnTo>
                    <a:lnTo>
                      <a:pt x="1234" y="1432"/>
                    </a:lnTo>
                    <a:cubicBezTo>
                      <a:pt x="1134" y="856"/>
                      <a:pt x="1055" y="0"/>
                      <a:pt x="1055" y="0"/>
                    </a:cubicBez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2390;p37">
                <a:extLst>
                  <a:ext uri="{FF2B5EF4-FFF2-40B4-BE49-F238E27FC236}">
                    <a16:creationId xmlns:a16="http://schemas.microsoft.com/office/drawing/2014/main" id="{40A75E46-D89F-6C46-C95D-A9DD8374BDF9}"/>
                  </a:ext>
                </a:extLst>
              </p:cNvPr>
              <p:cNvSpPr/>
              <p:nvPr/>
            </p:nvSpPr>
            <p:spPr>
              <a:xfrm>
                <a:off x="4915925" y="1574425"/>
                <a:ext cx="27875" cy="5475"/>
              </a:xfrm>
              <a:custGeom>
                <a:avLst/>
                <a:gdLst/>
                <a:ahLst/>
                <a:cxnLst/>
                <a:rect l="l" t="t" r="r" b="b"/>
                <a:pathLst>
                  <a:path w="1115" h="219" extrusionOk="0">
                    <a:moveTo>
                      <a:pt x="0" y="0"/>
                    </a:moveTo>
                    <a:lnTo>
                      <a:pt x="0" y="219"/>
                    </a:lnTo>
                    <a:lnTo>
                      <a:pt x="1114" y="219"/>
                    </a:lnTo>
                    <a:lnTo>
                      <a:pt x="1035" y="0"/>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2391;p37">
                <a:extLst>
                  <a:ext uri="{FF2B5EF4-FFF2-40B4-BE49-F238E27FC236}">
                    <a16:creationId xmlns:a16="http://schemas.microsoft.com/office/drawing/2014/main" id="{1ECCF64B-184E-8DC3-D61C-94498075F482}"/>
                  </a:ext>
                </a:extLst>
              </p:cNvPr>
              <p:cNvSpPr/>
              <p:nvPr/>
            </p:nvSpPr>
            <p:spPr>
              <a:xfrm>
                <a:off x="4991500" y="1563975"/>
                <a:ext cx="315825" cy="131800"/>
              </a:xfrm>
              <a:custGeom>
                <a:avLst/>
                <a:gdLst/>
                <a:ahLst/>
                <a:cxnLst/>
                <a:rect l="l" t="t" r="r" b="b"/>
                <a:pathLst>
                  <a:path w="12633" h="5272" extrusionOk="0">
                    <a:moveTo>
                      <a:pt x="1" y="0"/>
                    </a:moveTo>
                    <a:lnTo>
                      <a:pt x="1" y="5272"/>
                    </a:lnTo>
                    <a:lnTo>
                      <a:pt x="12633" y="5272"/>
                    </a:lnTo>
                    <a:lnTo>
                      <a:pt x="12633" y="0"/>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2392;p37">
                <a:extLst>
                  <a:ext uri="{FF2B5EF4-FFF2-40B4-BE49-F238E27FC236}">
                    <a16:creationId xmlns:a16="http://schemas.microsoft.com/office/drawing/2014/main" id="{7A8F29BF-CDBB-504F-E4A4-D7872A5DE3CC}"/>
                  </a:ext>
                </a:extLst>
              </p:cNvPr>
              <p:cNvSpPr/>
              <p:nvPr/>
            </p:nvSpPr>
            <p:spPr>
              <a:xfrm>
                <a:off x="4998475" y="1574425"/>
                <a:ext cx="300400" cy="29350"/>
              </a:xfrm>
              <a:custGeom>
                <a:avLst/>
                <a:gdLst/>
                <a:ahLst/>
                <a:cxnLst/>
                <a:rect l="l" t="t" r="r" b="b"/>
                <a:pathLst>
                  <a:path w="12016" h="1174" extrusionOk="0">
                    <a:moveTo>
                      <a:pt x="0" y="0"/>
                    </a:moveTo>
                    <a:lnTo>
                      <a:pt x="0" y="1174"/>
                    </a:lnTo>
                    <a:lnTo>
                      <a:pt x="12015" y="1174"/>
                    </a:lnTo>
                    <a:lnTo>
                      <a:pt x="12015" y="0"/>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2393;p37">
                <a:extLst>
                  <a:ext uri="{FF2B5EF4-FFF2-40B4-BE49-F238E27FC236}">
                    <a16:creationId xmlns:a16="http://schemas.microsoft.com/office/drawing/2014/main" id="{4494F29A-A073-25AD-7770-1D45260581B9}"/>
                  </a:ext>
                </a:extLst>
              </p:cNvPr>
              <p:cNvSpPr/>
              <p:nvPr/>
            </p:nvSpPr>
            <p:spPr>
              <a:xfrm>
                <a:off x="4991500" y="1332225"/>
                <a:ext cx="320800" cy="54725"/>
              </a:xfrm>
              <a:custGeom>
                <a:avLst/>
                <a:gdLst/>
                <a:ahLst/>
                <a:cxnLst/>
                <a:rect l="l" t="t" r="r" b="b"/>
                <a:pathLst>
                  <a:path w="12832" h="2189" extrusionOk="0">
                    <a:moveTo>
                      <a:pt x="1" y="0"/>
                    </a:moveTo>
                    <a:lnTo>
                      <a:pt x="1" y="2189"/>
                    </a:lnTo>
                    <a:lnTo>
                      <a:pt x="12832" y="2189"/>
                    </a:lnTo>
                    <a:lnTo>
                      <a:pt x="12832"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2394;p37">
                <a:extLst>
                  <a:ext uri="{FF2B5EF4-FFF2-40B4-BE49-F238E27FC236}">
                    <a16:creationId xmlns:a16="http://schemas.microsoft.com/office/drawing/2014/main" id="{0BB8C30E-120F-DBA9-F23D-99F7850F750B}"/>
                  </a:ext>
                </a:extLst>
              </p:cNvPr>
              <p:cNvSpPr/>
              <p:nvPr/>
            </p:nvSpPr>
            <p:spPr>
              <a:xfrm>
                <a:off x="6290000" y="1289450"/>
                <a:ext cx="30375" cy="53250"/>
              </a:xfrm>
              <a:custGeom>
                <a:avLst/>
                <a:gdLst/>
                <a:ahLst/>
                <a:cxnLst/>
                <a:rect l="l" t="t" r="r" b="b"/>
                <a:pathLst>
                  <a:path w="1215" h="2130" extrusionOk="0">
                    <a:moveTo>
                      <a:pt x="1" y="1"/>
                    </a:moveTo>
                    <a:lnTo>
                      <a:pt x="1" y="2129"/>
                    </a:lnTo>
                    <a:lnTo>
                      <a:pt x="1214" y="2129"/>
                    </a:lnTo>
                    <a:lnTo>
                      <a:pt x="1214" y="1"/>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2395;p37">
                <a:extLst>
                  <a:ext uri="{FF2B5EF4-FFF2-40B4-BE49-F238E27FC236}">
                    <a16:creationId xmlns:a16="http://schemas.microsoft.com/office/drawing/2014/main" id="{FBD7365A-D7F8-3947-8CE5-1176875FDF6E}"/>
                  </a:ext>
                </a:extLst>
              </p:cNvPr>
              <p:cNvSpPr/>
              <p:nvPr/>
            </p:nvSpPr>
            <p:spPr>
              <a:xfrm>
                <a:off x="6293475" y="1278025"/>
                <a:ext cx="34350" cy="7975"/>
              </a:xfrm>
              <a:custGeom>
                <a:avLst/>
                <a:gdLst/>
                <a:ahLst/>
                <a:cxnLst/>
                <a:rect l="l" t="t" r="r" b="b"/>
                <a:pathLst>
                  <a:path w="1374" h="319" extrusionOk="0">
                    <a:moveTo>
                      <a:pt x="1" y="0"/>
                    </a:moveTo>
                    <a:lnTo>
                      <a:pt x="1" y="318"/>
                    </a:lnTo>
                    <a:lnTo>
                      <a:pt x="1374" y="318"/>
                    </a:lnTo>
                    <a:lnTo>
                      <a:pt x="1374" y="0"/>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2396;p37">
                <a:extLst>
                  <a:ext uri="{FF2B5EF4-FFF2-40B4-BE49-F238E27FC236}">
                    <a16:creationId xmlns:a16="http://schemas.microsoft.com/office/drawing/2014/main" id="{A723F1BF-4B3A-CEB2-BBCF-7FD63FC05778}"/>
                  </a:ext>
                </a:extLst>
              </p:cNvPr>
              <p:cNvSpPr/>
              <p:nvPr/>
            </p:nvSpPr>
            <p:spPr>
              <a:xfrm>
                <a:off x="5323225" y="1580875"/>
                <a:ext cx="501325" cy="96000"/>
              </a:xfrm>
              <a:custGeom>
                <a:avLst/>
                <a:gdLst/>
                <a:ahLst/>
                <a:cxnLst/>
                <a:rect l="l" t="t" r="r" b="b"/>
                <a:pathLst>
                  <a:path w="20053" h="3840" extrusionOk="0">
                    <a:moveTo>
                      <a:pt x="0" y="1"/>
                    </a:moveTo>
                    <a:lnTo>
                      <a:pt x="0" y="3840"/>
                    </a:lnTo>
                    <a:lnTo>
                      <a:pt x="15676" y="3840"/>
                    </a:lnTo>
                    <a:lnTo>
                      <a:pt x="20052" y="518"/>
                    </a:lnTo>
                    <a:lnTo>
                      <a:pt x="1114" y="518"/>
                    </a:lnTo>
                    <a:cubicBezTo>
                      <a:pt x="1114" y="518"/>
                      <a:pt x="338" y="379"/>
                      <a:pt x="0" y="1"/>
                    </a:cubicBez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2397;p37">
                <a:extLst>
                  <a:ext uri="{FF2B5EF4-FFF2-40B4-BE49-F238E27FC236}">
                    <a16:creationId xmlns:a16="http://schemas.microsoft.com/office/drawing/2014/main" id="{0F61A005-611B-7CB9-891F-E5DF4DD3516E}"/>
                  </a:ext>
                </a:extLst>
              </p:cNvPr>
              <p:cNvSpPr/>
              <p:nvPr/>
            </p:nvSpPr>
            <p:spPr>
              <a:xfrm>
                <a:off x="5327200" y="1657475"/>
                <a:ext cx="402850" cy="12950"/>
              </a:xfrm>
              <a:custGeom>
                <a:avLst/>
                <a:gdLst/>
                <a:ahLst/>
                <a:cxnLst/>
                <a:rect l="l" t="t" r="r" b="b"/>
                <a:pathLst>
                  <a:path w="16114" h="518" extrusionOk="0">
                    <a:moveTo>
                      <a:pt x="0" y="0"/>
                    </a:moveTo>
                    <a:lnTo>
                      <a:pt x="0" y="517"/>
                    </a:lnTo>
                    <a:lnTo>
                      <a:pt x="15397" y="517"/>
                    </a:lnTo>
                    <a:lnTo>
                      <a:pt x="16113" y="0"/>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2398;p37">
                <a:extLst>
                  <a:ext uri="{FF2B5EF4-FFF2-40B4-BE49-F238E27FC236}">
                    <a16:creationId xmlns:a16="http://schemas.microsoft.com/office/drawing/2014/main" id="{7EE37FC2-52FE-FAE0-1B10-2FEF8799AA58}"/>
                  </a:ext>
                </a:extLst>
              </p:cNvPr>
              <p:cNvSpPr/>
              <p:nvPr/>
            </p:nvSpPr>
            <p:spPr>
              <a:xfrm>
                <a:off x="4995975" y="1510750"/>
                <a:ext cx="82100" cy="14950"/>
              </a:xfrm>
              <a:custGeom>
                <a:avLst/>
                <a:gdLst/>
                <a:ahLst/>
                <a:cxnLst/>
                <a:rect l="l" t="t" r="r" b="b"/>
                <a:pathLst>
                  <a:path w="3284" h="598" extrusionOk="0">
                    <a:moveTo>
                      <a:pt x="1" y="1"/>
                    </a:moveTo>
                    <a:lnTo>
                      <a:pt x="1" y="598"/>
                    </a:lnTo>
                    <a:lnTo>
                      <a:pt x="3283" y="598"/>
                    </a:lnTo>
                    <a:lnTo>
                      <a:pt x="3283" y="1"/>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2399;p37">
                <a:extLst>
                  <a:ext uri="{FF2B5EF4-FFF2-40B4-BE49-F238E27FC236}">
                    <a16:creationId xmlns:a16="http://schemas.microsoft.com/office/drawing/2014/main" id="{46960B64-DF83-9B8E-1A5E-B9D375EFEE6C}"/>
                  </a:ext>
                </a:extLst>
              </p:cNvPr>
              <p:cNvSpPr/>
              <p:nvPr/>
            </p:nvSpPr>
            <p:spPr>
              <a:xfrm>
                <a:off x="5083025" y="1501800"/>
                <a:ext cx="37300" cy="13450"/>
              </a:xfrm>
              <a:custGeom>
                <a:avLst/>
                <a:gdLst/>
                <a:ahLst/>
                <a:cxnLst/>
                <a:rect l="l" t="t" r="r" b="b"/>
                <a:pathLst>
                  <a:path w="1492" h="538" extrusionOk="0">
                    <a:moveTo>
                      <a:pt x="0" y="1"/>
                    </a:moveTo>
                    <a:lnTo>
                      <a:pt x="0" y="538"/>
                    </a:lnTo>
                    <a:lnTo>
                      <a:pt x="1492" y="538"/>
                    </a:lnTo>
                    <a:lnTo>
                      <a:pt x="1492" y="1"/>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2400;p37">
                <a:extLst>
                  <a:ext uri="{FF2B5EF4-FFF2-40B4-BE49-F238E27FC236}">
                    <a16:creationId xmlns:a16="http://schemas.microsoft.com/office/drawing/2014/main" id="{6D07B92A-46F3-250F-DC24-EB47F1F52998}"/>
                  </a:ext>
                </a:extLst>
              </p:cNvPr>
              <p:cNvSpPr/>
              <p:nvPr/>
            </p:nvSpPr>
            <p:spPr>
              <a:xfrm>
                <a:off x="5323225" y="1350125"/>
                <a:ext cx="1118475" cy="68150"/>
              </a:xfrm>
              <a:custGeom>
                <a:avLst/>
                <a:gdLst/>
                <a:ahLst/>
                <a:cxnLst/>
                <a:rect l="l" t="t" r="r" b="b"/>
                <a:pathLst>
                  <a:path w="44739" h="2726" extrusionOk="0">
                    <a:moveTo>
                      <a:pt x="0" y="0"/>
                    </a:moveTo>
                    <a:lnTo>
                      <a:pt x="0" y="2726"/>
                    </a:lnTo>
                    <a:lnTo>
                      <a:pt x="44739" y="2726"/>
                    </a:lnTo>
                    <a:lnTo>
                      <a:pt x="44739"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2401;p37">
                <a:extLst>
                  <a:ext uri="{FF2B5EF4-FFF2-40B4-BE49-F238E27FC236}">
                    <a16:creationId xmlns:a16="http://schemas.microsoft.com/office/drawing/2014/main" id="{BC0238C5-2EA4-36E8-2956-2FFFE07F4D7C}"/>
                  </a:ext>
                </a:extLst>
              </p:cNvPr>
              <p:cNvSpPr/>
              <p:nvPr/>
            </p:nvSpPr>
            <p:spPr>
              <a:xfrm>
                <a:off x="5730025" y="1703225"/>
                <a:ext cx="712675" cy="94025"/>
              </a:xfrm>
              <a:custGeom>
                <a:avLst/>
                <a:gdLst/>
                <a:ahLst/>
                <a:cxnLst/>
                <a:rect l="l" t="t" r="r" b="b"/>
                <a:pathLst>
                  <a:path w="28507" h="3761" extrusionOk="0">
                    <a:moveTo>
                      <a:pt x="28507" y="0"/>
                    </a:moveTo>
                    <a:lnTo>
                      <a:pt x="27791" y="657"/>
                    </a:lnTo>
                    <a:lnTo>
                      <a:pt x="6326" y="657"/>
                    </a:lnTo>
                    <a:lnTo>
                      <a:pt x="0" y="3760"/>
                    </a:lnTo>
                    <a:lnTo>
                      <a:pt x="1254" y="3760"/>
                    </a:lnTo>
                    <a:lnTo>
                      <a:pt x="6326" y="1313"/>
                    </a:lnTo>
                    <a:lnTo>
                      <a:pt x="28507" y="1313"/>
                    </a:lnTo>
                    <a:lnTo>
                      <a:pt x="2850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2402;p37">
                <a:extLst>
                  <a:ext uri="{FF2B5EF4-FFF2-40B4-BE49-F238E27FC236}">
                    <a16:creationId xmlns:a16="http://schemas.microsoft.com/office/drawing/2014/main" id="{3CF7FAED-4D5B-68BF-2D82-3691627575F8}"/>
                  </a:ext>
                </a:extLst>
              </p:cNvPr>
              <p:cNvSpPr/>
              <p:nvPr/>
            </p:nvSpPr>
            <p:spPr>
              <a:xfrm>
                <a:off x="6461075" y="1731575"/>
                <a:ext cx="332725" cy="65675"/>
              </a:xfrm>
              <a:custGeom>
                <a:avLst/>
                <a:gdLst/>
                <a:ahLst/>
                <a:cxnLst/>
                <a:rect l="l" t="t" r="r" b="b"/>
                <a:pathLst>
                  <a:path w="13309" h="2627" extrusionOk="0">
                    <a:moveTo>
                      <a:pt x="1" y="0"/>
                    </a:moveTo>
                    <a:lnTo>
                      <a:pt x="1" y="2626"/>
                    </a:lnTo>
                    <a:lnTo>
                      <a:pt x="13309" y="2626"/>
                    </a:lnTo>
                    <a:lnTo>
                      <a:pt x="13309" y="0"/>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2403;p37">
                <a:extLst>
                  <a:ext uri="{FF2B5EF4-FFF2-40B4-BE49-F238E27FC236}">
                    <a16:creationId xmlns:a16="http://schemas.microsoft.com/office/drawing/2014/main" id="{806ED6FF-23A6-8B4F-A738-6912DF3B0DA3}"/>
                  </a:ext>
                </a:extLst>
              </p:cNvPr>
              <p:cNvSpPr/>
              <p:nvPr/>
            </p:nvSpPr>
            <p:spPr>
              <a:xfrm>
                <a:off x="4833850" y="1822075"/>
                <a:ext cx="719150" cy="149225"/>
              </a:xfrm>
              <a:custGeom>
                <a:avLst/>
                <a:gdLst/>
                <a:ahLst/>
                <a:cxnLst/>
                <a:rect l="l" t="t" r="r" b="b"/>
                <a:pathLst>
                  <a:path w="28766" h="5969" extrusionOk="0">
                    <a:moveTo>
                      <a:pt x="3482" y="1"/>
                    </a:moveTo>
                    <a:lnTo>
                      <a:pt x="1" y="1274"/>
                    </a:lnTo>
                    <a:lnTo>
                      <a:pt x="1" y="5968"/>
                    </a:lnTo>
                    <a:lnTo>
                      <a:pt x="498" y="5968"/>
                    </a:lnTo>
                    <a:lnTo>
                      <a:pt x="757" y="1731"/>
                    </a:lnTo>
                    <a:lnTo>
                      <a:pt x="3522" y="796"/>
                    </a:lnTo>
                    <a:lnTo>
                      <a:pt x="23633" y="717"/>
                    </a:lnTo>
                    <a:cubicBezTo>
                      <a:pt x="28050" y="876"/>
                      <a:pt x="28766" y="5193"/>
                      <a:pt x="28766" y="5193"/>
                    </a:cubicBezTo>
                    <a:cubicBezTo>
                      <a:pt x="28129" y="80"/>
                      <a:pt x="23633" y="21"/>
                      <a:pt x="23633" y="21"/>
                    </a:cubicBezTo>
                    <a:lnTo>
                      <a:pt x="3482" y="1"/>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2404;p37">
                <a:extLst>
                  <a:ext uri="{FF2B5EF4-FFF2-40B4-BE49-F238E27FC236}">
                    <a16:creationId xmlns:a16="http://schemas.microsoft.com/office/drawing/2014/main" id="{2FDA3250-2928-F74B-4AF6-CDFA8B8D6AB9}"/>
                  </a:ext>
                </a:extLst>
              </p:cNvPr>
              <p:cNvSpPr/>
              <p:nvPr/>
            </p:nvSpPr>
            <p:spPr>
              <a:xfrm>
                <a:off x="5556450" y="1909100"/>
                <a:ext cx="103475" cy="83575"/>
              </a:xfrm>
              <a:custGeom>
                <a:avLst/>
                <a:gdLst/>
                <a:ahLst/>
                <a:cxnLst/>
                <a:rect l="l" t="t" r="r" b="b"/>
                <a:pathLst>
                  <a:path w="4139" h="3343" extrusionOk="0">
                    <a:moveTo>
                      <a:pt x="1" y="1"/>
                    </a:moveTo>
                    <a:cubicBezTo>
                      <a:pt x="1" y="1"/>
                      <a:pt x="1" y="41"/>
                      <a:pt x="21" y="80"/>
                    </a:cubicBezTo>
                    <a:cubicBezTo>
                      <a:pt x="140" y="399"/>
                      <a:pt x="538" y="1632"/>
                      <a:pt x="478" y="3343"/>
                    </a:cubicBezTo>
                    <a:lnTo>
                      <a:pt x="4139" y="3343"/>
                    </a:lnTo>
                    <a:lnTo>
                      <a:pt x="4139" y="1"/>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2405;p37">
                <a:extLst>
                  <a:ext uri="{FF2B5EF4-FFF2-40B4-BE49-F238E27FC236}">
                    <a16:creationId xmlns:a16="http://schemas.microsoft.com/office/drawing/2014/main" id="{2F9B53FF-ED1F-582E-936D-4B9FB8872929}"/>
                  </a:ext>
                </a:extLst>
              </p:cNvPr>
              <p:cNvSpPr/>
              <p:nvPr/>
            </p:nvSpPr>
            <p:spPr>
              <a:xfrm>
                <a:off x="6455125" y="1266575"/>
                <a:ext cx="338675" cy="27375"/>
              </a:xfrm>
              <a:custGeom>
                <a:avLst/>
                <a:gdLst/>
                <a:ahLst/>
                <a:cxnLst/>
                <a:rect l="l" t="t" r="r" b="b"/>
                <a:pathLst>
                  <a:path w="13547" h="1095" extrusionOk="0">
                    <a:moveTo>
                      <a:pt x="0" y="0"/>
                    </a:moveTo>
                    <a:lnTo>
                      <a:pt x="0" y="1095"/>
                    </a:lnTo>
                    <a:lnTo>
                      <a:pt x="13547" y="1095"/>
                    </a:lnTo>
                    <a:lnTo>
                      <a:pt x="13547"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2406;p37">
                <a:extLst>
                  <a:ext uri="{FF2B5EF4-FFF2-40B4-BE49-F238E27FC236}">
                    <a16:creationId xmlns:a16="http://schemas.microsoft.com/office/drawing/2014/main" id="{3FF418B5-CB36-A872-94A9-04D58E42FBE8}"/>
                  </a:ext>
                </a:extLst>
              </p:cNvPr>
              <p:cNvSpPr/>
              <p:nvPr/>
            </p:nvSpPr>
            <p:spPr>
              <a:xfrm>
                <a:off x="5126775" y="1497476"/>
                <a:ext cx="1318425" cy="8475"/>
              </a:xfrm>
              <a:custGeom>
                <a:avLst/>
                <a:gdLst/>
                <a:ahLst/>
                <a:cxnLst/>
                <a:rect l="l" t="t" r="r" b="b"/>
                <a:pathLst>
                  <a:path w="52737" h="339" extrusionOk="0">
                    <a:moveTo>
                      <a:pt x="1" y="1"/>
                    </a:moveTo>
                    <a:lnTo>
                      <a:pt x="1" y="339"/>
                    </a:lnTo>
                    <a:lnTo>
                      <a:pt x="52736" y="339"/>
                    </a:lnTo>
                    <a:lnTo>
                      <a:pt x="52736" y="1"/>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2407;p37">
                <a:extLst>
                  <a:ext uri="{FF2B5EF4-FFF2-40B4-BE49-F238E27FC236}">
                    <a16:creationId xmlns:a16="http://schemas.microsoft.com/office/drawing/2014/main" id="{785C689D-852C-F1AB-707F-59D31E1E3DD7}"/>
                  </a:ext>
                </a:extLst>
              </p:cNvPr>
              <p:cNvSpPr/>
              <p:nvPr/>
            </p:nvSpPr>
            <p:spPr>
              <a:xfrm>
                <a:off x="5083025" y="1690775"/>
                <a:ext cx="317800" cy="33850"/>
              </a:xfrm>
              <a:custGeom>
                <a:avLst/>
                <a:gdLst/>
                <a:ahLst/>
                <a:cxnLst/>
                <a:rect l="l" t="t" r="r" b="b"/>
                <a:pathLst>
                  <a:path w="12712" h="1354" extrusionOk="0">
                    <a:moveTo>
                      <a:pt x="9608" y="1"/>
                    </a:moveTo>
                    <a:lnTo>
                      <a:pt x="9608" y="697"/>
                    </a:lnTo>
                    <a:lnTo>
                      <a:pt x="0" y="697"/>
                    </a:lnTo>
                    <a:lnTo>
                      <a:pt x="0" y="856"/>
                    </a:lnTo>
                    <a:lnTo>
                      <a:pt x="0" y="1354"/>
                    </a:lnTo>
                    <a:lnTo>
                      <a:pt x="10145" y="1354"/>
                    </a:lnTo>
                    <a:lnTo>
                      <a:pt x="10145" y="558"/>
                    </a:lnTo>
                    <a:lnTo>
                      <a:pt x="12711" y="558"/>
                    </a:lnTo>
                    <a:lnTo>
                      <a:pt x="12711" y="1"/>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2408;p37">
                <a:extLst>
                  <a:ext uri="{FF2B5EF4-FFF2-40B4-BE49-F238E27FC236}">
                    <a16:creationId xmlns:a16="http://schemas.microsoft.com/office/drawing/2014/main" id="{F4FFA808-0F5D-E451-6F95-5AB4B5F33782}"/>
                  </a:ext>
                </a:extLst>
              </p:cNvPr>
              <p:cNvSpPr/>
              <p:nvPr/>
            </p:nvSpPr>
            <p:spPr>
              <a:xfrm>
                <a:off x="5676325" y="1665925"/>
                <a:ext cx="766375" cy="131325"/>
              </a:xfrm>
              <a:custGeom>
                <a:avLst/>
                <a:gdLst/>
                <a:ahLst/>
                <a:cxnLst/>
                <a:rect l="l" t="t" r="r" b="b"/>
                <a:pathLst>
                  <a:path w="30655" h="5253" extrusionOk="0">
                    <a:moveTo>
                      <a:pt x="30655" y="0"/>
                    </a:moveTo>
                    <a:lnTo>
                      <a:pt x="8474" y="100"/>
                    </a:lnTo>
                    <a:lnTo>
                      <a:pt x="0" y="5252"/>
                    </a:lnTo>
                    <a:lnTo>
                      <a:pt x="3402" y="5252"/>
                    </a:lnTo>
                    <a:lnTo>
                      <a:pt x="8236" y="2925"/>
                    </a:lnTo>
                    <a:lnTo>
                      <a:pt x="30615" y="2686"/>
                    </a:lnTo>
                    <a:lnTo>
                      <a:pt x="30655" y="2805"/>
                    </a:lnTo>
                    <a:lnTo>
                      <a:pt x="30655" y="0"/>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788"/>
                                        </p:tgtEl>
                                        <p:attrNameLst>
                                          <p:attrName>style.visibility</p:attrName>
                                        </p:attrNameLst>
                                      </p:cBhvr>
                                      <p:to>
                                        <p:strVal val="visible"/>
                                      </p:to>
                                    </p:set>
                                    <p:animEffect transition="in" filter="wipe(up)">
                                      <p:cBhvr>
                                        <p:cTn id="7" dur="500"/>
                                        <p:tgtEl>
                                          <p:spTgt spid="78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24"/>
        <p:cNvGrpSpPr/>
        <p:nvPr/>
      </p:nvGrpSpPr>
      <p:grpSpPr>
        <a:xfrm>
          <a:off x="0" y="0"/>
          <a:ext cx="0" cy="0"/>
          <a:chOff x="0" y="0"/>
          <a:chExt cx="0" cy="0"/>
        </a:xfrm>
      </p:grpSpPr>
      <p:sp>
        <p:nvSpPr>
          <p:cNvPr id="1425" name="Google Shape;1425;p32"/>
          <p:cNvSpPr/>
          <p:nvPr/>
        </p:nvSpPr>
        <p:spPr>
          <a:xfrm flipH="1">
            <a:off x="3304537" y="3535450"/>
            <a:ext cx="2534875" cy="666275"/>
          </a:xfrm>
          <a:custGeom>
            <a:avLst/>
            <a:gdLst/>
            <a:ahLst/>
            <a:cxnLst/>
            <a:rect l="l" t="t" r="r" b="b"/>
            <a:pathLst>
              <a:path w="112175" h="26651" extrusionOk="0">
                <a:moveTo>
                  <a:pt x="5032" y="24291"/>
                </a:moveTo>
                <a:cubicBezTo>
                  <a:pt x="17686" y="24026"/>
                  <a:pt x="72860" y="25308"/>
                  <a:pt x="83612" y="24025"/>
                </a:cubicBezTo>
                <a:cubicBezTo>
                  <a:pt x="94364" y="22742"/>
                  <a:pt x="64852" y="18362"/>
                  <a:pt x="69542" y="16592"/>
                </a:cubicBezTo>
                <a:cubicBezTo>
                  <a:pt x="74232" y="14822"/>
                  <a:pt x="116618" y="14379"/>
                  <a:pt x="111751" y="13406"/>
                </a:cubicBezTo>
                <a:cubicBezTo>
                  <a:pt x="106884" y="12433"/>
                  <a:pt x="56003" y="12964"/>
                  <a:pt x="40340" y="10752"/>
                </a:cubicBezTo>
                <a:cubicBezTo>
                  <a:pt x="24677" y="8540"/>
                  <a:pt x="24014" y="664"/>
                  <a:pt x="17775" y="133"/>
                </a:cubicBezTo>
                <a:cubicBezTo>
                  <a:pt x="11536" y="-398"/>
                  <a:pt x="4589" y="3319"/>
                  <a:pt x="2908" y="7566"/>
                </a:cubicBezTo>
                <a:cubicBezTo>
                  <a:pt x="1227" y="11814"/>
                  <a:pt x="7333" y="22831"/>
                  <a:pt x="7687" y="25618"/>
                </a:cubicBezTo>
                <a:cubicBezTo>
                  <a:pt x="8041" y="28406"/>
                  <a:pt x="-7622" y="24557"/>
                  <a:pt x="5032" y="24291"/>
                </a:cubicBezTo>
                <a:close/>
              </a:path>
            </a:pathLst>
          </a:custGeom>
          <a:solidFill>
            <a:srgbClr val="FFFFFF">
              <a:alpha val="70440"/>
            </a:srgbClr>
          </a:solidFill>
          <a:ln>
            <a:noFill/>
          </a:ln>
        </p:spPr>
      </p:sp>
      <p:sp>
        <p:nvSpPr>
          <p:cNvPr id="1429" name="Google Shape;1429;p32"/>
          <p:cNvSpPr/>
          <p:nvPr/>
        </p:nvSpPr>
        <p:spPr>
          <a:xfrm flipH="1">
            <a:off x="-535490" y="4273896"/>
            <a:ext cx="6451700" cy="652050"/>
          </a:xfrm>
          <a:custGeom>
            <a:avLst/>
            <a:gdLst/>
            <a:ahLst/>
            <a:cxnLst/>
            <a:rect l="l" t="t" r="r" b="b"/>
            <a:pathLst>
              <a:path w="258068" h="26082" extrusionOk="0">
                <a:moveTo>
                  <a:pt x="257887" y="9033"/>
                </a:moveTo>
                <a:cubicBezTo>
                  <a:pt x="260055" y="4830"/>
                  <a:pt x="242180" y="273"/>
                  <a:pt x="236384" y="7"/>
                </a:cubicBezTo>
                <a:cubicBezTo>
                  <a:pt x="230588" y="-258"/>
                  <a:pt x="229128" y="6953"/>
                  <a:pt x="223110" y="7440"/>
                </a:cubicBezTo>
                <a:cubicBezTo>
                  <a:pt x="217093" y="7927"/>
                  <a:pt x="208420" y="2883"/>
                  <a:pt x="200279" y="2927"/>
                </a:cubicBezTo>
                <a:cubicBezTo>
                  <a:pt x="192138" y="2971"/>
                  <a:pt x="184572" y="7485"/>
                  <a:pt x="174263" y="7706"/>
                </a:cubicBezTo>
                <a:cubicBezTo>
                  <a:pt x="163954" y="7927"/>
                  <a:pt x="147761" y="4211"/>
                  <a:pt x="138425" y="4255"/>
                </a:cubicBezTo>
                <a:cubicBezTo>
                  <a:pt x="129089" y="4299"/>
                  <a:pt x="129399" y="7661"/>
                  <a:pt x="118249" y="7971"/>
                </a:cubicBezTo>
                <a:cubicBezTo>
                  <a:pt x="107099" y="8281"/>
                  <a:pt x="87764" y="5892"/>
                  <a:pt x="71526" y="6113"/>
                </a:cubicBezTo>
                <a:cubicBezTo>
                  <a:pt x="55288" y="6334"/>
                  <a:pt x="30113" y="6600"/>
                  <a:pt x="20821" y="9299"/>
                </a:cubicBezTo>
                <a:cubicBezTo>
                  <a:pt x="11530" y="11998"/>
                  <a:pt x="-17982" y="19652"/>
                  <a:pt x="15777" y="22307"/>
                </a:cubicBezTo>
                <a:cubicBezTo>
                  <a:pt x="49536" y="24962"/>
                  <a:pt x="183023" y="27439"/>
                  <a:pt x="223375" y="25227"/>
                </a:cubicBezTo>
                <a:cubicBezTo>
                  <a:pt x="263727" y="23015"/>
                  <a:pt x="255719" y="13236"/>
                  <a:pt x="257887" y="9033"/>
                </a:cubicBezTo>
                <a:close/>
              </a:path>
            </a:pathLst>
          </a:custGeom>
          <a:solidFill>
            <a:schemeClr val="accent1"/>
          </a:solidFill>
          <a:ln>
            <a:noFill/>
          </a:ln>
        </p:spPr>
      </p:sp>
      <p:sp>
        <p:nvSpPr>
          <p:cNvPr id="1430" name="Google Shape;1430;p32"/>
          <p:cNvSpPr/>
          <p:nvPr/>
        </p:nvSpPr>
        <p:spPr>
          <a:xfrm flipH="1">
            <a:off x="-224334" y="4608575"/>
            <a:ext cx="5636159" cy="550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31" name="Google Shape;1431;p32"/>
          <p:cNvGrpSpPr/>
          <p:nvPr/>
        </p:nvGrpSpPr>
        <p:grpSpPr>
          <a:xfrm flipH="1">
            <a:off x="5336247" y="0"/>
            <a:ext cx="4371822" cy="5143469"/>
            <a:chOff x="-4739714" y="0"/>
            <a:chExt cx="4371822" cy="5143469"/>
          </a:xfrm>
        </p:grpSpPr>
        <p:sp>
          <p:nvSpPr>
            <p:cNvPr id="1432" name="Google Shape;1432;p32"/>
            <p:cNvSpPr/>
            <p:nvPr/>
          </p:nvSpPr>
          <p:spPr>
            <a:xfrm>
              <a:off x="-4267197" y="0"/>
              <a:ext cx="3899305" cy="5143469"/>
            </a:xfrm>
            <a:custGeom>
              <a:avLst/>
              <a:gdLst/>
              <a:ahLst/>
              <a:cxnLst/>
              <a:rect l="l" t="t" r="r" b="b"/>
              <a:pathLst>
                <a:path w="156019" h="87111" extrusionOk="0">
                  <a:moveTo>
                    <a:pt x="1" y="0"/>
                  </a:moveTo>
                  <a:lnTo>
                    <a:pt x="1" y="87111"/>
                  </a:lnTo>
                  <a:lnTo>
                    <a:pt x="156018" y="87111"/>
                  </a:lnTo>
                  <a:lnTo>
                    <a:pt x="15601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32"/>
            <p:cNvSpPr/>
            <p:nvPr/>
          </p:nvSpPr>
          <p:spPr>
            <a:xfrm>
              <a:off x="-4301522" y="79063"/>
              <a:ext cx="615898" cy="286427"/>
            </a:xfrm>
            <a:custGeom>
              <a:avLst/>
              <a:gdLst/>
              <a:ahLst/>
              <a:cxnLst/>
              <a:rect l="l" t="t" r="r" b="b"/>
              <a:pathLst>
                <a:path w="10431" h="4851" extrusionOk="0">
                  <a:moveTo>
                    <a:pt x="0" y="0"/>
                  </a:moveTo>
                  <a:lnTo>
                    <a:pt x="0" y="4850"/>
                  </a:lnTo>
                  <a:lnTo>
                    <a:pt x="10431" y="4850"/>
                  </a:lnTo>
                  <a:lnTo>
                    <a:pt x="10431"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32"/>
            <p:cNvSpPr/>
            <p:nvPr/>
          </p:nvSpPr>
          <p:spPr>
            <a:xfrm>
              <a:off x="-3649401" y="79063"/>
              <a:ext cx="615780" cy="286427"/>
            </a:xfrm>
            <a:custGeom>
              <a:avLst/>
              <a:gdLst/>
              <a:ahLst/>
              <a:cxnLst/>
              <a:rect l="l" t="t" r="r" b="b"/>
              <a:pathLst>
                <a:path w="10429" h="4851" extrusionOk="0">
                  <a:moveTo>
                    <a:pt x="0" y="0"/>
                  </a:moveTo>
                  <a:lnTo>
                    <a:pt x="0" y="4850"/>
                  </a:lnTo>
                  <a:lnTo>
                    <a:pt x="10429" y="4850"/>
                  </a:lnTo>
                  <a:lnTo>
                    <a:pt x="10429"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32"/>
            <p:cNvSpPr/>
            <p:nvPr/>
          </p:nvSpPr>
          <p:spPr>
            <a:xfrm>
              <a:off x="-2997398" y="79063"/>
              <a:ext cx="615898" cy="286427"/>
            </a:xfrm>
            <a:custGeom>
              <a:avLst/>
              <a:gdLst/>
              <a:ahLst/>
              <a:cxnLst/>
              <a:rect l="l" t="t" r="r" b="b"/>
              <a:pathLst>
                <a:path w="10431" h="4851" extrusionOk="0">
                  <a:moveTo>
                    <a:pt x="0" y="0"/>
                  </a:moveTo>
                  <a:lnTo>
                    <a:pt x="0" y="4850"/>
                  </a:lnTo>
                  <a:lnTo>
                    <a:pt x="10430" y="4850"/>
                  </a:lnTo>
                  <a:lnTo>
                    <a:pt x="10430"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32"/>
            <p:cNvSpPr/>
            <p:nvPr/>
          </p:nvSpPr>
          <p:spPr>
            <a:xfrm>
              <a:off x="-2345336" y="79063"/>
              <a:ext cx="615898" cy="286427"/>
            </a:xfrm>
            <a:custGeom>
              <a:avLst/>
              <a:gdLst/>
              <a:ahLst/>
              <a:cxnLst/>
              <a:rect l="l" t="t" r="r" b="b"/>
              <a:pathLst>
                <a:path w="10431" h="4851" extrusionOk="0">
                  <a:moveTo>
                    <a:pt x="1" y="0"/>
                  </a:moveTo>
                  <a:lnTo>
                    <a:pt x="1" y="4850"/>
                  </a:lnTo>
                  <a:lnTo>
                    <a:pt x="10431" y="4850"/>
                  </a:lnTo>
                  <a:lnTo>
                    <a:pt x="10431"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32"/>
            <p:cNvSpPr/>
            <p:nvPr/>
          </p:nvSpPr>
          <p:spPr>
            <a:xfrm>
              <a:off x="-1693216" y="79063"/>
              <a:ext cx="615839" cy="286427"/>
            </a:xfrm>
            <a:custGeom>
              <a:avLst/>
              <a:gdLst/>
              <a:ahLst/>
              <a:cxnLst/>
              <a:rect l="l" t="t" r="r" b="b"/>
              <a:pathLst>
                <a:path w="10430" h="4851" extrusionOk="0">
                  <a:moveTo>
                    <a:pt x="0" y="0"/>
                  </a:moveTo>
                  <a:lnTo>
                    <a:pt x="0" y="4850"/>
                  </a:lnTo>
                  <a:lnTo>
                    <a:pt x="10429" y="4850"/>
                  </a:lnTo>
                  <a:lnTo>
                    <a:pt x="10429"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32"/>
            <p:cNvSpPr/>
            <p:nvPr/>
          </p:nvSpPr>
          <p:spPr>
            <a:xfrm>
              <a:off x="-1041213" y="79063"/>
              <a:ext cx="615898" cy="286427"/>
            </a:xfrm>
            <a:custGeom>
              <a:avLst/>
              <a:gdLst/>
              <a:ahLst/>
              <a:cxnLst/>
              <a:rect l="l" t="t" r="r" b="b"/>
              <a:pathLst>
                <a:path w="10431" h="4851" extrusionOk="0">
                  <a:moveTo>
                    <a:pt x="1" y="0"/>
                  </a:moveTo>
                  <a:lnTo>
                    <a:pt x="1" y="4850"/>
                  </a:lnTo>
                  <a:lnTo>
                    <a:pt x="10431" y="4850"/>
                  </a:lnTo>
                  <a:lnTo>
                    <a:pt x="10431"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32"/>
            <p:cNvSpPr/>
            <p:nvPr/>
          </p:nvSpPr>
          <p:spPr>
            <a:xfrm>
              <a:off x="-4592331" y="422660"/>
              <a:ext cx="615898" cy="286427"/>
            </a:xfrm>
            <a:custGeom>
              <a:avLst/>
              <a:gdLst/>
              <a:ahLst/>
              <a:cxnLst/>
              <a:rect l="l" t="t" r="r" b="b"/>
              <a:pathLst>
                <a:path w="10431" h="4851" extrusionOk="0">
                  <a:moveTo>
                    <a:pt x="1" y="1"/>
                  </a:moveTo>
                  <a:lnTo>
                    <a:pt x="1" y="4851"/>
                  </a:lnTo>
                  <a:lnTo>
                    <a:pt x="10431" y="4851"/>
                  </a:lnTo>
                  <a:lnTo>
                    <a:pt x="10431"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32"/>
            <p:cNvSpPr/>
            <p:nvPr/>
          </p:nvSpPr>
          <p:spPr>
            <a:xfrm>
              <a:off x="-3940210" y="422660"/>
              <a:ext cx="615898" cy="286427"/>
            </a:xfrm>
            <a:custGeom>
              <a:avLst/>
              <a:gdLst/>
              <a:ahLst/>
              <a:cxnLst/>
              <a:rect l="l" t="t" r="r" b="b"/>
              <a:pathLst>
                <a:path w="10431" h="4851" extrusionOk="0">
                  <a:moveTo>
                    <a:pt x="0" y="1"/>
                  </a:moveTo>
                  <a:lnTo>
                    <a:pt x="0" y="4851"/>
                  </a:lnTo>
                  <a:lnTo>
                    <a:pt x="10430" y="4851"/>
                  </a:lnTo>
                  <a:lnTo>
                    <a:pt x="10430"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32"/>
            <p:cNvSpPr/>
            <p:nvPr/>
          </p:nvSpPr>
          <p:spPr>
            <a:xfrm>
              <a:off x="-3288148" y="422660"/>
              <a:ext cx="615839" cy="286427"/>
            </a:xfrm>
            <a:custGeom>
              <a:avLst/>
              <a:gdLst/>
              <a:ahLst/>
              <a:cxnLst/>
              <a:rect l="l" t="t" r="r" b="b"/>
              <a:pathLst>
                <a:path w="10430" h="4851" extrusionOk="0">
                  <a:moveTo>
                    <a:pt x="1" y="1"/>
                  </a:moveTo>
                  <a:lnTo>
                    <a:pt x="1" y="4851"/>
                  </a:lnTo>
                  <a:lnTo>
                    <a:pt x="10430" y="4851"/>
                  </a:lnTo>
                  <a:lnTo>
                    <a:pt x="10430"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32"/>
            <p:cNvSpPr/>
            <p:nvPr/>
          </p:nvSpPr>
          <p:spPr>
            <a:xfrm>
              <a:off x="-2636086" y="422660"/>
              <a:ext cx="615898" cy="286427"/>
            </a:xfrm>
            <a:custGeom>
              <a:avLst/>
              <a:gdLst/>
              <a:ahLst/>
              <a:cxnLst/>
              <a:rect l="l" t="t" r="r" b="b"/>
              <a:pathLst>
                <a:path w="10431" h="4851" extrusionOk="0">
                  <a:moveTo>
                    <a:pt x="0" y="1"/>
                  </a:moveTo>
                  <a:lnTo>
                    <a:pt x="0" y="4851"/>
                  </a:lnTo>
                  <a:lnTo>
                    <a:pt x="10430" y="4851"/>
                  </a:lnTo>
                  <a:lnTo>
                    <a:pt x="10430"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32"/>
            <p:cNvSpPr/>
            <p:nvPr/>
          </p:nvSpPr>
          <p:spPr>
            <a:xfrm>
              <a:off x="-1984025" y="422660"/>
              <a:ext cx="615898" cy="286427"/>
            </a:xfrm>
            <a:custGeom>
              <a:avLst/>
              <a:gdLst/>
              <a:ahLst/>
              <a:cxnLst/>
              <a:rect l="l" t="t" r="r" b="b"/>
              <a:pathLst>
                <a:path w="10431" h="4851" extrusionOk="0">
                  <a:moveTo>
                    <a:pt x="1" y="1"/>
                  </a:moveTo>
                  <a:lnTo>
                    <a:pt x="1" y="4851"/>
                  </a:lnTo>
                  <a:lnTo>
                    <a:pt x="10431" y="4851"/>
                  </a:lnTo>
                  <a:lnTo>
                    <a:pt x="10431"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32"/>
            <p:cNvSpPr/>
            <p:nvPr/>
          </p:nvSpPr>
          <p:spPr>
            <a:xfrm>
              <a:off x="-1331904" y="422660"/>
              <a:ext cx="615839" cy="286427"/>
            </a:xfrm>
            <a:custGeom>
              <a:avLst/>
              <a:gdLst/>
              <a:ahLst/>
              <a:cxnLst/>
              <a:rect l="l" t="t" r="r" b="b"/>
              <a:pathLst>
                <a:path w="10430" h="4851" extrusionOk="0">
                  <a:moveTo>
                    <a:pt x="0" y="1"/>
                  </a:moveTo>
                  <a:lnTo>
                    <a:pt x="0" y="4851"/>
                  </a:lnTo>
                  <a:lnTo>
                    <a:pt x="10429" y="4851"/>
                  </a:lnTo>
                  <a:lnTo>
                    <a:pt x="10429"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32"/>
            <p:cNvSpPr/>
            <p:nvPr/>
          </p:nvSpPr>
          <p:spPr>
            <a:xfrm>
              <a:off x="-679901" y="422660"/>
              <a:ext cx="251532" cy="286427"/>
            </a:xfrm>
            <a:custGeom>
              <a:avLst/>
              <a:gdLst/>
              <a:ahLst/>
              <a:cxnLst/>
              <a:rect l="l" t="t" r="r" b="b"/>
              <a:pathLst>
                <a:path w="4260" h="4851" extrusionOk="0">
                  <a:moveTo>
                    <a:pt x="1" y="1"/>
                  </a:moveTo>
                  <a:lnTo>
                    <a:pt x="1" y="4851"/>
                  </a:lnTo>
                  <a:lnTo>
                    <a:pt x="4260" y="4851"/>
                  </a:lnTo>
                  <a:lnTo>
                    <a:pt x="4260"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32"/>
            <p:cNvSpPr/>
            <p:nvPr/>
          </p:nvSpPr>
          <p:spPr>
            <a:xfrm>
              <a:off x="-4448905" y="749133"/>
              <a:ext cx="615898" cy="286427"/>
            </a:xfrm>
            <a:custGeom>
              <a:avLst/>
              <a:gdLst/>
              <a:ahLst/>
              <a:cxnLst/>
              <a:rect l="l" t="t" r="r" b="b"/>
              <a:pathLst>
                <a:path w="10431" h="4851" extrusionOk="0">
                  <a:moveTo>
                    <a:pt x="0" y="0"/>
                  </a:moveTo>
                  <a:lnTo>
                    <a:pt x="0" y="4850"/>
                  </a:lnTo>
                  <a:lnTo>
                    <a:pt x="10430" y="4850"/>
                  </a:lnTo>
                  <a:lnTo>
                    <a:pt x="10430"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32"/>
            <p:cNvSpPr/>
            <p:nvPr/>
          </p:nvSpPr>
          <p:spPr>
            <a:xfrm>
              <a:off x="-3796843" y="749133"/>
              <a:ext cx="615839" cy="286427"/>
            </a:xfrm>
            <a:custGeom>
              <a:avLst/>
              <a:gdLst/>
              <a:ahLst/>
              <a:cxnLst/>
              <a:rect l="l" t="t" r="r" b="b"/>
              <a:pathLst>
                <a:path w="10430" h="4851" extrusionOk="0">
                  <a:moveTo>
                    <a:pt x="1" y="0"/>
                  </a:moveTo>
                  <a:lnTo>
                    <a:pt x="1" y="4850"/>
                  </a:lnTo>
                  <a:lnTo>
                    <a:pt x="10430" y="4850"/>
                  </a:lnTo>
                  <a:lnTo>
                    <a:pt x="10430"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32"/>
            <p:cNvSpPr/>
            <p:nvPr/>
          </p:nvSpPr>
          <p:spPr>
            <a:xfrm>
              <a:off x="-3144781" y="749133"/>
              <a:ext cx="615898" cy="286427"/>
            </a:xfrm>
            <a:custGeom>
              <a:avLst/>
              <a:gdLst/>
              <a:ahLst/>
              <a:cxnLst/>
              <a:rect l="l" t="t" r="r" b="b"/>
              <a:pathLst>
                <a:path w="10431" h="4851" extrusionOk="0">
                  <a:moveTo>
                    <a:pt x="0" y="0"/>
                  </a:moveTo>
                  <a:lnTo>
                    <a:pt x="0" y="4850"/>
                  </a:lnTo>
                  <a:lnTo>
                    <a:pt x="10430" y="4850"/>
                  </a:lnTo>
                  <a:lnTo>
                    <a:pt x="10430"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32"/>
            <p:cNvSpPr/>
            <p:nvPr/>
          </p:nvSpPr>
          <p:spPr>
            <a:xfrm>
              <a:off x="-2492719" y="749133"/>
              <a:ext cx="615898" cy="286427"/>
            </a:xfrm>
            <a:custGeom>
              <a:avLst/>
              <a:gdLst/>
              <a:ahLst/>
              <a:cxnLst/>
              <a:rect l="l" t="t" r="r" b="b"/>
              <a:pathLst>
                <a:path w="10431" h="4851" extrusionOk="0">
                  <a:moveTo>
                    <a:pt x="1" y="0"/>
                  </a:moveTo>
                  <a:lnTo>
                    <a:pt x="1" y="4850"/>
                  </a:lnTo>
                  <a:lnTo>
                    <a:pt x="10431" y="4850"/>
                  </a:lnTo>
                  <a:lnTo>
                    <a:pt x="10431"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32"/>
            <p:cNvSpPr/>
            <p:nvPr/>
          </p:nvSpPr>
          <p:spPr>
            <a:xfrm>
              <a:off x="-1840598" y="749133"/>
              <a:ext cx="615839" cy="286427"/>
            </a:xfrm>
            <a:custGeom>
              <a:avLst/>
              <a:gdLst/>
              <a:ahLst/>
              <a:cxnLst/>
              <a:rect l="l" t="t" r="r" b="b"/>
              <a:pathLst>
                <a:path w="10430" h="4851" extrusionOk="0">
                  <a:moveTo>
                    <a:pt x="0" y="0"/>
                  </a:moveTo>
                  <a:lnTo>
                    <a:pt x="0" y="4850"/>
                  </a:lnTo>
                  <a:lnTo>
                    <a:pt x="10429" y="4850"/>
                  </a:lnTo>
                  <a:lnTo>
                    <a:pt x="10429"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32"/>
            <p:cNvSpPr/>
            <p:nvPr/>
          </p:nvSpPr>
          <p:spPr>
            <a:xfrm>
              <a:off x="-1188595" y="749133"/>
              <a:ext cx="754123" cy="286427"/>
            </a:xfrm>
            <a:custGeom>
              <a:avLst/>
              <a:gdLst/>
              <a:ahLst/>
              <a:cxnLst/>
              <a:rect l="l" t="t" r="r" b="b"/>
              <a:pathLst>
                <a:path w="12772" h="4851" extrusionOk="0">
                  <a:moveTo>
                    <a:pt x="1" y="0"/>
                  </a:moveTo>
                  <a:lnTo>
                    <a:pt x="1" y="4850"/>
                  </a:lnTo>
                  <a:lnTo>
                    <a:pt x="12771" y="4850"/>
                  </a:lnTo>
                  <a:lnTo>
                    <a:pt x="12771"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32"/>
            <p:cNvSpPr/>
            <p:nvPr/>
          </p:nvSpPr>
          <p:spPr>
            <a:xfrm>
              <a:off x="-4739714" y="1092730"/>
              <a:ext cx="615898" cy="286427"/>
            </a:xfrm>
            <a:custGeom>
              <a:avLst/>
              <a:gdLst/>
              <a:ahLst/>
              <a:cxnLst/>
              <a:rect l="l" t="t" r="r" b="b"/>
              <a:pathLst>
                <a:path w="10431" h="4851" extrusionOk="0">
                  <a:moveTo>
                    <a:pt x="1" y="1"/>
                  </a:moveTo>
                  <a:lnTo>
                    <a:pt x="1" y="4851"/>
                  </a:lnTo>
                  <a:lnTo>
                    <a:pt x="10431" y="4851"/>
                  </a:lnTo>
                  <a:lnTo>
                    <a:pt x="10431"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32"/>
            <p:cNvSpPr/>
            <p:nvPr/>
          </p:nvSpPr>
          <p:spPr>
            <a:xfrm>
              <a:off x="-4087593" y="1092730"/>
              <a:ext cx="615898" cy="286427"/>
            </a:xfrm>
            <a:custGeom>
              <a:avLst/>
              <a:gdLst/>
              <a:ahLst/>
              <a:cxnLst/>
              <a:rect l="l" t="t" r="r" b="b"/>
              <a:pathLst>
                <a:path w="10431" h="4851" extrusionOk="0">
                  <a:moveTo>
                    <a:pt x="0" y="1"/>
                  </a:moveTo>
                  <a:lnTo>
                    <a:pt x="0" y="4851"/>
                  </a:lnTo>
                  <a:lnTo>
                    <a:pt x="10430" y="4851"/>
                  </a:lnTo>
                  <a:lnTo>
                    <a:pt x="10430"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32"/>
            <p:cNvSpPr/>
            <p:nvPr/>
          </p:nvSpPr>
          <p:spPr>
            <a:xfrm>
              <a:off x="-3435531" y="1092730"/>
              <a:ext cx="615839" cy="286427"/>
            </a:xfrm>
            <a:custGeom>
              <a:avLst/>
              <a:gdLst/>
              <a:ahLst/>
              <a:cxnLst/>
              <a:rect l="l" t="t" r="r" b="b"/>
              <a:pathLst>
                <a:path w="10430" h="4851" extrusionOk="0">
                  <a:moveTo>
                    <a:pt x="1" y="1"/>
                  </a:moveTo>
                  <a:lnTo>
                    <a:pt x="1" y="4851"/>
                  </a:lnTo>
                  <a:lnTo>
                    <a:pt x="10430" y="4851"/>
                  </a:lnTo>
                  <a:lnTo>
                    <a:pt x="10430"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32"/>
            <p:cNvSpPr/>
            <p:nvPr/>
          </p:nvSpPr>
          <p:spPr>
            <a:xfrm>
              <a:off x="-2783469" y="1092730"/>
              <a:ext cx="615898" cy="286427"/>
            </a:xfrm>
            <a:custGeom>
              <a:avLst/>
              <a:gdLst/>
              <a:ahLst/>
              <a:cxnLst/>
              <a:rect l="l" t="t" r="r" b="b"/>
              <a:pathLst>
                <a:path w="10431" h="4851" extrusionOk="0">
                  <a:moveTo>
                    <a:pt x="0" y="1"/>
                  </a:moveTo>
                  <a:lnTo>
                    <a:pt x="0" y="4851"/>
                  </a:lnTo>
                  <a:lnTo>
                    <a:pt x="10430" y="4851"/>
                  </a:lnTo>
                  <a:lnTo>
                    <a:pt x="10430"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32"/>
            <p:cNvSpPr/>
            <p:nvPr/>
          </p:nvSpPr>
          <p:spPr>
            <a:xfrm>
              <a:off x="-2131407" y="1092730"/>
              <a:ext cx="615898" cy="286427"/>
            </a:xfrm>
            <a:custGeom>
              <a:avLst/>
              <a:gdLst/>
              <a:ahLst/>
              <a:cxnLst/>
              <a:rect l="l" t="t" r="r" b="b"/>
              <a:pathLst>
                <a:path w="10431" h="4851" extrusionOk="0">
                  <a:moveTo>
                    <a:pt x="1" y="1"/>
                  </a:moveTo>
                  <a:lnTo>
                    <a:pt x="1" y="4851"/>
                  </a:lnTo>
                  <a:lnTo>
                    <a:pt x="10431" y="4851"/>
                  </a:lnTo>
                  <a:lnTo>
                    <a:pt x="10431"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32"/>
            <p:cNvSpPr/>
            <p:nvPr/>
          </p:nvSpPr>
          <p:spPr>
            <a:xfrm>
              <a:off x="-1479286" y="1092730"/>
              <a:ext cx="615839" cy="286427"/>
            </a:xfrm>
            <a:custGeom>
              <a:avLst/>
              <a:gdLst/>
              <a:ahLst/>
              <a:cxnLst/>
              <a:rect l="l" t="t" r="r" b="b"/>
              <a:pathLst>
                <a:path w="10430" h="4851" extrusionOk="0">
                  <a:moveTo>
                    <a:pt x="0" y="1"/>
                  </a:moveTo>
                  <a:lnTo>
                    <a:pt x="0" y="4851"/>
                  </a:lnTo>
                  <a:lnTo>
                    <a:pt x="10429" y="4851"/>
                  </a:lnTo>
                  <a:lnTo>
                    <a:pt x="10429"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32"/>
            <p:cNvSpPr/>
            <p:nvPr/>
          </p:nvSpPr>
          <p:spPr>
            <a:xfrm>
              <a:off x="-827283" y="1092730"/>
              <a:ext cx="388162" cy="286427"/>
            </a:xfrm>
            <a:custGeom>
              <a:avLst/>
              <a:gdLst/>
              <a:ahLst/>
              <a:cxnLst/>
              <a:rect l="l" t="t" r="r" b="b"/>
              <a:pathLst>
                <a:path w="6574" h="4851" extrusionOk="0">
                  <a:moveTo>
                    <a:pt x="1" y="1"/>
                  </a:moveTo>
                  <a:lnTo>
                    <a:pt x="1" y="4851"/>
                  </a:lnTo>
                  <a:lnTo>
                    <a:pt x="6574" y="4851"/>
                  </a:lnTo>
                  <a:lnTo>
                    <a:pt x="6574"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32"/>
            <p:cNvSpPr/>
            <p:nvPr/>
          </p:nvSpPr>
          <p:spPr>
            <a:xfrm>
              <a:off x="-4301522" y="1427824"/>
              <a:ext cx="615898" cy="286427"/>
            </a:xfrm>
            <a:custGeom>
              <a:avLst/>
              <a:gdLst/>
              <a:ahLst/>
              <a:cxnLst/>
              <a:rect l="l" t="t" r="r" b="b"/>
              <a:pathLst>
                <a:path w="10431" h="4851" extrusionOk="0">
                  <a:moveTo>
                    <a:pt x="0" y="0"/>
                  </a:moveTo>
                  <a:lnTo>
                    <a:pt x="0" y="4850"/>
                  </a:lnTo>
                  <a:lnTo>
                    <a:pt x="10431" y="4850"/>
                  </a:lnTo>
                  <a:lnTo>
                    <a:pt x="10431"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32"/>
            <p:cNvSpPr/>
            <p:nvPr/>
          </p:nvSpPr>
          <p:spPr>
            <a:xfrm>
              <a:off x="-3649401" y="1427824"/>
              <a:ext cx="615780" cy="286427"/>
            </a:xfrm>
            <a:custGeom>
              <a:avLst/>
              <a:gdLst/>
              <a:ahLst/>
              <a:cxnLst/>
              <a:rect l="l" t="t" r="r" b="b"/>
              <a:pathLst>
                <a:path w="10429" h="4851" extrusionOk="0">
                  <a:moveTo>
                    <a:pt x="0" y="0"/>
                  </a:moveTo>
                  <a:lnTo>
                    <a:pt x="0" y="4850"/>
                  </a:lnTo>
                  <a:lnTo>
                    <a:pt x="10429" y="4850"/>
                  </a:lnTo>
                  <a:lnTo>
                    <a:pt x="10429"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32"/>
            <p:cNvSpPr/>
            <p:nvPr/>
          </p:nvSpPr>
          <p:spPr>
            <a:xfrm>
              <a:off x="-2997398" y="1427824"/>
              <a:ext cx="615898" cy="286427"/>
            </a:xfrm>
            <a:custGeom>
              <a:avLst/>
              <a:gdLst/>
              <a:ahLst/>
              <a:cxnLst/>
              <a:rect l="l" t="t" r="r" b="b"/>
              <a:pathLst>
                <a:path w="10431" h="4851" extrusionOk="0">
                  <a:moveTo>
                    <a:pt x="0" y="0"/>
                  </a:moveTo>
                  <a:lnTo>
                    <a:pt x="0" y="4850"/>
                  </a:lnTo>
                  <a:lnTo>
                    <a:pt x="10430" y="4850"/>
                  </a:lnTo>
                  <a:lnTo>
                    <a:pt x="10430"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32"/>
            <p:cNvSpPr/>
            <p:nvPr/>
          </p:nvSpPr>
          <p:spPr>
            <a:xfrm>
              <a:off x="-2345336" y="1427824"/>
              <a:ext cx="615898" cy="286427"/>
            </a:xfrm>
            <a:custGeom>
              <a:avLst/>
              <a:gdLst/>
              <a:ahLst/>
              <a:cxnLst/>
              <a:rect l="l" t="t" r="r" b="b"/>
              <a:pathLst>
                <a:path w="10431" h="4851" extrusionOk="0">
                  <a:moveTo>
                    <a:pt x="1" y="0"/>
                  </a:moveTo>
                  <a:lnTo>
                    <a:pt x="1" y="4850"/>
                  </a:lnTo>
                  <a:lnTo>
                    <a:pt x="10431" y="4850"/>
                  </a:lnTo>
                  <a:lnTo>
                    <a:pt x="10431"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32"/>
            <p:cNvSpPr/>
            <p:nvPr/>
          </p:nvSpPr>
          <p:spPr>
            <a:xfrm>
              <a:off x="-1693216" y="1427824"/>
              <a:ext cx="615839" cy="286427"/>
            </a:xfrm>
            <a:custGeom>
              <a:avLst/>
              <a:gdLst/>
              <a:ahLst/>
              <a:cxnLst/>
              <a:rect l="l" t="t" r="r" b="b"/>
              <a:pathLst>
                <a:path w="10430" h="4851" extrusionOk="0">
                  <a:moveTo>
                    <a:pt x="0" y="0"/>
                  </a:moveTo>
                  <a:lnTo>
                    <a:pt x="0" y="4850"/>
                  </a:lnTo>
                  <a:lnTo>
                    <a:pt x="10429" y="4850"/>
                  </a:lnTo>
                  <a:lnTo>
                    <a:pt x="10429"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32"/>
            <p:cNvSpPr/>
            <p:nvPr/>
          </p:nvSpPr>
          <p:spPr>
            <a:xfrm>
              <a:off x="-1041213" y="1427824"/>
              <a:ext cx="615898" cy="286427"/>
            </a:xfrm>
            <a:custGeom>
              <a:avLst/>
              <a:gdLst/>
              <a:ahLst/>
              <a:cxnLst/>
              <a:rect l="l" t="t" r="r" b="b"/>
              <a:pathLst>
                <a:path w="10431" h="4851" extrusionOk="0">
                  <a:moveTo>
                    <a:pt x="1" y="0"/>
                  </a:moveTo>
                  <a:lnTo>
                    <a:pt x="1" y="4850"/>
                  </a:lnTo>
                  <a:lnTo>
                    <a:pt x="10431" y="4850"/>
                  </a:lnTo>
                  <a:lnTo>
                    <a:pt x="10431"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32"/>
            <p:cNvSpPr/>
            <p:nvPr/>
          </p:nvSpPr>
          <p:spPr>
            <a:xfrm>
              <a:off x="-4592331" y="1771421"/>
              <a:ext cx="615898" cy="286427"/>
            </a:xfrm>
            <a:custGeom>
              <a:avLst/>
              <a:gdLst/>
              <a:ahLst/>
              <a:cxnLst/>
              <a:rect l="l" t="t" r="r" b="b"/>
              <a:pathLst>
                <a:path w="10431" h="4851" extrusionOk="0">
                  <a:moveTo>
                    <a:pt x="1" y="1"/>
                  </a:moveTo>
                  <a:lnTo>
                    <a:pt x="1" y="4851"/>
                  </a:lnTo>
                  <a:lnTo>
                    <a:pt x="10431" y="4851"/>
                  </a:lnTo>
                  <a:lnTo>
                    <a:pt x="10431"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32"/>
            <p:cNvSpPr/>
            <p:nvPr/>
          </p:nvSpPr>
          <p:spPr>
            <a:xfrm>
              <a:off x="-3940210" y="1771421"/>
              <a:ext cx="615898" cy="286427"/>
            </a:xfrm>
            <a:custGeom>
              <a:avLst/>
              <a:gdLst/>
              <a:ahLst/>
              <a:cxnLst/>
              <a:rect l="l" t="t" r="r" b="b"/>
              <a:pathLst>
                <a:path w="10431" h="4851" extrusionOk="0">
                  <a:moveTo>
                    <a:pt x="0" y="1"/>
                  </a:moveTo>
                  <a:lnTo>
                    <a:pt x="0" y="4851"/>
                  </a:lnTo>
                  <a:lnTo>
                    <a:pt x="10430" y="4851"/>
                  </a:lnTo>
                  <a:lnTo>
                    <a:pt x="10430"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32"/>
            <p:cNvSpPr/>
            <p:nvPr/>
          </p:nvSpPr>
          <p:spPr>
            <a:xfrm>
              <a:off x="-3288148" y="1771421"/>
              <a:ext cx="615839" cy="286427"/>
            </a:xfrm>
            <a:custGeom>
              <a:avLst/>
              <a:gdLst/>
              <a:ahLst/>
              <a:cxnLst/>
              <a:rect l="l" t="t" r="r" b="b"/>
              <a:pathLst>
                <a:path w="10430" h="4851" extrusionOk="0">
                  <a:moveTo>
                    <a:pt x="1" y="1"/>
                  </a:moveTo>
                  <a:lnTo>
                    <a:pt x="1" y="4851"/>
                  </a:lnTo>
                  <a:lnTo>
                    <a:pt x="10430" y="4851"/>
                  </a:lnTo>
                  <a:lnTo>
                    <a:pt x="10430"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32"/>
            <p:cNvSpPr/>
            <p:nvPr/>
          </p:nvSpPr>
          <p:spPr>
            <a:xfrm>
              <a:off x="-2636086" y="1771421"/>
              <a:ext cx="615898" cy="286427"/>
            </a:xfrm>
            <a:custGeom>
              <a:avLst/>
              <a:gdLst/>
              <a:ahLst/>
              <a:cxnLst/>
              <a:rect l="l" t="t" r="r" b="b"/>
              <a:pathLst>
                <a:path w="10431" h="4851" extrusionOk="0">
                  <a:moveTo>
                    <a:pt x="0" y="1"/>
                  </a:moveTo>
                  <a:lnTo>
                    <a:pt x="0" y="4851"/>
                  </a:lnTo>
                  <a:lnTo>
                    <a:pt x="10430" y="4851"/>
                  </a:lnTo>
                  <a:lnTo>
                    <a:pt x="10430"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32"/>
            <p:cNvSpPr/>
            <p:nvPr/>
          </p:nvSpPr>
          <p:spPr>
            <a:xfrm>
              <a:off x="-1984025" y="1771421"/>
              <a:ext cx="615898" cy="286427"/>
            </a:xfrm>
            <a:custGeom>
              <a:avLst/>
              <a:gdLst/>
              <a:ahLst/>
              <a:cxnLst/>
              <a:rect l="l" t="t" r="r" b="b"/>
              <a:pathLst>
                <a:path w="10431" h="4851" extrusionOk="0">
                  <a:moveTo>
                    <a:pt x="1" y="1"/>
                  </a:moveTo>
                  <a:lnTo>
                    <a:pt x="1" y="4851"/>
                  </a:lnTo>
                  <a:lnTo>
                    <a:pt x="10431" y="4851"/>
                  </a:lnTo>
                  <a:lnTo>
                    <a:pt x="10431"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32"/>
            <p:cNvSpPr/>
            <p:nvPr/>
          </p:nvSpPr>
          <p:spPr>
            <a:xfrm>
              <a:off x="-1331904" y="1771421"/>
              <a:ext cx="615839" cy="286427"/>
            </a:xfrm>
            <a:custGeom>
              <a:avLst/>
              <a:gdLst/>
              <a:ahLst/>
              <a:cxnLst/>
              <a:rect l="l" t="t" r="r" b="b"/>
              <a:pathLst>
                <a:path w="10430" h="4851" extrusionOk="0">
                  <a:moveTo>
                    <a:pt x="0" y="1"/>
                  </a:moveTo>
                  <a:lnTo>
                    <a:pt x="0" y="4851"/>
                  </a:lnTo>
                  <a:lnTo>
                    <a:pt x="10429" y="4851"/>
                  </a:lnTo>
                  <a:lnTo>
                    <a:pt x="10429"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32"/>
            <p:cNvSpPr/>
            <p:nvPr/>
          </p:nvSpPr>
          <p:spPr>
            <a:xfrm>
              <a:off x="-679901" y="1771421"/>
              <a:ext cx="251532" cy="286427"/>
            </a:xfrm>
            <a:custGeom>
              <a:avLst/>
              <a:gdLst/>
              <a:ahLst/>
              <a:cxnLst/>
              <a:rect l="l" t="t" r="r" b="b"/>
              <a:pathLst>
                <a:path w="4260" h="4851" extrusionOk="0">
                  <a:moveTo>
                    <a:pt x="1" y="1"/>
                  </a:moveTo>
                  <a:lnTo>
                    <a:pt x="1" y="4851"/>
                  </a:lnTo>
                  <a:lnTo>
                    <a:pt x="4260" y="4851"/>
                  </a:lnTo>
                  <a:lnTo>
                    <a:pt x="4260"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32"/>
            <p:cNvSpPr/>
            <p:nvPr/>
          </p:nvSpPr>
          <p:spPr>
            <a:xfrm>
              <a:off x="-4448905" y="2097894"/>
              <a:ext cx="615898" cy="286368"/>
            </a:xfrm>
            <a:custGeom>
              <a:avLst/>
              <a:gdLst/>
              <a:ahLst/>
              <a:cxnLst/>
              <a:rect l="l" t="t" r="r" b="b"/>
              <a:pathLst>
                <a:path w="10431" h="4850" extrusionOk="0">
                  <a:moveTo>
                    <a:pt x="0" y="0"/>
                  </a:moveTo>
                  <a:lnTo>
                    <a:pt x="0" y="4850"/>
                  </a:lnTo>
                  <a:lnTo>
                    <a:pt x="10430" y="4850"/>
                  </a:lnTo>
                  <a:lnTo>
                    <a:pt x="10430"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32"/>
            <p:cNvSpPr/>
            <p:nvPr/>
          </p:nvSpPr>
          <p:spPr>
            <a:xfrm>
              <a:off x="-3796843" y="2097894"/>
              <a:ext cx="615839" cy="286368"/>
            </a:xfrm>
            <a:custGeom>
              <a:avLst/>
              <a:gdLst/>
              <a:ahLst/>
              <a:cxnLst/>
              <a:rect l="l" t="t" r="r" b="b"/>
              <a:pathLst>
                <a:path w="10430" h="4850" extrusionOk="0">
                  <a:moveTo>
                    <a:pt x="1" y="0"/>
                  </a:moveTo>
                  <a:lnTo>
                    <a:pt x="1" y="4850"/>
                  </a:lnTo>
                  <a:lnTo>
                    <a:pt x="10430" y="4850"/>
                  </a:lnTo>
                  <a:lnTo>
                    <a:pt x="10430"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32"/>
            <p:cNvSpPr/>
            <p:nvPr/>
          </p:nvSpPr>
          <p:spPr>
            <a:xfrm>
              <a:off x="-3144781" y="2097894"/>
              <a:ext cx="615898" cy="286368"/>
            </a:xfrm>
            <a:custGeom>
              <a:avLst/>
              <a:gdLst/>
              <a:ahLst/>
              <a:cxnLst/>
              <a:rect l="l" t="t" r="r" b="b"/>
              <a:pathLst>
                <a:path w="10431" h="4850" extrusionOk="0">
                  <a:moveTo>
                    <a:pt x="0" y="0"/>
                  </a:moveTo>
                  <a:lnTo>
                    <a:pt x="0" y="4850"/>
                  </a:lnTo>
                  <a:lnTo>
                    <a:pt x="10430" y="4850"/>
                  </a:lnTo>
                  <a:lnTo>
                    <a:pt x="10430"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32"/>
            <p:cNvSpPr/>
            <p:nvPr/>
          </p:nvSpPr>
          <p:spPr>
            <a:xfrm>
              <a:off x="-2492719" y="2097894"/>
              <a:ext cx="615898" cy="286368"/>
            </a:xfrm>
            <a:custGeom>
              <a:avLst/>
              <a:gdLst/>
              <a:ahLst/>
              <a:cxnLst/>
              <a:rect l="l" t="t" r="r" b="b"/>
              <a:pathLst>
                <a:path w="10431" h="4850" extrusionOk="0">
                  <a:moveTo>
                    <a:pt x="1" y="0"/>
                  </a:moveTo>
                  <a:lnTo>
                    <a:pt x="1" y="4850"/>
                  </a:lnTo>
                  <a:lnTo>
                    <a:pt x="10431" y="4850"/>
                  </a:lnTo>
                  <a:lnTo>
                    <a:pt x="10431"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32"/>
            <p:cNvSpPr/>
            <p:nvPr/>
          </p:nvSpPr>
          <p:spPr>
            <a:xfrm>
              <a:off x="-1840598" y="2097894"/>
              <a:ext cx="615839" cy="286368"/>
            </a:xfrm>
            <a:custGeom>
              <a:avLst/>
              <a:gdLst/>
              <a:ahLst/>
              <a:cxnLst/>
              <a:rect l="l" t="t" r="r" b="b"/>
              <a:pathLst>
                <a:path w="10430" h="4850" extrusionOk="0">
                  <a:moveTo>
                    <a:pt x="0" y="0"/>
                  </a:moveTo>
                  <a:lnTo>
                    <a:pt x="0" y="4850"/>
                  </a:lnTo>
                  <a:lnTo>
                    <a:pt x="10429" y="4850"/>
                  </a:lnTo>
                  <a:lnTo>
                    <a:pt x="10429"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32"/>
            <p:cNvSpPr/>
            <p:nvPr/>
          </p:nvSpPr>
          <p:spPr>
            <a:xfrm>
              <a:off x="-1188595" y="2097894"/>
              <a:ext cx="754123" cy="286368"/>
            </a:xfrm>
            <a:custGeom>
              <a:avLst/>
              <a:gdLst/>
              <a:ahLst/>
              <a:cxnLst/>
              <a:rect l="l" t="t" r="r" b="b"/>
              <a:pathLst>
                <a:path w="12772" h="4850" extrusionOk="0">
                  <a:moveTo>
                    <a:pt x="1" y="0"/>
                  </a:moveTo>
                  <a:lnTo>
                    <a:pt x="1" y="4850"/>
                  </a:lnTo>
                  <a:lnTo>
                    <a:pt x="12771" y="4850"/>
                  </a:lnTo>
                  <a:lnTo>
                    <a:pt x="12771"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32"/>
            <p:cNvSpPr/>
            <p:nvPr/>
          </p:nvSpPr>
          <p:spPr>
            <a:xfrm>
              <a:off x="-4739714" y="2441491"/>
              <a:ext cx="615898" cy="286427"/>
            </a:xfrm>
            <a:custGeom>
              <a:avLst/>
              <a:gdLst/>
              <a:ahLst/>
              <a:cxnLst/>
              <a:rect l="l" t="t" r="r" b="b"/>
              <a:pathLst>
                <a:path w="10431" h="4851" extrusionOk="0">
                  <a:moveTo>
                    <a:pt x="1" y="1"/>
                  </a:moveTo>
                  <a:lnTo>
                    <a:pt x="1" y="4850"/>
                  </a:lnTo>
                  <a:lnTo>
                    <a:pt x="10431" y="4850"/>
                  </a:lnTo>
                  <a:lnTo>
                    <a:pt x="10431"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32"/>
            <p:cNvSpPr/>
            <p:nvPr/>
          </p:nvSpPr>
          <p:spPr>
            <a:xfrm>
              <a:off x="-4087593" y="2441491"/>
              <a:ext cx="615898" cy="286427"/>
            </a:xfrm>
            <a:custGeom>
              <a:avLst/>
              <a:gdLst/>
              <a:ahLst/>
              <a:cxnLst/>
              <a:rect l="l" t="t" r="r" b="b"/>
              <a:pathLst>
                <a:path w="10431" h="4851" extrusionOk="0">
                  <a:moveTo>
                    <a:pt x="0" y="1"/>
                  </a:moveTo>
                  <a:lnTo>
                    <a:pt x="0" y="4850"/>
                  </a:lnTo>
                  <a:lnTo>
                    <a:pt x="10430" y="4850"/>
                  </a:lnTo>
                  <a:lnTo>
                    <a:pt x="10430"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32"/>
            <p:cNvSpPr/>
            <p:nvPr/>
          </p:nvSpPr>
          <p:spPr>
            <a:xfrm>
              <a:off x="-3435531" y="2441491"/>
              <a:ext cx="615839" cy="286427"/>
            </a:xfrm>
            <a:custGeom>
              <a:avLst/>
              <a:gdLst/>
              <a:ahLst/>
              <a:cxnLst/>
              <a:rect l="l" t="t" r="r" b="b"/>
              <a:pathLst>
                <a:path w="10430" h="4851" extrusionOk="0">
                  <a:moveTo>
                    <a:pt x="1" y="1"/>
                  </a:moveTo>
                  <a:lnTo>
                    <a:pt x="1" y="4850"/>
                  </a:lnTo>
                  <a:lnTo>
                    <a:pt x="10430" y="4850"/>
                  </a:lnTo>
                  <a:lnTo>
                    <a:pt x="10430"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32"/>
            <p:cNvSpPr/>
            <p:nvPr/>
          </p:nvSpPr>
          <p:spPr>
            <a:xfrm>
              <a:off x="-2783469" y="2441491"/>
              <a:ext cx="615898" cy="286427"/>
            </a:xfrm>
            <a:custGeom>
              <a:avLst/>
              <a:gdLst/>
              <a:ahLst/>
              <a:cxnLst/>
              <a:rect l="l" t="t" r="r" b="b"/>
              <a:pathLst>
                <a:path w="10431" h="4851" extrusionOk="0">
                  <a:moveTo>
                    <a:pt x="0" y="1"/>
                  </a:moveTo>
                  <a:lnTo>
                    <a:pt x="0" y="4850"/>
                  </a:lnTo>
                  <a:lnTo>
                    <a:pt x="10430" y="4850"/>
                  </a:lnTo>
                  <a:lnTo>
                    <a:pt x="10430"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32"/>
            <p:cNvSpPr/>
            <p:nvPr/>
          </p:nvSpPr>
          <p:spPr>
            <a:xfrm>
              <a:off x="-2131407" y="2441491"/>
              <a:ext cx="615898" cy="286427"/>
            </a:xfrm>
            <a:custGeom>
              <a:avLst/>
              <a:gdLst/>
              <a:ahLst/>
              <a:cxnLst/>
              <a:rect l="l" t="t" r="r" b="b"/>
              <a:pathLst>
                <a:path w="10431" h="4851" extrusionOk="0">
                  <a:moveTo>
                    <a:pt x="1" y="1"/>
                  </a:moveTo>
                  <a:lnTo>
                    <a:pt x="1" y="4850"/>
                  </a:lnTo>
                  <a:lnTo>
                    <a:pt x="10431" y="4850"/>
                  </a:lnTo>
                  <a:lnTo>
                    <a:pt x="10431"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32"/>
            <p:cNvSpPr/>
            <p:nvPr/>
          </p:nvSpPr>
          <p:spPr>
            <a:xfrm>
              <a:off x="-1479286" y="2441491"/>
              <a:ext cx="615839" cy="286427"/>
            </a:xfrm>
            <a:custGeom>
              <a:avLst/>
              <a:gdLst/>
              <a:ahLst/>
              <a:cxnLst/>
              <a:rect l="l" t="t" r="r" b="b"/>
              <a:pathLst>
                <a:path w="10430" h="4851" extrusionOk="0">
                  <a:moveTo>
                    <a:pt x="0" y="1"/>
                  </a:moveTo>
                  <a:lnTo>
                    <a:pt x="0" y="4850"/>
                  </a:lnTo>
                  <a:lnTo>
                    <a:pt x="10429" y="4850"/>
                  </a:lnTo>
                  <a:lnTo>
                    <a:pt x="10429"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32"/>
            <p:cNvSpPr/>
            <p:nvPr/>
          </p:nvSpPr>
          <p:spPr>
            <a:xfrm>
              <a:off x="-827283" y="2441491"/>
              <a:ext cx="388162" cy="286427"/>
            </a:xfrm>
            <a:custGeom>
              <a:avLst/>
              <a:gdLst/>
              <a:ahLst/>
              <a:cxnLst/>
              <a:rect l="l" t="t" r="r" b="b"/>
              <a:pathLst>
                <a:path w="6574" h="4851" extrusionOk="0">
                  <a:moveTo>
                    <a:pt x="1" y="1"/>
                  </a:moveTo>
                  <a:lnTo>
                    <a:pt x="1" y="4850"/>
                  </a:lnTo>
                  <a:lnTo>
                    <a:pt x="6574" y="4850"/>
                  </a:lnTo>
                  <a:lnTo>
                    <a:pt x="6574"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32"/>
            <p:cNvSpPr/>
            <p:nvPr/>
          </p:nvSpPr>
          <p:spPr>
            <a:xfrm>
              <a:off x="-4301522" y="2767964"/>
              <a:ext cx="615898" cy="286368"/>
            </a:xfrm>
            <a:custGeom>
              <a:avLst/>
              <a:gdLst/>
              <a:ahLst/>
              <a:cxnLst/>
              <a:rect l="l" t="t" r="r" b="b"/>
              <a:pathLst>
                <a:path w="10431" h="4850" extrusionOk="0">
                  <a:moveTo>
                    <a:pt x="0" y="0"/>
                  </a:moveTo>
                  <a:lnTo>
                    <a:pt x="0" y="4850"/>
                  </a:lnTo>
                  <a:lnTo>
                    <a:pt x="10431" y="4850"/>
                  </a:lnTo>
                  <a:lnTo>
                    <a:pt x="10431"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32"/>
            <p:cNvSpPr/>
            <p:nvPr/>
          </p:nvSpPr>
          <p:spPr>
            <a:xfrm>
              <a:off x="-3649401" y="2767964"/>
              <a:ext cx="615780" cy="286368"/>
            </a:xfrm>
            <a:custGeom>
              <a:avLst/>
              <a:gdLst/>
              <a:ahLst/>
              <a:cxnLst/>
              <a:rect l="l" t="t" r="r" b="b"/>
              <a:pathLst>
                <a:path w="10429" h="4850" extrusionOk="0">
                  <a:moveTo>
                    <a:pt x="0" y="0"/>
                  </a:moveTo>
                  <a:lnTo>
                    <a:pt x="0" y="4850"/>
                  </a:lnTo>
                  <a:lnTo>
                    <a:pt x="10429" y="4850"/>
                  </a:lnTo>
                  <a:lnTo>
                    <a:pt x="10429"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32"/>
            <p:cNvSpPr/>
            <p:nvPr/>
          </p:nvSpPr>
          <p:spPr>
            <a:xfrm>
              <a:off x="-2997398" y="2767964"/>
              <a:ext cx="615898" cy="286368"/>
            </a:xfrm>
            <a:custGeom>
              <a:avLst/>
              <a:gdLst/>
              <a:ahLst/>
              <a:cxnLst/>
              <a:rect l="l" t="t" r="r" b="b"/>
              <a:pathLst>
                <a:path w="10431" h="4850" extrusionOk="0">
                  <a:moveTo>
                    <a:pt x="0" y="0"/>
                  </a:moveTo>
                  <a:lnTo>
                    <a:pt x="0" y="4850"/>
                  </a:lnTo>
                  <a:lnTo>
                    <a:pt x="10430" y="4850"/>
                  </a:lnTo>
                  <a:lnTo>
                    <a:pt x="10430"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32"/>
            <p:cNvSpPr/>
            <p:nvPr/>
          </p:nvSpPr>
          <p:spPr>
            <a:xfrm>
              <a:off x="-2345336" y="2767964"/>
              <a:ext cx="615898" cy="286368"/>
            </a:xfrm>
            <a:custGeom>
              <a:avLst/>
              <a:gdLst/>
              <a:ahLst/>
              <a:cxnLst/>
              <a:rect l="l" t="t" r="r" b="b"/>
              <a:pathLst>
                <a:path w="10431" h="4850" extrusionOk="0">
                  <a:moveTo>
                    <a:pt x="1" y="0"/>
                  </a:moveTo>
                  <a:lnTo>
                    <a:pt x="1" y="4850"/>
                  </a:lnTo>
                  <a:lnTo>
                    <a:pt x="10431" y="4850"/>
                  </a:lnTo>
                  <a:lnTo>
                    <a:pt x="10431"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32"/>
            <p:cNvSpPr/>
            <p:nvPr/>
          </p:nvSpPr>
          <p:spPr>
            <a:xfrm>
              <a:off x="-1693216" y="2767964"/>
              <a:ext cx="615839" cy="286368"/>
            </a:xfrm>
            <a:custGeom>
              <a:avLst/>
              <a:gdLst/>
              <a:ahLst/>
              <a:cxnLst/>
              <a:rect l="l" t="t" r="r" b="b"/>
              <a:pathLst>
                <a:path w="10430" h="4850" extrusionOk="0">
                  <a:moveTo>
                    <a:pt x="0" y="0"/>
                  </a:moveTo>
                  <a:lnTo>
                    <a:pt x="0" y="4850"/>
                  </a:lnTo>
                  <a:lnTo>
                    <a:pt x="10429" y="4850"/>
                  </a:lnTo>
                  <a:lnTo>
                    <a:pt x="10429"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32"/>
            <p:cNvSpPr/>
            <p:nvPr/>
          </p:nvSpPr>
          <p:spPr>
            <a:xfrm>
              <a:off x="-1041213" y="2767964"/>
              <a:ext cx="615898" cy="286368"/>
            </a:xfrm>
            <a:custGeom>
              <a:avLst/>
              <a:gdLst/>
              <a:ahLst/>
              <a:cxnLst/>
              <a:rect l="l" t="t" r="r" b="b"/>
              <a:pathLst>
                <a:path w="10431" h="4850" extrusionOk="0">
                  <a:moveTo>
                    <a:pt x="1" y="0"/>
                  </a:moveTo>
                  <a:lnTo>
                    <a:pt x="1" y="4850"/>
                  </a:lnTo>
                  <a:lnTo>
                    <a:pt x="10431" y="4850"/>
                  </a:lnTo>
                  <a:lnTo>
                    <a:pt x="10431"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32"/>
            <p:cNvSpPr/>
            <p:nvPr/>
          </p:nvSpPr>
          <p:spPr>
            <a:xfrm>
              <a:off x="-4592331" y="3111561"/>
              <a:ext cx="615898" cy="286427"/>
            </a:xfrm>
            <a:custGeom>
              <a:avLst/>
              <a:gdLst/>
              <a:ahLst/>
              <a:cxnLst/>
              <a:rect l="l" t="t" r="r" b="b"/>
              <a:pathLst>
                <a:path w="10431" h="4851" extrusionOk="0">
                  <a:moveTo>
                    <a:pt x="1" y="1"/>
                  </a:moveTo>
                  <a:lnTo>
                    <a:pt x="1" y="4850"/>
                  </a:lnTo>
                  <a:lnTo>
                    <a:pt x="10431" y="4850"/>
                  </a:lnTo>
                  <a:lnTo>
                    <a:pt x="10431"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32"/>
            <p:cNvSpPr/>
            <p:nvPr/>
          </p:nvSpPr>
          <p:spPr>
            <a:xfrm>
              <a:off x="-3940210" y="3111561"/>
              <a:ext cx="615898" cy="286427"/>
            </a:xfrm>
            <a:custGeom>
              <a:avLst/>
              <a:gdLst/>
              <a:ahLst/>
              <a:cxnLst/>
              <a:rect l="l" t="t" r="r" b="b"/>
              <a:pathLst>
                <a:path w="10431" h="4851" extrusionOk="0">
                  <a:moveTo>
                    <a:pt x="0" y="1"/>
                  </a:moveTo>
                  <a:lnTo>
                    <a:pt x="0" y="4850"/>
                  </a:lnTo>
                  <a:lnTo>
                    <a:pt x="10430" y="4850"/>
                  </a:lnTo>
                  <a:lnTo>
                    <a:pt x="10430"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32"/>
            <p:cNvSpPr/>
            <p:nvPr/>
          </p:nvSpPr>
          <p:spPr>
            <a:xfrm>
              <a:off x="-3288148" y="3111561"/>
              <a:ext cx="615839" cy="286427"/>
            </a:xfrm>
            <a:custGeom>
              <a:avLst/>
              <a:gdLst/>
              <a:ahLst/>
              <a:cxnLst/>
              <a:rect l="l" t="t" r="r" b="b"/>
              <a:pathLst>
                <a:path w="10430" h="4851" extrusionOk="0">
                  <a:moveTo>
                    <a:pt x="1" y="1"/>
                  </a:moveTo>
                  <a:lnTo>
                    <a:pt x="1" y="4850"/>
                  </a:lnTo>
                  <a:lnTo>
                    <a:pt x="10430" y="4850"/>
                  </a:lnTo>
                  <a:lnTo>
                    <a:pt x="10430"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32"/>
            <p:cNvSpPr/>
            <p:nvPr/>
          </p:nvSpPr>
          <p:spPr>
            <a:xfrm>
              <a:off x="-2636086" y="3111561"/>
              <a:ext cx="615898" cy="286427"/>
            </a:xfrm>
            <a:custGeom>
              <a:avLst/>
              <a:gdLst/>
              <a:ahLst/>
              <a:cxnLst/>
              <a:rect l="l" t="t" r="r" b="b"/>
              <a:pathLst>
                <a:path w="10431" h="4851" extrusionOk="0">
                  <a:moveTo>
                    <a:pt x="0" y="1"/>
                  </a:moveTo>
                  <a:lnTo>
                    <a:pt x="0" y="4850"/>
                  </a:lnTo>
                  <a:lnTo>
                    <a:pt x="10430" y="4850"/>
                  </a:lnTo>
                  <a:lnTo>
                    <a:pt x="10430"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32"/>
            <p:cNvSpPr/>
            <p:nvPr/>
          </p:nvSpPr>
          <p:spPr>
            <a:xfrm>
              <a:off x="-1984025" y="3111561"/>
              <a:ext cx="615898" cy="286427"/>
            </a:xfrm>
            <a:custGeom>
              <a:avLst/>
              <a:gdLst/>
              <a:ahLst/>
              <a:cxnLst/>
              <a:rect l="l" t="t" r="r" b="b"/>
              <a:pathLst>
                <a:path w="10431" h="4851" extrusionOk="0">
                  <a:moveTo>
                    <a:pt x="1" y="1"/>
                  </a:moveTo>
                  <a:lnTo>
                    <a:pt x="1" y="4850"/>
                  </a:lnTo>
                  <a:lnTo>
                    <a:pt x="10431" y="4850"/>
                  </a:lnTo>
                  <a:lnTo>
                    <a:pt x="10431"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32"/>
            <p:cNvSpPr/>
            <p:nvPr/>
          </p:nvSpPr>
          <p:spPr>
            <a:xfrm>
              <a:off x="-1331904" y="3111561"/>
              <a:ext cx="615839" cy="286427"/>
            </a:xfrm>
            <a:custGeom>
              <a:avLst/>
              <a:gdLst/>
              <a:ahLst/>
              <a:cxnLst/>
              <a:rect l="l" t="t" r="r" b="b"/>
              <a:pathLst>
                <a:path w="10430" h="4851" extrusionOk="0">
                  <a:moveTo>
                    <a:pt x="0" y="1"/>
                  </a:moveTo>
                  <a:lnTo>
                    <a:pt x="0" y="4850"/>
                  </a:lnTo>
                  <a:lnTo>
                    <a:pt x="10429" y="4850"/>
                  </a:lnTo>
                  <a:lnTo>
                    <a:pt x="10429"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32"/>
            <p:cNvSpPr/>
            <p:nvPr/>
          </p:nvSpPr>
          <p:spPr>
            <a:xfrm>
              <a:off x="-679901" y="3111561"/>
              <a:ext cx="251532" cy="286427"/>
            </a:xfrm>
            <a:custGeom>
              <a:avLst/>
              <a:gdLst/>
              <a:ahLst/>
              <a:cxnLst/>
              <a:rect l="l" t="t" r="r" b="b"/>
              <a:pathLst>
                <a:path w="4260" h="4851" extrusionOk="0">
                  <a:moveTo>
                    <a:pt x="1" y="1"/>
                  </a:moveTo>
                  <a:lnTo>
                    <a:pt x="1" y="4850"/>
                  </a:lnTo>
                  <a:lnTo>
                    <a:pt x="4260" y="4850"/>
                  </a:lnTo>
                  <a:lnTo>
                    <a:pt x="4260"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32"/>
            <p:cNvSpPr/>
            <p:nvPr/>
          </p:nvSpPr>
          <p:spPr>
            <a:xfrm>
              <a:off x="-4448905" y="3437975"/>
              <a:ext cx="615898" cy="286427"/>
            </a:xfrm>
            <a:custGeom>
              <a:avLst/>
              <a:gdLst/>
              <a:ahLst/>
              <a:cxnLst/>
              <a:rect l="l" t="t" r="r" b="b"/>
              <a:pathLst>
                <a:path w="10431" h="4851" extrusionOk="0">
                  <a:moveTo>
                    <a:pt x="0" y="1"/>
                  </a:moveTo>
                  <a:lnTo>
                    <a:pt x="0" y="4851"/>
                  </a:lnTo>
                  <a:lnTo>
                    <a:pt x="10430" y="4851"/>
                  </a:lnTo>
                  <a:lnTo>
                    <a:pt x="10430"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32"/>
            <p:cNvSpPr/>
            <p:nvPr/>
          </p:nvSpPr>
          <p:spPr>
            <a:xfrm>
              <a:off x="-3796843" y="3437975"/>
              <a:ext cx="615839" cy="286427"/>
            </a:xfrm>
            <a:custGeom>
              <a:avLst/>
              <a:gdLst/>
              <a:ahLst/>
              <a:cxnLst/>
              <a:rect l="l" t="t" r="r" b="b"/>
              <a:pathLst>
                <a:path w="10430" h="4851" extrusionOk="0">
                  <a:moveTo>
                    <a:pt x="1" y="1"/>
                  </a:moveTo>
                  <a:lnTo>
                    <a:pt x="1" y="4851"/>
                  </a:lnTo>
                  <a:lnTo>
                    <a:pt x="10430" y="4851"/>
                  </a:lnTo>
                  <a:lnTo>
                    <a:pt x="10430"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32"/>
            <p:cNvSpPr/>
            <p:nvPr/>
          </p:nvSpPr>
          <p:spPr>
            <a:xfrm>
              <a:off x="-3144781" y="3437975"/>
              <a:ext cx="615898" cy="286427"/>
            </a:xfrm>
            <a:custGeom>
              <a:avLst/>
              <a:gdLst/>
              <a:ahLst/>
              <a:cxnLst/>
              <a:rect l="l" t="t" r="r" b="b"/>
              <a:pathLst>
                <a:path w="10431" h="4851" extrusionOk="0">
                  <a:moveTo>
                    <a:pt x="0" y="1"/>
                  </a:moveTo>
                  <a:lnTo>
                    <a:pt x="0" y="4851"/>
                  </a:lnTo>
                  <a:lnTo>
                    <a:pt x="10430" y="4851"/>
                  </a:lnTo>
                  <a:lnTo>
                    <a:pt x="10430"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32"/>
            <p:cNvSpPr/>
            <p:nvPr/>
          </p:nvSpPr>
          <p:spPr>
            <a:xfrm>
              <a:off x="-2492719" y="3437975"/>
              <a:ext cx="615898" cy="286427"/>
            </a:xfrm>
            <a:custGeom>
              <a:avLst/>
              <a:gdLst/>
              <a:ahLst/>
              <a:cxnLst/>
              <a:rect l="l" t="t" r="r" b="b"/>
              <a:pathLst>
                <a:path w="10431" h="4851" extrusionOk="0">
                  <a:moveTo>
                    <a:pt x="1" y="1"/>
                  </a:moveTo>
                  <a:lnTo>
                    <a:pt x="1" y="4851"/>
                  </a:lnTo>
                  <a:lnTo>
                    <a:pt x="10431" y="4851"/>
                  </a:lnTo>
                  <a:lnTo>
                    <a:pt x="10431"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32"/>
            <p:cNvSpPr/>
            <p:nvPr/>
          </p:nvSpPr>
          <p:spPr>
            <a:xfrm>
              <a:off x="-1840598" y="3437975"/>
              <a:ext cx="615839" cy="286427"/>
            </a:xfrm>
            <a:custGeom>
              <a:avLst/>
              <a:gdLst/>
              <a:ahLst/>
              <a:cxnLst/>
              <a:rect l="l" t="t" r="r" b="b"/>
              <a:pathLst>
                <a:path w="10430" h="4851" extrusionOk="0">
                  <a:moveTo>
                    <a:pt x="0" y="1"/>
                  </a:moveTo>
                  <a:lnTo>
                    <a:pt x="0" y="4851"/>
                  </a:lnTo>
                  <a:lnTo>
                    <a:pt x="10429" y="4851"/>
                  </a:lnTo>
                  <a:lnTo>
                    <a:pt x="10429"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32"/>
            <p:cNvSpPr/>
            <p:nvPr/>
          </p:nvSpPr>
          <p:spPr>
            <a:xfrm>
              <a:off x="-1188595" y="3437975"/>
              <a:ext cx="754123" cy="286427"/>
            </a:xfrm>
            <a:custGeom>
              <a:avLst/>
              <a:gdLst/>
              <a:ahLst/>
              <a:cxnLst/>
              <a:rect l="l" t="t" r="r" b="b"/>
              <a:pathLst>
                <a:path w="12772" h="4851" extrusionOk="0">
                  <a:moveTo>
                    <a:pt x="1" y="1"/>
                  </a:moveTo>
                  <a:lnTo>
                    <a:pt x="1" y="4851"/>
                  </a:lnTo>
                  <a:lnTo>
                    <a:pt x="12771" y="4851"/>
                  </a:lnTo>
                  <a:lnTo>
                    <a:pt x="12771"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32"/>
            <p:cNvSpPr/>
            <p:nvPr/>
          </p:nvSpPr>
          <p:spPr>
            <a:xfrm>
              <a:off x="-4739714" y="3781690"/>
              <a:ext cx="615898" cy="286368"/>
            </a:xfrm>
            <a:custGeom>
              <a:avLst/>
              <a:gdLst/>
              <a:ahLst/>
              <a:cxnLst/>
              <a:rect l="l" t="t" r="r" b="b"/>
              <a:pathLst>
                <a:path w="10431" h="4850" extrusionOk="0">
                  <a:moveTo>
                    <a:pt x="1" y="1"/>
                  </a:moveTo>
                  <a:lnTo>
                    <a:pt x="1" y="4849"/>
                  </a:lnTo>
                  <a:lnTo>
                    <a:pt x="10431" y="4849"/>
                  </a:lnTo>
                  <a:lnTo>
                    <a:pt x="10431"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32"/>
            <p:cNvSpPr/>
            <p:nvPr/>
          </p:nvSpPr>
          <p:spPr>
            <a:xfrm>
              <a:off x="-4087593" y="3781690"/>
              <a:ext cx="615898" cy="286368"/>
            </a:xfrm>
            <a:custGeom>
              <a:avLst/>
              <a:gdLst/>
              <a:ahLst/>
              <a:cxnLst/>
              <a:rect l="l" t="t" r="r" b="b"/>
              <a:pathLst>
                <a:path w="10431" h="4850" extrusionOk="0">
                  <a:moveTo>
                    <a:pt x="0" y="1"/>
                  </a:moveTo>
                  <a:lnTo>
                    <a:pt x="0" y="4849"/>
                  </a:lnTo>
                  <a:lnTo>
                    <a:pt x="10430" y="4849"/>
                  </a:lnTo>
                  <a:lnTo>
                    <a:pt x="10430"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32"/>
            <p:cNvSpPr/>
            <p:nvPr/>
          </p:nvSpPr>
          <p:spPr>
            <a:xfrm>
              <a:off x="-3435531" y="3781690"/>
              <a:ext cx="615839" cy="286368"/>
            </a:xfrm>
            <a:custGeom>
              <a:avLst/>
              <a:gdLst/>
              <a:ahLst/>
              <a:cxnLst/>
              <a:rect l="l" t="t" r="r" b="b"/>
              <a:pathLst>
                <a:path w="10430" h="4850" extrusionOk="0">
                  <a:moveTo>
                    <a:pt x="1" y="1"/>
                  </a:moveTo>
                  <a:lnTo>
                    <a:pt x="1" y="4849"/>
                  </a:lnTo>
                  <a:lnTo>
                    <a:pt x="10430" y="4849"/>
                  </a:lnTo>
                  <a:lnTo>
                    <a:pt x="10430"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32"/>
            <p:cNvSpPr/>
            <p:nvPr/>
          </p:nvSpPr>
          <p:spPr>
            <a:xfrm>
              <a:off x="-2783469" y="3781690"/>
              <a:ext cx="615898" cy="286368"/>
            </a:xfrm>
            <a:custGeom>
              <a:avLst/>
              <a:gdLst/>
              <a:ahLst/>
              <a:cxnLst/>
              <a:rect l="l" t="t" r="r" b="b"/>
              <a:pathLst>
                <a:path w="10431" h="4850" extrusionOk="0">
                  <a:moveTo>
                    <a:pt x="0" y="1"/>
                  </a:moveTo>
                  <a:lnTo>
                    <a:pt x="0" y="4849"/>
                  </a:lnTo>
                  <a:lnTo>
                    <a:pt x="10430" y="4849"/>
                  </a:lnTo>
                  <a:lnTo>
                    <a:pt x="10430"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32"/>
            <p:cNvSpPr/>
            <p:nvPr/>
          </p:nvSpPr>
          <p:spPr>
            <a:xfrm>
              <a:off x="-2131407" y="3781690"/>
              <a:ext cx="615898" cy="286368"/>
            </a:xfrm>
            <a:custGeom>
              <a:avLst/>
              <a:gdLst/>
              <a:ahLst/>
              <a:cxnLst/>
              <a:rect l="l" t="t" r="r" b="b"/>
              <a:pathLst>
                <a:path w="10431" h="4850" extrusionOk="0">
                  <a:moveTo>
                    <a:pt x="1" y="1"/>
                  </a:moveTo>
                  <a:lnTo>
                    <a:pt x="1" y="4849"/>
                  </a:lnTo>
                  <a:lnTo>
                    <a:pt x="10431" y="4849"/>
                  </a:lnTo>
                  <a:lnTo>
                    <a:pt x="10431"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32"/>
            <p:cNvSpPr/>
            <p:nvPr/>
          </p:nvSpPr>
          <p:spPr>
            <a:xfrm>
              <a:off x="-1479286" y="3781690"/>
              <a:ext cx="615839" cy="286368"/>
            </a:xfrm>
            <a:custGeom>
              <a:avLst/>
              <a:gdLst/>
              <a:ahLst/>
              <a:cxnLst/>
              <a:rect l="l" t="t" r="r" b="b"/>
              <a:pathLst>
                <a:path w="10430" h="4850" extrusionOk="0">
                  <a:moveTo>
                    <a:pt x="0" y="1"/>
                  </a:moveTo>
                  <a:lnTo>
                    <a:pt x="0" y="4849"/>
                  </a:lnTo>
                  <a:lnTo>
                    <a:pt x="10429" y="4849"/>
                  </a:lnTo>
                  <a:lnTo>
                    <a:pt x="10429"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32"/>
            <p:cNvSpPr/>
            <p:nvPr/>
          </p:nvSpPr>
          <p:spPr>
            <a:xfrm>
              <a:off x="-827283" y="3781690"/>
              <a:ext cx="388162" cy="286368"/>
            </a:xfrm>
            <a:custGeom>
              <a:avLst/>
              <a:gdLst/>
              <a:ahLst/>
              <a:cxnLst/>
              <a:rect l="l" t="t" r="r" b="b"/>
              <a:pathLst>
                <a:path w="6574" h="4850" extrusionOk="0">
                  <a:moveTo>
                    <a:pt x="1" y="1"/>
                  </a:moveTo>
                  <a:lnTo>
                    <a:pt x="1" y="4849"/>
                  </a:lnTo>
                  <a:lnTo>
                    <a:pt x="6574" y="4849"/>
                  </a:lnTo>
                  <a:lnTo>
                    <a:pt x="6574"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32"/>
            <p:cNvSpPr/>
            <p:nvPr/>
          </p:nvSpPr>
          <p:spPr>
            <a:xfrm>
              <a:off x="-4301522" y="4108164"/>
              <a:ext cx="615898" cy="286368"/>
            </a:xfrm>
            <a:custGeom>
              <a:avLst/>
              <a:gdLst/>
              <a:ahLst/>
              <a:cxnLst/>
              <a:rect l="l" t="t" r="r" b="b"/>
              <a:pathLst>
                <a:path w="10431" h="4850" extrusionOk="0">
                  <a:moveTo>
                    <a:pt x="0" y="0"/>
                  </a:moveTo>
                  <a:lnTo>
                    <a:pt x="0" y="4850"/>
                  </a:lnTo>
                  <a:lnTo>
                    <a:pt x="10431" y="4850"/>
                  </a:lnTo>
                  <a:lnTo>
                    <a:pt x="10431"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32"/>
            <p:cNvSpPr/>
            <p:nvPr/>
          </p:nvSpPr>
          <p:spPr>
            <a:xfrm>
              <a:off x="-3649401" y="4108164"/>
              <a:ext cx="615780" cy="286368"/>
            </a:xfrm>
            <a:custGeom>
              <a:avLst/>
              <a:gdLst/>
              <a:ahLst/>
              <a:cxnLst/>
              <a:rect l="l" t="t" r="r" b="b"/>
              <a:pathLst>
                <a:path w="10429" h="4850" extrusionOk="0">
                  <a:moveTo>
                    <a:pt x="0" y="0"/>
                  </a:moveTo>
                  <a:lnTo>
                    <a:pt x="0" y="4850"/>
                  </a:lnTo>
                  <a:lnTo>
                    <a:pt x="10429" y="4850"/>
                  </a:lnTo>
                  <a:lnTo>
                    <a:pt x="10429"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32"/>
            <p:cNvSpPr/>
            <p:nvPr/>
          </p:nvSpPr>
          <p:spPr>
            <a:xfrm>
              <a:off x="-2997398" y="4108164"/>
              <a:ext cx="615898" cy="286368"/>
            </a:xfrm>
            <a:custGeom>
              <a:avLst/>
              <a:gdLst/>
              <a:ahLst/>
              <a:cxnLst/>
              <a:rect l="l" t="t" r="r" b="b"/>
              <a:pathLst>
                <a:path w="10431" h="4850" extrusionOk="0">
                  <a:moveTo>
                    <a:pt x="0" y="0"/>
                  </a:moveTo>
                  <a:lnTo>
                    <a:pt x="0" y="4850"/>
                  </a:lnTo>
                  <a:lnTo>
                    <a:pt x="10430" y="4850"/>
                  </a:lnTo>
                  <a:lnTo>
                    <a:pt x="10430"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32"/>
            <p:cNvSpPr/>
            <p:nvPr/>
          </p:nvSpPr>
          <p:spPr>
            <a:xfrm>
              <a:off x="-2345336" y="4108164"/>
              <a:ext cx="615898" cy="286368"/>
            </a:xfrm>
            <a:custGeom>
              <a:avLst/>
              <a:gdLst/>
              <a:ahLst/>
              <a:cxnLst/>
              <a:rect l="l" t="t" r="r" b="b"/>
              <a:pathLst>
                <a:path w="10431" h="4850" extrusionOk="0">
                  <a:moveTo>
                    <a:pt x="1" y="0"/>
                  </a:moveTo>
                  <a:lnTo>
                    <a:pt x="1" y="4850"/>
                  </a:lnTo>
                  <a:lnTo>
                    <a:pt x="10431" y="4850"/>
                  </a:lnTo>
                  <a:lnTo>
                    <a:pt x="10431"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32"/>
            <p:cNvSpPr/>
            <p:nvPr/>
          </p:nvSpPr>
          <p:spPr>
            <a:xfrm>
              <a:off x="-1693216" y="4108164"/>
              <a:ext cx="615839" cy="286368"/>
            </a:xfrm>
            <a:custGeom>
              <a:avLst/>
              <a:gdLst/>
              <a:ahLst/>
              <a:cxnLst/>
              <a:rect l="l" t="t" r="r" b="b"/>
              <a:pathLst>
                <a:path w="10430" h="4850" extrusionOk="0">
                  <a:moveTo>
                    <a:pt x="0" y="0"/>
                  </a:moveTo>
                  <a:lnTo>
                    <a:pt x="0" y="4850"/>
                  </a:lnTo>
                  <a:lnTo>
                    <a:pt x="10429" y="4850"/>
                  </a:lnTo>
                  <a:lnTo>
                    <a:pt x="10429"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32"/>
            <p:cNvSpPr/>
            <p:nvPr/>
          </p:nvSpPr>
          <p:spPr>
            <a:xfrm>
              <a:off x="-1041213" y="4108164"/>
              <a:ext cx="615898" cy="286368"/>
            </a:xfrm>
            <a:custGeom>
              <a:avLst/>
              <a:gdLst/>
              <a:ahLst/>
              <a:cxnLst/>
              <a:rect l="l" t="t" r="r" b="b"/>
              <a:pathLst>
                <a:path w="10431" h="4850" extrusionOk="0">
                  <a:moveTo>
                    <a:pt x="1" y="0"/>
                  </a:moveTo>
                  <a:lnTo>
                    <a:pt x="1" y="4850"/>
                  </a:lnTo>
                  <a:lnTo>
                    <a:pt x="10431" y="4850"/>
                  </a:lnTo>
                  <a:lnTo>
                    <a:pt x="10431"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32"/>
            <p:cNvSpPr/>
            <p:nvPr/>
          </p:nvSpPr>
          <p:spPr>
            <a:xfrm>
              <a:off x="-4592331" y="4451760"/>
              <a:ext cx="615898" cy="286427"/>
            </a:xfrm>
            <a:custGeom>
              <a:avLst/>
              <a:gdLst/>
              <a:ahLst/>
              <a:cxnLst/>
              <a:rect l="l" t="t" r="r" b="b"/>
              <a:pathLst>
                <a:path w="10431" h="4851" extrusionOk="0">
                  <a:moveTo>
                    <a:pt x="1" y="1"/>
                  </a:moveTo>
                  <a:lnTo>
                    <a:pt x="1" y="4850"/>
                  </a:lnTo>
                  <a:lnTo>
                    <a:pt x="10431" y="4850"/>
                  </a:lnTo>
                  <a:lnTo>
                    <a:pt x="10431"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32"/>
            <p:cNvSpPr/>
            <p:nvPr/>
          </p:nvSpPr>
          <p:spPr>
            <a:xfrm>
              <a:off x="-3940210" y="4451760"/>
              <a:ext cx="615898" cy="286427"/>
            </a:xfrm>
            <a:custGeom>
              <a:avLst/>
              <a:gdLst/>
              <a:ahLst/>
              <a:cxnLst/>
              <a:rect l="l" t="t" r="r" b="b"/>
              <a:pathLst>
                <a:path w="10431" h="4851" extrusionOk="0">
                  <a:moveTo>
                    <a:pt x="0" y="1"/>
                  </a:moveTo>
                  <a:lnTo>
                    <a:pt x="0" y="4850"/>
                  </a:lnTo>
                  <a:lnTo>
                    <a:pt x="10430" y="4850"/>
                  </a:lnTo>
                  <a:lnTo>
                    <a:pt x="10430"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32"/>
            <p:cNvSpPr/>
            <p:nvPr/>
          </p:nvSpPr>
          <p:spPr>
            <a:xfrm>
              <a:off x="-3288148" y="4451760"/>
              <a:ext cx="615839" cy="286427"/>
            </a:xfrm>
            <a:custGeom>
              <a:avLst/>
              <a:gdLst/>
              <a:ahLst/>
              <a:cxnLst/>
              <a:rect l="l" t="t" r="r" b="b"/>
              <a:pathLst>
                <a:path w="10430" h="4851" extrusionOk="0">
                  <a:moveTo>
                    <a:pt x="1" y="1"/>
                  </a:moveTo>
                  <a:lnTo>
                    <a:pt x="1" y="4850"/>
                  </a:lnTo>
                  <a:lnTo>
                    <a:pt x="10430" y="4850"/>
                  </a:lnTo>
                  <a:lnTo>
                    <a:pt x="10430"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32"/>
            <p:cNvSpPr/>
            <p:nvPr/>
          </p:nvSpPr>
          <p:spPr>
            <a:xfrm>
              <a:off x="-2636086" y="4451760"/>
              <a:ext cx="615898" cy="286427"/>
            </a:xfrm>
            <a:custGeom>
              <a:avLst/>
              <a:gdLst/>
              <a:ahLst/>
              <a:cxnLst/>
              <a:rect l="l" t="t" r="r" b="b"/>
              <a:pathLst>
                <a:path w="10431" h="4851" extrusionOk="0">
                  <a:moveTo>
                    <a:pt x="0" y="1"/>
                  </a:moveTo>
                  <a:lnTo>
                    <a:pt x="0" y="4850"/>
                  </a:lnTo>
                  <a:lnTo>
                    <a:pt x="10430" y="4850"/>
                  </a:lnTo>
                  <a:lnTo>
                    <a:pt x="10430"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32"/>
            <p:cNvSpPr/>
            <p:nvPr/>
          </p:nvSpPr>
          <p:spPr>
            <a:xfrm>
              <a:off x="-1984025" y="4451760"/>
              <a:ext cx="615898" cy="286427"/>
            </a:xfrm>
            <a:custGeom>
              <a:avLst/>
              <a:gdLst/>
              <a:ahLst/>
              <a:cxnLst/>
              <a:rect l="l" t="t" r="r" b="b"/>
              <a:pathLst>
                <a:path w="10431" h="4851" extrusionOk="0">
                  <a:moveTo>
                    <a:pt x="1" y="1"/>
                  </a:moveTo>
                  <a:lnTo>
                    <a:pt x="1" y="4850"/>
                  </a:lnTo>
                  <a:lnTo>
                    <a:pt x="10431" y="4850"/>
                  </a:lnTo>
                  <a:lnTo>
                    <a:pt x="10431"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32"/>
            <p:cNvSpPr/>
            <p:nvPr/>
          </p:nvSpPr>
          <p:spPr>
            <a:xfrm>
              <a:off x="-1331904" y="4451760"/>
              <a:ext cx="615839" cy="286427"/>
            </a:xfrm>
            <a:custGeom>
              <a:avLst/>
              <a:gdLst/>
              <a:ahLst/>
              <a:cxnLst/>
              <a:rect l="l" t="t" r="r" b="b"/>
              <a:pathLst>
                <a:path w="10430" h="4851" extrusionOk="0">
                  <a:moveTo>
                    <a:pt x="0" y="1"/>
                  </a:moveTo>
                  <a:lnTo>
                    <a:pt x="0" y="4850"/>
                  </a:lnTo>
                  <a:lnTo>
                    <a:pt x="10429" y="4850"/>
                  </a:lnTo>
                  <a:lnTo>
                    <a:pt x="10429"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32"/>
            <p:cNvSpPr/>
            <p:nvPr/>
          </p:nvSpPr>
          <p:spPr>
            <a:xfrm>
              <a:off x="-679901" y="4451760"/>
              <a:ext cx="251532" cy="286427"/>
            </a:xfrm>
            <a:custGeom>
              <a:avLst/>
              <a:gdLst/>
              <a:ahLst/>
              <a:cxnLst/>
              <a:rect l="l" t="t" r="r" b="b"/>
              <a:pathLst>
                <a:path w="4260" h="4851" extrusionOk="0">
                  <a:moveTo>
                    <a:pt x="1" y="1"/>
                  </a:moveTo>
                  <a:lnTo>
                    <a:pt x="1" y="4850"/>
                  </a:lnTo>
                  <a:lnTo>
                    <a:pt x="4260" y="4850"/>
                  </a:lnTo>
                  <a:lnTo>
                    <a:pt x="4260"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32"/>
            <p:cNvSpPr/>
            <p:nvPr/>
          </p:nvSpPr>
          <p:spPr>
            <a:xfrm>
              <a:off x="-4448905" y="4778175"/>
              <a:ext cx="615898" cy="286427"/>
            </a:xfrm>
            <a:custGeom>
              <a:avLst/>
              <a:gdLst/>
              <a:ahLst/>
              <a:cxnLst/>
              <a:rect l="l" t="t" r="r" b="b"/>
              <a:pathLst>
                <a:path w="10431" h="4851" extrusionOk="0">
                  <a:moveTo>
                    <a:pt x="0" y="1"/>
                  </a:moveTo>
                  <a:lnTo>
                    <a:pt x="0" y="4851"/>
                  </a:lnTo>
                  <a:lnTo>
                    <a:pt x="10430" y="4851"/>
                  </a:lnTo>
                  <a:lnTo>
                    <a:pt x="10430"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32"/>
            <p:cNvSpPr/>
            <p:nvPr/>
          </p:nvSpPr>
          <p:spPr>
            <a:xfrm>
              <a:off x="-3796843" y="4778175"/>
              <a:ext cx="615839" cy="286427"/>
            </a:xfrm>
            <a:custGeom>
              <a:avLst/>
              <a:gdLst/>
              <a:ahLst/>
              <a:cxnLst/>
              <a:rect l="l" t="t" r="r" b="b"/>
              <a:pathLst>
                <a:path w="10430" h="4851" extrusionOk="0">
                  <a:moveTo>
                    <a:pt x="1" y="1"/>
                  </a:moveTo>
                  <a:lnTo>
                    <a:pt x="1" y="4851"/>
                  </a:lnTo>
                  <a:lnTo>
                    <a:pt x="10430" y="4851"/>
                  </a:lnTo>
                  <a:lnTo>
                    <a:pt x="10430"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32"/>
            <p:cNvSpPr/>
            <p:nvPr/>
          </p:nvSpPr>
          <p:spPr>
            <a:xfrm>
              <a:off x="-3144781" y="4778175"/>
              <a:ext cx="615898" cy="286427"/>
            </a:xfrm>
            <a:custGeom>
              <a:avLst/>
              <a:gdLst/>
              <a:ahLst/>
              <a:cxnLst/>
              <a:rect l="l" t="t" r="r" b="b"/>
              <a:pathLst>
                <a:path w="10431" h="4851" extrusionOk="0">
                  <a:moveTo>
                    <a:pt x="0" y="1"/>
                  </a:moveTo>
                  <a:lnTo>
                    <a:pt x="0" y="4851"/>
                  </a:lnTo>
                  <a:lnTo>
                    <a:pt x="10430" y="4851"/>
                  </a:lnTo>
                  <a:lnTo>
                    <a:pt x="10430"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32"/>
            <p:cNvSpPr/>
            <p:nvPr/>
          </p:nvSpPr>
          <p:spPr>
            <a:xfrm>
              <a:off x="-2492719" y="4778175"/>
              <a:ext cx="615898" cy="286427"/>
            </a:xfrm>
            <a:custGeom>
              <a:avLst/>
              <a:gdLst/>
              <a:ahLst/>
              <a:cxnLst/>
              <a:rect l="l" t="t" r="r" b="b"/>
              <a:pathLst>
                <a:path w="10431" h="4851" extrusionOk="0">
                  <a:moveTo>
                    <a:pt x="1" y="1"/>
                  </a:moveTo>
                  <a:lnTo>
                    <a:pt x="1" y="4851"/>
                  </a:lnTo>
                  <a:lnTo>
                    <a:pt x="10431" y="4851"/>
                  </a:lnTo>
                  <a:lnTo>
                    <a:pt x="10431"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32"/>
            <p:cNvSpPr/>
            <p:nvPr/>
          </p:nvSpPr>
          <p:spPr>
            <a:xfrm>
              <a:off x="-1840598" y="4778175"/>
              <a:ext cx="615839" cy="286427"/>
            </a:xfrm>
            <a:custGeom>
              <a:avLst/>
              <a:gdLst/>
              <a:ahLst/>
              <a:cxnLst/>
              <a:rect l="l" t="t" r="r" b="b"/>
              <a:pathLst>
                <a:path w="10430" h="4851" extrusionOk="0">
                  <a:moveTo>
                    <a:pt x="0" y="1"/>
                  </a:moveTo>
                  <a:lnTo>
                    <a:pt x="0" y="4851"/>
                  </a:lnTo>
                  <a:lnTo>
                    <a:pt x="10429" y="4851"/>
                  </a:lnTo>
                  <a:lnTo>
                    <a:pt x="10429"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32"/>
            <p:cNvSpPr/>
            <p:nvPr/>
          </p:nvSpPr>
          <p:spPr>
            <a:xfrm>
              <a:off x="-1188595" y="4778175"/>
              <a:ext cx="754123" cy="286427"/>
            </a:xfrm>
            <a:custGeom>
              <a:avLst/>
              <a:gdLst/>
              <a:ahLst/>
              <a:cxnLst/>
              <a:rect l="l" t="t" r="r" b="b"/>
              <a:pathLst>
                <a:path w="12772" h="4851" extrusionOk="0">
                  <a:moveTo>
                    <a:pt x="1" y="1"/>
                  </a:moveTo>
                  <a:lnTo>
                    <a:pt x="1" y="4851"/>
                  </a:lnTo>
                  <a:lnTo>
                    <a:pt x="12771" y="4851"/>
                  </a:lnTo>
                  <a:lnTo>
                    <a:pt x="12771"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30" name="Google Shape;1530;p32"/>
          <p:cNvSpPr/>
          <p:nvPr/>
        </p:nvSpPr>
        <p:spPr>
          <a:xfrm flipH="1">
            <a:off x="5336255" y="4608575"/>
            <a:ext cx="3916200" cy="5502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1" name="Google Shape;1531;p32"/>
          <p:cNvGrpSpPr/>
          <p:nvPr/>
        </p:nvGrpSpPr>
        <p:grpSpPr>
          <a:xfrm>
            <a:off x="5433713" y="1040338"/>
            <a:ext cx="3421225" cy="3551693"/>
            <a:chOff x="70400" y="106100"/>
            <a:chExt cx="3421225" cy="3551693"/>
          </a:xfrm>
        </p:grpSpPr>
        <p:sp>
          <p:nvSpPr>
            <p:cNvPr id="1532" name="Google Shape;1532;p32"/>
            <p:cNvSpPr/>
            <p:nvPr/>
          </p:nvSpPr>
          <p:spPr>
            <a:xfrm>
              <a:off x="70400" y="106100"/>
              <a:ext cx="2869485" cy="3453014"/>
            </a:xfrm>
            <a:custGeom>
              <a:avLst/>
              <a:gdLst/>
              <a:ahLst/>
              <a:cxnLst/>
              <a:rect l="l" t="t" r="r" b="b"/>
              <a:pathLst>
                <a:path w="87531" h="105331" extrusionOk="0">
                  <a:moveTo>
                    <a:pt x="7568" y="1"/>
                  </a:moveTo>
                  <a:lnTo>
                    <a:pt x="7568" y="18493"/>
                  </a:lnTo>
                  <a:lnTo>
                    <a:pt x="7568" y="37852"/>
                  </a:lnTo>
                  <a:cubicBezTo>
                    <a:pt x="7206" y="37966"/>
                    <a:pt x="6942" y="38306"/>
                    <a:pt x="6942" y="38711"/>
                  </a:cubicBezTo>
                  <a:cubicBezTo>
                    <a:pt x="6942" y="39212"/>
                    <a:pt x="7342" y="39617"/>
                    <a:pt x="7834" y="39617"/>
                  </a:cubicBezTo>
                  <a:lnTo>
                    <a:pt x="10296" y="39617"/>
                  </a:lnTo>
                  <a:lnTo>
                    <a:pt x="10296" y="46194"/>
                  </a:lnTo>
                  <a:lnTo>
                    <a:pt x="10296" y="69447"/>
                  </a:lnTo>
                  <a:lnTo>
                    <a:pt x="8921" y="69447"/>
                  </a:lnTo>
                  <a:cubicBezTo>
                    <a:pt x="8591" y="69447"/>
                    <a:pt x="8320" y="69721"/>
                    <a:pt x="8320" y="70057"/>
                  </a:cubicBezTo>
                  <a:lnTo>
                    <a:pt x="8320" y="70649"/>
                  </a:lnTo>
                  <a:cubicBezTo>
                    <a:pt x="8320" y="70986"/>
                    <a:pt x="8591" y="71258"/>
                    <a:pt x="8921" y="71258"/>
                  </a:cubicBezTo>
                  <a:lnTo>
                    <a:pt x="9920" y="71258"/>
                  </a:lnTo>
                  <a:lnTo>
                    <a:pt x="9920" y="86763"/>
                  </a:lnTo>
                  <a:lnTo>
                    <a:pt x="8870" y="85934"/>
                  </a:lnTo>
                  <a:cubicBezTo>
                    <a:pt x="8820" y="85866"/>
                    <a:pt x="8754" y="85813"/>
                    <a:pt x="8675" y="85780"/>
                  </a:cubicBezTo>
                  <a:lnTo>
                    <a:pt x="8650" y="85760"/>
                  </a:lnTo>
                  <a:lnTo>
                    <a:pt x="8650" y="85772"/>
                  </a:lnTo>
                  <a:cubicBezTo>
                    <a:pt x="8603" y="85756"/>
                    <a:pt x="8553" y="85745"/>
                    <a:pt x="8502" y="85745"/>
                  </a:cubicBezTo>
                  <a:lnTo>
                    <a:pt x="1" y="85745"/>
                  </a:lnTo>
                  <a:lnTo>
                    <a:pt x="1" y="105330"/>
                  </a:lnTo>
                  <a:lnTo>
                    <a:pt x="86872" y="105330"/>
                  </a:lnTo>
                  <a:lnTo>
                    <a:pt x="86872" y="104234"/>
                  </a:lnTo>
                  <a:lnTo>
                    <a:pt x="86872" y="100232"/>
                  </a:lnTo>
                  <a:lnTo>
                    <a:pt x="86872" y="99723"/>
                  </a:lnTo>
                  <a:lnTo>
                    <a:pt x="86872" y="95721"/>
                  </a:lnTo>
                  <a:lnTo>
                    <a:pt x="86872" y="95149"/>
                  </a:lnTo>
                  <a:lnTo>
                    <a:pt x="86872" y="91145"/>
                  </a:lnTo>
                  <a:lnTo>
                    <a:pt x="86872" y="85935"/>
                  </a:lnTo>
                  <a:lnTo>
                    <a:pt x="86872" y="81933"/>
                  </a:lnTo>
                  <a:lnTo>
                    <a:pt x="86872" y="81424"/>
                  </a:lnTo>
                  <a:lnTo>
                    <a:pt x="86872" y="77423"/>
                  </a:lnTo>
                  <a:lnTo>
                    <a:pt x="86872" y="76850"/>
                  </a:lnTo>
                  <a:lnTo>
                    <a:pt x="86872" y="74213"/>
                  </a:lnTo>
                  <a:lnTo>
                    <a:pt x="86872" y="72847"/>
                  </a:lnTo>
                  <a:lnTo>
                    <a:pt x="86872" y="71223"/>
                  </a:lnTo>
                  <a:cubicBezTo>
                    <a:pt x="87251" y="71118"/>
                    <a:pt x="87530" y="70770"/>
                    <a:pt x="87530" y="70353"/>
                  </a:cubicBezTo>
                  <a:cubicBezTo>
                    <a:pt x="87530" y="69854"/>
                    <a:pt x="87130" y="69447"/>
                    <a:pt x="86636" y="69447"/>
                  </a:cubicBezTo>
                  <a:lnTo>
                    <a:pt x="74643" y="69447"/>
                  </a:lnTo>
                  <a:lnTo>
                    <a:pt x="74643" y="68494"/>
                  </a:lnTo>
                  <a:lnTo>
                    <a:pt x="74643" y="64110"/>
                  </a:lnTo>
                  <a:lnTo>
                    <a:pt x="74643" y="63443"/>
                  </a:lnTo>
                  <a:lnTo>
                    <a:pt x="74643" y="59059"/>
                  </a:lnTo>
                  <a:lnTo>
                    <a:pt x="74643" y="58532"/>
                  </a:lnTo>
                  <a:lnTo>
                    <a:pt x="77400" y="58532"/>
                  </a:lnTo>
                  <a:lnTo>
                    <a:pt x="77371" y="58997"/>
                  </a:lnTo>
                  <a:lnTo>
                    <a:pt x="78406" y="59251"/>
                  </a:lnTo>
                  <a:lnTo>
                    <a:pt x="79770" y="53109"/>
                  </a:lnTo>
                  <a:lnTo>
                    <a:pt x="77747" y="53008"/>
                  </a:lnTo>
                  <a:lnTo>
                    <a:pt x="77696" y="53817"/>
                  </a:lnTo>
                  <a:lnTo>
                    <a:pt x="74643" y="53817"/>
                  </a:lnTo>
                  <a:lnTo>
                    <a:pt x="74643" y="50196"/>
                  </a:lnTo>
                  <a:lnTo>
                    <a:pt x="74643" y="49243"/>
                  </a:lnTo>
                  <a:lnTo>
                    <a:pt x="74643" y="44859"/>
                  </a:lnTo>
                  <a:lnTo>
                    <a:pt x="74643" y="43969"/>
                  </a:lnTo>
                  <a:lnTo>
                    <a:pt x="74643" y="39617"/>
                  </a:lnTo>
                  <a:lnTo>
                    <a:pt x="76665" y="39617"/>
                  </a:lnTo>
                  <a:cubicBezTo>
                    <a:pt x="77158" y="39617"/>
                    <a:pt x="77559" y="39212"/>
                    <a:pt x="77559" y="38711"/>
                  </a:cubicBezTo>
                  <a:cubicBezTo>
                    <a:pt x="77559" y="38211"/>
                    <a:pt x="77158" y="37806"/>
                    <a:pt x="76665" y="37806"/>
                  </a:cubicBezTo>
                  <a:lnTo>
                    <a:pt x="75490" y="37806"/>
                  </a:lnTo>
                  <a:lnTo>
                    <a:pt x="75490" y="15886"/>
                  </a:lnTo>
                  <a:lnTo>
                    <a:pt x="75387" y="15726"/>
                  </a:lnTo>
                  <a:lnTo>
                    <a:pt x="70518" y="8189"/>
                  </a:lnTo>
                  <a:lnTo>
                    <a:pt x="65228" y="1"/>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32"/>
            <p:cNvSpPr/>
            <p:nvPr/>
          </p:nvSpPr>
          <p:spPr>
            <a:xfrm>
              <a:off x="951419" y="106100"/>
              <a:ext cx="2145483" cy="1258323"/>
            </a:xfrm>
            <a:custGeom>
              <a:avLst/>
              <a:gdLst/>
              <a:ahLst/>
              <a:cxnLst/>
              <a:rect l="l" t="t" r="r" b="b"/>
              <a:pathLst>
                <a:path w="65446" h="38384" extrusionOk="0">
                  <a:moveTo>
                    <a:pt x="1" y="1"/>
                  </a:moveTo>
                  <a:lnTo>
                    <a:pt x="1" y="38383"/>
                  </a:lnTo>
                  <a:lnTo>
                    <a:pt x="65446" y="38383"/>
                  </a:lnTo>
                  <a:lnTo>
                    <a:pt x="65446" y="15681"/>
                  </a:lnTo>
                  <a:lnTo>
                    <a:pt x="5518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32"/>
            <p:cNvSpPr/>
            <p:nvPr/>
          </p:nvSpPr>
          <p:spPr>
            <a:xfrm>
              <a:off x="2187074" y="382650"/>
              <a:ext cx="733115" cy="981770"/>
            </a:xfrm>
            <a:custGeom>
              <a:avLst/>
              <a:gdLst/>
              <a:ahLst/>
              <a:cxnLst/>
              <a:rect l="l" t="t" r="r" b="b"/>
              <a:pathLst>
                <a:path w="22363" h="29948" extrusionOk="0">
                  <a:moveTo>
                    <a:pt x="15428" y="0"/>
                  </a:moveTo>
                  <a:cubicBezTo>
                    <a:pt x="15449" y="8389"/>
                    <a:pt x="11254" y="18946"/>
                    <a:pt x="4667" y="25950"/>
                  </a:cubicBezTo>
                  <a:cubicBezTo>
                    <a:pt x="3117" y="27599"/>
                    <a:pt x="1545" y="28929"/>
                    <a:pt x="0" y="29947"/>
                  </a:cubicBezTo>
                  <a:lnTo>
                    <a:pt x="9058" y="29947"/>
                  </a:lnTo>
                  <a:cubicBezTo>
                    <a:pt x="10304" y="22682"/>
                    <a:pt x="14058" y="14731"/>
                    <a:pt x="19367" y="9087"/>
                  </a:cubicBezTo>
                  <a:cubicBezTo>
                    <a:pt x="20362" y="8030"/>
                    <a:pt x="21363" y="7104"/>
                    <a:pt x="22363" y="6307"/>
                  </a:cubicBezTo>
                  <a:lnTo>
                    <a:pt x="20175"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32"/>
            <p:cNvSpPr/>
            <p:nvPr/>
          </p:nvSpPr>
          <p:spPr>
            <a:xfrm>
              <a:off x="1161847" y="106100"/>
              <a:ext cx="1772091" cy="1258323"/>
            </a:xfrm>
            <a:custGeom>
              <a:avLst/>
              <a:gdLst/>
              <a:ahLst/>
              <a:cxnLst/>
              <a:rect l="l" t="t" r="r" b="b"/>
              <a:pathLst>
                <a:path w="54056" h="38384" extrusionOk="0">
                  <a:moveTo>
                    <a:pt x="37292" y="1"/>
                  </a:moveTo>
                  <a:cubicBezTo>
                    <a:pt x="37344" y="10753"/>
                    <a:pt x="27204" y="24283"/>
                    <a:pt x="11281" y="33261"/>
                  </a:cubicBezTo>
                  <a:cubicBezTo>
                    <a:pt x="7533" y="35372"/>
                    <a:pt x="3736" y="37080"/>
                    <a:pt x="0" y="38383"/>
                  </a:cubicBezTo>
                  <a:lnTo>
                    <a:pt x="21895" y="38383"/>
                  </a:lnTo>
                  <a:cubicBezTo>
                    <a:pt x="24909" y="29071"/>
                    <a:pt x="33983" y="18881"/>
                    <a:pt x="46815" y="11647"/>
                  </a:cubicBezTo>
                  <a:cubicBezTo>
                    <a:pt x="49218" y="10292"/>
                    <a:pt x="51640" y="9105"/>
                    <a:pt x="54055" y="8083"/>
                  </a:cubicBezTo>
                  <a:lnTo>
                    <a:pt x="48765"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32"/>
            <p:cNvSpPr/>
            <p:nvPr/>
          </p:nvSpPr>
          <p:spPr>
            <a:xfrm>
              <a:off x="951419" y="106100"/>
              <a:ext cx="2142107" cy="508916"/>
            </a:xfrm>
            <a:custGeom>
              <a:avLst/>
              <a:gdLst/>
              <a:ahLst/>
              <a:cxnLst/>
              <a:rect l="l" t="t" r="r" b="b"/>
              <a:pathLst>
                <a:path w="65343" h="15524" extrusionOk="0">
                  <a:moveTo>
                    <a:pt x="1" y="1"/>
                  </a:moveTo>
                  <a:lnTo>
                    <a:pt x="1" y="15524"/>
                  </a:lnTo>
                  <a:lnTo>
                    <a:pt x="65343" y="15524"/>
                  </a:lnTo>
                  <a:lnTo>
                    <a:pt x="5518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32"/>
            <p:cNvSpPr/>
            <p:nvPr/>
          </p:nvSpPr>
          <p:spPr>
            <a:xfrm>
              <a:off x="951419" y="478832"/>
              <a:ext cx="2142107" cy="136179"/>
            </a:xfrm>
            <a:custGeom>
              <a:avLst/>
              <a:gdLst/>
              <a:ahLst/>
              <a:cxnLst/>
              <a:rect l="l" t="t" r="r" b="b"/>
              <a:pathLst>
                <a:path w="65343" h="4154" extrusionOk="0">
                  <a:moveTo>
                    <a:pt x="1" y="1"/>
                  </a:moveTo>
                  <a:lnTo>
                    <a:pt x="1" y="4154"/>
                  </a:lnTo>
                  <a:lnTo>
                    <a:pt x="65343" y="4154"/>
                  </a:lnTo>
                  <a:lnTo>
                    <a:pt x="63195" y="872"/>
                  </a:lnTo>
                  <a:cubicBezTo>
                    <a:pt x="55074" y="1976"/>
                    <a:pt x="45307" y="2616"/>
                    <a:pt x="34730" y="2616"/>
                  </a:cubicBezTo>
                  <a:cubicBezTo>
                    <a:pt x="21616" y="2616"/>
                    <a:pt x="9480" y="1632"/>
                    <a:pt x="1" y="1"/>
                  </a:cubicBez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32"/>
            <p:cNvSpPr/>
            <p:nvPr/>
          </p:nvSpPr>
          <p:spPr>
            <a:xfrm>
              <a:off x="1147783" y="1357196"/>
              <a:ext cx="1575920" cy="1036189"/>
            </a:xfrm>
            <a:custGeom>
              <a:avLst/>
              <a:gdLst/>
              <a:ahLst/>
              <a:cxnLst/>
              <a:rect l="l" t="t" r="r" b="b"/>
              <a:pathLst>
                <a:path w="48072" h="31608" extrusionOk="0">
                  <a:moveTo>
                    <a:pt x="0" y="0"/>
                  </a:moveTo>
                  <a:lnTo>
                    <a:pt x="0" y="31608"/>
                  </a:lnTo>
                  <a:lnTo>
                    <a:pt x="48072" y="31608"/>
                  </a:lnTo>
                  <a:lnTo>
                    <a:pt x="4807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32"/>
            <p:cNvSpPr/>
            <p:nvPr/>
          </p:nvSpPr>
          <p:spPr>
            <a:xfrm>
              <a:off x="1147783" y="1355491"/>
              <a:ext cx="1575920" cy="419518"/>
            </a:xfrm>
            <a:custGeom>
              <a:avLst/>
              <a:gdLst/>
              <a:ahLst/>
              <a:cxnLst/>
              <a:rect l="l" t="t" r="r" b="b"/>
              <a:pathLst>
                <a:path w="48072" h="12797" extrusionOk="0">
                  <a:moveTo>
                    <a:pt x="0" y="1"/>
                  </a:moveTo>
                  <a:lnTo>
                    <a:pt x="0" y="12796"/>
                  </a:lnTo>
                  <a:lnTo>
                    <a:pt x="48072" y="12796"/>
                  </a:lnTo>
                  <a:lnTo>
                    <a:pt x="48072" y="1"/>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32"/>
            <p:cNvSpPr/>
            <p:nvPr/>
          </p:nvSpPr>
          <p:spPr>
            <a:xfrm>
              <a:off x="2469618" y="2298599"/>
              <a:ext cx="232821" cy="119492"/>
            </a:xfrm>
            <a:custGeom>
              <a:avLst/>
              <a:gdLst/>
              <a:ahLst/>
              <a:cxnLst/>
              <a:rect l="l" t="t" r="r" b="b"/>
              <a:pathLst>
                <a:path w="7102" h="3645" extrusionOk="0">
                  <a:moveTo>
                    <a:pt x="0" y="1"/>
                  </a:moveTo>
                  <a:lnTo>
                    <a:pt x="0" y="3645"/>
                  </a:lnTo>
                  <a:lnTo>
                    <a:pt x="7101" y="3645"/>
                  </a:lnTo>
                  <a:lnTo>
                    <a:pt x="710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32"/>
            <p:cNvSpPr/>
            <p:nvPr/>
          </p:nvSpPr>
          <p:spPr>
            <a:xfrm>
              <a:off x="2214868" y="2298599"/>
              <a:ext cx="232756" cy="119492"/>
            </a:xfrm>
            <a:custGeom>
              <a:avLst/>
              <a:gdLst/>
              <a:ahLst/>
              <a:cxnLst/>
              <a:rect l="l" t="t" r="r" b="b"/>
              <a:pathLst>
                <a:path w="7100" h="3645" extrusionOk="0">
                  <a:moveTo>
                    <a:pt x="0" y="1"/>
                  </a:moveTo>
                  <a:lnTo>
                    <a:pt x="0" y="3645"/>
                  </a:lnTo>
                  <a:lnTo>
                    <a:pt x="7099" y="3645"/>
                  </a:lnTo>
                  <a:lnTo>
                    <a:pt x="70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32"/>
            <p:cNvSpPr/>
            <p:nvPr/>
          </p:nvSpPr>
          <p:spPr>
            <a:xfrm>
              <a:off x="1960086" y="2298599"/>
              <a:ext cx="232789" cy="119492"/>
            </a:xfrm>
            <a:custGeom>
              <a:avLst/>
              <a:gdLst/>
              <a:ahLst/>
              <a:cxnLst/>
              <a:rect l="l" t="t" r="r" b="b"/>
              <a:pathLst>
                <a:path w="7101" h="3645" extrusionOk="0">
                  <a:moveTo>
                    <a:pt x="1" y="1"/>
                  </a:moveTo>
                  <a:lnTo>
                    <a:pt x="1" y="3645"/>
                  </a:lnTo>
                  <a:lnTo>
                    <a:pt x="7100" y="3645"/>
                  </a:lnTo>
                  <a:lnTo>
                    <a:pt x="71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32"/>
            <p:cNvSpPr/>
            <p:nvPr/>
          </p:nvSpPr>
          <p:spPr>
            <a:xfrm>
              <a:off x="1705336" y="2298599"/>
              <a:ext cx="232756" cy="119492"/>
            </a:xfrm>
            <a:custGeom>
              <a:avLst/>
              <a:gdLst/>
              <a:ahLst/>
              <a:cxnLst/>
              <a:rect l="l" t="t" r="r" b="b"/>
              <a:pathLst>
                <a:path w="7100" h="3645" extrusionOk="0">
                  <a:moveTo>
                    <a:pt x="0" y="1"/>
                  </a:moveTo>
                  <a:lnTo>
                    <a:pt x="0" y="3645"/>
                  </a:lnTo>
                  <a:lnTo>
                    <a:pt x="7100" y="3645"/>
                  </a:lnTo>
                  <a:lnTo>
                    <a:pt x="71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32"/>
            <p:cNvSpPr/>
            <p:nvPr/>
          </p:nvSpPr>
          <p:spPr>
            <a:xfrm>
              <a:off x="1450521" y="2298599"/>
              <a:ext cx="232821" cy="119492"/>
            </a:xfrm>
            <a:custGeom>
              <a:avLst/>
              <a:gdLst/>
              <a:ahLst/>
              <a:cxnLst/>
              <a:rect l="l" t="t" r="r" b="b"/>
              <a:pathLst>
                <a:path w="7102" h="3645" extrusionOk="0">
                  <a:moveTo>
                    <a:pt x="1" y="1"/>
                  </a:moveTo>
                  <a:lnTo>
                    <a:pt x="1" y="3645"/>
                  </a:lnTo>
                  <a:lnTo>
                    <a:pt x="7101" y="3645"/>
                  </a:lnTo>
                  <a:lnTo>
                    <a:pt x="710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32"/>
            <p:cNvSpPr/>
            <p:nvPr/>
          </p:nvSpPr>
          <p:spPr>
            <a:xfrm>
              <a:off x="1195772" y="2298599"/>
              <a:ext cx="232756" cy="119492"/>
            </a:xfrm>
            <a:custGeom>
              <a:avLst/>
              <a:gdLst/>
              <a:ahLst/>
              <a:cxnLst/>
              <a:rect l="l" t="t" r="r" b="b"/>
              <a:pathLst>
                <a:path w="7100" h="3645" extrusionOk="0">
                  <a:moveTo>
                    <a:pt x="0" y="1"/>
                  </a:moveTo>
                  <a:lnTo>
                    <a:pt x="0" y="3645"/>
                  </a:lnTo>
                  <a:lnTo>
                    <a:pt x="7099" y="3645"/>
                  </a:lnTo>
                  <a:lnTo>
                    <a:pt x="70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32"/>
            <p:cNvSpPr/>
            <p:nvPr/>
          </p:nvSpPr>
          <p:spPr>
            <a:xfrm>
              <a:off x="2586486" y="2162062"/>
              <a:ext cx="138899" cy="119492"/>
            </a:xfrm>
            <a:custGeom>
              <a:avLst/>
              <a:gdLst/>
              <a:ahLst/>
              <a:cxnLst/>
              <a:rect l="l" t="t" r="r" b="b"/>
              <a:pathLst>
                <a:path w="4237" h="3645" extrusionOk="0">
                  <a:moveTo>
                    <a:pt x="1" y="0"/>
                  </a:moveTo>
                  <a:lnTo>
                    <a:pt x="1" y="3645"/>
                  </a:lnTo>
                  <a:lnTo>
                    <a:pt x="4237" y="3645"/>
                  </a:lnTo>
                  <a:lnTo>
                    <a:pt x="4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32"/>
            <p:cNvSpPr/>
            <p:nvPr/>
          </p:nvSpPr>
          <p:spPr>
            <a:xfrm>
              <a:off x="2330753" y="2162062"/>
              <a:ext cx="232756" cy="119492"/>
            </a:xfrm>
            <a:custGeom>
              <a:avLst/>
              <a:gdLst/>
              <a:ahLst/>
              <a:cxnLst/>
              <a:rect l="l" t="t" r="r" b="b"/>
              <a:pathLst>
                <a:path w="7100" h="3645" extrusionOk="0">
                  <a:moveTo>
                    <a:pt x="0" y="0"/>
                  </a:moveTo>
                  <a:lnTo>
                    <a:pt x="0" y="3645"/>
                  </a:lnTo>
                  <a:lnTo>
                    <a:pt x="7100" y="3645"/>
                  </a:lnTo>
                  <a:lnTo>
                    <a:pt x="71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32"/>
            <p:cNvSpPr/>
            <p:nvPr/>
          </p:nvSpPr>
          <p:spPr>
            <a:xfrm>
              <a:off x="2074987" y="2162062"/>
              <a:ext cx="232821" cy="119492"/>
            </a:xfrm>
            <a:custGeom>
              <a:avLst/>
              <a:gdLst/>
              <a:ahLst/>
              <a:cxnLst/>
              <a:rect l="l" t="t" r="r" b="b"/>
              <a:pathLst>
                <a:path w="7102" h="3645" extrusionOk="0">
                  <a:moveTo>
                    <a:pt x="1" y="0"/>
                  </a:moveTo>
                  <a:lnTo>
                    <a:pt x="1" y="3645"/>
                  </a:lnTo>
                  <a:lnTo>
                    <a:pt x="7102" y="3645"/>
                  </a:lnTo>
                  <a:lnTo>
                    <a:pt x="710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32"/>
            <p:cNvSpPr/>
            <p:nvPr/>
          </p:nvSpPr>
          <p:spPr>
            <a:xfrm>
              <a:off x="1819287" y="2162062"/>
              <a:ext cx="232789" cy="119492"/>
            </a:xfrm>
            <a:custGeom>
              <a:avLst/>
              <a:gdLst/>
              <a:ahLst/>
              <a:cxnLst/>
              <a:rect l="l" t="t" r="r" b="b"/>
              <a:pathLst>
                <a:path w="7101" h="3645" extrusionOk="0">
                  <a:moveTo>
                    <a:pt x="1" y="0"/>
                  </a:moveTo>
                  <a:lnTo>
                    <a:pt x="1" y="3645"/>
                  </a:lnTo>
                  <a:lnTo>
                    <a:pt x="7100" y="3645"/>
                  </a:lnTo>
                  <a:lnTo>
                    <a:pt x="71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32"/>
            <p:cNvSpPr/>
            <p:nvPr/>
          </p:nvSpPr>
          <p:spPr>
            <a:xfrm>
              <a:off x="1563554" y="2162062"/>
              <a:ext cx="232821" cy="119492"/>
            </a:xfrm>
            <a:custGeom>
              <a:avLst/>
              <a:gdLst/>
              <a:ahLst/>
              <a:cxnLst/>
              <a:rect l="l" t="t" r="r" b="b"/>
              <a:pathLst>
                <a:path w="7102" h="3645" extrusionOk="0">
                  <a:moveTo>
                    <a:pt x="0" y="0"/>
                  </a:moveTo>
                  <a:lnTo>
                    <a:pt x="0" y="3645"/>
                  </a:lnTo>
                  <a:lnTo>
                    <a:pt x="7101" y="3645"/>
                  </a:lnTo>
                  <a:lnTo>
                    <a:pt x="71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32"/>
            <p:cNvSpPr/>
            <p:nvPr/>
          </p:nvSpPr>
          <p:spPr>
            <a:xfrm>
              <a:off x="1307853" y="2162062"/>
              <a:ext cx="232756" cy="119492"/>
            </a:xfrm>
            <a:custGeom>
              <a:avLst/>
              <a:gdLst/>
              <a:ahLst/>
              <a:cxnLst/>
              <a:rect l="l" t="t" r="r" b="b"/>
              <a:pathLst>
                <a:path w="7100" h="3645" extrusionOk="0">
                  <a:moveTo>
                    <a:pt x="0" y="0"/>
                  </a:moveTo>
                  <a:lnTo>
                    <a:pt x="0" y="3645"/>
                  </a:lnTo>
                  <a:lnTo>
                    <a:pt x="7100" y="3645"/>
                  </a:lnTo>
                  <a:lnTo>
                    <a:pt x="71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32"/>
            <p:cNvSpPr/>
            <p:nvPr/>
          </p:nvSpPr>
          <p:spPr>
            <a:xfrm>
              <a:off x="1166272" y="2162062"/>
              <a:ext cx="116870" cy="119492"/>
            </a:xfrm>
            <a:custGeom>
              <a:avLst/>
              <a:gdLst/>
              <a:ahLst/>
              <a:cxnLst/>
              <a:rect l="l" t="t" r="r" b="b"/>
              <a:pathLst>
                <a:path w="3565" h="3645" extrusionOk="0">
                  <a:moveTo>
                    <a:pt x="1" y="0"/>
                  </a:moveTo>
                  <a:lnTo>
                    <a:pt x="1" y="3645"/>
                  </a:lnTo>
                  <a:lnTo>
                    <a:pt x="3565" y="3645"/>
                  </a:lnTo>
                  <a:lnTo>
                    <a:pt x="3565" y="0"/>
                  </a:lnTo>
                  <a:close/>
                </a:path>
              </a:pathLst>
            </a:custGeom>
            <a:solidFill>
              <a:srgbClr val="9B4A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32"/>
            <p:cNvSpPr/>
            <p:nvPr/>
          </p:nvSpPr>
          <p:spPr>
            <a:xfrm>
              <a:off x="2527085" y="2027459"/>
              <a:ext cx="198301" cy="119492"/>
            </a:xfrm>
            <a:custGeom>
              <a:avLst/>
              <a:gdLst/>
              <a:ahLst/>
              <a:cxnLst/>
              <a:rect l="l" t="t" r="r" b="b"/>
              <a:pathLst>
                <a:path w="6049" h="3645" extrusionOk="0">
                  <a:moveTo>
                    <a:pt x="1" y="0"/>
                  </a:moveTo>
                  <a:lnTo>
                    <a:pt x="1" y="3644"/>
                  </a:lnTo>
                  <a:lnTo>
                    <a:pt x="6049" y="3644"/>
                  </a:lnTo>
                  <a:lnTo>
                    <a:pt x="604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32"/>
            <p:cNvSpPr/>
            <p:nvPr/>
          </p:nvSpPr>
          <p:spPr>
            <a:xfrm>
              <a:off x="2271057" y="2027459"/>
              <a:ext cx="232756" cy="119492"/>
            </a:xfrm>
            <a:custGeom>
              <a:avLst/>
              <a:gdLst/>
              <a:ahLst/>
              <a:cxnLst/>
              <a:rect l="l" t="t" r="r" b="b"/>
              <a:pathLst>
                <a:path w="7100" h="3645" extrusionOk="0">
                  <a:moveTo>
                    <a:pt x="0" y="0"/>
                  </a:moveTo>
                  <a:lnTo>
                    <a:pt x="0" y="3644"/>
                  </a:lnTo>
                  <a:lnTo>
                    <a:pt x="7099" y="3644"/>
                  </a:lnTo>
                  <a:lnTo>
                    <a:pt x="709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32"/>
            <p:cNvSpPr/>
            <p:nvPr/>
          </p:nvSpPr>
          <p:spPr>
            <a:xfrm>
              <a:off x="2014996" y="2027459"/>
              <a:ext cx="232756" cy="119492"/>
            </a:xfrm>
            <a:custGeom>
              <a:avLst/>
              <a:gdLst/>
              <a:ahLst/>
              <a:cxnLst/>
              <a:rect l="l" t="t" r="r" b="b"/>
              <a:pathLst>
                <a:path w="7100" h="3645" extrusionOk="0">
                  <a:moveTo>
                    <a:pt x="0" y="0"/>
                  </a:moveTo>
                  <a:lnTo>
                    <a:pt x="0" y="3644"/>
                  </a:lnTo>
                  <a:lnTo>
                    <a:pt x="7100" y="3644"/>
                  </a:lnTo>
                  <a:lnTo>
                    <a:pt x="71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32"/>
            <p:cNvSpPr/>
            <p:nvPr/>
          </p:nvSpPr>
          <p:spPr>
            <a:xfrm>
              <a:off x="1758935" y="2027459"/>
              <a:ext cx="232789" cy="119492"/>
            </a:xfrm>
            <a:custGeom>
              <a:avLst/>
              <a:gdLst/>
              <a:ahLst/>
              <a:cxnLst/>
              <a:rect l="l" t="t" r="r" b="b"/>
              <a:pathLst>
                <a:path w="7101" h="3645" extrusionOk="0">
                  <a:moveTo>
                    <a:pt x="1" y="0"/>
                  </a:moveTo>
                  <a:lnTo>
                    <a:pt x="1" y="3644"/>
                  </a:lnTo>
                  <a:lnTo>
                    <a:pt x="7100" y="3644"/>
                  </a:lnTo>
                  <a:lnTo>
                    <a:pt x="71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32"/>
            <p:cNvSpPr/>
            <p:nvPr/>
          </p:nvSpPr>
          <p:spPr>
            <a:xfrm>
              <a:off x="1502907" y="2027459"/>
              <a:ext cx="232756" cy="119492"/>
            </a:xfrm>
            <a:custGeom>
              <a:avLst/>
              <a:gdLst/>
              <a:ahLst/>
              <a:cxnLst/>
              <a:rect l="l" t="t" r="r" b="b"/>
              <a:pathLst>
                <a:path w="7100" h="3645" extrusionOk="0">
                  <a:moveTo>
                    <a:pt x="0" y="0"/>
                  </a:moveTo>
                  <a:lnTo>
                    <a:pt x="0" y="3644"/>
                  </a:lnTo>
                  <a:lnTo>
                    <a:pt x="7100" y="3644"/>
                  </a:lnTo>
                  <a:lnTo>
                    <a:pt x="71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32"/>
            <p:cNvSpPr/>
            <p:nvPr/>
          </p:nvSpPr>
          <p:spPr>
            <a:xfrm>
              <a:off x="1246846" y="2027459"/>
              <a:ext cx="232756" cy="119492"/>
            </a:xfrm>
            <a:custGeom>
              <a:avLst/>
              <a:gdLst/>
              <a:ahLst/>
              <a:cxnLst/>
              <a:rect l="l" t="t" r="r" b="b"/>
              <a:pathLst>
                <a:path w="7100" h="3645" extrusionOk="0">
                  <a:moveTo>
                    <a:pt x="1" y="0"/>
                  </a:moveTo>
                  <a:lnTo>
                    <a:pt x="1" y="3644"/>
                  </a:lnTo>
                  <a:lnTo>
                    <a:pt x="7100" y="3644"/>
                  </a:lnTo>
                  <a:lnTo>
                    <a:pt x="71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32"/>
            <p:cNvSpPr/>
            <p:nvPr/>
          </p:nvSpPr>
          <p:spPr>
            <a:xfrm>
              <a:off x="1166272" y="2027459"/>
              <a:ext cx="55599" cy="119492"/>
            </a:xfrm>
            <a:custGeom>
              <a:avLst/>
              <a:gdLst/>
              <a:ahLst/>
              <a:cxnLst/>
              <a:rect l="l" t="t" r="r" b="b"/>
              <a:pathLst>
                <a:path w="1696" h="3645" extrusionOk="0">
                  <a:moveTo>
                    <a:pt x="1" y="0"/>
                  </a:moveTo>
                  <a:lnTo>
                    <a:pt x="1" y="3644"/>
                  </a:lnTo>
                  <a:lnTo>
                    <a:pt x="1695" y="3644"/>
                  </a:lnTo>
                  <a:lnTo>
                    <a:pt x="1695" y="0"/>
                  </a:lnTo>
                  <a:close/>
                </a:path>
              </a:pathLst>
            </a:custGeom>
            <a:solidFill>
              <a:srgbClr val="9B4A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32"/>
            <p:cNvSpPr/>
            <p:nvPr/>
          </p:nvSpPr>
          <p:spPr>
            <a:xfrm>
              <a:off x="2642286" y="1890921"/>
              <a:ext cx="81399" cy="119492"/>
            </a:xfrm>
            <a:custGeom>
              <a:avLst/>
              <a:gdLst/>
              <a:ahLst/>
              <a:cxnLst/>
              <a:rect l="l" t="t" r="r" b="b"/>
              <a:pathLst>
                <a:path w="2483" h="3645" extrusionOk="0">
                  <a:moveTo>
                    <a:pt x="0" y="0"/>
                  </a:moveTo>
                  <a:lnTo>
                    <a:pt x="0" y="3644"/>
                  </a:lnTo>
                  <a:lnTo>
                    <a:pt x="2483" y="3644"/>
                  </a:lnTo>
                  <a:lnTo>
                    <a:pt x="248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32"/>
            <p:cNvSpPr/>
            <p:nvPr/>
          </p:nvSpPr>
          <p:spPr>
            <a:xfrm>
              <a:off x="2386520" y="1890921"/>
              <a:ext cx="232756" cy="119492"/>
            </a:xfrm>
            <a:custGeom>
              <a:avLst/>
              <a:gdLst/>
              <a:ahLst/>
              <a:cxnLst/>
              <a:rect l="l" t="t" r="r" b="b"/>
              <a:pathLst>
                <a:path w="7100" h="3645" extrusionOk="0">
                  <a:moveTo>
                    <a:pt x="1" y="0"/>
                  </a:moveTo>
                  <a:lnTo>
                    <a:pt x="1" y="3644"/>
                  </a:lnTo>
                  <a:lnTo>
                    <a:pt x="7100" y="3644"/>
                  </a:lnTo>
                  <a:lnTo>
                    <a:pt x="71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32"/>
            <p:cNvSpPr/>
            <p:nvPr/>
          </p:nvSpPr>
          <p:spPr>
            <a:xfrm>
              <a:off x="2130787" y="1890921"/>
              <a:ext cx="232789" cy="119492"/>
            </a:xfrm>
            <a:custGeom>
              <a:avLst/>
              <a:gdLst/>
              <a:ahLst/>
              <a:cxnLst/>
              <a:rect l="l" t="t" r="r" b="b"/>
              <a:pathLst>
                <a:path w="7101" h="3645" extrusionOk="0">
                  <a:moveTo>
                    <a:pt x="0" y="0"/>
                  </a:moveTo>
                  <a:lnTo>
                    <a:pt x="0" y="3644"/>
                  </a:lnTo>
                  <a:lnTo>
                    <a:pt x="7101" y="3644"/>
                  </a:lnTo>
                  <a:lnTo>
                    <a:pt x="71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32"/>
            <p:cNvSpPr/>
            <p:nvPr/>
          </p:nvSpPr>
          <p:spPr>
            <a:xfrm>
              <a:off x="1875087" y="1890921"/>
              <a:ext cx="232756" cy="119492"/>
            </a:xfrm>
            <a:custGeom>
              <a:avLst/>
              <a:gdLst/>
              <a:ahLst/>
              <a:cxnLst/>
              <a:rect l="l" t="t" r="r" b="b"/>
              <a:pathLst>
                <a:path w="7100" h="3645" extrusionOk="0">
                  <a:moveTo>
                    <a:pt x="0" y="0"/>
                  </a:moveTo>
                  <a:lnTo>
                    <a:pt x="0" y="3644"/>
                  </a:lnTo>
                  <a:lnTo>
                    <a:pt x="7099" y="3644"/>
                  </a:lnTo>
                  <a:lnTo>
                    <a:pt x="709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32"/>
            <p:cNvSpPr/>
            <p:nvPr/>
          </p:nvSpPr>
          <p:spPr>
            <a:xfrm>
              <a:off x="1619321" y="1890921"/>
              <a:ext cx="232756" cy="119492"/>
            </a:xfrm>
            <a:custGeom>
              <a:avLst/>
              <a:gdLst/>
              <a:ahLst/>
              <a:cxnLst/>
              <a:rect l="l" t="t" r="r" b="b"/>
              <a:pathLst>
                <a:path w="7100" h="3645" extrusionOk="0">
                  <a:moveTo>
                    <a:pt x="1" y="0"/>
                  </a:moveTo>
                  <a:lnTo>
                    <a:pt x="1" y="3644"/>
                  </a:lnTo>
                  <a:lnTo>
                    <a:pt x="7100" y="3644"/>
                  </a:lnTo>
                  <a:lnTo>
                    <a:pt x="71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32"/>
            <p:cNvSpPr/>
            <p:nvPr/>
          </p:nvSpPr>
          <p:spPr>
            <a:xfrm>
              <a:off x="1363555" y="1890921"/>
              <a:ext cx="232821" cy="119492"/>
            </a:xfrm>
            <a:custGeom>
              <a:avLst/>
              <a:gdLst/>
              <a:ahLst/>
              <a:cxnLst/>
              <a:rect l="l" t="t" r="r" b="b"/>
              <a:pathLst>
                <a:path w="7102" h="3645" extrusionOk="0">
                  <a:moveTo>
                    <a:pt x="1" y="0"/>
                  </a:moveTo>
                  <a:lnTo>
                    <a:pt x="1" y="3644"/>
                  </a:lnTo>
                  <a:lnTo>
                    <a:pt x="7102" y="3644"/>
                  </a:lnTo>
                  <a:lnTo>
                    <a:pt x="710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32"/>
            <p:cNvSpPr/>
            <p:nvPr/>
          </p:nvSpPr>
          <p:spPr>
            <a:xfrm>
              <a:off x="1166272" y="1890921"/>
              <a:ext cx="174370" cy="119492"/>
            </a:xfrm>
            <a:custGeom>
              <a:avLst/>
              <a:gdLst/>
              <a:ahLst/>
              <a:cxnLst/>
              <a:rect l="l" t="t" r="r" b="b"/>
              <a:pathLst>
                <a:path w="5319" h="3645" extrusionOk="0">
                  <a:moveTo>
                    <a:pt x="1" y="0"/>
                  </a:moveTo>
                  <a:lnTo>
                    <a:pt x="1" y="3644"/>
                  </a:lnTo>
                  <a:lnTo>
                    <a:pt x="5318" y="3644"/>
                  </a:lnTo>
                  <a:lnTo>
                    <a:pt x="5318" y="0"/>
                  </a:lnTo>
                  <a:close/>
                </a:path>
              </a:pathLst>
            </a:custGeom>
            <a:solidFill>
              <a:srgbClr val="A54D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32"/>
            <p:cNvSpPr/>
            <p:nvPr/>
          </p:nvSpPr>
          <p:spPr>
            <a:xfrm>
              <a:off x="2469618" y="1752482"/>
              <a:ext cx="232821" cy="119492"/>
            </a:xfrm>
            <a:custGeom>
              <a:avLst/>
              <a:gdLst/>
              <a:ahLst/>
              <a:cxnLst/>
              <a:rect l="l" t="t" r="r" b="b"/>
              <a:pathLst>
                <a:path w="7102" h="3645" extrusionOk="0">
                  <a:moveTo>
                    <a:pt x="0" y="1"/>
                  </a:moveTo>
                  <a:lnTo>
                    <a:pt x="0" y="3645"/>
                  </a:lnTo>
                  <a:lnTo>
                    <a:pt x="7101" y="3645"/>
                  </a:lnTo>
                  <a:lnTo>
                    <a:pt x="710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32"/>
            <p:cNvSpPr/>
            <p:nvPr/>
          </p:nvSpPr>
          <p:spPr>
            <a:xfrm>
              <a:off x="2214868" y="1752482"/>
              <a:ext cx="232756" cy="119492"/>
            </a:xfrm>
            <a:custGeom>
              <a:avLst/>
              <a:gdLst/>
              <a:ahLst/>
              <a:cxnLst/>
              <a:rect l="l" t="t" r="r" b="b"/>
              <a:pathLst>
                <a:path w="7100" h="3645" extrusionOk="0">
                  <a:moveTo>
                    <a:pt x="0" y="1"/>
                  </a:moveTo>
                  <a:lnTo>
                    <a:pt x="0" y="3645"/>
                  </a:lnTo>
                  <a:lnTo>
                    <a:pt x="7099" y="3645"/>
                  </a:lnTo>
                  <a:lnTo>
                    <a:pt x="70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32"/>
            <p:cNvSpPr/>
            <p:nvPr/>
          </p:nvSpPr>
          <p:spPr>
            <a:xfrm>
              <a:off x="1960086" y="1752482"/>
              <a:ext cx="232789" cy="119492"/>
            </a:xfrm>
            <a:custGeom>
              <a:avLst/>
              <a:gdLst/>
              <a:ahLst/>
              <a:cxnLst/>
              <a:rect l="l" t="t" r="r" b="b"/>
              <a:pathLst>
                <a:path w="7101" h="3645" extrusionOk="0">
                  <a:moveTo>
                    <a:pt x="1" y="1"/>
                  </a:moveTo>
                  <a:lnTo>
                    <a:pt x="1" y="3645"/>
                  </a:lnTo>
                  <a:lnTo>
                    <a:pt x="7100" y="3645"/>
                  </a:lnTo>
                  <a:lnTo>
                    <a:pt x="71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32"/>
            <p:cNvSpPr/>
            <p:nvPr/>
          </p:nvSpPr>
          <p:spPr>
            <a:xfrm>
              <a:off x="1705336" y="1752482"/>
              <a:ext cx="232756" cy="119492"/>
            </a:xfrm>
            <a:custGeom>
              <a:avLst/>
              <a:gdLst/>
              <a:ahLst/>
              <a:cxnLst/>
              <a:rect l="l" t="t" r="r" b="b"/>
              <a:pathLst>
                <a:path w="7100" h="3645" extrusionOk="0">
                  <a:moveTo>
                    <a:pt x="0" y="1"/>
                  </a:moveTo>
                  <a:lnTo>
                    <a:pt x="0" y="3645"/>
                  </a:lnTo>
                  <a:lnTo>
                    <a:pt x="7100" y="3645"/>
                  </a:lnTo>
                  <a:lnTo>
                    <a:pt x="71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32"/>
            <p:cNvSpPr/>
            <p:nvPr/>
          </p:nvSpPr>
          <p:spPr>
            <a:xfrm>
              <a:off x="1450521" y="1752482"/>
              <a:ext cx="232821" cy="119492"/>
            </a:xfrm>
            <a:custGeom>
              <a:avLst/>
              <a:gdLst/>
              <a:ahLst/>
              <a:cxnLst/>
              <a:rect l="l" t="t" r="r" b="b"/>
              <a:pathLst>
                <a:path w="7102" h="3645" extrusionOk="0">
                  <a:moveTo>
                    <a:pt x="1" y="1"/>
                  </a:moveTo>
                  <a:lnTo>
                    <a:pt x="1" y="3645"/>
                  </a:lnTo>
                  <a:lnTo>
                    <a:pt x="7101" y="3645"/>
                  </a:lnTo>
                  <a:lnTo>
                    <a:pt x="710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32"/>
            <p:cNvSpPr/>
            <p:nvPr/>
          </p:nvSpPr>
          <p:spPr>
            <a:xfrm>
              <a:off x="1195772" y="1752482"/>
              <a:ext cx="232756" cy="119492"/>
            </a:xfrm>
            <a:custGeom>
              <a:avLst/>
              <a:gdLst/>
              <a:ahLst/>
              <a:cxnLst/>
              <a:rect l="l" t="t" r="r" b="b"/>
              <a:pathLst>
                <a:path w="7100" h="3645" extrusionOk="0">
                  <a:moveTo>
                    <a:pt x="0" y="1"/>
                  </a:moveTo>
                  <a:lnTo>
                    <a:pt x="0" y="3645"/>
                  </a:lnTo>
                  <a:lnTo>
                    <a:pt x="7099" y="3645"/>
                  </a:lnTo>
                  <a:lnTo>
                    <a:pt x="70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32"/>
            <p:cNvSpPr/>
            <p:nvPr/>
          </p:nvSpPr>
          <p:spPr>
            <a:xfrm>
              <a:off x="2586486" y="1615945"/>
              <a:ext cx="138899" cy="119492"/>
            </a:xfrm>
            <a:custGeom>
              <a:avLst/>
              <a:gdLst/>
              <a:ahLst/>
              <a:cxnLst/>
              <a:rect l="l" t="t" r="r" b="b"/>
              <a:pathLst>
                <a:path w="4237" h="3645" extrusionOk="0">
                  <a:moveTo>
                    <a:pt x="1" y="1"/>
                  </a:moveTo>
                  <a:lnTo>
                    <a:pt x="1" y="3645"/>
                  </a:lnTo>
                  <a:lnTo>
                    <a:pt x="4237" y="3645"/>
                  </a:lnTo>
                  <a:lnTo>
                    <a:pt x="423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32"/>
            <p:cNvSpPr/>
            <p:nvPr/>
          </p:nvSpPr>
          <p:spPr>
            <a:xfrm>
              <a:off x="2330753" y="1615945"/>
              <a:ext cx="232756" cy="119492"/>
            </a:xfrm>
            <a:custGeom>
              <a:avLst/>
              <a:gdLst/>
              <a:ahLst/>
              <a:cxnLst/>
              <a:rect l="l" t="t" r="r" b="b"/>
              <a:pathLst>
                <a:path w="7100" h="3645" extrusionOk="0">
                  <a:moveTo>
                    <a:pt x="0" y="1"/>
                  </a:moveTo>
                  <a:lnTo>
                    <a:pt x="0" y="3645"/>
                  </a:lnTo>
                  <a:lnTo>
                    <a:pt x="7100" y="3645"/>
                  </a:lnTo>
                  <a:lnTo>
                    <a:pt x="71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32"/>
            <p:cNvSpPr/>
            <p:nvPr/>
          </p:nvSpPr>
          <p:spPr>
            <a:xfrm>
              <a:off x="2074987" y="1615945"/>
              <a:ext cx="232821" cy="119492"/>
            </a:xfrm>
            <a:custGeom>
              <a:avLst/>
              <a:gdLst/>
              <a:ahLst/>
              <a:cxnLst/>
              <a:rect l="l" t="t" r="r" b="b"/>
              <a:pathLst>
                <a:path w="7102" h="3645" extrusionOk="0">
                  <a:moveTo>
                    <a:pt x="1" y="1"/>
                  </a:moveTo>
                  <a:lnTo>
                    <a:pt x="1" y="3645"/>
                  </a:lnTo>
                  <a:lnTo>
                    <a:pt x="7102" y="3645"/>
                  </a:lnTo>
                  <a:lnTo>
                    <a:pt x="710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32"/>
            <p:cNvSpPr/>
            <p:nvPr/>
          </p:nvSpPr>
          <p:spPr>
            <a:xfrm>
              <a:off x="1819287" y="1615945"/>
              <a:ext cx="232789" cy="119492"/>
            </a:xfrm>
            <a:custGeom>
              <a:avLst/>
              <a:gdLst/>
              <a:ahLst/>
              <a:cxnLst/>
              <a:rect l="l" t="t" r="r" b="b"/>
              <a:pathLst>
                <a:path w="7101" h="3645" extrusionOk="0">
                  <a:moveTo>
                    <a:pt x="1" y="1"/>
                  </a:moveTo>
                  <a:lnTo>
                    <a:pt x="1" y="3645"/>
                  </a:lnTo>
                  <a:lnTo>
                    <a:pt x="7100" y="3645"/>
                  </a:lnTo>
                  <a:lnTo>
                    <a:pt x="71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32"/>
            <p:cNvSpPr/>
            <p:nvPr/>
          </p:nvSpPr>
          <p:spPr>
            <a:xfrm>
              <a:off x="1563554" y="1615945"/>
              <a:ext cx="232821" cy="119492"/>
            </a:xfrm>
            <a:custGeom>
              <a:avLst/>
              <a:gdLst/>
              <a:ahLst/>
              <a:cxnLst/>
              <a:rect l="l" t="t" r="r" b="b"/>
              <a:pathLst>
                <a:path w="7102" h="3645" extrusionOk="0">
                  <a:moveTo>
                    <a:pt x="0" y="1"/>
                  </a:moveTo>
                  <a:lnTo>
                    <a:pt x="0" y="3645"/>
                  </a:lnTo>
                  <a:lnTo>
                    <a:pt x="7101" y="3645"/>
                  </a:lnTo>
                  <a:lnTo>
                    <a:pt x="710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32"/>
            <p:cNvSpPr/>
            <p:nvPr/>
          </p:nvSpPr>
          <p:spPr>
            <a:xfrm>
              <a:off x="1307853" y="1615945"/>
              <a:ext cx="232756" cy="119492"/>
            </a:xfrm>
            <a:custGeom>
              <a:avLst/>
              <a:gdLst/>
              <a:ahLst/>
              <a:cxnLst/>
              <a:rect l="l" t="t" r="r" b="b"/>
              <a:pathLst>
                <a:path w="7100" h="3645" extrusionOk="0">
                  <a:moveTo>
                    <a:pt x="0" y="1"/>
                  </a:moveTo>
                  <a:lnTo>
                    <a:pt x="0" y="3645"/>
                  </a:lnTo>
                  <a:lnTo>
                    <a:pt x="7100" y="3645"/>
                  </a:lnTo>
                  <a:lnTo>
                    <a:pt x="71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32"/>
            <p:cNvSpPr/>
            <p:nvPr/>
          </p:nvSpPr>
          <p:spPr>
            <a:xfrm>
              <a:off x="1166272" y="1615945"/>
              <a:ext cx="116870" cy="119492"/>
            </a:xfrm>
            <a:custGeom>
              <a:avLst/>
              <a:gdLst/>
              <a:ahLst/>
              <a:cxnLst/>
              <a:rect l="l" t="t" r="r" b="b"/>
              <a:pathLst>
                <a:path w="3565" h="3645" extrusionOk="0">
                  <a:moveTo>
                    <a:pt x="1" y="1"/>
                  </a:moveTo>
                  <a:lnTo>
                    <a:pt x="1" y="3645"/>
                  </a:lnTo>
                  <a:lnTo>
                    <a:pt x="3565" y="3645"/>
                  </a:lnTo>
                  <a:lnTo>
                    <a:pt x="3565" y="1"/>
                  </a:lnTo>
                  <a:close/>
                </a:path>
              </a:pathLst>
            </a:custGeom>
            <a:solidFill>
              <a:srgbClr val="A54D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32"/>
            <p:cNvSpPr/>
            <p:nvPr/>
          </p:nvSpPr>
          <p:spPr>
            <a:xfrm>
              <a:off x="2527085" y="1481342"/>
              <a:ext cx="198301" cy="119492"/>
            </a:xfrm>
            <a:custGeom>
              <a:avLst/>
              <a:gdLst/>
              <a:ahLst/>
              <a:cxnLst/>
              <a:rect l="l" t="t" r="r" b="b"/>
              <a:pathLst>
                <a:path w="6049" h="3645" extrusionOk="0">
                  <a:moveTo>
                    <a:pt x="1" y="1"/>
                  </a:moveTo>
                  <a:lnTo>
                    <a:pt x="1" y="3645"/>
                  </a:lnTo>
                  <a:lnTo>
                    <a:pt x="6049" y="3645"/>
                  </a:lnTo>
                  <a:lnTo>
                    <a:pt x="604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32"/>
            <p:cNvSpPr/>
            <p:nvPr/>
          </p:nvSpPr>
          <p:spPr>
            <a:xfrm>
              <a:off x="2271057" y="1481342"/>
              <a:ext cx="232756" cy="119492"/>
            </a:xfrm>
            <a:custGeom>
              <a:avLst/>
              <a:gdLst/>
              <a:ahLst/>
              <a:cxnLst/>
              <a:rect l="l" t="t" r="r" b="b"/>
              <a:pathLst>
                <a:path w="7100" h="3645" extrusionOk="0">
                  <a:moveTo>
                    <a:pt x="0" y="1"/>
                  </a:moveTo>
                  <a:lnTo>
                    <a:pt x="0" y="3645"/>
                  </a:lnTo>
                  <a:lnTo>
                    <a:pt x="7099" y="3645"/>
                  </a:lnTo>
                  <a:lnTo>
                    <a:pt x="70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32"/>
            <p:cNvSpPr/>
            <p:nvPr/>
          </p:nvSpPr>
          <p:spPr>
            <a:xfrm>
              <a:off x="2014996" y="1481342"/>
              <a:ext cx="232756" cy="119492"/>
            </a:xfrm>
            <a:custGeom>
              <a:avLst/>
              <a:gdLst/>
              <a:ahLst/>
              <a:cxnLst/>
              <a:rect l="l" t="t" r="r" b="b"/>
              <a:pathLst>
                <a:path w="7100" h="3645" extrusionOk="0">
                  <a:moveTo>
                    <a:pt x="0" y="1"/>
                  </a:moveTo>
                  <a:lnTo>
                    <a:pt x="0" y="3645"/>
                  </a:lnTo>
                  <a:lnTo>
                    <a:pt x="7100" y="3645"/>
                  </a:lnTo>
                  <a:lnTo>
                    <a:pt x="71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32"/>
            <p:cNvSpPr/>
            <p:nvPr/>
          </p:nvSpPr>
          <p:spPr>
            <a:xfrm>
              <a:off x="1758935" y="1481342"/>
              <a:ext cx="232789" cy="119492"/>
            </a:xfrm>
            <a:custGeom>
              <a:avLst/>
              <a:gdLst/>
              <a:ahLst/>
              <a:cxnLst/>
              <a:rect l="l" t="t" r="r" b="b"/>
              <a:pathLst>
                <a:path w="7101" h="3645" extrusionOk="0">
                  <a:moveTo>
                    <a:pt x="1" y="1"/>
                  </a:moveTo>
                  <a:lnTo>
                    <a:pt x="1" y="3645"/>
                  </a:lnTo>
                  <a:lnTo>
                    <a:pt x="7100" y="3645"/>
                  </a:lnTo>
                  <a:lnTo>
                    <a:pt x="71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32"/>
            <p:cNvSpPr/>
            <p:nvPr/>
          </p:nvSpPr>
          <p:spPr>
            <a:xfrm>
              <a:off x="1502907" y="1481342"/>
              <a:ext cx="232756" cy="119492"/>
            </a:xfrm>
            <a:custGeom>
              <a:avLst/>
              <a:gdLst/>
              <a:ahLst/>
              <a:cxnLst/>
              <a:rect l="l" t="t" r="r" b="b"/>
              <a:pathLst>
                <a:path w="7100" h="3645" extrusionOk="0">
                  <a:moveTo>
                    <a:pt x="0" y="1"/>
                  </a:moveTo>
                  <a:lnTo>
                    <a:pt x="0" y="3645"/>
                  </a:lnTo>
                  <a:lnTo>
                    <a:pt x="7100" y="3645"/>
                  </a:lnTo>
                  <a:lnTo>
                    <a:pt x="71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32"/>
            <p:cNvSpPr/>
            <p:nvPr/>
          </p:nvSpPr>
          <p:spPr>
            <a:xfrm>
              <a:off x="1246846" y="1481342"/>
              <a:ext cx="232756" cy="119492"/>
            </a:xfrm>
            <a:custGeom>
              <a:avLst/>
              <a:gdLst/>
              <a:ahLst/>
              <a:cxnLst/>
              <a:rect l="l" t="t" r="r" b="b"/>
              <a:pathLst>
                <a:path w="7100" h="3645" extrusionOk="0">
                  <a:moveTo>
                    <a:pt x="1" y="1"/>
                  </a:moveTo>
                  <a:lnTo>
                    <a:pt x="1" y="3645"/>
                  </a:lnTo>
                  <a:lnTo>
                    <a:pt x="7100" y="3645"/>
                  </a:lnTo>
                  <a:lnTo>
                    <a:pt x="71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32"/>
            <p:cNvSpPr/>
            <p:nvPr/>
          </p:nvSpPr>
          <p:spPr>
            <a:xfrm>
              <a:off x="1166272" y="1481342"/>
              <a:ext cx="55599" cy="119492"/>
            </a:xfrm>
            <a:custGeom>
              <a:avLst/>
              <a:gdLst/>
              <a:ahLst/>
              <a:cxnLst/>
              <a:rect l="l" t="t" r="r" b="b"/>
              <a:pathLst>
                <a:path w="1696" h="3645" extrusionOk="0">
                  <a:moveTo>
                    <a:pt x="1" y="1"/>
                  </a:moveTo>
                  <a:lnTo>
                    <a:pt x="1" y="3645"/>
                  </a:lnTo>
                  <a:lnTo>
                    <a:pt x="1695" y="3645"/>
                  </a:lnTo>
                  <a:lnTo>
                    <a:pt x="1695" y="1"/>
                  </a:lnTo>
                  <a:close/>
                </a:path>
              </a:pathLst>
            </a:custGeom>
            <a:solidFill>
              <a:srgbClr val="9B4A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32"/>
            <p:cNvSpPr/>
            <p:nvPr/>
          </p:nvSpPr>
          <p:spPr>
            <a:xfrm>
              <a:off x="2642286" y="1344870"/>
              <a:ext cx="81399" cy="119427"/>
            </a:xfrm>
            <a:custGeom>
              <a:avLst/>
              <a:gdLst/>
              <a:ahLst/>
              <a:cxnLst/>
              <a:rect l="l" t="t" r="r" b="b"/>
              <a:pathLst>
                <a:path w="2483" h="3643" extrusionOk="0">
                  <a:moveTo>
                    <a:pt x="0" y="0"/>
                  </a:moveTo>
                  <a:lnTo>
                    <a:pt x="0" y="3643"/>
                  </a:lnTo>
                  <a:lnTo>
                    <a:pt x="2483" y="3643"/>
                  </a:lnTo>
                  <a:lnTo>
                    <a:pt x="248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32"/>
            <p:cNvSpPr/>
            <p:nvPr/>
          </p:nvSpPr>
          <p:spPr>
            <a:xfrm>
              <a:off x="2386520" y="1344870"/>
              <a:ext cx="232756" cy="119427"/>
            </a:xfrm>
            <a:custGeom>
              <a:avLst/>
              <a:gdLst/>
              <a:ahLst/>
              <a:cxnLst/>
              <a:rect l="l" t="t" r="r" b="b"/>
              <a:pathLst>
                <a:path w="7100" h="3643" extrusionOk="0">
                  <a:moveTo>
                    <a:pt x="1" y="0"/>
                  </a:moveTo>
                  <a:lnTo>
                    <a:pt x="1" y="3643"/>
                  </a:lnTo>
                  <a:lnTo>
                    <a:pt x="7100" y="3643"/>
                  </a:lnTo>
                  <a:lnTo>
                    <a:pt x="71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32"/>
            <p:cNvSpPr/>
            <p:nvPr/>
          </p:nvSpPr>
          <p:spPr>
            <a:xfrm>
              <a:off x="2130787" y="1344870"/>
              <a:ext cx="232789" cy="119427"/>
            </a:xfrm>
            <a:custGeom>
              <a:avLst/>
              <a:gdLst/>
              <a:ahLst/>
              <a:cxnLst/>
              <a:rect l="l" t="t" r="r" b="b"/>
              <a:pathLst>
                <a:path w="7101" h="3643" extrusionOk="0">
                  <a:moveTo>
                    <a:pt x="0" y="0"/>
                  </a:moveTo>
                  <a:lnTo>
                    <a:pt x="0" y="3643"/>
                  </a:lnTo>
                  <a:lnTo>
                    <a:pt x="7101" y="3643"/>
                  </a:lnTo>
                  <a:lnTo>
                    <a:pt x="71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32"/>
            <p:cNvSpPr/>
            <p:nvPr/>
          </p:nvSpPr>
          <p:spPr>
            <a:xfrm>
              <a:off x="1876787" y="1344870"/>
              <a:ext cx="232756" cy="119427"/>
            </a:xfrm>
            <a:custGeom>
              <a:avLst/>
              <a:gdLst/>
              <a:ahLst/>
              <a:cxnLst/>
              <a:rect l="l" t="t" r="r" b="b"/>
              <a:pathLst>
                <a:path w="7100" h="3643" extrusionOk="0">
                  <a:moveTo>
                    <a:pt x="0" y="0"/>
                  </a:moveTo>
                  <a:lnTo>
                    <a:pt x="0" y="3643"/>
                  </a:lnTo>
                  <a:lnTo>
                    <a:pt x="7099" y="3643"/>
                  </a:lnTo>
                  <a:lnTo>
                    <a:pt x="709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32"/>
            <p:cNvSpPr/>
            <p:nvPr/>
          </p:nvSpPr>
          <p:spPr>
            <a:xfrm>
              <a:off x="1621021" y="1344870"/>
              <a:ext cx="232756" cy="119427"/>
            </a:xfrm>
            <a:custGeom>
              <a:avLst/>
              <a:gdLst/>
              <a:ahLst/>
              <a:cxnLst/>
              <a:rect l="l" t="t" r="r" b="b"/>
              <a:pathLst>
                <a:path w="7100" h="3643" extrusionOk="0">
                  <a:moveTo>
                    <a:pt x="1" y="0"/>
                  </a:moveTo>
                  <a:lnTo>
                    <a:pt x="1" y="3643"/>
                  </a:lnTo>
                  <a:lnTo>
                    <a:pt x="7100" y="3643"/>
                  </a:lnTo>
                  <a:lnTo>
                    <a:pt x="71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32"/>
            <p:cNvSpPr/>
            <p:nvPr/>
          </p:nvSpPr>
          <p:spPr>
            <a:xfrm>
              <a:off x="1365255" y="1344870"/>
              <a:ext cx="232821" cy="119427"/>
            </a:xfrm>
            <a:custGeom>
              <a:avLst/>
              <a:gdLst/>
              <a:ahLst/>
              <a:cxnLst/>
              <a:rect l="l" t="t" r="r" b="b"/>
              <a:pathLst>
                <a:path w="7102" h="3643" extrusionOk="0">
                  <a:moveTo>
                    <a:pt x="1" y="0"/>
                  </a:moveTo>
                  <a:lnTo>
                    <a:pt x="1" y="3643"/>
                  </a:lnTo>
                  <a:lnTo>
                    <a:pt x="7102" y="3643"/>
                  </a:lnTo>
                  <a:lnTo>
                    <a:pt x="710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32"/>
            <p:cNvSpPr/>
            <p:nvPr/>
          </p:nvSpPr>
          <p:spPr>
            <a:xfrm>
              <a:off x="1166272" y="1344870"/>
              <a:ext cx="174370" cy="119427"/>
            </a:xfrm>
            <a:custGeom>
              <a:avLst/>
              <a:gdLst/>
              <a:ahLst/>
              <a:cxnLst/>
              <a:rect l="l" t="t" r="r" b="b"/>
              <a:pathLst>
                <a:path w="5319" h="3643" extrusionOk="0">
                  <a:moveTo>
                    <a:pt x="1" y="0"/>
                  </a:moveTo>
                  <a:lnTo>
                    <a:pt x="1" y="3643"/>
                  </a:lnTo>
                  <a:lnTo>
                    <a:pt x="5318" y="3643"/>
                  </a:lnTo>
                  <a:lnTo>
                    <a:pt x="5318" y="0"/>
                  </a:lnTo>
                  <a:close/>
                </a:path>
              </a:pathLst>
            </a:custGeom>
            <a:solidFill>
              <a:srgbClr val="9B4A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32"/>
            <p:cNvSpPr/>
            <p:nvPr/>
          </p:nvSpPr>
          <p:spPr>
            <a:xfrm>
              <a:off x="959647" y="1357196"/>
              <a:ext cx="357788" cy="1036189"/>
            </a:xfrm>
            <a:custGeom>
              <a:avLst/>
              <a:gdLst/>
              <a:ahLst/>
              <a:cxnLst/>
              <a:rect l="l" t="t" r="r" b="b"/>
              <a:pathLst>
                <a:path w="10914" h="31608" extrusionOk="0">
                  <a:moveTo>
                    <a:pt x="1" y="0"/>
                  </a:moveTo>
                  <a:lnTo>
                    <a:pt x="1" y="31608"/>
                  </a:lnTo>
                  <a:lnTo>
                    <a:pt x="10913" y="31608"/>
                  </a:lnTo>
                  <a:lnTo>
                    <a:pt x="109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32"/>
            <p:cNvSpPr/>
            <p:nvPr/>
          </p:nvSpPr>
          <p:spPr>
            <a:xfrm>
              <a:off x="959647" y="1357196"/>
              <a:ext cx="357788" cy="243640"/>
            </a:xfrm>
            <a:custGeom>
              <a:avLst/>
              <a:gdLst/>
              <a:ahLst/>
              <a:cxnLst/>
              <a:rect l="l" t="t" r="r" b="b"/>
              <a:pathLst>
                <a:path w="10914" h="7432" extrusionOk="0">
                  <a:moveTo>
                    <a:pt x="1" y="0"/>
                  </a:moveTo>
                  <a:lnTo>
                    <a:pt x="1" y="7432"/>
                  </a:lnTo>
                  <a:lnTo>
                    <a:pt x="10913" y="7432"/>
                  </a:lnTo>
                  <a:lnTo>
                    <a:pt x="10913" y="0"/>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32"/>
            <p:cNvSpPr/>
            <p:nvPr/>
          </p:nvSpPr>
          <p:spPr>
            <a:xfrm>
              <a:off x="1209446" y="1357196"/>
              <a:ext cx="141915" cy="1036189"/>
            </a:xfrm>
            <a:custGeom>
              <a:avLst/>
              <a:gdLst/>
              <a:ahLst/>
              <a:cxnLst/>
              <a:rect l="l" t="t" r="r" b="b"/>
              <a:pathLst>
                <a:path w="4329" h="31608" extrusionOk="0">
                  <a:moveTo>
                    <a:pt x="1" y="0"/>
                  </a:moveTo>
                  <a:lnTo>
                    <a:pt x="1" y="31608"/>
                  </a:lnTo>
                  <a:lnTo>
                    <a:pt x="4329" y="31608"/>
                  </a:lnTo>
                  <a:lnTo>
                    <a:pt x="432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32"/>
            <p:cNvSpPr/>
            <p:nvPr/>
          </p:nvSpPr>
          <p:spPr>
            <a:xfrm>
              <a:off x="2677428" y="1357196"/>
              <a:ext cx="357755" cy="1036189"/>
            </a:xfrm>
            <a:custGeom>
              <a:avLst/>
              <a:gdLst/>
              <a:ahLst/>
              <a:cxnLst/>
              <a:rect l="l" t="t" r="r" b="b"/>
              <a:pathLst>
                <a:path w="10913" h="31608" extrusionOk="0">
                  <a:moveTo>
                    <a:pt x="0" y="0"/>
                  </a:moveTo>
                  <a:lnTo>
                    <a:pt x="0" y="31608"/>
                  </a:lnTo>
                  <a:lnTo>
                    <a:pt x="10913" y="31608"/>
                  </a:lnTo>
                  <a:lnTo>
                    <a:pt x="109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32"/>
            <p:cNvSpPr/>
            <p:nvPr/>
          </p:nvSpPr>
          <p:spPr>
            <a:xfrm>
              <a:off x="2677428" y="1347918"/>
              <a:ext cx="357755" cy="427090"/>
            </a:xfrm>
            <a:custGeom>
              <a:avLst/>
              <a:gdLst/>
              <a:ahLst/>
              <a:cxnLst/>
              <a:rect l="l" t="t" r="r" b="b"/>
              <a:pathLst>
                <a:path w="10913" h="13028" extrusionOk="0">
                  <a:moveTo>
                    <a:pt x="0" y="1"/>
                  </a:moveTo>
                  <a:lnTo>
                    <a:pt x="0" y="13027"/>
                  </a:lnTo>
                  <a:lnTo>
                    <a:pt x="10913" y="4196"/>
                  </a:lnTo>
                  <a:lnTo>
                    <a:pt x="10913" y="1"/>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32"/>
            <p:cNvSpPr/>
            <p:nvPr/>
          </p:nvSpPr>
          <p:spPr>
            <a:xfrm>
              <a:off x="2927195" y="1357196"/>
              <a:ext cx="141915" cy="1036189"/>
            </a:xfrm>
            <a:custGeom>
              <a:avLst/>
              <a:gdLst/>
              <a:ahLst/>
              <a:cxnLst/>
              <a:rect l="l" t="t" r="r" b="b"/>
              <a:pathLst>
                <a:path w="4329" h="31608" extrusionOk="0">
                  <a:moveTo>
                    <a:pt x="0" y="0"/>
                  </a:moveTo>
                  <a:lnTo>
                    <a:pt x="0" y="31608"/>
                  </a:lnTo>
                  <a:lnTo>
                    <a:pt x="4328" y="31608"/>
                  </a:lnTo>
                  <a:lnTo>
                    <a:pt x="432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32"/>
            <p:cNvSpPr/>
            <p:nvPr/>
          </p:nvSpPr>
          <p:spPr>
            <a:xfrm>
              <a:off x="1209446" y="1360245"/>
              <a:ext cx="141915" cy="168600"/>
            </a:xfrm>
            <a:custGeom>
              <a:avLst/>
              <a:gdLst/>
              <a:ahLst/>
              <a:cxnLst/>
              <a:rect l="l" t="t" r="r" b="b"/>
              <a:pathLst>
                <a:path w="4329" h="5143" extrusionOk="0">
                  <a:moveTo>
                    <a:pt x="1" y="1"/>
                  </a:moveTo>
                  <a:lnTo>
                    <a:pt x="1" y="5143"/>
                  </a:lnTo>
                  <a:lnTo>
                    <a:pt x="4329" y="5143"/>
                  </a:lnTo>
                  <a:lnTo>
                    <a:pt x="4329"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32"/>
            <p:cNvSpPr/>
            <p:nvPr/>
          </p:nvSpPr>
          <p:spPr>
            <a:xfrm>
              <a:off x="1209446" y="1560707"/>
              <a:ext cx="141915" cy="168600"/>
            </a:xfrm>
            <a:custGeom>
              <a:avLst/>
              <a:gdLst/>
              <a:ahLst/>
              <a:cxnLst/>
              <a:rect l="l" t="t" r="r" b="b"/>
              <a:pathLst>
                <a:path w="4329" h="5143" extrusionOk="0">
                  <a:moveTo>
                    <a:pt x="1" y="0"/>
                  </a:moveTo>
                  <a:lnTo>
                    <a:pt x="1" y="5143"/>
                  </a:lnTo>
                  <a:lnTo>
                    <a:pt x="4329" y="5143"/>
                  </a:lnTo>
                  <a:lnTo>
                    <a:pt x="4329"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32"/>
            <p:cNvSpPr/>
            <p:nvPr/>
          </p:nvSpPr>
          <p:spPr>
            <a:xfrm>
              <a:off x="1209446" y="1761170"/>
              <a:ext cx="141915" cy="138801"/>
            </a:xfrm>
            <a:custGeom>
              <a:avLst/>
              <a:gdLst/>
              <a:ahLst/>
              <a:cxnLst/>
              <a:rect l="l" t="t" r="r" b="b"/>
              <a:pathLst>
                <a:path w="4329" h="4234" extrusionOk="0">
                  <a:moveTo>
                    <a:pt x="1" y="0"/>
                  </a:moveTo>
                  <a:lnTo>
                    <a:pt x="1" y="4233"/>
                  </a:lnTo>
                  <a:lnTo>
                    <a:pt x="4329" y="4233"/>
                  </a:lnTo>
                  <a:lnTo>
                    <a:pt x="4329"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32"/>
            <p:cNvSpPr/>
            <p:nvPr/>
          </p:nvSpPr>
          <p:spPr>
            <a:xfrm>
              <a:off x="1209446" y="1924621"/>
              <a:ext cx="141915" cy="138801"/>
            </a:xfrm>
            <a:custGeom>
              <a:avLst/>
              <a:gdLst/>
              <a:ahLst/>
              <a:cxnLst/>
              <a:rect l="l" t="t" r="r" b="b"/>
              <a:pathLst>
                <a:path w="4329" h="4234" extrusionOk="0">
                  <a:moveTo>
                    <a:pt x="1" y="1"/>
                  </a:moveTo>
                  <a:lnTo>
                    <a:pt x="1" y="4234"/>
                  </a:lnTo>
                  <a:lnTo>
                    <a:pt x="4329" y="4234"/>
                  </a:lnTo>
                  <a:lnTo>
                    <a:pt x="4329"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32"/>
            <p:cNvSpPr/>
            <p:nvPr/>
          </p:nvSpPr>
          <p:spPr>
            <a:xfrm>
              <a:off x="1209446" y="2094236"/>
              <a:ext cx="141915" cy="138801"/>
            </a:xfrm>
            <a:custGeom>
              <a:avLst/>
              <a:gdLst/>
              <a:ahLst/>
              <a:cxnLst/>
              <a:rect l="l" t="t" r="r" b="b"/>
              <a:pathLst>
                <a:path w="4329" h="4234" extrusionOk="0">
                  <a:moveTo>
                    <a:pt x="1" y="1"/>
                  </a:moveTo>
                  <a:lnTo>
                    <a:pt x="1" y="4234"/>
                  </a:lnTo>
                  <a:lnTo>
                    <a:pt x="4329" y="4234"/>
                  </a:lnTo>
                  <a:lnTo>
                    <a:pt x="4329"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32"/>
            <p:cNvSpPr/>
            <p:nvPr/>
          </p:nvSpPr>
          <p:spPr>
            <a:xfrm>
              <a:off x="1209446" y="2269980"/>
              <a:ext cx="141915" cy="108018"/>
            </a:xfrm>
            <a:custGeom>
              <a:avLst/>
              <a:gdLst/>
              <a:ahLst/>
              <a:cxnLst/>
              <a:rect l="l" t="t" r="r" b="b"/>
              <a:pathLst>
                <a:path w="4329" h="3295" extrusionOk="0">
                  <a:moveTo>
                    <a:pt x="1" y="1"/>
                  </a:moveTo>
                  <a:lnTo>
                    <a:pt x="1" y="3294"/>
                  </a:lnTo>
                  <a:lnTo>
                    <a:pt x="4329" y="3294"/>
                  </a:lnTo>
                  <a:lnTo>
                    <a:pt x="4329"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32"/>
            <p:cNvSpPr/>
            <p:nvPr/>
          </p:nvSpPr>
          <p:spPr>
            <a:xfrm>
              <a:off x="2927195" y="1360245"/>
              <a:ext cx="141915" cy="168600"/>
            </a:xfrm>
            <a:custGeom>
              <a:avLst/>
              <a:gdLst/>
              <a:ahLst/>
              <a:cxnLst/>
              <a:rect l="l" t="t" r="r" b="b"/>
              <a:pathLst>
                <a:path w="4329" h="5143" extrusionOk="0">
                  <a:moveTo>
                    <a:pt x="0" y="1"/>
                  </a:moveTo>
                  <a:lnTo>
                    <a:pt x="0" y="5143"/>
                  </a:lnTo>
                  <a:lnTo>
                    <a:pt x="4328" y="5143"/>
                  </a:lnTo>
                  <a:lnTo>
                    <a:pt x="4328"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32"/>
            <p:cNvSpPr/>
            <p:nvPr/>
          </p:nvSpPr>
          <p:spPr>
            <a:xfrm>
              <a:off x="2927195" y="1557626"/>
              <a:ext cx="141915" cy="141883"/>
            </a:xfrm>
            <a:custGeom>
              <a:avLst/>
              <a:gdLst/>
              <a:ahLst/>
              <a:cxnLst/>
              <a:rect l="l" t="t" r="r" b="b"/>
              <a:pathLst>
                <a:path w="4329" h="4328" extrusionOk="0">
                  <a:moveTo>
                    <a:pt x="0" y="1"/>
                  </a:moveTo>
                  <a:lnTo>
                    <a:pt x="0" y="4327"/>
                  </a:lnTo>
                  <a:lnTo>
                    <a:pt x="4328" y="4327"/>
                  </a:lnTo>
                  <a:lnTo>
                    <a:pt x="4328"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32"/>
            <p:cNvSpPr/>
            <p:nvPr/>
          </p:nvSpPr>
          <p:spPr>
            <a:xfrm>
              <a:off x="2927195" y="1730322"/>
              <a:ext cx="141915" cy="141915"/>
            </a:xfrm>
            <a:custGeom>
              <a:avLst/>
              <a:gdLst/>
              <a:ahLst/>
              <a:cxnLst/>
              <a:rect l="l" t="t" r="r" b="b"/>
              <a:pathLst>
                <a:path w="4329" h="4329" extrusionOk="0">
                  <a:moveTo>
                    <a:pt x="0" y="0"/>
                  </a:moveTo>
                  <a:lnTo>
                    <a:pt x="0" y="4328"/>
                  </a:lnTo>
                  <a:lnTo>
                    <a:pt x="4328" y="4328"/>
                  </a:lnTo>
                  <a:lnTo>
                    <a:pt x="4328"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32"/>
            <p:cNvSpPr/>
            <p:nvPr/>
          </p:nvSpPr>
          <p:spPr>
            <a:xfrm>
              <a:off x="2927195" y="2017099"/>
              <a:ext cx="141915" cy="141915"/>
            </a:xfrm>
            <a:custGeom>
              <a:avLst/>
              <a:gdLst/>
              <a:ahLst/>
              <a:cxnLst/>
              <a:rect l="l" t="t" r="r" b="b"/>
              <a:pathLst>
                <a:path w="4329" h="4329" extrusionOk="0">
                  <a:moveTo>
                    <a:pt x="0" y="1"/>
                  </a:moveTo>
                  <a:lnTo>
                    <a:pt x="0" y="4329"/>
                  </a:lnTo>
                  <a:lnTo>
                    <a:pt x="4328" y="4329"/>
                  </a:lnTo>
                  <a:lnTo>
                    <a:pt x="4328" y="1"/>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32"/>
            <p:cNvSpPr/>
            <p:nvPr/>
          </p:nvSpPr>
          <p:spPr>
            <a:xfrm>
              <a:off x="2927195" y="2180584"/>
              <a:ext cx="141915" cy="141850"/>
            </a:xfrm>
            <a:custGeom>
              <a:avLst/>
              <a:gdLst/>
              <a:ahLst/>
              <a:cxnLst/>
              <a:rect l="l" t="t" r="r" b="b"/>
              <a:pathLst>
                <a:path w="4329" h="4327" extrusionOk="0">
                  <a:moveTo>
                    <a:pt x="0" y="0"/>
                  </a:moveTo>
                  <a:lnTo>
                    <a:pt x="0" y="4327"/>
                  </a:lnTo>
                  <a:lnTo>
                    <a:pt x="4328" y="4327"/>
                  </a:lnTo>
                  <a:lnTo>
                    <a:pt x="4328" y="0"/>
                  </a:ln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32"/>
            <p:cNvSpPr/>
            <p:nvPr/>
          </p:nvSpPr>
          <p:spPr>
            <a:xfrm>
              <a:off x="870250" y="106100"/>
              <a:ext cx="468757" cy="1258323"/>
            </a:xfrm>
            <a:custGeom>
              <a:avLst/>
              <a:gdLst/>
              <a:ahLst/>
              <a:cxnLst/>
              <a:rect l="l" t="t" r="r" b="b"/>
              <a:pathLst>
                <a:path w="14299" h="38384" extrusionOk="0">
                  <a:moveTo>
                    <a:pt x="0" y="1"/>
                  </a:moveTo>
                  <a:lnTo>
                    <a:pt x="0" y="38383"/>
                  </a:lnTo>
                  <a:lnTo>
                    <a:pt x="14298" y="38383"/>
                  </a:lnTo>
                  <a:lnTo>
                    <a:pt x="14298" y="15681"/>
                  </a:lnTo>
                  <a:lnTo>
                    <a:pt x="403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32"/>
            <p:cNvSpPr/>
            <p:nvPr/>
          </p:nvSpPr>
          <p:spPr>
            <a:xfrm>
              <a:off x="870250" y="106100"/>
              <a:ext cx="468757" cy="1258323"/>
            </a:xfrm>
            <a:custGeom>
              <a:avLst/>
              <a:gdLst/>
              <a:ahLst/>
              <a:cxnLst/>
              <a:rect l="l" t="t" r="r" b="b"/>
              <a:pathLst>
                <a:path w="14299" h="38384" extrusionOk="0">
                  <a:moveTo>
                    <a:pt x="0" y="1"/>
                  </a:moveTo>
                  <a:lnTo>
                    <a:pt x="0" y="18253"/>
                  </a:lnTo>
                  <a:cubicBezTo>
                    <a:pt x="4458" y="20618"/>
                    <a:pt x="9131" y="26575"/>
                    <a:pt x="12082" y="34331"/>
                  </a:cubicBezTo>
                  <a:cubicBezTo>
                    <a:pt x="12600" y="35694"/>
                    <a:pt x="13037" y="37048"/>
                    <a:pt x="13404" y="38383"/>
                  </a:cubicBezTo>
                  <a:lnTo>
                    <a:pt x="14298" y="38383"/>
                  </a:lnTo>
                  <a:lnTo>
                    <a:pt x="14298" y="31633"/>
                  </a:lnTo>
                  <a:cubicBezTo>
                    <a:pt x="10707" y="28653"/>
                    <a:pt x="7223" y="23583"/>
                    <a:pt x="4852" y="17350"/>
                  </a:cubicBezTo>
                  <a:cubicBezTo>
                    <a:pt x="2412" y="10936"/>
                    <a:pt x="1669" y="4657"/>
                    <a:pt x="2480" y="1"/>
                  </a:cubicBez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32"/>
            <p:cNvSpPr/>
            <p:nvPr/>
          </p:nvSpPr>
          <p:spPr>
            <a:xfrm>
              <a:off x="849630" y="1329397"/>
              <a:ext cx="752555" cy="58648"/>
            </a:xfrm>
            <a:custGeom>
              <a:avLst/>
              <a:gdLst/>
              <a:ahLst/>
              <a:cxnLst/>
              <a:rect l="l" t="t" r="r" b="b"/>
              <a:pathLst>
                <a:path w="22956" h="1789" extrusionOk="0">
                  <a:moveTo>
                    <a:pt x="895" y="1"/>
                  </a:moveTo>
                  <a:cubicBezTo>
                    <a:pt x="401" y="1"/>
                    <a:pt x="1" y="401"/>
                    <a:pt x="1" y="895"/>
                  </a:cubicBezTo>
                  <a:cubicBezTo>
                    <a:pt x="1" y="1389"/>
                    <a:pt x="401" y="1789"/>
                    <a:pt x="895" y="1789"/>
                  </a:cubicBezTo>
                  <a:lnTo>
                    <a:pt x="22061" y="1789"/>
                  </a:lnTo>
                  <a:cubicBezTo>
                    <a:pt x="22555" y="1789"/>
                    <a:pt x="22956" y="1389"/>
                    <a:pt x="22956" y="895"/>
                  </a:cubicBezTo>
                  <a:cubicBezTo>
                    <a:pt x="22956" y="401"/>
                    <a:pt x="22555" y="1"/>
                    <a:pt x="220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32"/>
            <p:cNvSpPr/>
            <p:nvPr/>
          </p:nvSpPr>
          <p:spPr>
            <a:xfrm>
              <a:off x="1296843" y="1329397"/>
              <a:ext cx="1867881" cy="58648"/>
            </a:xfrm>
            <a:custGeom>
              <a:avLst/>
              <a:gdLst/>
              <a:ahLst/>
              <a:cxnLst/>
              <a:rect l="l" t="t" r="r" b="b"/>
              <a:pathLst>
                <a:path w="56978" h="1789" extrusionOk="0">
                  <a:moveTo>
                    <a:pt x="894" y="1"/>
                  </a:moveTo>
                  <a:cubicBezTo>
                    <a:pt x="400" y="1"/>
                    <a:pt x="0" y="401"/>
                    <a:pt x="0" y="895"/>
                  </a:cubicBezTo>
                  <a:cubicBezTo>
                    <a:pt x="0" y="1389"/>
                    <a:pt x="400" y="1789"/>
                    <a:pt x="894" y="1789"/>
                  </a:cubicBezTo>
                  <a:lnTo>
                    <a:pt x="56084" y="1789"/>
                  </a:lnTo>
                  <a:cubicBezTo>
                    <a:pt x="56577" y="1789"/>
                    <a:pt x="56978" y="1389"/>
                    <a:pt x="56978" y="895"/>
                  </a:cubicBezTo>
                  <a:cubicBezTo>
                    <a:pt x="56978" y="401"/>
                    <a:pt x="56577" y="1"/>
                    <a:pt x="560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32"/>
            <p:cNvSpPr/>
            <p:nvPr/>
          </p:nvSpPr>
          <p:spPr>
            <a:xfrm>
              <a:off x="2953289" y="2011363"/>
              <a:ext cx="36257" cy="384768"/>
            </a:xfrm>
            <a:custGeom>
              <a:avLst/>
              <a:gdLst/>
              <a:ahLst/>
              <a:cxnLst/>
              <a:rect l="l" t="t" r="r" b="b"/>
              <a:pathLst>
                <a:path w="1106" h="11737" extrusionOk="0">
                  <a:moveTo>
                    <a:pt x="553" y="1"/>
                  </a:moveTo>
                  <a:cubicBezTo>
                    <a:pt x="248" y="1"/>
                    <a:pt x="0" y="248"/>
                    <a:pt x="0" y="553"/>
                  </a:cubicBezTo>
                  <a:lnTo>
                    <a:pt x="0" y="11183"/>
                  </a:lnTo>
                  <a:cubicBezTo>
                    <a:pt x="0" y="11488"/>
                    <a:pt x="248" y="11736"/>
                    <a:pt x="553" y="11736"/>
                  </a:cubicBezTo>
                  <a:cubicBezTo>
                    <a:pt x="858" y="11736"/>
                    <a:pt x="1106" y="11488"/>
                    <a:pt x="1106" y="11183"/>
                  </a:cubicBezTo>
                  <a:lnTo>
                    <a:pt x="1106" y="553"/>
                  </a:lnTo>
                  <a:cubicBezTo>
                    <a:pt x="1106" y="248"/>
                    <a:pt x="858" y="1"/>
                    <a:pt x="5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32"/>
            <p:cNvSpPr/>
            <p:nvPr/>
          </p:nvSpPr>
          <p:spPr>
            <a:xfrm>
              <a:off x="2856648" y="1903378"/>
              <a:ext cx="144341" cy="132343"/>
            </a:xfrm>
            <a:custGeom>
              <a:avLst/>
              <a:gdLst/>
              <a:ahLst/>
              <a:cxnLst/>
              <a:rect l="l" t="t" r="r" b="b"/>
              <a:pathLst>
                <a:path w="4403" h="4037" extrusionOk="0">
                  <a:moveTo>
                    <a:pt x="553" y="1"/>
                  </a:moveTo>
                  <a:cubicBezTo>
                    <a:pt x="248" y="1"/>
                    <a:pt x="0" y="249"/>
                    <a:pt x="0" y="554"/>
                  </a:cubicBezTo>
                  <a:cubicBezTo>
                    <a:pt x="0" y="2366"/>
                    <a:pt x="1385" y="3861"/>
                    <a:pt x="3150" y="4036"/>
                  </a:cubicBezTo>
                  <a:cubicBezTo>
                    <a:pt x="4330" y="3461"/>
                    <a:pt x="4402" y="3012"/>
                    <a:pt x="2688" y="2804"/>
                  </a:cubicBezTo>
                  <a:cubicBezTo>
                    <a:pt x="1767" y="2470"/>
                    <a:pt x="1106" y="1590"/>
                    <a:pt x="1106" y="554"/>
                  </a:cubicBezTo>
                  <a:cubicBezTo>
                    <a:pt x="1106" y="249"/>
                    <a:pt x="858" y="1"/>
                    <a:pt x="5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32"/>
            <p:cNvSpPr/>
            <p:nvPr/>
          </p:nvSpPr>
          <p:spPr>
            <a:xfrm>
              <a:off x="1838600" y="2278110"/>
              <a:ext cx="150275" cy="160831"/>
            </a:xfrm>
            <a:custGeom>
              <a:avLst/>
              <a:gdLst/>
              <a:ahLst/>
              <a:cxnLst/>
              <a:rect l="l" t="t" r="r" b="b"/>
              <a:pathLst>
                <a:path w="4584" h="4906" extrusionOk="0">
                  <a:moveTo>
                    <a:pt x="2593" y="0"/>
                  </a:moveTo>
                  <a:cubicBezTo>
                    <a:pt x="2593" y="0"/>
                    <a:pt x="0" y="1995"/>
                    <a:pt x="1169" y="4499"/>
                  </a:cubicBezTo>
                  <a:lnTo>
                    <a:pt x="4278" y="4905"/>
                  </a:lnTo>
                  <a:cubicBezTo>
                    <a:pt x="4583" y="2474"/>
                    <a:pt x="3061" y="1918"/>
                    <a:pt x="3061" y="1918"/>
                  </a:cubicBezTo>
                  <a:cubicBezTo>
                    <a:pt x="3061" y="1918"/>
                    <a:pt x="1929" y="1131"/>
                    <a:pt x="25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32"/>
            <p:cNvSpPr/>
            <p:nvPr/>
          </p:nvSpPr>
          <p:spPr>
            <a:xfrm>
              <a:off x="2219003" y="2285093"/>
              <a:ext cx="217905" cy="198793"/>
            </a:xfrm>
            <a:custGeom>
              <a:avLst/>
              <a:gdLst/>
              <a:ahLst/>
              <a:cxnLst/>
              <a:rect l="l" t="t" r="r" b="b"/>
              <a:pathLst>
                <a:path w="6647" h="6064" extrusionOk="0">
                  <a:moveTo>
                    <a:pt x="3132" y="0"/>
                  </a:moveTo>
                  <a:cubicBezTo>
                    <a:pt x="3966" y="1569"/>
                    <a:pt x="2250" y="2403"/>
                    <a:pt x="2250" y="2403"/>
                  </a:cubicBezTo>
                  <a:cubicBezTo>
                    <a:pt x="2250" y="2403"/>
                    <a:pt x="0" y="2873"/>
                    <a:pt x="172" y="6064"/>
                  </a:cubicBezTo>
                  <a:lnTo>
                    <a:pt x="4691" y="6045"/>
                  </a:lnTo>
                  <a:cubicBezTo>
                    <a:pt x="6646" y="3000"/>
                    <a:pt x="3133" y="0"/>
                    <a:pt x="3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32"/>
            <p:cNvSpPr/>
            <p:nvPr/>
          </p:nvSpPr>
          <p:spPr>
            <a:xfrm>
              <a:off x="2134688" y="2233887"/>
              <a:ext cx="217905" cy="198826"/>
            </a:xfrm>
            <a:custGeom>
              <a:avLst/>
              <a:gdLst/>
              <a:ahLst/>
              <a:cxnLst/>
              <a:rect l="l" t="t" r="r" b="b"/>
              <a:pathLst>
                <a:path w="6647" h="6065" extrusionOk="0">
                  <a:moveTo>
                    <a:pt x="3134" y="1"/>
                  </a:moveTo>
                  <a:lnTo>
                    <a:pt x="3134" y="1"/>
                  </a:lnTo>
                  <a:cubicBezTo>
                    <a:pt x="3968" y="1570"/>
                    <a:pt x="2251" y="2403"/>
                    <a:pt x="2251" y="2403"/>
                  </a:cubicBezTo>
                  <a:cubicBezTo>
                    <a:pt x="2251" y="2403"/>
                    <a:pt x="0" y="2873"/>
                    <a:pt x="174" y="6064"/>
                  </a:cubicBezTo>
                  <a:lnTo>
                    <a:pt x="4693" y="6046"/>
                  </a:lnTo>
                  <a:cubicBezTo>
                    <a:pt x="6647" y="3000"/>
                    <a:pt x="3134" y="1"/>
                    <a:pt x="31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32"/>
            <p:cNvSpPr/>
            <p:nvPr/>
          </p:nvSpPr>
          <p:spPr>
            <a:xfrm>
              <a:off x="1936127" y="2124789"/>
              <a:ext cx="263997" cy="332972"/>
            </a:xfrm>
            <a:custGeom>
              <a:avLst/>
              <a:gdLst/>
              <a:ahLst/>
              <a:cxnLst/>
              <a:rect l="l" t="t" r="r" b="b"/>
              <a:pathLst>
                <a:path w="8053" h="10157" extrusionOk="0">
                  <a:moveTo>
                    <a:pt x="4118" y="0"/>
                  </a:moveTo>
                  <a:cubicBezTo>
                    <a:pt x="4118" y="0"/>
                    <a:pt x="1548" y="1331"/>
                    <a:pt x="3390" y="3083"/>
                  </a:cubicBezTo>
                  <a:cubicBezTo>
                    <a:pt x="4645" y="4274"/>
                    <a:pt x="2764" y="5623"/>
                    <a:pt x="2764" y="5623"/>
                  </a:cubicBezTo>
                  <a:cubicBezTo>
                    <a:pt x="2764" y="5623"/>
                    <a:pt x="0" y="6405"/>
                    <a:pt x="1556" y="10156"/>
                  </a:cubicBezTo>
                  <a:lnTo>
                    <a:pt x="6954" y="9241"/>
                  </a:lnTo>
                  <a:cubicBezTo>
                    <a:pt x="6954" y="9241"/>
                    <a:pt x="5490" y="8143"/>
                    <a:pt x="6772" y="6039"/>
                  </a:cubicBezTo>
                  <a:cubicBezTo>
                    <a:pt x="8052" y="3934"/>
                    <a:pt x="5490" y="2196"/>
                    <a:pt x="4392" y="1921"/>
                  </a:cubicBezTo>
                  <a:cubicBezTo>
                    <a:pt x="3294" y="1646"/>
                    <a:pt x="4118" y="0"/>
                    <a:pt x="41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32"/>
            <p:cNvSpPr/>
            <p:nvPr/>
          </p:nvSpPr>
          <p:spPr>
            <a:xfrm>
              <a:off x="2158094" y="2091810"/>
              <a:ext cx="90775" cy="130835"/>
            </a:xfrm>
            <a:custGeom>
              <a:avLst/>
              <a:gdLst/>
              <a:ahLst/>
              <a:cxnLst/>
              <a:rect l="l" t="t" r="r" b="b"/>
              <a:pathLst>
                <a:path w="2769" h="3991" extrusionOk="0">
                  <a:moveTo>
                    <a:pt x="1003" y="1"/>
                  </a:moveTo>
                  <a:cubicBezTo>
                    <a:pt x="1004" y="1"/>
                    <a:pt x="1444" y="1222"/>
                    <a:pt x="797" y="1586"/>
                  </a:cubicBezTo>
                  <a:cubicBezTo>
                    <a:pt x="149" y="1950"/>
                    <a:pt x="1" y="2387"/>
                    <a:pt x="1130" y="3990"/>
                  </a:cubicBezTo>
                  <a:cubicBezTo>
                    <a:pt x="1130" y="3990"/>
                    <a:pt x="2769" y="2748"/>
                    <a:pt x="2195" y="1479"/>
                  </a:cubicBezTo>
                  <a:cubicBezTo>
                    <a:pt x="1621" y="212"/>
                    <a:pt x="1004" y="1"/>
                    <a:pt x="10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32"/>
            <p:cNvSpPr/>
            <p:nvPr/>
          </p:nvSpPr>
          <p:spPr>
            <a:xfrm>
              <a:off x="1933504" y="2173339"/>
              <a:ext cx="46617" cy="85005"/>
            </a:xfrm>
            <a:custGeom>
              <a:avLst/>
              <a:gdLst/>
              <a:ahLst/>
              <a:cxnLst/>
              <a:rect l="l" t="t" r="r" b="b"/>
              <a:pathLst>
                <a:path w="1422" h="2593" extrusionOk="0">
                  <a:moveTo>
                    <a:pt x="393" y="1"/>
                  </a:moveTo>
                  <a:lnTo>
                    <a:pt x="393" y="1"/>
                  </a:lnTo>
                  <a:cubicBezTo>
                    <a:pt x="393" y="1"/>
                    <a:pt x="568" y="831"/>
                    <a:pt x="289" y="1198"/>
                  </a:cubicBezTo>
                  <a:cubicBezTo>
                    <a:pt x="0" y="1574"/>
                    <a:pt x="9" y="1934"/>
                    <a:pt x="711" y="2592"/>
                  </a:cubicBezTo>
                  <a:cubicBezTo>
                    <a:pt x="711" y="2592"/>
                    <a:pt x="1421" y="1748"/>
                    <a:pt x="1096" y="948"/>
                  </a:cubicBezTo>
                  <a:cubicBezTo>
                    <a:pt x="772" y="147"/>
                    <a:pt x="393" y="1"/>
                    <a:pt x="3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32"/>
            <p:cNvSpPr/>
            <p:nvPr/>
          </p:nvSpPr>
          <p:spPr>
            <a:xfrm>
              <a:off x="2280634" y="2123543"/>
              <a:ext cx="252917" cy="322285"/>
            </a:xfrm>
            <a:custGeom>
              <a:avLst/>
              <a:gdLst/>
              <a:ahLst/>
              <a:cxnLst/>
              <a:rect l="l" t="t" r="r" b="b"/>
              <a:pathLst>
                <a:path w="7715" h="9831" extrusionOk="0">
                  <a:moveTo>
                    <a:pt x="4750" y="1"/>
                  </a:moveTo>
                  <a:cubicBezTo>
                    <a:pt x="4750" y="1"/>
                    <a:pt x="5737" y="1222"/>
                    <a:pt x="4138" y="1552"/>
                  </a:cubicBezTo>
                  <a:cubicBezTo>
                    <a:pt x="2539" y="1881"/>
                    <a:pt x="0" y="3293"/>
                    <a:pt x="1740" y="6303"/>
                  </a:cubicBezTo>
                  <a:cubicBezTo>
                    <a:pt x="3330" y="9054"/>
                    <a:pt x="1700" y="9173"/>
                    <a:pt x="1407" y="9173"/>
                  </a:cubicBezTo>
                  <a:cubicBezTo>
                    <a:pt x="1380" y="9173"/>
                    <a:pt x="1364" y="9172"/>
                    <a:pt x="1364" y="9172"/>
                  </a:cubicBezTo>
                  <a:lnTo>
                    <a:pt x="1364" y="9172"/>
                  </a:lnTo>
                  <a:lnTo>
                    <a:pt x="2116" y="9830"/>
                  </a:lnTo>
                  <a:lnTo>
                    <a:pt x="7714" y="8655"/>
                  </a:lnTo>
                  <a:cubicBezTo>
                    <a:pt x="7526" y="6538"/>
                    <a:pt x="6162" y="4845"/>
                    <a:pt x="4798" y="4138"/>
                  </a:cubicBezTo>
                  <a:cubicBezTo>
                    <a:pt x="3433" y="3433"/>
                    <a:pt x="4668" y="2521"/>
                    <a:pt x="5362" y="1787"/>
                  </a:cubicBezTo>
                  <a:cubicBezTo>
                    <a:pt x="6177" y="925"/>
                    <a:pt x="4750" y="1"/>
                    <a:pt x="47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32"/>
            <p:cNvSpPr/>
            <p:nvPr/>
          </p:nvSpPr>
          <p:spPr>
            <a:xfrm>
              <a:off x="2478277" y="2121150"/>
              <a:ext cx="393456" cy="303074"/>
            </a:xfrm>
            <a:custGeom>
              <a:avLst/>
              <a:gdLst/>
              <a:ahLst/>
              <a:cxnLst/>
              <a:rect l="l" t="t" r="r" b="b"/>
              <a:pathLst>
                <a:path w="12002" h="9245" extrusionOk="0">
                  <a:moveTo>
                    <a:pt x="4119" y="0"/>
                  </a:moveTo>
                  <a:cubicBezTo>
                    <a:pt x="3873" y="0"/>
                    <a:pt x="3692" y="57"/>
                    <a:pt x="3692" y="57"/>
                  </a:cubicBezTo>
                  <a:cubicBezTo>
                    <a:pt x="3692" y="57"/>
                    <a:pt x="5801" y="826"/>
                    <a:pt x="3689" y="1463"/>
                  </a:cubicBezTo>
                  <a:cubicBezTo>
                    <a:pt x="2406" y="1850"/>
                    <a:pt x="2594" y="3570"/>
                    <a:pt x="4319" y="3632"/>
                  </a:cubicBezTo>
                  <a:cubicBezTo>
                    <a:pt x="6044" y="3695"/>
                    <a:pt x="7172" y="4353"/>
                    <a:pt x="7046" y="5670"/>
                  </a:cubicBezTo>
                  <a:cubicBezTo>
                    <a:pt x="6964" y="6539"/>
                    <a:pt x="6592" y="6889"/>
                    <a:pt x="5935" y="6889"/>
                  </a:cubicBezTo>
                  <a:cubicBezTo>
                    <a:pt x="5193" y="6889"/>
                    <a:pt x="4089" y="6444"/>
                    <a:pt x="2626" y="5796"/>
                  </a:cubicBezTo>
                  <a:cubicBezTo>
                    <a:pt x="2153" y="5586"/>
                    <a:pt x="1772" y="5493"/>
                    <a:pt x="1469" y="5493"/>
                  </a:cubicBezTo>
                  <a:cubicBezTo>
                    <a:pt x="1" y="5493"/>
                    <a:pt x="344" y="7661"/>
                    <a:pt x="838" y="9245"/>
                  </a:cubicBezTo>
                  <a:lnTo>
                    <a:pt x="9682" y="9119"/>
                  </a:lnTo>
                  <a:cubicBezTo>
                    <a:pt x="9682" y="9119"/>
                    <a:pt x="12001" y="7081"/>
                    <a:pt x="10277" y="4385"/>
                  </a:cubicBezTo>
                  <a:cubicBezTo>
                    <a:pt x="9061" y="2484"/>
                    <a:pt x="7471" y="2296"/>
                    <a:pt x="6232" y="2296"/>
                  </a:cubicBezTo>
                  <a:cubicBezTo>
                    <a:pt x="5929" y="2296"/>
                    <a:pt x="5646" y="2308"/>
                    <a:pt x="5395" y="2308"/>
                  </a:cubicBezTo>
                  <a:cubicBezTo>
                    <a:pt x="5217" y="2308"/>
                    <a:pt x="5056" y="2302"/>
                    <a:pt x="4914" y="2283"/>
                  </a:cubicBezTo>
                  <a:cubicBezTo>
                    <a:pt x="3754" y="2127"/>
                    <a:pt x="5950" y="1845"/>
                    <a:pt x="5184" y="579"/>
                  </a:cubicBezTo>
                  <a:cubicBezTo>
                    <a:pt x="4896" y="102"/>
                    <a:pt x="4449" y="0"/>
                    <a:pt x="41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32"/>
            <p:cNvSpPr/>
            <p:nvPr/>
          </p:nvSpPr>
          <p:spPr>
            <a:xfrm>
              <a:off x="2495946" y="2190779"/>
              <a:ext cx="44388" cy="85431"/>
            </a:xfrm>
            <a:custGeom>
              <a:avLst/>
              <a:gdLst/>
              <a:ahLst/>
              <a:cxnLst/>
              <a:rect l="l" t="t" r="r" b="b"/>
              <a:pathLst>
                <a:path w="1354" h="2606" extrusionOk="0">
                  <a:moveTo>
                    <a:pt x="557" y="0"/>
                  </a:moveTo>
                  <a:cubicBezTo>
                    <a:pt x="557" y="1"/>
                    <a:pt x="0" y="828"/>
                    <a:pt x="280" y="1298"/>
                  </a:cubicBezTo>
                  <a:cubicBezTo>
                    <a:pt x="603" y="1841"/>
                    <a:pt x="483" y="2605"/>
                    <a:pt x="483" y="2605"/>
                  </a:cubicBezTo>
                  <a:cubicBezTo>
                    <a:pt x="826" y="1804"/>
                    <a:pt x="1112" y="1887"/>
                    <a:pt x="1232" y="1498"/>
                  </a:cubicBezTo>
                  <a:cubicBezTo>
                    <a:pt x="1353" y="1110"/>
                    <a:pt x="480" y="165"/>
                    <a:pt x="5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32"/>
            <p:cNvSpPr/>
            <p:nvPr/>
          </p:nvSpPr>
          <p:spPr>
            <a:xfrm>
              <a:off x="2845240" y="2156325"/>
              <a:ext cx="37536" cy="72122"/>
            </a:xfrm>
            <a:custGeom>
              <a:avLst/>
              <a:gdLst/>
              <a:ahLst/>
              <a:cxnLst/>
              <a:rect l="l" t="t" r="r" b="b"/>
              <a:pathLst>
                <a:path w="1145" h="2200" extrusionOk="0">
                  <a:moveTo>
                    <a:pt x="472" y="0"/>
                  </a:moveTo>
                  <a:cubicBezTo>
                    <a:pt x="472" y="1"/>
                    <a:pt x="1" y="698"/>
                    <a:pt x="236" y="1095"/>
                  </a:cubicBezTo>
                  <a:cubicBezTo>
                    <a:pt x="510" y="1553"/>
                    <a:pt x="410" y="2199"/>
                    <a:pt x="410" y="2199"/>
                  </a:cubicBezTo>
                  <a:cubicBezTo>
                    <a:pt x="699" y="1523"/>
                    <a:pt x="940" y="1592"/>
                    <a:pt x="1043" y="1266"/>
                  </a:cubicBezTo>
                  <a:cubicBezTo>
                    <a:pt x="1144" y="938"/>
                    <a:pt x="407" y="138"/>
                    <a:pt x="4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32"/>
            <p:cNvSpPr/>
            <p:nvPr/>
          </p:nvSpPr>
          <p:spPr>
            <a:xfrm>
              <a:off x="1798475" y="2377965"/>
              <a:ext cx="1671547" cy="1279829"/>
            </a:xfrm>
            <a:custGeom>
              <a:avLst/>
              <a:gdLst/>
              <a:ahLst/>
              <a:cxnLst/>
              <a:rect l="l" t="t" r="r" b="b"/>
              <a:pathLst>
                <a:path w="50989" h="39040" extrusionOk="0">
                  <a:moveTo>
                    <a:pt x="1" y="0"/>
                  </a:moveTo>
                  <a:lnTo>
                    <a:pt x="1" y="39040"/>
                  </a:lnTo>
                  <a:lnTo>
                    <a:pt x="50989" y="39040"/>
                  </a:lnTo>
                  <a:lnTo>
                    <a:pt x="509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32"/>
            <p:cNvSpPr/>
            <p:nvPr/>
          </p:nvSpPr>
          <p:spPr>
            <a:xfrm>
              <a:off x="3195516" y="3497408"/>
              <a:ext cx="249835" cy="129589"/>
            </a:xfrm>
            <a:custGeom>
              <a:avLst/>
              <a:gdLst/>
              <a:ahLst/>
              <a:cxnLst/>
              <a:rect l="l" t="t" r="r" b="b"/>
              <a:pathLst>
                <a:path w="7621" h="3953" extrusionOk="0">
                  <a:moveTo>
                    <a:pt x="0" y="0"/>
                  </a:moveTo>
                  <a:lnTo>
                    <a:pt x="0" y="3952"/>
                  </a:lnTo>
                  <a:lnTo>
                    <a:pt x="7621" y="3952"/>
                  </a:lnTo>
                  <a:lnTo>
                    <a:pt x="762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32"/>
            <p:cNvSpPr/>
            <p:nvPr/>
          </p:nvSpPr>
          <p:spPr>
            <a:xfrm>
              <a:off x="2922081" y="3497408"/>
              <a:ext cx="249803" cy="129589"/>
            </a:xfrm>
            <a:custGeom>
              <a:avLst/>
              <a:gdLst/>
              <a:ahLst/>
              <a:cxnLst/>
              <a:rect l="l" t="t" r="r" b="b"/>
              <a:pathLst>
                <a:path w="7620" h="3953" extrusionOk="0">
                  <a:moveTo>
                    <a:pt x="1" y="0"/>
                  </a:moveTo>
                  <a:lnTo>
                    <a:pt x="1" y="3952"/>
                  </a:lnTo>
                  <a:lnTo>
                    <a:pt x="7620" y="3952"/>
                  </a:lnTo>
                  <a:lnTo>
                    <a:pt x="762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32"/>
            <p:cNvSpPr/>
            <p:nvPr/>
          </p:nvSpPr>
          <p:spPr>
            <a:xfrm>
              <a:off x="2648613" y="3497408"/>
              <a:ext cx="249835" cy="129589"/>
            </a:xfrm>
            <a:custGeom>
              <a:avLst/>
              <a:gdLst/>
              <a:ahLst/>
              <a:cxnLst/>
              <a:rect l="l" t="t" r="r" b="b"/>
              <a:pathLst>
                <a:path w="7621" h="3953" extrusionOk="0">
                  <a:moveTo>
                    <a:pt x="1" y="0"/>
                  </a:moveTo>
                  <a:lnTo>
                    <a:pt x="1" y="3952"/>
                  </a:lnTo>
                  <a:lnTo>
                    <a:pt x="7621" y="3952"/>
                  </a:lnTo>
                  <a:lnTo>
                    <a:pt x="762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32"/>
            <p:cNvSpPr/>
            <p:nvPr/>
          </p:nvSpPr>
          <p:spPr>
            <a:xfrm>
              <a:off x="2375177" y="3497408"/>
              <a:ext cx="249868" cy="129589"/>
            </a:xfrm>
            <a:custGeom>
              <a:avLst/>
              <a:gdLst/>
              <a:ahLst/>
              <a:cxnLst/>
              <a:rect l="l" t="t" r="r" b="b"/>
              <a:pathLst>
                <a:path w="7622" h="3953" extrusionOk="0">
                  <a:moveTo>
                    <a:pt x="1" y="0"/>
                  </a:moveTo>
                  <a:lnTo>
                    <a:pt x="1" y="3952"/>
                  </a:lnTo>
                  <a:lnTo>
                    <a:pt x="7621" y="3952"/>
                  </a:lnTo>
                  <a:lnTo>
                    <a:pt x="762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32"/>
            <p:cNvSpPr/>
            <p:nvPr/>
          </p:nvSpPr>
          <p:spPr>
            <a:xfrm>
              <a:off x="2101775" y="3497408"/>
              <a:ext cx="249770" cy="129589"/>
            </a:xfrm>
            <a:custGeom>
              <a:avLst/>
              <a:gdLst/>
              <a:ahLst/>
              <a:cxnLst/>
              <a:rect l="l" t="t" r="r" b="b"/>
              <a:pathLst>
                <a:path w="7619" h="3953" extrusionOk="0">
                  <a:moveTo>
                    <a:pt x="0" y="0"/>
                  </a:moveTo>
                  <a:lnTo>
                    <a:pt x="0" y="3952"/>
                  </a:lnTo>
                  <a:lnTo>
                    <a:pt x="7619" y="3952"/>
                  </a:lnTo>
                  <a:lnTo>
                    <a:pt x="76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32"/>
            <p:cNvSpPr/>
            <p:nvPr/>
          </p:nvSpPr>
          <p:spPr>
            <a:xfrm>
              <a:off x="1828274" y="3497408"/>
              <a:ext cx="249868" cy="129589"/>
            </a:xfrm>
            <a:custGeom>
              <a:avLst/>
              <a:gdLst/>
              <a:ahLst/>
              <a:cxnLst/>
              <a:rect l="l" t="t" r="r" b="b"/>
              <a:pathLst>
                <a:path w="7622" h="3953" extrusionOk="0">
                  <a:moveTo>
                    <a:pt x="1" y="0"/>
                  </a:moveTo>
                  <a:lnTo>
                    <a:pt x="1" y="3952"/>
                  </a:lnTo>
                  <a:lnTo>
                    <a:pt x="7621" y="3952"/>
                  </a:lnTo>
                  <a:lnTo>
                    <a:pt x="762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32"/>
            <p:cNvSpPr/>
            <p:nvPr/>
          </p:nvSpPr>
          <p:spPr>
            <a:xfrm>
              <a:off x="3320908" y="3349364"/>
              <a:ext cx="149095" cy="129556"/>
            </a:xfrm>
            <a:custGeom>
              <a:avLst/>
              <a:gdLst/>
              <a:ahLst/>
              <a:cxnLst/>
              <a:rect l="l" t="t" r="r" b="b"/>
              <a:pathLst>
                <a:path w="4548" h="3952" extrusionOk="0">
                  <a:moveTo>
                    <a:pt x="1" y="1"/>
                  </a:moveTo>
                  <a:lnTo>
                    <a:pt x="1" y="3951"/>
                  </a:lnTo>
                  <a:lnTo>
                    <a:pt x="4548" y="3951"/>
                  </a:lnTo>
                  <a:lnTo>
                    <a:pt x="454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32"/>
            <p:cNvSpPr/>
            <p:nvPr/>
          </p:nvSpPr>
          <p:spPr>
            <a:xfrm>
              <a:off x="3046456" y="3349364"/>
              <a:ext cx="249835" cy="129556"/>
            </a:xfrm>
            <a:custGeom>
              <a:avLst/>
              <a:gdLst/>
              <a:ahLst/>
              <a:cxnLst/>
              <a:rect l="l" t="t" r="r" b="b"/>
              <a:pathLst>
                <a:path w="7621" h="3952" extrusionOk="0">
                  <a:moveTo>
                    <a:pt x="0" y="1"/>
                  </a:moveTo>
                  <a:lnTo>
                    <a:pt x="0" y="3951"/>
                  </a:lnTo>
                  <a:lnTo>
                    <a:pt x="7621" y="3951"/>
                  </a:lnTo>
                  <a:lnTo>
                    <a:pt x="76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32"/>
            <p:cNvSpPr/>
            <p:nvPr/>
          </p:nvSpPr>
          <p:spPr>
            <a:xfrm>
              <a:off x="2771972" y="3349364"/>
              <a:ext cx="249868" cy="129556"/>
            </a:xfrm>
            <a:custGeom>
              <a:avLst/>
              <a:gdLst/>
              <a:ahLst/>
              <a:cxnLst/>
              <a:rect l="l" t="t" r="r" b="b"/>
              <a:pathLst>
                <a:path w="7622" h="3952" extrusionOk="0">
                  <a:moveTo>
                    <a:pt x="1" y="1"/>
                  </a:moveTo>
                  <a:lnTo>
                    <a:pt x="1" y="3951"/>
                  </a:lnTo>
                  <a:lnTo>
                    <a:pt x="7621" y="3951"/>
                  </a:lnTo>
                  <a:lnTo>
                    <a:pt x="76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32"/>
            <p:cNvSpPr/>
            <p:nvPr/>
          </p:nvSpPr>
          <p:spPr>
            <a:xfrm>
              <a:off x="2497520" y="3349364"/>
              <a:ext cx="249835" cy="129556"/>
            </a:xfrm>
            <a:custGeom>
              <a:avLst/>
              <a:gdLst/>
              <a:ahLst/>
              <a:cxnLst/>
              <a:rect l="l" t="t" r="r" b="b"/>
              <a:pathLst>
                <a:path w="7621" h="3952" extrusionOk="0">
                  <a:moveTo>
                    <a:pt x="0" y="1"/>
                  </a:moveTo>
                  <a:lnTo>
                    <a:pt x="0" y="3951"/>
                  </a:lnTo>
                  <a:lnTo>
                    <a:pt x="7621" y="3951"/>
                  </a:lnTo>
                  <a:lnTo>
                    <a:pt x="7621" y="1"/>
                  </a:lnTo>
                  <a:close/>
                </a:path>
              </a:pathLst>
            </a:custGeom>
            <a:solidFill>
              <a:srgbClr val="9B4A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32"/>
            <p:cNvSpPr/>
            <p:nvPr/>
          </p:nvSpPr>
          <p:spPr>
            <a:xfrm>
              <a:off x="2223068" y="3349364"/>
              <a:ext cx="249835" cy="129556"/>
            </a:xfrm>
            <a:custGeom>
              <a:avLst/>
              <a:gdLst/>
              <a:ahLst/>
              <a:cxnLst/>
              <a:rect l="l" t="t" r="r" b="b"/>
              <a:pathLst>
                <a:path w="7621" h="3952" extrusionOk="0">
                  <a:moveTo>
                    <a:pt x="0" y="1"/>
                  </a:moveTo>
                  <a:lnTo>
                    <a:pt x="0" y="3951"/>
                  </a:lnTo>
                  <a:lnTo>
                    <a:pt x="7620" y="3951"/>
                  </a:lnTo>
                  <a:lnTo>
                    <a:pt x="762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32"/>
            <p:cNvSpPr/>
            <p:nvPr/>
          </p:nvSpPr>
          <p:spPr>
            <a:xfrm>
              <a:off x="1948584" y="3349364"/>
              <a:ext cx="249803" cy="129556"/>
            </a:xfrm>
            <a:custGeom>
              <a:avLst/>
              <a:gdLst/>
              <a:ahLst/>
              <a:cxnLst/>
              <a:rect l="l" t="t" r="r" b="b"/>
              <a:pathLst>
                <a:path w="7620" h="3952" extrusionOk="0">
                  <a:moveTo>
                    <a:pt x="1" y="1"/>
                  </a:moveTo>
                  <a:lnTo>
                    <a:pt x="1" y="3951"/>
                  </a:lnTo>
                  <a:lnTo>
                    <a:pt x="7620" y="3951"/>
                  </a:lnTo>
                  <a:lnTo>
                    <a:pt x="762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32"/>
            <p:cNvSpPr/>
            <p:nvPr/>
          </p:nvSpPr>
          <p:spPr>
            <a:xfrm>
              <a:off x="1798475" y="3349364"/>
              <a:ext cx="125459" cy="129556"/>
            </a:xfrm>
            <a:custGeom>
              <a:avLst/>
              <a:gdLst/>
              <a:ahLst/>
              <a:cxnLst/>
              <a:rect l="l" t="t" r="r" b="b"/>
              <a:pathLst>
                <a:path w="3827" h="3952" extrusionOk="0">
                  <a:moveTo>
                    <a:pt x="1" y="1"/>
                  </a:moveTo>
                  <a:lnTo>
                    <a:pt x="1" y="3951"/>
                  </a:lnTo>
                  <a:lnTo>
                    <a:pt x="3826" y="3951"/>
                  </a:lnTo>
                  <a:lnTo>
                    <a:pt x="382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32"/>
            <p:cNvSpPr/>
            <p:nvPr/>
          </p:nvSpPr>
          <p:spPr>
            <a:xfrm>
              <a:off x="3257212" y="3203418"/>
              <a:ext cx="212791" cy="129556"/>
            </a:xfrm>
            <a:custGeom>
              <a:avLst/>
              <a:gdLst/>
              <a:ahLst/>
              <a:cxnLst/>
              <a:rect l="l" t="t" r="r" b="b"/>
              <a:pathLst>
                <a:path w="6491" h="3952" extrusionOk="0">
                  <a:moveTo>
                    <a:pt x="0" y="1"/>
                  </a:moveTo>
                  <a:lnTo>
                    <a:pt x="0" y="3951"/>
                  </a:lnTo>
                  <a:lnTo>
                    <a:pt x="6491" y="3951"/>
                  </a:lnTo>
                  <a:lnTo>
                    <a:pt x="649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32"/>
            <p:cNvSpPr/>
            <p:nvPr/>
          </p:nvSpPr>
          <p:spPr>
            <a:xfrm>
              <a:off x="2982400" y="3203418"/>
              <a:ext cx="249835" cy="129556"/>
            </a:xfrm>
            <a:custGeom>
              <a:avLst/>
              <a:gdLst/>
              <a:ahLst/>
              <a:cxnLst/>
              <a:rect l="l" t="t" r="r" b="b"/>
              <a:pathLst>
                <a:path w="7621" h="3952" extrusionOk="0">
                  <a:moveTo>
                    <a:pt x="0" y="1"/>
                  </a:moveTo>
                  <a:lnTo>
                    <a:pt x="0" y="3951"/>
                  </a:lnTo>
                  <a:lnTo>
                    <a:pt x="7620" y="3951"/>
                  </a:lnTo>
                  <a:lnTo>
                    <a:pt x="762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32"/>
            <p:cNvSpPr/>
            <p:nvPr/>
          </p:nvSpPr>
          <p:spPr>
            <a:xfrm>
              <a:off x="2707588" y="3203418"/>
              <a:ext cx="249835" cy="129556"/>
            </a:xfrm>
            <a:custGeom>
              <a:avLst/>
              <a:gdLst/>
              <a:ahLst/>
              <a:cxnLst/>
              <a:rect l="l" t="t" r="r" b="b"/>
              <a:pathLst>
                <a:path w="7621" h="3952" extrusionOk="0">
                  <a:moveTo>
                    <a:pt x="0" y="1"/>
                  </a:moveTo>
                  <a:lnTo>
                    <a:pt x="0" y="3951"/>
                  </a:lnTo>
                  <a:lnTo>
                    <a:pt x="7620" y="3951"/>
                  </a:lnTo>
                  <a:lnTo>
                    <a:pt x="762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32"/>
            <p:cNvSpPr/>
            <p:nvPr/>
          </p:nvSpPr>
          <p:spPr>
            <a:xfrm>
              <a:off x="2432775" y="3203418"/>
              <a:ext cx="249770" cy="129556"/>
            </a:xfrm>
            <a:custGeom>
              <a:avLst/>
              <a:gdLst/>
              <a:ahLst/>
              <a:cxnLst/>
              <a:rect l="l" t="t" r="r" b="b"/>
              <a:pathLst>
                <a:path w="7619" h="3952" extrusionOk="0">
                  <a:moveTo>
                    <a:pt x="0" y="1"/>
                  </a:moveTo>
                  <a:lnTo>
                    <a:pt x="0" y="3951"/>
                  </a:lnTo>
                  <a:lnTo>
                    <a:pt x="7619" y="3951"/>
                  </a:lnTo>
                  <a:lnTo>
                    <a:pt x="7619" y="1"/>
                  </a:lnTo>
                  <a:close/>
                </a:path>
              </a:pathLst>
            </a:custGeom>
            <a:solidFill>
              <a:srgbClr val="9B4A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32"/>
            <p:cNvSpPr/>
            <p:nvPr/>
          </p:nvSpPr>
          <p:spPr>
            <a:xfrm>
              <a:off x="2157963" y="3203418"/>
              <a:ext cx="249803" cy="129556"/>
            </a:xfrm>
            <a:custGeom>
              <a:avLst/>
              <a:gdLst/>
              <a:ahLst/>
              <a:cxnLst/>
              <a:rect l="l" t="t" r="r" b="b"/>
              <a:pathLst>
                <a:path w="7620" h="3952" extrusionOk="0">
                  <a:moveTo>
                    <a:pt x="0" y="1"/>
                  </a:moveTo>
                  <a:lnTo>
                    <a:pt x="0" y="3951"/>
                  </a:lnTo>
                  <a:lnTo>
                    <a:pt x="7619" y="3951"/>
                  </a:lnTo>
                  <a:lnTo>
                    <a:pt x="76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32"/>
            <p:cNvSpPr/>
            <p:nvPr/>
          </p:nvSpPr>
          <p:spPr>
            <a:xfrm>
              <a:off x="1883151" y="3203418"/>
              <a:ext cx="249803" cy="129556"/>
            </a:xfrm>
            <a:custGeom>
              <a:avLst/>
              <a:gdLst/>
              <a:ahLst/>
              <a:cxnLst/>
              <a:rect l="l" t="t" r="r" b="b"/>
              <a:pathLst>
                <a:path w="7620" h="3952" extrusionOk="0">
                  <a:moveTo>
                    <a:pt x="0" y="1"/>
                  </a:moveTo>
                  <a:lnTo>
                    <a:pt x="0" y="3951"/>
                  </a:lnTo>
                  <a:lnTo>
                    <a:pt x="7619" y="3951"/>
                  </a:lnTo>
                  <a:lnTo>
                    <a:pt x="76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32"/>
            <p:cNvSpPr/>
            <p:nvPr/>
          </p:nvSpPr>
          <p:spPr>
            <a:xfrm>
              <a:off x="1798475" y="3203418"/>
              <a:ext cx="59664" cy="129556"/>
            </a:xfrm>
            <a:custGeom>
              <a:avLst/>
              <a:gdLst/>
              <a:ahLst/>
              <a:cxnLst/>
              <a:rect l="l" t="t" r="r" b="b"/>
              <a:pathLst>
                <a:path w="1820" h="3952" extrusionOk="0">
                  <a:moveTo>
                    <a:pt x="1" y="1"/>
                  </a:moveTo>
                  <a:lnTo>
                    <a:pt x="1" y="3951"/>
                  </a:lnTo>
                  <a:lnTo>
                    <a:pt x="1819" y="3951"/>
                  </a:lnTo>
                  <a:lnTo>
                    <a:pt x="18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32"/>
            <p:cNvSpPr/>
            <p:nvPr/>
          </p:nvSpPr>
          <p:spPr>
            <a:xfrm>
              <a:off x="3382603" y="3055407"/>
              <a:ext cx="87398" cy="129556"/>
            </a:xfrm>
            <a:custGeom>
              <a:avLst/>
              <a:gdLst/>
              <a:ahLst/>
              <a:cxnLst/>
              <a:rect l="l" t="t" r="r" b="b"/>
              <a:pathLst>
                <a:path w="2666" h="3952" extrusionOk="0">
                  <a:moveTo>
                    <a:pt x="0" y="0"/>
                  </a:moveTo>
                  <a:lnTo>
                    <a:pt x="0" y="3951"/>
                  </a:lnTo>
                  <a:lnTo>
                    <a:pt x="2666" y="3951"/>
                  </a:lnTo>
                  <a:lnTo>
                    <a:pt x="266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32"/>
            <p:cNvSpPr/>
            <p:nvPr/>
          </p:nvSpPr>
          <p:spPr>
            <a:xfrm>
              <a:off x="3108119" y="3055407"/>
              <a:ext cx="249868" cy="129556"/>
            </a:xfrm>
            <a:custGeom>
              <a:avLst/>
              <a:gdLst/>
              <a:ahLst/>
              <a:cxnLst/>
              <a:rect l="l" t="t" r="r" b="b"/>
              <a:pathLst>
                <a:path w="7622" h="3952" extrusionOk="0">
                  <a:moveTo>
                    <a:pt x="1" y="0"/>
                  </a:moveTo>
                  <a:lnTo>
                    <a:pt x="1" y="3951"/>
                  </a:lnTo>
                  <a:lnTo>
                    <a:pt x="7621" y="3951"/>
                  </a:lnTo>
                  <a:lnTo>
                    <a:pt x="762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32"/>
            <p:cNvSpPr/>
            <p:nvPr/>
          </p:nvSpPr>
          <p:spPr>
            <a:xfrm>
              <a:off x="2833667" y="3055407"/>
              <a:ext cx="249835" cy="129556"/>
            </a:xfrm>
            <a:custGeom>
              <a:avLst/>
              <a:gdLst/>
              <a:ahLst/>
              <a:cxnLst/>
              <a:rect l="l" t="t" r="r" b="b"/>
              <a:pathLst>
                <a:path w="7621" h="3952" extrusionOk="0">
                  <a:moveTo>
                    <a:pt x="1" y="0"/>
                  </a:moveTo>
                  <a:lnTo>
                    <a:pt x="1" y="3951"/>
                  </a:lnTo>
                  <a:lnTo>
                    <a:pt x="7621" y="3951"/>
                  </a:lnTo>
                  <a:lnTo>
                    <a:pt x="762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32"/>
            <p:cNvSpPr/>
            <p:nvPr/>
          </p:nvSpPr>
          <p:spPr>
            <a:xfrm>
              <a:off x="2559216" y="3055407"/>
              <a:ext cx="249835" cy="129556"/>
            </a:xfrm>
            <a:custGeom>
              <a:avLst/>
              <a:gdLst/>
              <a:ahLst/>
              <a:cxnLst/>
              <a:rect l="l" t="t" r="r" b="b"/>
              <a:pathLst>
                <a:path w="7621" h="3952" extrusionOk="0">
                  <a:moveTo>
                    <a:pt x="0" y="0"/>
                  </a:moveTo>
                  <a:lnTo>
                    <a:pt x="0" y="3951"/>
                  </a:lnTo>
                  <a:lnTo>
                    <a:pt x="7620" y="3951"/>
                  </a:lnTo>
                  <a:lnTo>
                    <a:pt x="7620" y="0"/>
                  </a:lnTo>
                  <a:close/>
                </a:path>
              </a:pathLst>
            </a:custGeom>
            <a:solidFill>
              <a:srgbClr val="9B4A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32"/>
            <p:cNvSpPr/>
            <p:nvPr/>
          </p:nvSpPr>
          <p:spPr>
            <a:xfrm>
              <a:off x="2284731" y="3055407"/>
              <a:ext cx="249803" cy="129556"/>
            </a:xfrm>
            <a:custGeom>
              <a:avLst/>
              <a:gdLst/>
              <a:ahLst/>
              <a:cxnLst/>
              <a:rect l="l" t="t" r="r" b="b"/>
              <a:pathLst>
                <a:path w="7620" h="3952" extrusionOk="0">
                  <a:moveTo>
                    <a:pt x="1" y="0"/>
                  </a:moveTo>
                  <a:lnTo>
                    <a:pt x="1" y="3951"/>
                  </a:lnTo>
                  <a:lnTo>
                    <a:pt x="7620" y="3951"/>
                  </a:lnTo>
                  <a:lnTo>
                    <a:pt x="762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32"/>
            <p:cNvSpPr/>
            <p:nvPr/>
          </p:nvSpPr>
          <p:spPr>
            <a:xfrm>
              <a:off x="2010280" y="3055407"/>
              <a:ext cx="249803" cy="129556"/>
            </a:xfrm>
            <a:custGeom>
              <a:avLst/>
              <a:gdLst/>
              <a:ahLst/>
              <a:cxnLst/>
              <a:rect l="l" t="t" r="r" b="b"/>
              <a:pathLst>
                <a:path w="7620" h="3952" extrusionOk="0">
                  <a:moveTo>
                    <a:pt x="0" y="0"/>
                  </a:moveTo>
                  <a:lnTo>
                    <a:pt x="0" y="3951"/>
                  </a:lnTo>
                  <a:lnTo>
                    <a:pt x="7619" y="3951"/>
                  </a:lnTo>
                  <a:lnTo>
                    <a:pt x="76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32"/>
            <p:cNvSpPr/>
            <p:nvPr/>
          </p:nvSpPr>
          <p:spPr>
            <a:xfrm>
              <a:off x="1798475" y="3055407"/>
              <a:ext cx="187123" cy="129556"/>
            </a:xfrm>
            <a:custGeom>
              <a:avLst/>
              <a:gdLst/>
              <a:ahLst/>
              <a:cxnLst/>
              <a:rect l="l" t="t" r="r" b="b"/>
              <a:pathLst>
                <a:path w="5708" h="3952" extrusionOk="0">
                  <a:moveTo>
                    <a:pt x="1" y="0"/>
                  </a:moveTo>
                  <a:lnTo>
                    <a:pt x="1" y="3951"/>
                  </a:lnTo>
                  <a:lnTo>
                    <a:pt x="5708" y="3951"/>
                  </a:lnTo>
                  <a:lnTo>
                    <a:pt x="57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32"/>
            <p:cNvSpPr/>
            <p:nvPr/>
          </p:nvSpPr>
          <p:spPr>
            <a:xfrm>
              <a:off x="3195516" y="2905297"/>
              <a:ext cx="249835" cy="129556"/>
            </a:xfrm>
            <a:custGeom>
              <a:avLst/>
              <a:gdLst/>
              <a:ahLst/>
              <a:cxnLst/>
              <a:rect l="l" t="t" r="r" b="b"/>
              <a:pathLst>
                <a:path w="7621" h="3952" extrusionOk="0">
                  <a:moveTo>
                    <a:pt x="0" y="1"/>
                  </a:moveTo>
                  <a:lnTo>
                    <a:pt x="0" y="3951"/>
                  </a:lnTo>
                  <a:lnTo>
                    <a:pt x="7621" y="3951"/>
                  </a:lnTo>
                  <a:lnTo>
                    <a:pt x="76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32"/>
            <p:cNvSpPr/>
            <p:nvPr/>
          </p:nvSpPr>
          <p:spPr>
            <a:xfrm>
              <a:off x="2922081" y="2905297"/>
              <a:ext cx="249803" cy="129556"/>
            </a:xfrm>
            <a:custGeom>
              <a:avLst/>
              <a:gdLst/>
              <a:ahLst/>
              <a:cxnLst/>
              <a:rect l="l" t="t" r="r" b="b"/>
              <a:pathLst>
                <a:path w="7620" h="3952" extrusionOk="0">
                  <a:moveTo>
                    <a:pt x="1" y="1"/>
                  </a:moveTo>
                  <a:lnTo>
                    <a:pt x="1" y="3951"/>
                  </a:lnTo>
                  <a:lnTo>
                    <a:pt x="7620" y="3951"/>
                  </a:lnTo>
                  <a:lnTo>
                    <a:pt x="762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32"/>
            <p:cNvSpPr/>
            <p:nvPr/>
          </p:nvSpPr>
          <p:spPr>
            <a:xfrm>
              <a:off x="2648613" y="2905297"/>
              <a:ext cx="249835" cy="129556"/>
            </a:xfrm>
            <a:custGeom>
              <a:avLst/>
              <a:gdLst/>
              <a:ahLst/>
              <a:cxnLst/>
              <a:rect l="l" t="t" r="r" b="b"/>
              <a:pathLst>
                <a:path w="7621" h="3952" extrusionOk="0">
                  <a:moveTo>
                    <a:pt x="1" y="1"/>
                  </a:moveTo>
                  <a:lnTo>
                    <a:pt x="1" y="3951"/>
                  </a:lnTo>
                  <a:lnTo>
                    <a:pt x="7621" y="3951"/>
                  </a:lnTo>
                  <a:lnTo>
                    <a:pt x="76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32"/>
            <p:cNvSpPr/>
            <p:nvPr/>
          </p:nvSpPr>
          <p:spPr>
            <a:xfrm>
              <a:off x="2375177" y="2905297"/>
              <a:ext cx="249868" cy="129556"/>
            </a:xfrm>
            <a:custGeom>
              <a:avLst/>
              <a:gdLst/>
              <a:ahLst/>
              <a:cxnLst/>
              <a:rect l="l" t="t" r="r" b="b"/>
              <a:pathLst>
                <a:path w="7622" h="3952" extrusionOk="0">
                  <a:moveTo>
                    <a:pt x="1" y="1"/>
                  </a:moveTo>
                  <a:lnTo>
                    <a:pt x="1" y="3951"/>
                  </a:lnTo>
                  <a:lnTo>
                    <a:pt x="7621" y="3951"/>
                  </a:lnTo>
                  <a:lnTo>
                    <a:pt x="76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32"/>
            <p:cNvSpPr/>
            <p:nvPr/>
          </p:nvSpPr>
          <p:spPr>
            <a:xfrm>
              <a:off x="2101775" y="2905297"/>
              <a:ext cx="249770" cy="129556"/>
            </a:xfrm>
            <a:custGeom>
              <a:avLst/>
              <a:gdLst/>
              <a:ahLst/>
              <a:cxnLst/>
              <a:rect l="l" t="t" r="r" b="b"/>
              <a:pathLst>
                <a:path w="7619" h="3952" extrusionOk="0">
                  <a:moveTo>
                    <a:pt x="0" y="1"/>
                  </a:moveTo>
                  <a:lnTo>
                    <a:pt x="0" y="3951"/>
                  </a:lnTo>
                  <a:lnTo>
                    <a:pt x="7619" y="3951"/>
                  </a:lnTo>
                  <a:lnTo>
                    <a:pt x="76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32"/>
            <p:cNvSpPr/>
            <p:nvPr/>
          </p:nvSpPr>
          <p:spPr>
            <a:xfrm>
              <a:off x="1828274" y="2905297"/>
              <a:ext cx="249868" cy="129556"/>
            </a:xfrm>
            <a:custGeom>
              <a:avLst/>
              <a:gdLst/>
              <a:ahLst/>
              <a:cxnLst/>
              <a:rect l="l" t="t" r="r" b="b"/>
              <a:pathLst>
                <a:path w="7622" h="3952" extrusionOk="0">
                  <a:moveTo>
                    <a:pt x="1" y="1"/>
                  </a:moveTo>
                  <a:lnTo>
                    <a:pt x="1" y="3951"/>
                  </a:lnTo>
                  <a:lnTo>
                    <a:pt x="7621" y="3951"/>
                  </a:lnTo>
                  <a:lnTo>
                    <a:pt x="762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32"/>
            <p:cNvSpPr/>
            <p:nvPr/>
          </p:nvSpPr>
          <p:spPr>
            <a:xfrm>
              <a:off x="3320908" y="2757286"/>
              <a:ext cx="149095" cy="129524"/>
            </a:xfrm>
            <a:custGeom>
              <a:avLst/>
              <a:gdLst/>
              <a:ahLst/>
              <a:cxnLst/>
              <a:rect l="l" t="t" r="r" b="b"/>
              <a:pathLst>
                <a:path w="4548" h="3951" extrusionOk="0">
                  <a:moveTo>
                    <a:pt x="1" y="0"/>
                  </a:moveTo>
                  <a:lnTo>
                    <a:pt x="1" y="3951"/>
                  </a:lnTo>
                  <a:lnTo>
                    <a:pt x="4548" y="3951"/>
                  </a:lnTo>
                  <a:lnTo>
                    <a:pt x="454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32"/>
            <p:cNvSpPr/>
            <p:nvPr/>
          </p:nvSpPr>
          <p:spPr>
            <a:xfrm>
              <a:off x="3046456" y="2757286"/>
              <a:ext cx="249835" cy="129524"/>
            </a:xfrm>
            <a:custGeom>
              <a:avLst/>
              <a:gdLst/>
              <a:ahLst/>
              <a:cxnLst/>
              <a:rect l="l" t="t" r="r" b="b"/>
              <a:pathLst>
                <a:path w="7621" h="3951" extrusionOk="0">
                  <a:moveTo>
                    <a:pt x="0" y="0"/>
                  </a:moveTo>
                  <a:lnTo>
                    <a:pt x="0" y="3951"/>
                  </a:lnTo>
                  <a:lnTo>
                    <a:pt x="7621" y="3951"/>
                  </a:lnTo>
                  <a:lnTo>
                    <a:pt x="762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32"/>
            <p:cNvSpPr/>
            <p:nvPr/>
          </p:nvSpPr>
          <p:spPr>
            <a:xfrm>
              <a:off x="2771972" y="2757286"/>
              <a:ext cx="249868" cy="129524"/>
            </a:xfrm>
            <a:custGeom>
              <a:avLst/>
              <a:gdLst/>
              <a:ahLst/>
              <a:cxnLst/>
              <a:rect l="l" t="t" r="r" b="b"/>
              <a:pathLst>
                <a:path w="7622" h="3951" extrusionOk="0">
                  <a:moveTo>
                    <a:pt x="1" y="0"/>
                  </a:moveTo>
                  <a:lnTo>
                    <a:pt x="1" y="3951"/>
                  </a:lnTo>
                  <a:lnTo>
                    <a:pt x="7621" y="3951"/>
                  </a:lnTo>
                  <a:lnTo>
                    <a:pt x="762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32"/>
            <p:cNvSpPr/>
            <p:nvPr/>
          </p:nvSpPr>
          <p:spPr>
            <a:xfrm>
              <a:off x="2497520" y="2757286"/>
              <a:ext cx="249835" cy="129524"/>
            </a:xfrm>
            <a:custGeom>
              <a:avLst/>
              <a:gdLst/>
              <a:ahLst/>
              <a:cxnLst/>
              <a:rect l="l" t="t" r="r" b="b"/>
              <a:pathLst>
                <a:path w="7621" h="3951" extrusionOk="0">
                  <a:moveTo>
                    <a:pt x="0" y="0"/>
                  </a:moveTo>
                  <a:lnTo>
                    <a:pt x="0" y="3951"/>
                  </a:lnTo>
                  <a:lnTo>
                    <a:pt x="7621" y="3951"/>
                  </a:lnTo>
                  <a:lnTo>
                    <a:pt x="7621" y="0"/>
                  </a:lnTo>
                  <a:close/>
                </a:path>
              </a:pathLst>
            </a:custGeom>
            <a:solidFill>
              <a:srgbClr val="9B4A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32"/>
            <p:cNvSpPr/>
            <p:nvPr/>
          </p:nvSpPr>
          <p:spPr>
            <a:xfrm>
              <a:off x="2223068" y="2757286"/>
              <a:ext cx="249835" cy="129524"/>
            </a:xfrm>
            <a:custGeom>
              <a:avLst/>
              <a:gdLst/>
              <a:ahLst/>
              <a:cxnLst/>
              <a:rect l="l" t="t" r="r" b="b"/>
              <a:pathLst>
                <a:path w="7621" h="3951" extrusionOk="0">
                  <a:moveTo>
                    <a:pt x="0" y="0"/>
                  </a:moveTo>
                  <a:lnTo>
                    <a:pt x="0" y="3951"/>
                  </a:lnTo>
                  <a:lnTo>
                    <a:pt x="7620" y="3951"/>
                  </a:lnTo>
                  <a:lnTo>
                    <a:pt x="762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32"/>
            <p:cNvSpPr/>
            <p:nvPr/>
          </p:nvSpPr>
          <p:spPr>
            <a:xfrm>
              <a:off x="1948584" y="2757286"/>
              <a:ext cx="249803" cy="129524"/>
            </a:xfrm>
            <a:custGeom>
              <a:avLst/>
              <a:gdLst/>
              <a:ahLst/>
              <a:cxnLst/>
              <a:rect l="l" t="t" r="r" b="b"/>
              <a:pathLst>
                <a:path w="7620" h="3951" extrusionOk="0">
                  <a:moveTo>
                    <a:pt x="1" y="0"/>
                  </a:moveTo>
                  <a:lnTo>
                    <a:pt x="1" y="3951"/>
                  </a:lnTo>
                  <a:lnTo>
                    <a:pt x="7620" y="3951"/>
                  </a:lnTo>
                  <a:lnTo>
                    <a:pt x="762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32"/>
            <p:cNvSpPr/>
            <p:nvPr/>
          </p:nvSpPr>
          <p:spPr>
            <a:xfrm>
              <a:off x="1798475" y="2757286"/>
              <a:ext cx="125459" cy="129524"/>
            </a:xfrm>
            <a:custGeom>
              <a:avLst/>
              <a:gdLst/>
              <a:ahLst/>
              <a:cxnLst/>
              <a:rect l="l" t="t" r="r" b="b"/>
              <a:pathLst>
                <a:path w="3827" h="3951" extrusionOk="0">
                  <a:moveTo>
                    <a:pt x="1" y="0"/>
                  </a:moveTo>
                  <a:lnTo>
                    <a:pt x="1" y="3951"/>
                  </a:lnTo>
                  <a:lnTo>
                    <a:pt x="3826" y="3951"/>
                  </a:lnTo>
                  <a:lnTo>
                    <a:pt x="38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32"/>
            <p:cNvSpPr/>
            <p:nvPr/>
          </p:nvSpPr>
          <p:spPr>
            <a:xfrm>
              <a:off x="3257212" y="2611275"/>
              <a:ext cx="212791" cy="129589"/>
            </a:xfrm>
            <a:custGeom>
              <a:avLst/>
              <a:gdLst/>
              <a:ahLst/>
              <a:cxnLst/>
              <a:rect l="l" t="t" r="r" b="b"/>
              <a:pathLst>
                <a:path w="6491" h="3953" extrusionOk="0">
                  <a:moveTo>
                    <a:pt x="0" y="1"/>
                  </a:moveTo>
                  <a:lnTo>
                    <a:pt x="0" y="3953"/>
                  </a:lnTo>
                  <a:lnTo>
                    <a:pt x="6491" y="3953"/>
                  </a:lnTo>
                  <a:lnTo>
                    <a:pt x="649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32"/>
            <p:cNvSpPr/>
            <p:nvPr/>
          </p:nvSpPr>
          <p:spPr>
            <a:xfrm>
              <a:off x="2982400" y="2611275"/>
              <a:ext cx="249835" cy="129589"/>
            </a:xfrm>
            <a:custGeom>
              <a:avLst/>
              <a:gdLst/>
              <a:ahLst/>
              <a:cxnLst/>
              <a:rect l="l" t="t" r="r" b="b"/>
              <a:pathLst>
                <a:path w="7621" h="3953" extrusionOk="0">
                  <a:moveTo>
                    <a:pt x="0" y="1"/>
                  </a:moveTo>
                  <a:lnTo>
                    <a:pt x="0" y="3953"/>
                  </a:lnTo>
                  <a:lnTo>
                    <a:pt x="7620" y="3953"/>
                  </a:lnTo>
                  <a:lnTo>
                    <a:pt x="762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32"/>
            <p:cNvSpPr/>
            <p:nvPr/>
          </p:nvSpPr>
          <p:spPr>
            <a:xfrm>
              <a:off x="2707588" y="2611275"/>
              <a:ext cx="249835" cy="129589"/>
            </a:xfrm>
            <a:custGeom>
              <a:avLst/>
              <a:gdLst/>
              <a:ahLst/>
              <a:cxnLst/>
              <a:rect l="l" t="t" r="r" b="b"/>
              <a:pathLst>
                <a:path w="7621" h="3953" extrusionOk="0">
                  <a:moveTo>
                    <a:pt x="0" y="1"/>
                  </a:moveTo>
                  <a:lnTo>
                    <a:pt x="0" y="3953"/>
                  </a:lnTo>
                  <a:lnTo>
                    <a:pt x="7620" y="3953"/>
                  </a:lnTo>
                  <a:lnTo>
                    <a:pt x="762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32"/>
            <p:cNvSpPr/>
            <p:nvPr/>
          </p:nvSpPr>
          <p:spPr>
            <a:xfrm>
              <a:off x="2432775" y="2611275"/>
              <a:ext cx="249770" cy="129589"/>
            </a:xfrm>
            <a:custGeom>
              <a:avLst/>
              <a:gdLst/>
              <a:ahLst/>
              <a:cxnLst/>
              <a:rect l="l" t="t" r="r" b="b"/>
              <a:pathLst>
                <a:path w="7619" h="3953" extrusionOk="0">
                  <a:moveTo>
                    <a:pt x="0" y="1"/>
                  </a:moveTo>
                  <a:lnTo>
                    <a:pt x="0" y="3953"/>
                  </a:lnTo>
                  <a:lnTo>
                    <a:pt x="7619" y="3953"/>
                  </a:lnTo>
                  <a:lnTo>
                    <a:pt x="76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32"/>
            <p:cNvSpPr/>
            <p:nvPr/>
          </p:nvSpPr>
          <p:spPr>
            <a:xfrm>
              <a:off x="2157963" y="2611275"/>
              <a:ext cx="249803" cy="129589"/>
            </a:xfrm>
            <a:custGeom>
              <a:avLst/>
              <a:gdLst/>
              <a:ahLst/>
              <a:cxnLst/>
              <a:rect l="l" t="t" r="r" b="b"/>
              <a:pathLst>
                <a:path w="7620" h="3953" extrusionOk="0">
                  <a:moveTo>
                    <a:pt x="0" y="1"/>
                  </a:moveTo>
                  <a:lnTo>
                    <a:pt x="0" y="3953"/>
                  </a:lnTo>
                  <a:lnTo>
                    <a:pt x="7619" y="3953"/>
                  </a:lnTo>
                  <a:lnTo>
                    <a:pt x="76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32"/>
            <p:cNvSpPr/>
            <p:nvPr/>
          </p:nvSpPr>
          <p:spPr>
            <a:xfrm>
              <a:off x="1883151" y="2611275"/>
              <a:ext cx="249803" cy="129589"/>
            </a:xfrm>
            <a:custGeom>
              <a:avLst/>
              <a:gdLst/>
              <a:ahLst/>
              <a:cxnLst/>
              <a:rect l="l" t="t" r="r" b="b"/>
              <a:pathLst>
                <a:path w="7620" h="3953" extrusionOk="0">
                  <a:moveTo>
                    <a:pt x="0" y="1"/>
                  </a:moveTo>
                  <a:lnTo>
                    <a:pt x="0" y="3953"/>
                  </a:lnTo>
                  <a:lnTo>
                    <a:pt x="7619" y="3953"/>
                  </a:lnTo>
                  <a:lnTo>
                    <a:pt x="76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32"/>
            <p:cNvSpPr/>
            <p:nvPr/>
          </p:nvSpPr>
          <p:spPr>
            <a:xfrm>
              <a:off x="1798475" y="2611275"/>
              <a:ext cx="59664" cy="129589"/>
            </a:xfrm>
            <a:custGeom>
              <a:avLst/>
              <a:gdLst/>
              <a:ahLst/>
              <a:cxnLst/>
              <a:rect l="l" t="t" r="r" b="b"/>
              <a:pathLst>
                <a:path w="1820" h="3953" extrusionOk="0">
                  <a:moveTo>
                    <a:pt x="1" y="1"/>
                  </a:moveTo>
                  <a:lnTo>
                    <a:pt x="1" y="3953"/>
                  </a:lnTo>
                  <a:lnTo>
                    <a:pt x="1819" y="3953"/>
                  </a:lnTo>
                  <a:lnTo>
                    <a:pt x="181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32"/>
            <p:cNvSpPr/>
            <p:nvPr/>
          </p:nvSpPr>
          <p:spPr>
            <a:xfrm>
              <a:off x="3382603" y="2463264"/>
              <a:ext cx="87398" cy="129524"/>
            </a:xfrm>
            <a:custGeom>
              <a:avLst/>
              <a:gdLst/>
              <a:ahLst/>
              <a:cxnLst/>
              <a:rect l="l" t="t" r="r" b="b"/>
              <a:pathLst>
                <a:path w="2666" h="3951" extrusionOk="0">
                  <a:moveTo>
                    <a:pt x="0" y="0"/>
                  </a:moveTo>
                  <a:lnTo>
                    <a:pt x="0" y="3951"/>
                  </a:lnTo>
                  <a:lnTo>
                    <a:pt x="2666" y="3951"/>
                  </a:lnTo>
                  <a:lnTo>
                    <a:pt x="266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32"/>
            <p:cNvSpPr/>
            <p:nvPr/>
          </p:nvSpPr>
          <p:spPr>
            <a:xfrm>
              <a:off x="3108119" y="2463264"/>
              <a:ext cx="249868" cy="129524"/>
            </a:xfrm>
            <a:custGeom>
              <a:avLst/>
              <a:gdLst/>
              <a:ahLst/>
              <a:cxnLst/>
              <a:rect l="l" t="t" r="r" b="b"/>
              <a:pathLst>
                <a:path w="7622" h="3951" extrusionOk="0">
                  <a:moveTo>
                    <a:pt x="1" y="0"/>
                  </a:moveTo>
                  <a:lnTo>
                    <a:pt x="1" y="3951"/>
                  </a:lnTo>
                  <a:lnTo>
                    <a:pt x="7621" y="3951"/>
                  </a:lnTo>
                  <a:lnTo>
                    <a:pt x="762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32"/>
            <p:cNvSpPr/>
            <p:nvPr/>
          </p:nvSpPr>
          <p:spPr>
            <a:xfrm>
              <a:off x="2833667" y="2463264"/>
              <a:ext cx="249835" cy="129524"/>
            </a:xfrm>
            <a:custGeom>
              <a:avLst/>
              <a:gdLst/>
              <a:ahLst/>
              <a:cxnLst/>
              <a:rect l="l" t="t" r="r" b="b"/>
              <a:pathLst>
                <a:path w="7621" h="3951" extrusionOk="0">
                  <a:moveTo>
                    <a:pt x="1" y="0"/>
                  </a:moveTo>
                  <a:lnTo>
                    <a:pt x="1" y="3951"/>
                  </a:lnTo>
                  <a:lnTo>
                    <a:pt x="7621" y="3951"/>
                  </a:lnTo>
                  <a:lnTo>
                    <a:pt x="762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32"/>
            <p:cNvSpPr/>
            <p:nvPr/>
          </p:nvSpPr>
          <p:spPr>
            <a:xfrm>
              <a:off x="2559216" y="2463264"/>
              <a:ext cx="249835" cy="129524"/>
            </a:xfrm>
            <a:custGeom>
              <a:avLst/>
              <a:gdLst/>
              <a:ahLst/>
              <a:cxnLst/>
              <a:rect l="l" t="t" r="r" b="b"/>
              <a:pathLst>
                <a:path w="7621" h="3951" extrusionOk="0">
                  <a:moveTo>
                    <a:pt x="0" y="0"/>
                  </a:moveTo>
                  <a:lnTo>
                    <a:pt x="0" y="3951"/>
                  </a:lnTo>
                  <a:lnTo>
                    <a:pt x="7620" y="3951"/>
                  </a:lnTo>
                  <a:lnTo>
                    <a:pt x="762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32"/>
            <p:cNvSpPr/>
            <p:nvPr/>
          </p:nvSpPr>
          <p:spPr>
            <a:xfrm>
              <a:off x="2284731" y="2463264"/>
              <a:ext cx="249803" cy="129524"/>
            </a:xfrm>
            <a:custGeom>
              <a:avLst/>
              <a:gdLst/>
              <a:ahLst/>
              <a:cxnLst/>
              <a:rect l="l" t="t" r="r" b="b"/>
              <a:pathLst>
                <a:path w="7620" h="3951" extrusionOk="0">
                  <a:moveTo>
                    <a:pt x="1" y="0"/>
                  </a:moveTo>
                  <a:lnTo>
                    <a:pt x="1" y="3951"/>
                  </a:lnTo>
                  <a:lnTo>
                    <a:pt x="7620" y="3951"/>
                  </a:lnTo>
                  <a:lnTo>
                    <a:pt x="762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32"/>
            <p:cNvSpPr/>
            <p:nvPr/>
          </p:nvSpPr>
          <p:spPr>
            <a:xfrm>
              <a:off x="2010280" y="2463264"/>
              <a:ext cx="249803" cy="129524"/>
            </a:xfrm>
            <a:custGeom>
              <a:avLst/>
              <a:gdLst/>
              <a:ahLst/>
              <a:cxnLst/>
              <a:rect l="l" t="t" r="r" b="b"/>
              <a:pathLst>
                <a:path w="7620" h="3951" extrusionOk="0">
                  <a:moveTo>
                    <a:pt x="0" y="0"/>
                  </a:moveTo>
                  <a:lnTo>
                    <a:pt x="0" y="3951"/>
                  </a:lnTo>
                  <a:lnTo>
                    <a:pt x="7619" y="3951"/>
                  </a:lnTo>
                  <a:lnTo>
                    <a:pt x="761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32"/>
            <p:cNvSpPr/>
            <p:nvPr/>
          </p:nvSpPr>
          <p:spPr>
            <a:xfrm>
              <a:off x="1798475" y="2463264"/>
              <a:ext cx="187123" cy="129524"/>
            </a:xfrm>
            <a:custGeom>
              <a:avLst/>
              <a:gdLst/>
              <a:ahLst/>
              <a:cxnLst/>
              <a:rect l="l" t="t" r="r" b="b"/>
              <a:pathLst>
                <a:path w="5708" h="3951" extrusionOk="0">
                  <a:moveTo>
                    <a:pt x="1" y="0"/>
                  </a:moveTo>
                  <a:lnTo>
                    <a:pt x="1" y="3951"/>
                  </a:lnTo>
                  <a:lnTo>
                    <a:pt x="5708" y="3951"/>
                  </a:lnTo>
                  <a:lnTo>
                    <a:pt x="570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2"/>
            <p:cNvSpPr/>
            <p:nvPr/>
          </p:nvSpPr>
          <p:spPr>
            <a:xfrm>
              <a:off x="1798475" y="2384095"/>
              <a:ext cx="1671547" cy="123393"/>
            </a:xfrm>
            <a:custGeom>
              <a:avLst/>
              <a:gdLst/>
              <a:ahLst/>
              <a:cxnLst/>
              <a:rect l="l" t="t" r="r" b="b"/>
              <a:pathLst>
                <a:path w="50989" h="3764" extrusionOk="0">
                  <a:moveTo>
                    <a:pt x="1" y="1"/>
                  </a:moveTo>
                  <a:lnTo>
                    <a:pt x="1" y="3764"/>
                  </a:lnTo>
                  <a:lnTo>
                    <a:pt x="50989" y="3764"/>
                  </a:lnTo>
                  <a:lnTo>
                    <a:pt x="5098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32"/>
            <p:cNvSpPr/>
            <p:nvPr/>
          </p:nvSpPr>
          <p:spPr>
            <a:xfrm>
              <a:off x="947321" y="2377965"/>
              <a:ext cx="882046" cy="1279829"/>
            </a:xfrm>
            <a:custGeom>
              <a:avLst/>
              <a:gdLst/>
              <a:ahLst/>
              <a:cxnLst/>
              <a:rect l="l" t="t" r="r" b="b"/>
              <a:pathLst>
                <a:path w="26906" h="39040" extrusionOk="0">
                  <a:moveTo>
                    <a:pt x="0" y="0"/>
                  </a:moveTo>
                  <a:lnTo>
                    <a:pt x="0" y="39040"/>
                  </a:lnTo>
                  <a:lnTo>
                    <a:pt x="26906" y="39040"/>
                  </a:lnTo>
                  <a:lnTo>
                    <a:pt x="2690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32"/>
            <p:cNvSpPr/>
            <p:nvPr/>
          </p:nvSpPr>
          <p:spPr>
            <a:xfrm>
              <a:off x="1657643" y="3497408"/>
              <a:ext cx="171715" cy="129589"/>
            </a:xfrm>
            <a:custGeom>
              <a:avLst/>
              <a:gdLst/>
              <a:ahLst/>
              <a:cxnLst/>
              <a:rect l="l" t="t" r="r" b="b"/>
              <a:pathLst>
                <a:path w="5238" h="3953" extrusionOk="0">
                  <a:moveTo>
                    <a:pt x="0" y="0"/>
                  </a:moveTo>
                  <a:lnTo>
                    <a:pt x="0" y="3952"/>
                  </a:lnTo>
                  <a:lnTo>
                    <a:pt x="5238" y="3952"/>
                  </a:lnTo>
                  <a:lnTo>
                    <a:pt x="5238" y="0"/>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32"/>
            <p:cNvSpPr/>
            <p:nvPr/>
          </p:nvSpPr>
          <p:spPr>
            <a:xfrm>
              <a:off x="1384208" y="3497408"/>
              <a:ext cx="249868" cy="129589"/>
            </a:xfrm>
            <a:custGeom>
              <a:avLst/>
              <a:gdLst/>
              <a:ahLst/>
              <a:cxnLst/>
              <a:rect l="l" t="t" r="r" b="b"/>
              <a:pathLst>
                <a:path w="7622" h="3953" extrusionOk="0">
                  <a:moveTo>
                    <a:pt x="1" y="0"/>
                  </a:moveTo>
                  <a:lnTo>
                    <a:pt x="1" y="3952"/>
                  </a:lnTo>
                  <a:lnTo>
                    <a:pt x="7621" y="3952"/>
                  </a:lnTo>
                  <a:lnTo>
                    <a:pt x="7621" y="0"/>
                  </a:lnTo>
                  <a:close/>
                </a:path>
              </a:pathLst>
            </a:custGeom>
            <a:solidFill>
              <a:srgbClr val="6325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2"/>
            <p:cNvSpPr/>
            <p:nvPr/>
          </p:nvSpPr>
          <p:spPr>
            <a:xfrm>
              <a:off x="1110805" y="3497408"/>
              <a:ext cx="249770" cy="129589"/>
            </a:xfrm>
            <a:custGeom>
              <a:avLst/>
              <a:gdLst/>
              <a:ahLst/>
              <a:cxnLst/>
              <a:rect l="l" t="t" r="r" b="b"/>
              <a:pathLst>
                <a:path w="7619" h="3953" extrusionOk="0">
                  <a:moveTo>
                    <a:pt x="0" y="0"/>
                  </a:moveTo>
                  <a:lnTo>
                    <a:pt x="0" y="3952"/>
                  </a:lnTo>
                  <a:lnTo>
                    <a:pt x="7619" y="3952"/>
                  </a:lnTo>
                  <a:lnTo>
                    <a:pt x="7619" y="0"/>
                  </a:lnTo>
                  <a:close/>
                </a:path>
              </a:pathLst>
            </a:custGeom>
            <a:solidFill>
              <a:srgbClr val="6B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32"/>
            <p:cNvSpPr/>
            <p:nvPr/>
          </p:nvSpPr>
          <p:spPr>
            <a:xfrm>
              <a:off x="947321" y="3497408"/>
              <a:ext cx="139850" cy="129589"/>
            </a:xfrm>
            <a:custGeom>
              <a:avLst/>
              <a:gdLst/>
              <a:ahLst/>
              <a:cxnLst/>
              <a:rect l="l" t="t" r="r" b="b"/>
              <a:pathLst>
                <a:path w="4266" h="3953" extrusionOk="0">
                  <a:moveTo>
                    <a:pt x="0" y="0"/>
                  </a:moveTo>
                  <a:lnTo>
                    <a:pt x="0" y="3952"/>
                  </a:lnTo>
                  <a:lnTo>
                    <a:pt x="4265" y="3952"/>
                  </a:lnTo>
                  <a:lnTo>
                    <a:pt x="4265" y="0"/>
                  </a:lnTo>
                  <a:close/>
                </a:path>
              </a:pathLst>
            </a:custGeom>
            <a:solidFill>
              <a:srgbClr val="6325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32"/>
            <p:cNvSpPr/>
            <p:nvPr/>
          </p:nvSpPr>
          <p:spPr>
            <a:xfrm>
              <a:off x="1783100" y="3349364"/>
              <a:ext cx="46256" cy="129556"/>
            </a:xfrm>
            <a:custGeom>
              <a:avLst/>
              <a:gdLst/>
              <a:ahLst/>
              <a:cxnLst/>
              <a:rect l="l" t="t" r="r" b="b"/>
              <a:pathLst>
                <a:path w="1411" h="3952" extrusionOk="0">
                  <a:moveTo>
                    <a:pt x="0" y="1"/>
                  </a:moveTo>
                  <a:lnTo>
                    <a:pt x="0" y="3951"/>
                  </a:lnTo>
                  <a:lnTo>
                    <a:pt x="1411" y="3951"/>
                  </a:lnTo>
                  <a:lnTo>
                    <a:pt x="1411" y="1"/>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32"/>
            <p:cNvSpPr/>
            <p:nvPr/>
          </p:nvSpPr>
          <p:spPr>
            <a:xfrm>
              <a:off x="1508583" y="3349364"/>
              <a:ext cx="249835" cy="129556"/>
            </a:xfrm>
            <a:custGeom>
              <a:avLst/>
              <a:gdLst/>
              <a:ahLst/>
              <a:cxnLst/>
              <a:rect l="l" t="t" r="r" b="b"/>
              <a:pathLst>
                <a:path w="7621" h="3952" extrusionOk="0">
                  <a:moveTo>
                    <a:pt x="0" y="1"/>
                  </a:moveTo>
                  <a:lnTo>
                    <a:pt x="0" y="3951"/>
                  </a:lnTo>
                  <a:lnTo>
                    <a:pt x="7621" y="3951"/>
                  </a:lnTo>
                  <a:lnTo>
                    <a:pt x="7621" y="1"/>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32"/>
            <p:cNvSpPr/>
            <p:nvPr/>
          </p:nvSpPr>
          <p:spPr>
            <a:xfrm>
              <a:off x="1234098" y="3349364"/>
              <a:ext cx="249868" cy="129556"/>
            </a:xfrm>
            <a:custGeom>
              <a:avLst/>
              <a:gdLst/>
              <a:ahLst/>
              <a:cxnLst/>
              <a:rect l="l" t="t" r="r" b="b"/>
              <a:pathLst>
                <a:path w="7622" h="3952" extrusionOk="0">
                  <a:moveTo>
                    <a:pt x="1" y="1"/>
                  </a:moveTo>
                  <a:lnTo>
                    <a:pt x="1" y="3951"/>
                  </a:lnTo>
                  <a:lnTo>
                    <a:pt x="7621" y="3951"/>
                  </a:lnTo>
                  <a:lnTo>
                    <a:pt x="7621" y="1"/>
                  </a:lnTo>
                  <a:close/>
                </a:path>
              </a:pathLst>
            </a:custGeom>
            <a:solidFill>
              <a:srgbClr val="6325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32"/>
            <p:cNvSpPr/>
            <p:nvPr/>
          </p:nvSpPr>
          <p:spPr>
            <a:xfrm>
              <a:off x="959647" y="3349364"/>
              <a:ext cx="249835" cy="129556"/>
            </a:xfrm>
            <a:custGeom>
              <a:avLst/>
              <a:gdLst/>
              <a:ahLst/>
              <a:cxnLst/>
              <a:rect l="l" t="t" r="r" b="b"/>
              <a:pathLst>
                <a:path w="7621" h="3952" extrusionOk="0">
                  <a:moveTo>
                    <a:pt x="1" y="1"/>
                  </a:moveTo>
                  <a:lnTo>
                    <a:pt x="1" y="3951"/>
                  </a:lnTo>
                  <a:lnTo>
                    <a:pt x="7621" y="3951"/>
                  </a:lnTo>
                  <a:lnTo>
                    <a:pt x="7621" y="1"/>
                  </a:lnTo>
                  <a:close/>
                </a:path>
              </a:pathLst>
            </a:custGeom>
            <a:solidFill>
              <a:srgbClr val="6325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32"/>
            <p:cNvSpPr/>
            <p:nvPr/>
          </p:nvSpPr>
          <p:spPr>
            <a:xfrm>
              <a:off x="1719339" y="3203418"/>
              <a:ext cx="110018" cy="129556"/>
            </a:xfrm>
            <a:custGeom>
              <a:avLst/>
              <a:gdLst/>
              <a:ahLst/>
              <a:cxnLst/>
              <a:rect l="l" t="t" r="r" b="b"/>
              <a:pathLst>
                <a:path w="3356" h="3952" extrusionOk="0">
                  <a:moveTo>
                    <a:pt x="0" y="1"/>
                  </a:moveTo>
                  <a:lnTo>
                    <a:pt x="0" y="3951"/>
                  </a:lnTo>
                  <a:lnTo>
                    <a:pt x="3356" y="3951"/>
                  </a:lnTo>
                  <a:lnTo>
                    <a:pt x="3356" y="1"/>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32"/>
            <p:cNvSpPr/>
            <p:nvPr/>
          </p:nvSpPr>
          <p:spPr>
            <a:xfrm>
              <a:off x="1444527" y="3203418"/>
              <a:ext cx="249835" cy="129556"/>
            </a:xfrm>
            <a:custGeom>
              <a:avLst/>
              <a:gdLst/>
              <a:ahLst/>
              <a:cxnLst/>
              <a:rect l="l" t="t" r="r" b="b"/>
              <a:pathLst>
                <a:path w="7621" h="3952" extrusionOk="0">
                  <a:moveTo>
                    <a:pt x="0" y="1"/>
                  </a:moveTo>
                  <a:lnTo>
                    <a:pt x="0" y="3951"/>
                  </a:lnTo>
                  <a:lnTo>
                    <a:pt x="7620" y="3951"/>
                  </a:lnTo>
                  <a:lnTo>
                    <a:pt x="7620" y="1"/>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32"/>
            <p:cNvSpPr/>
            <p:nvPr/>
          </p:nvSpPr>
          <p:spPr>
            <a:xfrm>
              <a:off x="1169714" y="3203418"/>
              <a:ext cx="249835" cy="129556"/>
            </a:xfrm>
            <a:custGeom>
              <a:avLst/>
              <a:gdLst/>
              <a:ahLst/>
              <a:cxnLst/>
              <a:rect l="l" t="t" r="r" b="b"/>
              <a:pathLst>
                <a:path w="7621" h="3952" extrusionOk="0">
                  <a:moveTo>
                    <a:pt x="0" y="1"/>
                  </a:moveTo>
                  <a:lnTo>
                    <a:pt x="0" y="3951"/>
                  </a:lnTo>
                  <a:lnTo>
                    <a:pt x="7620" y="3951"/>
                  </a:lnTo>
                  <a:lnTo>
                    <a:pt x="7620" y="1"/>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32"/>
            <p:cNvSpPr/>
            <p:nvPr/>
          </p:nvSpPr>
          <p:spPr>
            <a:xfrm>
              <a:off x="947321" y="3203418"/>
              <a:ext cx="197416" cy="129556"/>
            </a:xfrm>
            <a:custGeom>
              <a:avLst/>
              <a:gdLst/>
              <a:ahLst/>
              <a:cxnLst/>
              <a:rect l="l" t="t" r="r" b="b"/>
              <a:pathLst>
                <a:path w="6022" h="3952" extrusionOk="0">
                  <a:moveTo>
                    <a:pt x="0" y="1"/>
                  </a:moveTo>
                  <a:lnTo>
                    <a:pt x="0" y="3951"/>
                  </a:lnTo>
                  <a:lnTo>
                    <a:pt x="6022" y="3951"/>
                  </a:lnTo>
                  <a:lnTo>
                    <a:pt x="6022" y="1"/>
                  </a:lnTo>
                  <a:close/>
                </a:path>
              </a:pathLst>
            </a:custGeom>
            <a:solidFill>
              <a:srgbClr val="6B2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32"/>
            <p:cNvSpPr/>
            <p:nvPr/>
          </p:nvSpPr>
          <p:spPr>
            <a:xfrm>
              <a:off x="1570246" y="3055407"/>
              <a:ext cx="249868" cy="129556"/>
            </a:xfrm>
            <a:custGeom>
              <a:avLst/>
              <a:gdLst/>
              <a:ahLst/>
              <a:cxnLst/>
              <a:rect l="l" t="t" r="r" b="b"/>
              <a:pathLst>
                <a:path w="7622" h="3952" extrusionOk="0">
                  <a:moveTo>
                    <a:pt x="1" y="0"/>
                  </a:moveTo>
                  <a:lnTo>
                    <a:pt x="1" y="3951"/>
                  </a:lnTo>
                  <a:lnTo>
                    <a:pt x="7621" y="3951"/>
                  </a:lnTo>
                  <a:lnTo>
                    <a:pt x="7621" y="0"/>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32"/>
            <p:cNvSpPr/>
            <p:nvPr/>
          </p:nvSpPr>
          <p:spPr>
            <a:xfrm>
              <a:off x="1295794" y="3055407"/>
              <a:ext cx="249835" cy="129556"/>
            </a:xfrm>
            <a:custGeom>
              <a:avLst/>
              <a:gdLst/>
              <a:ahLst/>
              <a:cxnLst/>
              <a:rect l="l" t="t" r="r" b="b"/>
              <a:pathLst>
                <a:path w="7621" h="3952" extrusionOk="0">
                  <a:moveTo>
                    <a:pt x="1" y="0"/>
                  </a:moveTo>
                  <a:lnTo>
                    <a:pt x="1" y="3951"/>
                  </a:lnTo>
                  <a:lnTo>
                    <a:pt x="7621" y="3951"/>
                  </a:lnTo>
                  <a:lnTo>
                    <a:pt x="7621" y="0"/>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32"/>
            <p:cNvSpPr/>
            <p:nvPr/>
          </p:nvSpPr>
          <p:spPr>
            <a:xfrm>
              <a:off x="1021343" y="3055407"/>
              <a:ext cx="249835" cy="129556"/>
            </a:xfrm>
            <a:custGeom>
              <a:avLst/>
              <a:gdLst/>
              <a:ahLst/>
              <a:cxnLst/>
              <a:rect l="l" t="t" r="r" b="b"/>
              <a:pathLst>
                <a:path w="7621" h="3952" extrusionOk="0">
                  <a:moveTo>
                    <a:pt x="0" y="0"/>
                  </a:moveTo>
                  <a:lnTo>
                    <a:pt x="0" y="3951"/>
                  </a:lnTo>
                  <a:lnTo>
                    <a:pt x="7621" y="3951"/>
                  </a:lnTo>
                  <a:lnTo>
                    <a:pt x="7621" y="0"/>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32"/>
            <p:cNvSpPr/>
            <p:nvPr/>
          </p:nvSpPr>
          <p:spPr>
            <a:xfrm>
              <a:off x="947321" y="3055407"/>
              <a:ext cx="49403" cy="129556"/>
            </a:xfrm>
            <a:custGeom>
              <a:avLst/>
              <a:gdLst/>
              <a:ahLst/>
              <a:cxnLst/>
              <a:rect l="l" t="t" r="r" b="b"/>
              <a:pathLst>
                <a:path w="1507" h="3952" extrusionOk="0">
                  <a:moveTo>
                    <a:pt x="0" y="0"/>
                  </a:moveTo>
                  <a:lnTo>
                    <a:pt x="0" y="3951"/>
                  </a:lnTo>
                  <a:lnTo>
                    <a:pt x="1506" y="3951"/>
                  </a:lnTo>
                  <a:lnTo>
                    <a:pt x="1506" y="0"/>
                  </a:lnTo>
                  <a:close/>
                </a:path>
              </a:pathLst>
            </a:custGeom>
            <a:solidFill>
              <a:srgbClr val="6325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32"/>
            <p:cNvSpPr/>
            <p:nvPr/>
          </p:nvSpPr>
          <p:spPr>
            <a:xfrm>
              <a:off x="1657643" y="2905297"/>
              <a:ext cx="171715" cy="129556"/>
            </a:xfrm>
            <a:custGeom>
              <a:avLst/>
              <a:gdLst/>
              <a:ahLst/>
              <a:cxnLst/>
              <a:rect l="l" t="t" r="r" b="b"/>
              <a:pathLst>
                <a:path w="5238" h="3952" extrusionOk="0">
                  <a:moveTo>
                    <a:pt x="0" y="1"/>
                  </a:moveTo>
                  <a:lnTo>
                    <a:pt x="0" y="3951"/>
                  </a:lnTo>
                  <a:lnTo>
                    <a:pt x="5238" y="3951"/>
                  </a:lnTo>
                  <a:lnTo>
                    <a:pt x="5238" y="1"/>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32"/>
            <p:cNvSpPr/>
            <p:nvPr/>
          </p:nvSpPr>
          <p:spPr>
            <a:xfrm>
              <a:off x="1384208" y="2905297"/>
              <a:ext cx="249868" cy="129556"/>
            </a:xfrm>
            <a:custGeom>
              <a:avLst/>
              <a:gdLst/>
              <a:ahLst/>
              <a:cxnLst/>
              <a:rect l="l" t="t" r="r" b="b"/>
              <a:pathLst>
                <a:path w="7622" h="3952" extrusionOk="0">
                  <a:moveTo>
                    <a:pt x="1" y="1"/>
                  </a:moveTo>
                  <a:lnTo>
                    <a:pt x="1" y="3951"/>
                  </a:lnTo>
                  <a:lnTo>
                    <a:pt x="7621" y="3951"/>
                  </a:lnTo>
                  <a:lnTo>
                    <a:pt x="7621" y="1"/>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32"/>
            <p:cNvSpPr/>
            <p:nvPr/>
          </p:nvSpPr>
          <p:spPr>
            <a:xfrm>
              <a:off x="1110805" y="2905297"/>
              <a:ext cx="249770" cy="129556"/>
            </a:xfrm>
            <a:custGeom>
              <a:avLst/>
              <a:gdLst/>
              <a:ahLst/>
              <a:cxnLst/>
              <a:rect l="l" t="t" r="r" b="b"/>
              <a:pathLst>
                <a:path w="7619" h="3952" extrusionOk="0">
                  <a:moveTo>
                    <a:pt x="0" y="1"/>
                  </a:moveTo>
                  <a:lnTo>
                    <a:pt x="0" y="3951"/>
                  </a:lnTo>
                  <a:lnTo>
                    <a:pt x="7619" y="3951"/>
                  </a:lnTo>
                  <a:lnTo>
                    <a:pt x="7619" y="1"/>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32"/>
            <p:cNvSpPr/>
            <p:nvPr/>
          </p:nvSpPr>
          <p:spPr>
            <a:xfrm>
              <a:off x="947321" y="2905297"/>
              <a:ext cx="139850" cy="129556"/>
            </a:xfrm>
            <a:custGeom>
              <a:avLst/>
              <a:gdLst/>
              <a:ahLst/>
              <a:cxnLst/>
              <a:rect l="l" t="t" r="r" b="b"/>
              <a:pathLst>
                <a:path w="4266" h="3952" extrusionOk="0">
                  <a:moveTo>
                    <a:pt x="0" y="1"/>
                  </a:moveTo>
                  <a:lnTo>
                    <a:pt x="0" y="3951"/>
                  </a:lnTo>
                  <a:lnTo>
                    <a:pt x="4265" y="3951"/>
                  </a:lnTo>
                  <a:lnTo>
                    <a:pt x="4265" y="1"/>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32"/>
            <p:cNvSpPr/>
            <p:nvPr/>
          </p:nvSpPr>
          <p:spPr>
            <a:xfrm>
              <a:off x="1783100" y="2757286"/>
              <a:ext cx="46256" cy="129524"/>
            </a:xfrm>
            <a:custGeom>
              <a:avLst/>
              <a:gdLst/>
              <a:ahLst/>
              <a:cxnLst/>
              <a:rect l="l" t="t" r="r" b="b"/>
              <a:pathLst>
                <a:path w="1411" h="3951" extrusionOk="0">
                  <a:moveTo>
                    <a:pt x="0" y="0"/>
                  </a:moveTo>
                  <a:lnTo>
                    <a:pt x="0" y="3951"/>
                  </a:lnTo>
                  <a:lnTo>
                    <a:pt x="1411" y="3951"/>
                  </a:lnTo>
                  <a:lnTo>
                    <a:pt x="1411" y="0"/>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32"/>
            <p:cNvSpPr/>
            <p:nvPr/>
          </p:nvSpPr>
          <p:spPr>
            <a:xfrm>
              <a:off x="1508583" y="2757286"/>
              <a:ext cx="249835" cy="129524"/>
            </a:xfrm>
            <a:custGeom>
              <a:avLst/>
              <a:gdLst/>
              <a:ahLst/>
              <a:cxnLst/>
              <a:rect l="l" t="t" r="r" b="b"/>
              <a:pathLst>
                <a:path w="7621" h="3951" extrusionOk="0">
                  <a:moveTo>
                    <a:pt x="0" y="0"/>
                  </a:moveTo>
                  <a:lnTo>
                    <a:pt x="0" y="3951"/>
                  </a:lnTo>
                  <a:lnTo>
                    <a:pt x="7621" y="3951"/>
                  </a:lnTo>
                  <a:lnTo>
                    <a:pt x="7621" y="0"/>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32"/>
            <p:cNvSpPr/>
            <p:nvPr/>
          </p:nvSpPr>
          <p:spPr>
            <a:xfrm>
              <a:off x="1234098" y="2757286"/>
              <a:ext cx="249868" cy="129524"/>
            </a:xfrm>
            <a:custGeom>
              <a:avLst/>
              <a:gdLst/>
              <a:ahLst/>
              <a:cxnLst/>
              <a:rect l="l" t="t" r="r" b="b"/>
              <a:pathLst>
                <a:path w="7622" h="3951" extrusionOk="0">
                  <a:moveTo>
                    <a:pt x="1" y="0"/>
                  </a:moveTo>
                  <a:lnTo>
                    <a:pt x="1" y="3951"/>
                  </a:lnTo>
                  <a:lnTo>
                    <a:pt x="7621" y="3951"/>
                  </a:lnTo>
                  <a:lnTo>
                    <a:pt x="7621" y="0"/>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2"/>
            <p:cNvSpPr/>
            <p:nvPr/>
          </p:nvSpPr>
          <p:spPr>
            <a:xfrm>
              <a:off x="959647" y="2757286"/>
              <a:ext cx="249835" cy="129524"/>
            </a:xfrm>
            <a:custGeom>
              <a:avLst/>
              <a:gdLst/>
              <a:ahLst/>
              <a:cxnLst/>
              <a:rect l="l" t="t" r="r" b="b"/>
              <a:pathLst>
                <a:path w="7621" h="3951" extrusionOk="0">
                  <a:moveTo>
                    <a:pt x="1" y="0"/>
                  </a:moveTo>
                  <a:lnTo>
                    <a:pt x="1" y="3951"/>
                  </a:lnTo>
                  <a:lnTo>
                    <a:pt x="7621" y="3951"/>
                  </a:lnTo>
                  <a:lnTo>
                    <a:pt x="7621" y="0"/>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2"/>
            <p:cNvSpPr/>
            <p:nvPr/>
          </p:nvSpPr>
          <p:spPr>
            <a:xfrm>
              <a:off x="1719339" y="2611275"/>
              <a:ext cx="110018" cy="129589"/>
            </a:xfrm>
            <a:custGeom>
              <a:avLst/>
              <a:gdLst/>
              <a:ahLst/>
              <a:cxnLst/>
              <a:rect l="l" t="t" r="r" b="b"/>
              <a:pathLst>
                <a:path w="3356" h="3953" extrusionOk="0">
                  <a:moveTo>
                    <a:pt x="0" y="1"/>
                  </a:moveTo>
                  <a:lnTo>
                    <a:pt x="0" y="3953"/>
                  </a:lnTo>
                  <a:lnTo>
                    <a:pt x="3356" y="3953"/>
                  </a:lnTo>
                  <a:lnTo>
                    <a:pt x="3356" y="1"/>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2"/>
            <p:cNvSpPr/>
            <p:nvPr/>
          </p:nvSpPr>
          <p:spPr>
            <a:xfrm>
              <a:off x="1444527" y="2611275"/>
              <a:ext cx="249835" cy="129589"/>
            </a:xfrm>
            <a:custGeom>
              <a:avLst/>
              <a:gdLst/>
              <a:ahLst/>
              <a:cxnLst/>
              <a:rect l="l" t="t" r="r" b="b"/>
              <a:pathLst>
                <a:path w="7621" h="3953" extrusionOk="0">
                  <a:moveTo>
                    <a:pt x="0" y="1"/>
                  </a:moveTo>
                  <a:lnTo>
                    <a:pt x="0" y="3953"/>
                  </a:lnTo>
                  <a:lnTo>
                    <a:pt x="7620" y="3953"/>
                  </a:lnTo>
                  <a:lnTo>
                    <a:pt x="7620" y="1"/>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2"/>
            <p:cNvSpPr/>
            <p:nvPr/>
          </p:nvSpPr>
          <p:spPr>
            <a:xfrm>
              <a:off x="1169714" y="2611275"/>
              <a:ext cx="249835" cy="129589"/>
            </a:xfrm>
            <a:custGeom>
              <a:avLst/>
              <a:gdLst/>
              <a:ahLst/>
              <a:cxnLst/>
              <a:rect l="l" t="t" r="r" b="b"/>
              <a:pathLst>
                <a:path w="7621" h="3953" extrusionOk="0">
                  <a:moveTo>
                    <a:pt x="0" y="1"/>
                  </a:moveTo>
                  <a:lnTo>
                    <a:pt x="0" y="3953"/>
                  </a:lnTo>
                  <a:lnTo>
                    <a:pt x="7620" y="3953"/>
                  </a:lnTo>
                  <a:lnTo>
                    <a:pt x="7620" y="1"/>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2"/>
            <p:cNvSpPr/>
            <p:nvPr/>
          </p:nvSpPr>
          <p:spPr>
            <a:xfrm>
              <a:off x="947321" y="2611275"/>
              <a:ext cx="197416" cy="129589"/>
            </a:xfrm>
            <a:custGeom>
              <a:avLst/>
              <a:gdLst/>
              <a:ahLst/>
              <a:cxnLst/>
              <a:rect l="l" t="t" r="r" b="b"/>
              <a:pathLst>
                <a:path w="6022" h="3953" extrusionOk="0">
                  <a:moveTo>
                    <a:pt x="0" y="1"/>
                  </a:moveTo>
                  <a:lnTo>
                    <a:pt x="0" y="3953"/>
                  </a:lnTo>
                  <a:lnTo>
                    <a:pt x="6022" y="3953"/>
                  </a:lnTo>
                  <a:lnTo>
                    <a:pt x="6022" y="1"/>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2"/>
            <p:cNvSpPr/>
            <p:nvPr/>
          </p:nvSpPr>
          <p:spPr>
            <a:xfrm>
              <a:off x="1570246" y="2463264"/>
              <a:ext cx="249868" cy="129524"/>
            </a:xfrm>
            <a:custGeom>
              <a:avLst/>
              <a:gdLst/>
              <a:ahLst/>
              <a:cxnLst/>
              <a:rect l="l" t="t" r="r" b="b"/>
              <a:pathLst>
                <a:path w="7622" h="3951" extrusionOk="0">
                  <a:moveTo>
                    <a:pt x="1" y="0"/>
                  </a:moveTo>
                  <a:lnTo>
                    <a:pt x="1" y="3951"/>
                  </a:lnTo>
                  <a:lnTo>
                    <a:pt x="7621" y="3951"/>
                  </a:lnTo>
                  <a:lnTo>
                    <a:pt x="7621" y="0"/>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2"/>
            <p:cNvSpPr/>
            <p:nvPr/>
          </p:nvSpPr>
          <p:spPr>
            <a:xfrm>
              <a:off x="1295794" y="2463264"/>
              <a:ext cx="249835" cy="129524"/>
            </a:xfrm>
            <a:custGeom>
              <a:avLst/>
              <a:gdLst/>
              <a:ahLst/>
              <a:cxnLst/>
              <a:rect l="l" t="t" r="r" b="b"/>
              <a:pathLst>
                <a:path w="7621" h="3951" extrusionOk="0">
                  <a:moveTo>
                    <a:pt x="1" y="0"/>
                  </a:moveTo>
                  <a:lnTo>
                    <a:pt x="1" y="3951"/>
                  </a:lnTo>
                  <a:lnTo>
                    <a:pt x="7621" y="3951"/>
                  </a:lnTo>
                  <a:lnTo>
                    <a:pt x="7621" y="0"/>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2"/>
            <p:cNvSpPr/>
            <p:nvPr/>
          </p:nvSpPr>
          <p:spPr>
            <a:xfrm>
              <a:off x="1021343" y="2463264"/>
              <a:ext cx="249835" cy="129524"/>
            </a:xfrm>
            <a:custGeom>
              <a:avLst/>
              <a:gdLst/>
              <a:ahLst/>
              <a:cxnLst/>
              <a:rect l="l" t="t" r="r" b="b"/>
              <a:pathLst>
                <a:path w="7621" h="3951" extrusionOk="0">
                  <a:moveTo>
                    <a:pt x="0" y="0"/>
                  </a:moveTo>
                  <a:lnTo>
                    <a:pt x="0" y="3951"/>
                  </a:lnTo>
                  <a:lnTo>
                    <a:pt x="7621" y="3951"/>
                  </a:lnTo>
                  <a:lnTo>
                    <a:pt x="7621" y="0"/>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2"/>
            <p:cNvSpPr/>
            <p:nvPr/>
          </p:nvSpPr>
          <p:spPr>
            <a:xfrm>
              <a:off x="947321" y="2463264"/>
              <a:ext cx="49403" cy="129524"/>
            </a:xfrm>
            <a:custGeom>
              <a:avLst/>
              <a:gdLst/>
              <a:ahLst/>
              <a:cxnLst/>
              <a:rect l="l" t="t" r="r" b="b"/>
              <a:pathLst>
                <a:path w="1507" h="3951" extrusionOk="0">
                  <a:moveTo>
                    <a:pt x="0" y="0"/>
                  </a:moveTo>
                  <a:lnTo>
                    <a:pt x="0" y="3951"/>
                  </a:lnTo>
                  <a:lnTo>
                    <a:pt x="1506" y="3951"/>
                  </a:lnTo>
                  <a:lnTo>
                    <a:pt x="1506" y="0"/>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2"/>
            <p:cNvSpPr/>
            <p:nvPr/>
          </p:nvSpPr>
          <p:spPr>
            <a:xfrm>
              <a:off x="1637482" y="1903378"/>
              <a:ext cx="229510" cy="132933"/>
            </a:xfrm>
            <a:custGeom>
              <a:avLst/>
              <a:gdLst/>
              <a:ahLst/>
              <a:cxnLst/>
              <a:rect l="l" t="t" r="r" b="b"/>
              <a:pathLst>
                <a:path w="7001" h="4055" extrusionOk="0">
                  <a:moveTo>
                    <a:pt x="553" y="1"/>
                  </a:moveTo>
                  <a:cubicBezTo>
                    <a:pt x="248" y="1"/>
                    <a:pt x="1" y="249"/>
                    <a:pt x="1" y="554"/>
                  </a:cubicBezTo>
                  <a:cubicBezTo>
                    <a:pt x="1" y="2484"/>
                    <a:pt x="1571" y="4054"/>
                    <a:pt x="3501" y="4054"/>
                  </a:cubicBezTo>
                  <a:cubicBezTo>
                    <a:pt x="5431" y="4054"/>
                    <a:pt x="7000" y="2484"/>
                    <a:pt x="7000" y="554"/>
                  </a:cubicBezTo>
                  <a:cubicBezTo>
                    <a:pt x="7000" y="249"/>
                    <a:pt x="6753" y="1"/>
                    <a:pt x="6448" y="1"/>
                  </a:cubicBezTo>
                  <a:cubicBezTo>
                    <a:pt x="6143" y="1"/>
                    <a:pt x="5895" y="249"/>
                    <a:pt x="5895" y="554"/>
                  </a:cubicBezTo>
                  <a:cubicBezTo>
                    <a:pt x="5895" y="1875"/>
                    <a:pt x="4821" y="2949"/>
                    <a:pt x="3501" y="2949"/>
                  </a:cubicBezTo>
                  <a:cubicBezTo>
                    <a:pt x="2180" y="2949"/>
                    <a:pt x="1106" y="1875"/>
                    <a:pt x="1106" y="554"/>
                  </a:cubicBezTo>
                  <a:cubicBezTo>
                    <a:pt x="1106" y="249"/>
                    <a:pt x="859" y="1"/>
                    <a:pt x="5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32"/>
            <p:cNvSpPr/>
            <p:nvPr/>
          </p:nvSpPr>
          <p:spPr>
            <a:xfrm>
              <a:off x="1734124" y="2011363"/>
              <a:ext cx="36290" cy="384768"/>
            </a:xfrm>
            <a:custGeom>
              <a:avLst/>
              <a:gdLst/>
              <a:ahLst/>
              <a:cxnLst/>
              <a:rect l="l" t="t" r="r" b="b"/>
              <a:pathLst>
                <a:path w="1107" h="11737" extrusionOk="0">
                  <a:moveTo>
                    <a:pt x="553" y="1"/>
                  </a:moveTo>
                  <a:cubicBezTo>
                    <a:pt x="248" y="1"/>
                    <a:pt x="1" y="248"/>
                    <a:pt x="1" y="553"/>
                  </a:cubicBezTo>
                  <a:lnTo>
                    <a:pt x="1" y="11183"/>
                  </a:lnTo>
                  <a:cubicBezTo>
                    <a:pt x="1" y="11488"/>
                    <a:pt x="248" y="11736"/>
                    <a:pt x="553" y="11736"/>
                  </a:cubicBezTo>
                  <a:cubicBezTo>
                    <a:pt x="858" y="11736"/>
                    <a:pt x="1106" y="11488"/>
                    <a:pt x="1106" y="11183"/>
                  </a:cubicBezTo>
                  <a:lnTo>
                    <a:pt x="1106" y="553"/>
                  </a:lnTo>
                  <a:cubicBezTo>
                    <a:pt x="1106" y="248"/>
                    <a:pt x="858" y="1"/>
                    <a:pt x="5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32"/>
            <p:cNvSpPr/>
            <p:nvPr/>
          </p:nvSpPr>
          <p:spPr>
            <a:xfrm>
              <a:off x="894902" y="2353247"/>
              <a:ext cx="1176072" cy="58648"/>
            </a:xfrm>
            <a:custGeom>
              <a:avLst/>
              <a:gdLst/>
              <a:ahLst/>
              <a:cxnLst/>
              <a:rect l="l" t="t" r="r" b="b"/>
              <a:pathLst>
                <a:path w="35875" h="1789" extrusionOk="0">
                  <a:moveTo>
                    <a:pt x="55" y="1"/>
                  </a:moveTo>
                  <a:cubicBezTo>
                    <a:pt x="24" y="1"/>
                    <a:pt x="0" y="26"/>
                    <a:pt x="0" y="55"/>
                  </a:cubicBezTo>
                  <a:lnTo>
                    <a:pt x="0" y="1734"/>
                  </a:lnTo>
                  <a:cubicBezTo>
                    <a:pt x="0" y="1765"/>
                    <a:pt x="24" y="1789"/>
                    <a:pt x="55" y="1789"/>
                  </a:cubicBezTo>
                  <a:lnTo>
                    <a:pt x="35820" y="1789"/>
                  </a:lnTo>
                  <a:cubicBezTo>
                    <a:pt x="35850" y="1789"/>
                    <a:pt x="35874" y="1765"/>
                    <a:pt x="35874" y="1734"/>
                  </a:cubicBezTo>
                  <a:lnTo>
                    <a:pt x="35874" y="55"/>
                  </a:lnTo>
                  <a:cubicBezTo>
                    <a:pt x="35874" y="26"/>
                    <a:pt x="35849" y="1"/>
                    <a:pt x="358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2"/>
            <p:cNvSpPr/>
            <p:nvPr/>
          </p:nvSpPr>
          <p:spPr>
            <a:xfrm>
              <a:off x="2884021" y="3240167"/>
              <a:ext cx="134179" cy="103363"/>
            </a:xfrm>
            <a:custGeom>
              <a:avLst/>
              <a:gdLst/>
              <a:ahLst/>
              <a:cxnLst/>
              <a:rect l="l" t="t" r="r" b="b"/>
              <a:pathLst>
                <a:path w="4093" h="3153" extrusionOk="0">
                  <a:moveTo>
                    <a:pt x="3012" y="0"/>
                  </a:moveTo>
                  <a:cubicBezTo>
                    <a:pt x="2723" y="0"/>
                    <a:pt x="2463" y="115"/>
                    <a:pt x="2270" y="298"/>
                  </a:cubicBezTo>
                  <a:lnTo>
                    <a:pt x="0" y="298"/>
                  </a:lnTo>
                  <a:lnTo>
                    <a:pt x="0" y="2226"/>
                  </a:lnTo>
                  <a:lnTo>
                    <a:pt x="1945" y="2226"/>
                  </a:lnTo>
                  <a:cubicBezTo>
                    <a:pt x="2021" y="2749"/>
                    <a:pt x="2466" y="3152"/>
                    <a:pt x="3012" y="3152"/>
                  </a:cubicBezTo>
                  <a:cubicBezTo>
                    <a:pt x="3608" y="3152"/>
                    <a:pt x="4093" y="2667"/>
                    <a:pt x="4093" y="2071"/>
                  </a:cubicBezTo>
                  <a:lnTo>
                    <a:pt x="4093" y="1083"/>
                  </a:lnTo>
                  <a:cubicBezTo>
                    <a:pt x="4093" y="485"/>
                    <a:pt x="3608" y="0"/>
                    <a:pt x="3012" y="0"/>
                  </a:cubicBez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32"/>
            <p:cNvSpPr/>
            <p:nvPr/>
          </p:nvSpPr>
          <p:spPr>
            <a:xfrm>
              <a:off x="2381373" y="2692509"/>
              <a:ext cx="505801" cy="896437"/>
            </a:xfrm>
            <a:custGeom>
              <a:avLst/>
              <a:gdLst/>
              <a:ahLst/>
              <a:cxnLst/>
              <a:rect l="l" t="t" r="r" b="b"/>
              <a:pathLst>
                <a:path w="15429" h="27345" extrusionOk="0">
                  <a:moveTo>
                    <a:pt x="7715" y="0"/>
                  </a:moveTo>
                  <a:cubicBezTo>
                    <a:pt x="3858" y="0"/>
                    <a:pt x="1" y="4483"/>
                    <a:pt x="1" y="13449"/>
                  </a:cubicBezTo>
                  <a:lnTo>
                    <a:pt x="1" y="27344"/>
                  </a:lnTo>
                  <a:lnTo>
                    <a:pt x="15429" y="27344"/>
                  </a:lnTo>
                  <a:lnTo>
                    <a:pt x="15429" y="13449"/>
                  </a:lnTo>
                  <a:cubicBezTo>
                    <a:pt x="15429" y="4483"/>
                    <a:pt x="11572" y="0"/>
                    <a:pt x="77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32"/>
            <p:cNvSpPr/>
            <p:nvPr/>
          </p:nvSpPr>
          <p:spPr>
            <a:xfrm>
              <a:off x="1799524" y="2353247"/>
              <a:ext cx="1692102" cy="58648"/>
            </a:xfrm>
            <a:custGeom>
              <a:avLst/>
              <a:gdLst/>
              <a:ahLst/>
              <a:cxnLst/>
              <a:rect l="l" t="t" r="r" b="b"/>
              <a:pathLst>
                <a:path w="51616" h="1789" extrusionOk="0">
                  <a:moveTo>
                    <a:pt x="895" y="1"/>
                  </a:moveTo>
                  <a:cubicBezTo>
                    <a:pt x="401" y="1"/>
                    <a:pt x="1" y="401"/>
                    <a:pt x="1" y="895"/>
                  </a:cubicBezTo>
                  <a:cubicBezTo>
                    <a:pt x="1" y="1389"/>
                    <a:pt x="401" y="1789"/>
                    <a:pt x="895" y="1789"/>
                  </a:cubicBezTo>
                  <a:lnTo>
                    <a:pt x="50721" y="1789"/>
                  </a:lnTo>
                  <a:cubicBezTo>
                    <a:pt x="51215" y="1789"/>
                    <a:pt x="51615" y="1389"/>
                    <a:pt x="51615" y="895"/>
                  </a:cubicBezTo>
                  <a:cubicBezTo>
                    <a:pt x="51615" y="401"/>
                    <a:pt x="51215" y="1"/>
                    <a:pt x="507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32"/>
            <p:cNvSpPr/>
            <p:nvPr/>
          </p:nvSpPr>
          <p:spPr>
            <a:xfrm>
              <a:off x="1264946" y="3389489"/>
              <a:ext cx="411748" cy="268292"/>
            </a:xfrm>
            <a:custGeom>
              <a:avLst/>
              <a:gdLst/>
              <a:ahLst/>
              <a:cxnLst/>
              <a:rect l="l" t="t" r="r" b="b"/>
              <a:pathLst>
                <a:path w="12560" h="8184" extrusionOk="0">
                  <a:moveTo>
                    <a:pt x="1" y="0"/>
                  </a:moveTo>
                  <a:lnTo>
                    <a:pt x="1" y="8184"/>
                  </a:lnTo>
                  <a:lnTo>
                    <a:pt x="12559" y="8184"/>
                  </a:lnTo>
                  <a:lnTo>
                    <a:pt x="12559" y="0"/>
                  </a:lnTo>
                  <a:close/>
                </a:path>
              </a:pathLst>
            </a:custGeom>
            <a:solidFill>
              <a:srgbClr val="261B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32"/>
            <p:cNvSpPr/>
            <p:nvPr/>
          </p:nvSpPr>
          <p:spPr>
            <a:xfrm>
              <a:off x="403532" y="2923360"/>
              <a:ext cx="721674" cy="734426"/>
            </a:xfrm>
            <a:custGeom>
              <a:avLst/>
              <a:gdLst/>
              <a:ahLst/>
              <a:cxnLst/>
              <a:rect l="l" t="t" r="r" b="b"/>
              <a:pathLst>
                <a:path w="22014" h="22403" extrusionOk="0">
                  <a:moveTo>
                    <a:pt x="1" y="1"/>
                  </a:moveTo>
                  <a:cubicBezTo>
                    <a:pt x="582" y="1437"/>
                    <a:pt x="777" y="4065"/>
                    <a:pt x="188" y="5486"/>
                  </a:cubicBezTo>
                  <a:cubicBezTo>
                    <a:pt x="981" y="6913"/>
                    <a:pt x="901" y="8110"/>
                    <a:pt x="188" y="9542"/>
                  </a:cubicBezTo>
                  <a:cubicBezTo>
                    <a:pt x="1037" y="11072"/>
                    <a:pt x="1180" y="12519"/>
                    <a:pt x="188" y="13829"/>
                  </a:cubicBezTo>
                  <a:cubicBezTo>
                    <a:pt x="1091" y="15284"/>
                    <a:pt x="1126" y="16714"/>
                    <a:pt x="188" y="18117"/>
                  </a:cubicBezTo>
                  <a:cubicBezTo>
                    <a:pt x="1337" y="19538"/>
                    <a:pt x="1213" y="20968"/>
                    <a:pt x="188" y="22403"/>
                  </a:cubicBezTo>
                  <a:cubicBezTo>
                    <a:pt x="188" y="22403"/>
                    <a:pt x="9828" y="22366"/>
                    <a:pt x="16294" y="22366"/>
                  </a:cubicBezTo>
                  <a:cubicBezTo>
                    <a:pt x="19528" y="22366"/>
                    <a:pt x="21968" y="22376"/>
                    <a:pt x="22013" y="22403"/>
                  </a:cubicBezTo>
                  <a:lnTo>
                    <a:pt x="1555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32"/>
            <p:cNvSpPr/>
            <p:nvPr/>
          </p:nvSpPr>
          <p:spPr>
            <a:xfrm>
              <a:off x="892870" y="2881137"/>
              <a:ext cx="766914" cy="776650"/>
            </a:xfrm>
            <a:custGeom>
              <a:avLst/>
              <a:gdLst/>
              <a:ahLst/>
              <a:cxnLst/>
              <a:rect l="l" t="t" r="r" b="b"/>
              <a:pathLst>
                <a:path w="23394" h="23691" extrusionOk="0">
                  <a:moveTo>
                    <a:pt x="391" y="1"/>
                  </a:moveTo>
                  <a:lnTo>
                    <a:pt x="357" y="1420"/>
                  </a:lnTo>
                  <a:lnTo>
                    <a:pt x="3684" y="8492"/>
                  </a:lnTo>
                  <a:lnTo>
                    <a:pt x="1622" y="22176"/>
                  </a:lnTo>
                  <a:lnTo>
                    <a:pt x="30" y="22700"/>
                  </a:lnTo>
                  <a:lnTo>
                    <a:pt x="0" y="23691"/>
                  </a:lnTo>
                  <a:cubicBezTo>
                    <a:pt x="0" y="23691"/>
                    <a:pt x="10440" y="23650"/>
                    <a:pt x="17371" y="23650"/>
                  </a:cubicBezTo>
                  <a:cubicBezTo>
                    <a:pt x="20794" y="23650"/>
                    <a:pt x="23361" y="23660"/>
                    <a:pt x="23393" y="23690"/>
                  </a:cubicBezTo>
                  <a:lnTo>
                    <a:pt x="23393" y="23690"/>
                  </a:lnTo>
                  <a:lnTo>
                    <a:pt x="23393" y="17907"/>
                  </a:lnTo>
                  <a:lnTo>
                    <a:pt x="391" y="1"/>
                  </a:lnTo>
                  <a:close/>
                  <a:moveTo>
                    <a:pt x="23393" y="23690"/>
                  </a:moveTo>
                  <a:lnTo>
                    <a:pt x="23393" y="23691"/>
                  </a:lnTo>
                  <a:cubicBezTo>
                    <a:pt x="23393" y="23690"/>
                    <a:pt x="23393" y="23690"/>
                    <a:pt x="23393" y="2369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32"/>
            <p:cNvSpPr/>
            <p:nvPr/>
          </p:nvSpPr>
          <p:spPr>
            <a:xfrm>
              <a:off x="888739" y="2927688"/>
              <a:ext cx="746392" cy="700365"/>
            </a:xfrm>
            <a:custGeom>
              <a:avLst/>
              <a:gdLst/>
              <a:ahLst/>
              <a:cxnLst/>
              <a:rect l="l" t="t" r="r" b="b"/>
              <a:pathLst>
                <a:path w="22768" h="21364" extrusionOk="0">
                  <a:moveTo>
                    <a:pt x="1" y="0"/>
                  </a:moveTo>
                  <a:lnTo>
                    <a:pt x="1" y="0"/>
                  </a:lnTo>
                  <a:cubicBezTo>
                    <a:pt x="608" y="1362"/>
                    <a:pt x="614" y="4167"/>
                    <a:pt x="1" y="5515"/>
                  </a:cubicBezTo>
                  <a:cubicBezTo>
                    <a:pt x="827" y="6867"/>
                    <a:pt x="744" y="8223"/>
                    <a:pt x="1" y="9579"/>
                  </a:cubicBezTo>
                  <a:cubicBezTo>
                    <a:pt x="886" y="11031"/>
                    <a:pt x="1034" y="12402"/>
                    <a:pt x="1" y="13645"/>
                  </a:cubicBezTo>
                  <a:cubicBezTo>
                    <a:pt x="942" y="15023"/>
                    <a:pt x="978" y="16380"/>
                    <a:pt x="1" y="17708"/>
                  </a:cubicBezTo>
                  <a:cubicBezTo>
                    <a:pt x="1199" y="19057"/>
                    <a:pt x="1070" y="20002"/>
                    <a:pt x="1" y="21363"/>
                  </a:cubicBezTo>
                  <a:cubicBezTo>
                    <a:pt x="1" y="21363"/>
                    <a:pt x="10163" y="21328"/>
                    <a:pt x="16908" y="21328"/>
                  </a:cubicBezTo>
                  <a:cubicBezTo>
                    <a:pt x="20238" y="21328"/>
                    <a:pt x="22735" y="21337"/>
                    <a:pt x="22767" y="21362"/>
                  </a:cubicBezTo>
                  <a:lnTo>
                    <a:pt x="22767" y="21362"/>
                  </a:lnTo>
                  <a:lnTo>
                    <a:pt x="22767" y="16811"/>
                  </a:lnTo>
                  <a:lnTo>
                    <a:pt x="471" y="33"/>
                  </a:lnTo>
                  <a:lnTo>
                    <a:pt x="1" y="0"/>
                  </a:lnTo>
                  <a:close/>
                  <a:moveTo>
                    <a:pt x="22767" y="21362"/>
                  </a:moveTo>
                  <a:lnTo>
                    <a:pt x="22767" y="21363"/>
                  </a:lnTo>
                  <a:cubicBezTo>
                    <a:pt x="22767" y="21363"/>
                    <a:pt x="22767" y="21362"/>
                    <a:pt x="22767" y="2136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32"/>
            <p:cNvSpPr/>
            <p:nvPr/>
          </p:nvSpPr>
          <p:spPr>
            <a:xfrm>
              <a:off x="398778" y="3625323"/>
              <a:ext cx="503277" cy="32455"/>
            </a:xfrm>
            <a:custGeom>
              <a:avLst/>
              <a:gdLst/>
              <a:ahLst/>
              <a:cxnLst/>
              <a:rect l="l" t="t" r="r" b="b"/>
              <a:pathLst>
                <a:path w="15352" h="990" extrusionOk="0">
                  <a:moveTo>
                    <a:pt x="456" y="1"/>
                  </a:moveTo>
                  <a:cubicBezTo>
                    <a:pt x="205" y="1"/>
                    <a:pt x="1" y="205"/>
                    <a:pt x="1" y="457"/>
                  </a:cubicBezTo>
                  <a:lnTo>
                    <a:pt x="1" y="535"/>
                  </a:lnTo>
                  <a:cubicBezTo>
                    <a:pt x="1" y="787"/>
                    <a:pt x="205" y="990"/>
                    <a:pt x="455" y="990"/>
                  </a:cubicBezTo>
                  <a:lnTo>
                    <a:pt x="14825" y="990"/>
                  </a:lnTo>
                  <a:cubicBezTo>
                    <a:pt x="15133" y="990"/>
                    <a:pt x="15352" y="691"/>
                    <a:pt x="15258" y="396"/>
                  </a:cubicBezTo>
                  <a:cubicBezTo>
                    <a:pt x="15199" y="209"/>
                    <a:pt x="15024" y="81"/>
                    <a:pt x="14828" y="81"/>
                  </a:cubicBezTo>
                  <a:lnTo>
                    <a:pt x="458" y="1"/>
                  </a:lnTo>
                  <a:cubicBezTo>
                    <a:pt x="457" y="1"/>
                    <a:pt x="457" y="1"/>
                    <a:pt x="4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32"/>
            <p:cNvSpPr/>
            <p:nvPr/>
          </p:nvSpPr>
          <p:spPr>
            <a:xfrm>
              <a:off x="885789" y="3496752"/>
              <a:ext cx="755473" cy="138014"/>
            </a:xfrm>
            <a:custGeom>
              <a:avLst/>
              <a:gdLst/>
              <a:ahLst/>
              <a:cxnLst/>
              <a:rect l="l" t="t" r="r" b="b"/>
              <a:pathLst>
                <a:path w="23045" h="4210" extrusionOk="0">
                  <a:moveTo>
                    <a:pt x="592" y="1"/>
                  </a:moveTo>
                  <a:lnTo>
                    <a:pt x="0" y="913"/>
                  </a:lnTo>
                  <a:lnTo>
                    <a:pt x="23044" y="4209"/>
                  </a:lnTo>
                  <a:lnTo>
                    <a:pt x="23044" y="3217"/>
                  </a:lnTo>
                  <a:lnTo>
                    <a:pt x="59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32"/>
            <p:cNvSpPr/>
            <p:nvPr/>
          </p:nvSpPr>
          <p:spPr>
            <a:xfrm>
              <a:off x="888739" y="3351298"/>
              <a:ext cx="752522" cy="248327"/>
            </a:xfrm>
            <a:custGeom>
              <a:avLst/>
              <a:gdLst/>
              <a:ahLst/>
              <a:cxnLst/>
              <a:rect l="l" t="t" r="r" b="b"/>
              <a:pathLst>
                <a:path w="22955" h="7575" extrusionOk="0">
                  <a:moveTo>
                    <a:pt x="502" y="1"/>
                  </a:moveTo>
                  <a:lnTo>
                    <a:pt x="1" y="860"/>
                  </a:lnTo>
                  <a:lnTo>
                    <a:pt x="22954" y="7574"/>
                  </a:lnTo>
                  <a:lnTo>
                    <a:pt x="22954" y="6582"/>
                  </a:lnTo>
                  <a:lnTo>
                    <a:pt x="5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32"/>
            <p:cNvSpPr/>
            <p:nvPr/>
          </p:nvSpPr>
          <p:spPr>
            <a:xfrm>
              <a:off x="888444" y="3218825"/>
              <a:ext cx="755866" cy="343331"/>
            </a:xfrm>
            <a:custGeom>
              <a:avLst/>
              <a:gdLst/>
              <a:ahLst/>
              <a:cxnLst/>
              <a:rect l="l" t="t" r="r" b="b"/>
              <a:pathLst>
                <a:path w="23057" h="10473" extrusionOk="0">
                  <a:moveTo>
                    <a:pt x="511" y="1"/>
                  </a:moveTo>
                  <a:lnTo>
                    <a:pt x="1" y="787"/>
                  </a:lnTo>
                  <a:lnTo>
                    <a:pt x="23057" y="10472"/>
                  </a:lnTo>
                  <a:lnTo>
                    <a:pt x="23057" y="9481"/>
                  </a:lnTo>
                  <a:lnTo>
                    <a:pt x="51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32"/>
            <p:cNvSpPr/>
            <p:nvPr/>
          </p:nvSpPr>
          <p:spPr>
            <a:xfrm>
              <a:off x="889362" y="3097597"/>
              <a:ext cx="751899" cy="425681"/>
            </a:xfrm>
            <a:custGeom>
              <a:avLst/>
              <a:gdLst/>
              <a:ahLst/>
              <a:cxnLst/>
              <a:rect l="l" t="t" r="r" b="b"/>
              <a:pathLst>
                <a:path w="22936" h="12985" extrusionOk="0">
                  <a:moveTo>
                    <a:pt x="483" y="0"/>
                  </a:moveTo>
                  <a:lnTo>
                    <a:pt x="0" y="746"/>
                  </a:lnTo>
                  <a:lnTo>
                    <a:pt x="22935" y="12985"/>
                  </a:lnTo>
                  <a:lnTo>
                    <a:pt x="22935" y="11992"/>
                  </a:lnTo>
                  <a:lnTo>
                    <a:pt x="4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32"/>
            <p:cNvSpPr/>
            <p:nvPr/>
          </p:nvSpPr>
          <p:spPr>
            <a:xfrm>
              <a:off x="398778" y="3496752"/>
              <a:ext cx="506457" cy="32520"/>
            </a:xfrm>
            <a:custGeom>
              <a:avLst/>
              <a:gdLst/>
              <a:ahLst/>
              <a:cxnLst/>
              <a:rect l="l" t="t" r="r" b="b"/>
              <a:pathLst>
                <a:path w="15449" h="992" extrusionOk="0">
                  <a:moveTo>
                    <a:pt x="42" y="1"/>
                  </a:moveTo>
                  <a:cubicBezTo>
                    <a:pt x="19" y="1"/>
                    <a:pt x="1" y="19"/>
                    <a:pt x="1" y="41"/>
                  </a:cubicBezTo>
                  <a:lnTo>
                    <a:pt x="1" y="951"/>
                  </a:lnTo>
                  <a:cubicBezTo>
                    <a:pt x="1" y="973"/>
                    <a:pt x="19" y="991"/>
                    <a:pt x="42" y="991"/>
                  </a:cubicBezTo>
                  <a:lnTo>
                    <a:pt x="15406" y="991"/>
                  </a:lnTo>
                  <a:cubicBezTo>
                    <a:pt x="15430" y="991"/>
                    <a:pt x="15448" y="973"/>
                    <a:pt x="15448" y="951"/>
                  </a:cubicBezTo>
                  <a:lnTo>
                    <a:pt x="15448" y="41"/>
                  </a:lnTo>
                  <a:cubicBezTo>
                    <a:pt x="15448" y="19"/>
                    <a:pt x="15430" y="1"/>
                    <a:pt x="15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32"/>
            <p:cNvSpPr/>
            <p:nvPr/>
          </p:nvSpPr>
          <p:spPr>
            <a:xfrm>
              <a:off x="398778" y="3351298"/>
              <a:ext cx="506457" cy="32553"/>
            </a:xfrm>
            <a:custGeom>
              <a:avLst/>
              <a:gdLst/>
              <a:ahLst/>
              <a:cxnLst/>
              <a:rect l="l" t="t" r="r" b="b"/>
              <a:pathLst>
                <a:path w="15449" h="993" extrusionOk="0">
                  <a:moveTo>
                    <a:pt x="42" y="1"/>
                  </a:moveTo>
                  <a:cubicBezTo>
                    <a:pt x="19" y="1"/>
                    <a:pt x="1" y="19"/>
                    <a:pt x="1" y="42"/>
                  </a:cubicBezTo>
                  <a:lnTo>
                    <a:pt x="1" y="951"/>
                  </a:lnTo>
                  <a:cubicBezTo>
                    <a:pt x="1" y="973"/>
                    <a:pt x="19" y="993"/>
                    <a:pt x="42" y="993"/>
                  </a:cubicBezTo>
                  <a:lnTo>
                    <a:pt x="15406" y="993"/>
                  </a:lnTo>
                  <a:cubicBezTo>
                    <a:pt x="15430" y="993"/>
                    <a:pt x="15448" y="973"/>
                    <a:pt x="15448" y="951"/>
                  </a:cubicBezTo>
                  <a:lnTo>
                    <a:pt x="15448" y="42"/>
                  </a:lnTo>
                  <a:cubicBezTo>
                    <a:pt x="15448" y="19"/>
                    <a:pt x="15430" y="1"/>
                    <a:pt x="15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32"/>
            <p:cNvSpPr/>
            <p:nvPr/>
          </p:nvSpPr>
          <p:spPr>
            <a:xfrm>
              <a:off x="398778" y="3218825"/>
              <a:ext cx="506457" cy="32553"/>
            </a:xfrm>
            <a:custGeom>
              <a:avLst/>
              <a:gdLst/>
              <a:ahLst/>
              <a:cxnLst/>
              <a:rect l="l" t="t" r="r" b="b"/>
              <a:pathLst>
                <a:path w="15449" h="993" extrusionOk="0">
                  <a:moveTo>
                    <a:pt x="42" y="1"/>
                  </a:moveTo>
                  <a:cubicBezTo>
                    <a:pt x="19" y="1"/>
                    <a:pt x="1" y="19"/>
                    <a:pt x="1" y="41"/>
                  </a:cubicBezTo>
                  <a:lnTo>
                    <a:pt x="1" y="950"/>
                  </a:lnTo>
                  <a:cubicBezTo>
                    <a:pt x="1" y="973"/>
                    <a:pt x="19" y="993"/>
                    <a:pt x="42" y="993"/>
                  </a:cubicBezTo>
                  <a:lnTo>
                    <a:pt x="15406" y="993"/>
                  </a:lnTo>
                  <a:cubicBezTo>
                    <a:pt x="15430" y="993"/>
                    <a:pt x="15448" y="973"/>
                    <a:pt x="15448" y="950"/>
                  </a:cubicBezTo>
                  <a:lnTo>
                    <a:pt x="15448" y="41"/>
                  </a:lnTo>
                  <a:cubicBezTo>
                    <a:pt x="15448" y="19"/>
                    <a:pt x="15430" y="1"/>
                    <a:pt x="15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32"/>
            <p:cNvSpPr/>
            <p:nvPr/>
          </p:nvSpPr>
          <p:spPr>
            <a:xfrm>
              <a:off x="398778" y="3097597"/>
              <a:ext cx="506457" cy="32553"/>
            </a:xfrm>
            <a:custGeom>
              <a:avLst/>
              <a:gdLst/>
              <a:ahLst/>
              <a:cxnLst/>
              <a:rect l="l" t="t" r="r" b="b"/>
              <a:pathLst>
                <a:path w="15449" h="993" extrusionOk="0">
                  <a:moveTo>
                    <a:pt x="42" y="0"/>
                  </a:moveTo>
                  <a:cubicBezTo>
                    <a:pt x="19" y="0"/>
                    <a:pt x="1" y="20"/>
                    <a:pt x="1" y="42"/>
                  </a:cubicBezTo>
                  <a:lnTo>
                    <a:pt x="1" y="952"/>
                  </a:lnTo>
                  <a:cubicBezTo>
                    <a:pt x="1" y="974"/>
                    <a:pt x="19" y="992"/>
                    <a:pt x="42" y="992"/>
                  </a:cubicBezTo>
                  <a:lnTo>
                    <a:pt x="15406" y="992"/>
                  </a:lnTo>
                  <a:cubicBezTo>
                    <a:pt x="15430" y="992"/>
                    <a:pt x="15448" y="974"/>
                    <a:pt x="15448" y="952"/>
                  </a:cubicBezTo>
                  <a:lnTo>
                    <a:pt x="15448" y="42"/>
                  </a:lnTo>
                  <a:cubicBezTo>
                    <a:pt x="15448" y="20"/>
                    <a:pt x="15430" y="0"/>
                    <a:pt x="154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32"/>
            <p:cNvSpPr/>
            <p:nvPr/>
          </p:nvSpPr>
          <p:spPr>
            <a:xfrm>
              <a:off x="392746" y="2880645"/>
              <a:ext cx="523274" cy="48157"/>
            </a:xfrm>
            <a:custGeom>
              <a:avLst/>
              <a:gdLst/>
              <a:ahLst/>
              <a:cxnLst/>
              <a:rect l="l" t="t" r="r" b="b"/>
              <a:pathLst>
                <a:path w="15962" h="1469" extrusionOk="0">
                  <a:moveTo>
                    <a:pt x="41" y="1"/>
                  </a:moveTo>
                  <a:cubicBezTo>
                    <a:pt x="19" y="1"/>
                    <a:pt x="1" y="19"/>
                    <a:pt x="1" y="41"/>
                  </a:cubicBezTo>
                  <a:lnTo>
                    <a:pt x="1" y="1426"/>
                  </a:lnTo>
                  <a:cubicBezTo>
                    <a:pt x="1" y="1449"/>
                    <a:pt x="19" y="1468"/>
                    <a:pt x="41" y="1468"/>
                  </a:cubicBezTo>
                  <a:lnTo>
                    <a:pt x="15919" y="1468"/>
                  </a:lnTo>
                  <a:cubicBezTo>
                    <a:pt x="15942" y="1468"/>
                    <a:pt x="15962" y="1449"/>
                    <a:pt x="15962" y="1426"/>
                  </a:cubicBezTo>
                  <a:lnTo>
                    <a:pt x="15962" y="41"/>
                  </a:lnTo>
                  <a:cubicBezTo>
                    <a:pt x="15962" y="19"/>
                    <a:pt x="15942" y="1"/>
                    <a:pt x="159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32"/>
            <p:cNvSpPr/>
            <p:nvPr/>
          </p:nvSpPr>
          <p:spPr>
            <a:xfrm>
              <a:off x="1470556" y="1847485"/>
              <a:ext cx="1712689" cy="152570"/>
            </a:xfrm>
            <a:custGeom>
              <a:avLst/>
              <a:gdLst/>
              <a:ahLst/>
              <a:cxnLst/>
              <a:rect l="l" t="t" r="r" b="b"/>
              <a:pathLst>
                <a:path w="52244" h="4654" extrusionOk="0">
                  <a:moveTo>
                    <a:pt x="3711" y="1"/>
                  </a:moveTo>
                  <a:lnTo>
                    <a:pt x="0" y="2197"/>
                  </a:lnTo>
                  <a:lnTo>
                    <a:pt x="2524" y="4654"/>
                  </a:lnTo>
                  <a:lnTo>
                    <a:pt x="51872" y="4654"/>
                  </a:lnTo>
                  <a:lnTo>
                    <a:pt x="5224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32"/>
            <p:cNvSpPr/>
            <p:nvPr/>
          </p:nvSpPr>
          <p:spPr>
            <a:xfrm>
              <a:off x="1470556" y="1919474"/>
              <a:ext cx="1706264" cy="80579"/>
            </a:xfrm>
            <a:custGeom>
              <a:avLst/>
              <a:gdLst/>
              <a:ahLst/>
              <a:cxnLst/>
              <a:rect l="l" t="t" r="r" b="b"/>
              <a:pathLst>
                <a:path w="52048" h="2458" extrusionOk="0">
                  <a:moveTo>
                    <a:pt x="0" y="1"/>
                  </a:moveTo>
                  <a:lnTo>
                    <a:pt x="2524" y="2458"/>
                  </a:lnTo>
                  <a:lnTo>
                    <a:pt x="51872" y="2458"/>
                  </a:lnTo>
                  <a:lnTo>
                    <a:pt x="52047" y="259"/>
                  </a:lnTo>
                  <a:lnTo>
                    <a:pt x="0" y="1"/>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32"/>
            <p:cNvSpPr/>
            <p:nvPr/>
          </p:nvSpPr>
          <p:spPr>
            <a:xfrm>
              <a:off x="1177910" y="3093040"/>
              <a:ext cx="481870" cy="564744"/>
            </a:xfrm>
            <a:custGeom>
              <a:avLst/>
              <a:gdLst/>
              <a:ahLst/>
              <a:cxnLst/>
              <a:rect l="l" t="t" r="r" b="b"/>
              <a:pathLst>
                <a:path w="14699" h="17227" extrusionOk="0">
                  <a:moveTo>
                    <a:pt x="1" y="0"/>
                  </a:moveTo>
                  <a:cubicBezTo>
                    <a:pt x="2751" y="6023"/>
                    <a:pt x="3947" y="12097"/>
                    <a:pt x="3665" y="17192"/>
                  </a:cubicBezTo>
                  <a:cubicBezTo>
                    <a:pt x="5437" y="17189"/>
                    <a:pt x="7190" y="17187"/>
                    <a:pt x="8758" y="17187"/>
                  </a:cubicBezTo>
                  <a:cubicBezTo>
                    <a:pt x="12140" y="17187"/>
                    <a:pt x="14666" y="17196"/>
                    <a:pt x="14698" y="17226"/>
                  </a:cubicBezTo>
                  <a:lnTo>
                    <a:pt x="14698" y="17226"/>
                  </a:lnTo>
                  <a:lnTo>
                    <a:pt x="14698" y="11443"/>
                  </a:lnTo>
                  <a:lnTo>
                    <a:pt x="1" y="0"/>
                  </a:lnTo>
                  <a:close/>
                  <a:moveTo>
                    <a:pt x="14698" y="17226"/>
                  </a:moveTo>
                  <a:lnTo>
                    <a:pt x="14698" y="17227"/>
                  </a:lnTo>
                  <a:cubicBezTo>
                    <a:pt x="14698" y="17226"/>
                    <a:pt x="14698" y="17226"/>
                    <a:pt x="14698" y="1722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32"/>
            <p:cNvSpPr/>
            <p:nvPr/>
          </p:nvSpPr>
          <p:spPr>
            <a:xfrm>
              <a:off x="2396715" y="2719226"/>
              <a:ext cx="462725" cy="840937"/>
            </a:xfrm>
            <a:custGeom>
              <a:avLst/>
              <a:gdLst/>
              <a:ahLst/>
              <a:cxnLst/>
              <a:rect l="l" t="t" r="r" b="b"/>
              <a:pathLst>
                <a:path w="14115" h="25652" extrusionOk="0">
                  <a:moveTo>
                    <a:pt x="7058" y="1"/>
                  </a:moveTo>
                  <a:cubicBezTo>
                    <a:pt x="3529" y="1"/>
                    <a:pt x="1" y="4206"/>
                    <a:pt x="1" y="12616"/>
                  </a:cubicBezTo>
                  <a:lnTo>
                    <a:pt x="1" y="25652"/>
                  </a:lnTo>
                  <a:lnTo>
                    <a:pt x="14115" y="25652"/>
                  </a:lnTo>
                  <a:lnTo>
                    <a:pt x="14115" y="12616"/>
                  </a:lnTo>
                  <a:cubicBezTo>
                    <a:pt x="14115" y="4206"/>
                    <a:pt x="10586" y="1"/>
                    <a:pt x="705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32"/>
            <p:cNvSpPr/>
            <p:nvPr/>
          </p:nvSpPr>
          <p:spPr>
            <a:xfrm>
              <a:off x="2458640" y="2719292"/>
              <a:ext cx="400799" cy="840871"/>
            </a:xfrm>
            <a:custGeom>
              <a:avLst/>
              <a:gdLst/>
              <a:ahLst/>
              <a:cxnLst/>
              <a:rect l="l" t="t" r="r" b="b"/>
              <a:pathLst>
                <a:path w="12226" h="25650" extrusionOk="0">
                  <a:moveTo>
                    <a:pt x="5171" y="1"/>
                  </a:moveTo>
                  <a:cubicBezTo>
                    <a:pt x="3261" y="1"/>
                    <a:pt x="1352" y="1232"/>
                    <a:pt x="1" y="3695"/>
                  </a:cubicBezTo>
                  <a:cubicBezTo>
                    <a:pt x="1206" y="2277"/>
                    <a:pt x="2655" y="1568"/>
                    <a:pt x="4104" y="1568"/>
                  </a:cubicBezTo>
                  <a:cubicBezTo>
                    <a:pt x="7632" y="1568"/>
                    <a:pt x="11160" y="5772"/>
                    <a:pt x="11160" y="14181"/>
                  </a:cubicBezTo>
                  <a:lnTo>
                    <a:pt x="11160" y="25650"/>
                  </a:lnTo>
                  <a:lnTo>
                    <a:pt x="12226" y="25650"/>
                  </a:lnTo>
                  <a:lnTo>
                    <a:pt x="12226" y="12614"/>
                  </a:lnTo>
                  <a:cubicBezTo>
                    <a:pt x="12226" y="4205"/>
                    <a:pt x="8699" y="1"/>
                    <a:pt x="5171" y="1"/>
                  </a:cubicBez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32"/>
            <p:cNvSpPr/>
            <p:nvPr/>
          </p:nvSpPr>
          <p:spPr>
            <a:xfrm>
              <a:off x="2613667" y="3232200"/>
              <a:ext cx="240591" cy="65827"/>
            </a:xfrm>
            <a:custGeom>
              <a:avLst/>
              <a:gdLst/>
              <a:ahLst/>
              <a:cxnLst/>
              <a:rect l="l" t="t" r="r" b="b"/>
              <a:pathLst>
                <a:path w="7339" h="2008" extrusionOk="0">
                  <a:moveTo>
                    <a:pt x="71" y="0"/>
                  </a:moveTo>
                  <a:cubicBezTo>
                    <a:pt x="32" y="0"/>
                    <a:pt x="0" y="32"/>
                    <a:pt x="0" y="70"/>
                  </a:cubicBezTo>
                  <a:lnTo>
                    <a:pt x="0" y="1938"/>
                  </a:lnTo>
                  <a:cubicBezTo>
                    <a:pt x="0" y="1976"/>
                    <a:pt x="32" y="2007"/>
                    <a:pt x="71" y="2007"/>
                  </a:cubicBezTo>
                  <a:lnTo>
                    <a:pt x="7269" y="2007"/>
                  </a:lnTo>
                  <a:cubicBezTo>
                    <a:pt x="7307" y="2007"/>
                    <a:pt x="7338" y="1976"/>
                    <a:pt x="7338" y="1938"/>
                  </a:cubicBezTo>
                  <a:lnTo>
                    <a:pt x="7338" y="70"/>
                  </a:lnTo>
                  <a:cubicBezTo>
                    <a:pt x="7338" y="32"/>
                    <a:pt x="7307" y="0"/>
                    <a:pt x="7269" y="0"/>
                  </a:cubicBez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32"/>
            <p:cNvSpPr/>
            <p:nvPr/>
          </p:nvSpPr>
          <p:spPr>
            <a:xfrm>
              <a:off x="2426678" y="2760499"/>
              <a:ext cx="402766" cy="758423"/>
            </a:xfrm>
            <a:custGeom>
              <a:avLst/>
              <a:gdLst/>
              <a:ahLst/>
              <a:cxnLst/>
              <a:rect l="l" t="t" r="r" b="b"/>
              <a:pathLst>
                <a:path w="12286" h="23135" extrusionOk="0">
                  <a:moveTo>
                    <a:pt x="6144" y="369"/>
                  </a:moveTo>
                  <a:cubicBezTo>
                    <a:pt x="7637" y="369"/>
                    <a:pt x="9036" y="1331"/>
                    <a:pt x="10082" y="3078"/>
                  </a:cubicBezTo>
                  <a:cubicBezTo>
                    <a:pt x="11283" y="5084"/>
                    <a:pt x="11917" y="7954"/>
                    <a:pt x="11917" y="11381"/>
                  </a:cubicBezTo>
                  <a:lnTo>
                    <a:pt x="11917" y="22766"/>
                  </a:lnTo>
                  <a:lnTo>
                    <a:pt x="369" y="22766"/>
                  </a:lnTo>
                  <a:lnTo>
                    <a:pt x="369" y="11381"/>
                  </a:lnTo>
                  <a:cubicBezTo>
                    <a:pt x="369" y="3814"/>
                    <a:pt x="3362" y="369"/>
                    <a:pt x="6144" y="369"/>
                  </a:cubicBezTo>
                  <a:close/>
                  <a:moveTo>
                    <a:pt x="6144" y="0"/>
                  </a:moveTo>
                  <a:cubicBezTo>
                    <a:pt x="3185" y="0"/>
                    <a:pt x="0" y="3561"/>
                    <a:pt x="0" y="11381"/>
                  </a:cubicBezTo>
                  <a:lnTo>
                    <a:pt x="0" y="23135"/>
                  </a:lnTo>
                  <a:lnTo>
                    <a:pt x="12286" y="23135"/>
                  </a:lnTo>
                  <a:lnTo>
                    <a:pt x="12286" y="11381"/>
                  </a:lnTo>
                  <a:cubicBezTo>
                    <a:pt x="12286" y="3561"/>
                    <a:pt x="9102" y="0"/>
                    <a:pt x="61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32"/>
            <p:cNvSpPr/>
            <p:nvPr/>
          </p:nvSpPr>
          <p:spPr>
            <a:xfrm>
              <a:off x="2567903" y="3377163"/>
              <a:ext cx="120345" cy="103330"/>
            </a:xfrm>
            <a:custGeom>
              <a:avLst/>
              <a:gdLst/>
              <a:ahLst/>
              <a:cxnLst/>
              <a:rect l="l" t="t" r="r" b="b"/>
              <a:pathLst>
                <a:path w="3671" h="3152" extrusionOk="0">
                  <a:moveTo>
                    <a:pt x="1836" y="0"/>
                  </a:moveTo>
                  <a:cubicBezTo>
                    <a:pt x="822" y="0"/>
                    <a:pt x="1" y="822"/>
                    <a:pt x="1" y="1833"/>
                  </a:cubicBezTo>
                  <a:lnTo>
                    <a:pt x="1" y="3152"/>
                  </a:lnTo>
                  <a:lnTo>
                    <a:pt x="3671" y="3152"/>
                  </a:lnTo>
                  <a:lnTo>
                    <a:pt x="3671" y="1833"/>
                  </a:lnTo>
                  <a:cubicBezTo>
                    <a:pt x="3671" y="822"/>
                    <a:pt x="2849" y="0"/>
                    <a:pt x="18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32"/>
            <p:cNvSpPr/>
            <p:nvPr/>
          </p:nvSpPr>
          <p:spPr>
            <a:xfrm>
              <a:off x="2460738" y="3464593"/>
              <a:ext cx="19637" cy="19637"/>
            </a:xfrm>
            <a:custGeom>
              <a:avLst/>
              <a:gdLst/>
              <a:ahLst/>
              <a:cxnLst/>
              <a:rect l="l" t="t" r="r" b="b"/>
              <a:pathLst>
                <a:path w="599" h="599" extrusionOk="0">
                  <a:moveTo>
                    <a:pt x="299" y="0"/>
                  </a:moveTo>
                  <a:cubicBezTo>
                    <a:pt x="135" y="0"/>
                    <a:pt x="0" y="134"/>
                    <a:pt x="0" y="299"/>
                  </a:cubicBezTo>
                  <a:cubicBezTo>
                    <a:pt x="0" y="465"/>
                    <a:pt x="135" y="598"/>
                    <a:pt x="299" y="598"/>
                  </a:cubicBezTo>
                  <a:cubicBezTo>
                    <a:pt x="464" y="598"/>
                    <a:pt x="598" y="465"/>
                    <a:pt x="598" y="299"/>
                  </a:cubicBezTo>
                  <a:cubicBezTo>
                    <a:pt x="598" y="134"/>
                    <a:pt x="464" y="0"/>
                    <a:pt x="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32"/>
            <p:cNvSpPr/>
            <p:nvPr/>
          </p:nvSpPr>
          <p:spPr>
            <a:xfrm>
              <a:off x="2778856" y="3464593"/>
              <a:ext cx="19637" cy="19637"/>
            </a:xfrm>
            <a:custGeom>
              <a:avLst/>
              <a:gdLst/>
              <a:ahLst/>
              <a:cxnLst/>
              <a:rect l="l" t="t" r="r" b="b"/>
              <a:pathLst>
                <a:path w="599" h="599" extrusionOk="0">
                  <a:moveTo>
                    <a:pt x="300" y="0"/>
                  </a:moveTo>
                  <a:cubicBezTo>
                    <a:pt x="135" y="0"/>
                    <a:pt x="1" y="134"/>
                    <a:pt x="1" y="299"/>
                  </a:cubicBezTo>
                  <a:cubicBezTo>
                    <a:pt x="1" y="465"/>
                    <a:pt x="135" y="598"/>
                    <a:pt x="300" y="598"/>
                  </a:cubicBezTo>
                  <a:cubicBezTo>
                    <a:pt x="464" y="598"/>
                    <a:pt x="599" y="465"/>
                    <a:pt x="599" y="299"/>
                  </a:cubicBezTo>
                  <a:cubicBezTo>
                    <a:pt x="599" y="134"/>
                    <a:pt x="464" y="0"/>
                    <a:pt x="3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32"/>
            <p:cNvSpPr/>
            <p:nvPr/>
          </p:nvSpPr>
          <p:spPr>
            <a:xfrm>
              <a:off x="2460738" y="3315860"/>
              <a:ext cx="19637" cy="19571"/>
            </a:xfrm>
            <a:custGeom>
              <a:avLst/>
              <a:gdLst/>
              <a:ahLst/>
              <a:cxnLst/>
              <a:rect l="l" t="t" r="r" b="b"/>
              <a:pathLst>
                <a:path w="599" h="597" extrusionOk="0">
                  <a:moveTo>
                    <a:pt x="299" y="0"/>
                  </a:moveTo>
                  <a:cubicBezTo>
                    <a:pt x="135" y="0"/>
                    <a:pt x="0" y="133"/>
                    <a:pt x="0" y="299"/>
                  </a:cubicBezTo>
                  <a:cubicBezTo>
                    <a:pt x="0" y="464"/>
                    <a:pt x="135" y="597"/>
                    <a:pt x="299" y="597"/>
                  </a:cubicBezTo>
                  <a:cubicBezTo>
                    <a:pt x="464" y="597"/>
                    <a:pt x="598" y="464"/>
                    <a:pt x="598" y="299"/>
                  </a:cubicBezTo>
                  <a:cubicBezTo>
                    <a:pt x="598" y="133"/>
                    <a:pt x="464" y="0"/>
                    <a:pt x="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32"/>
            <p:cNvSpPr/>
            <p:nvPr/>
          </p:nvSpPr>
          <p:spPr>
            <a:xfrm>
              <a:off x="2778856" y="3315860"/>
              <a:ext cx="19637" cy="19571"/>
            </a:xfrm>
            <a:custGeom>
              <a:avLst/>
              <a:gdLst/>
              <a:ahLst/>
              <a:cxnLst/>
              <a:rect l="l" t="t" r="r" b="b"/>
              <a:pathLst>
                <a:path w="599" h="597" extrusionOk="0">
                  <a:moveTo>
                    <a:pt x="300" y="0"/>
                  </a:moveTo>
                  <a:cubicBezTo>
                    <a:pt x="135" y="0"/>
                    <a:pt x="1" y="133"/>
                    <a:pt x="1" y="299"/>
                  </a:cubicBezTo>
                  <a:cubicBezTo>
                    <a:pt x="1" y="464"/>
                    <a:pt x="135" y="597"/>
                    <a:pt x="300" y="597"/>
                  </a:cubicBezTo>
                  <a:cubicBezTo>
                    <a:pt x="464" y="597"/>
                    <a:pt x="599" y="464"/>
                    <a:pt x="599" y="299"/>
                  </a:cubicBezTo>
                  <a:cubicBezTo>
                    <a:pt x="599" y="133"/>
                    <a:pt x="464" y="0"/>
                    <a:pt x="3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32"/>
            <p:cNvSpPr/>
            <p:nvPr/>
          </p:nvSpPr>
          <p:spPr>
            <a:xfrm>
              <a:off x="2460738" y="3167095"/>
              <a:ext cx="19637" cy="19637"/>
            </a:xfrm>
            <a:custGeom>
              <a:avLst/>
              <a:gdLst/>
              <a:ahLst/>
              <a:cxnLst/>
              <a:rect l="l" t="t" r="r" b="b"/>
              <a:pathLst>
                <a:path w="599" h="599" extrusionOk="0">
                  <a:moveTo>
                    <a:pt x="299" y="0"/>
                  </a:moveTo>
                  <a:cubicBezTo>
                    <a:pt x="135" y="0"/>
                    <a:pt x="0" y="133"/>
                    <a:pt x="0" y="299"/>
                  </a:cubicBezTo>
                  <a:cubicBezTo>
                    <a:pt x="0" y="464"/>
                    <a:pt x="135" y="598"/>
                    <a:pt x="299" y="598"/>
                  </a:cubicBezTo>
                  <a:cubicBezTo>
                    <a:pt x="464" y="598"/>
                    <a:pt x="598" y="464"/>
                    <a:pt x="598" y="299"/>
                  </a:cubicBezTo>
                  <a:cubicBezTo>
                    <a:pt x="598" y="133"/>
                    <a:pt x="464" y="0"/>
                    <a:pt x="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32"/>
            <p:cNvSpPr/>
            <p:nvPr/>
          </p:nvSpPr>
          <p:spPr>
            <a:xfrm>
              <a:off x="2778856" y="3167095"/>
              <a:ext cx="19637" cy="19637"/>
            </a:xfrm>
            <a:custGeom>
              <a:avLst/>
              <a:gdLst/>
              <a:ahLst/>
              <a:cxnLst/>
              <a:rect l="l" t="t" r="r" b="b"/>
              <a:pathLst>
                <a:path w="599" h="599" extrusionOk="0">
                  <a:moveTo>
                    <a:pt x="300" y="0"/>
                  </a:moveTo>
                  <a:cubicBezTo>
                    <a:pt x="135" y="0"/>
                    <a:pt x="1" y="133"/>
                    <a:pt x="1" y="299"/>
                  </a:cubicBezTo>
                  <a:cubicBezTo>
                    <a:pt x="1" y="464"/>
                    <a:pt x="135" y="598"/>
                    <a:pt x="300" y="598"/>
                  </a:cubicBezTo>
                  <a:cubicBezTo>
                    <a:pt x="464" y="598"/>
                    <a:pt x="599" y="464"/>
                    <a:pt x="599" y="299"/>
                  </a:cubicBezTo>
                  <a:cubicBezTo>
                    <a:pt x="599" y="133"/>
                    <a:pt x="464" y="0"/>
                    <a:pt x="3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32"/>
            <p:cNvSpPr/>
            <p:nvPr/>
          </p:nvSpPr>
          <p:spPr>
            <a:xfrm>
              <a:off x="2460738" y="3018330"/>
              <a:ext cx="19637" cy="19637"/>
            </a:xfrm>
            <a:custGeom>
              <a:avLst/>
              <a:gdLst/>
              <a:ahLst/>
              <a:cxnLst/>
              <a:rect l="l" t="t" r="r" b="b"/>
              <a:pathLst>
                <a:path w="599" h="599" extrusionOk="0">
                  <a:moveTo>
                    <a:pt x="299" y="0"/>
                  </a:moveTo>
                  <a:cubicBezTo>
                    <a:pt x="135" y="0"/>
                    <a:pt x="0" y="133"/>
                    <a:pt x="0" y="299"/>
                  </a:cubicBezTo>
                  <a:cubicBezTo>
                    <a:pt x="0" y="464"/>
                    <a:pt x="135" y="598"/>
                    <a:pt x="299" y="598"/>
                  </a:cubicBezTo>
                  <a:cubicBezTo>
                    <a:pt x="464" y="598"/>
                    <a:pt x="598" y="464"/>
                    <a:pt x="598" y="299"/>
                  </a:cubicBezTo>
                  <a:cubicBezTo>
                    <a:pt x="598" y="133"/>
                    <a:pt x="464" y="0"/>
                    <a:pt x="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32"/>
            <p:cNvSpPr/>
            <p:nvPr/>
          </p:nvSpPr>
          <p:spPr>
            <a:xfrm>
              <a:off x="2778856" y="3018330"/>
              <a:ext cx="19637" cy="19637"/>
            </a:xfrm>
            <a:custGeom>
              <a:avLst/>
              <a:gdLst/>
              <a:ahLst/>
              <a:cxnLst/>
              <a:rect l="l" t="t" r="r" b="b"/>
              <a:pathLst>
                <a:path w="599" h="599" extrusionOk="0">
                  <a:moveTo>
                    <a:pt x="300" y="0"/>
                  </a:moveTo>
                  <a:cubicBezTo>
                    <a:pt x="135" y="0"/>
                    <a:pt x="1" y="133"/>
                    <a:pt x="1" y="299"/>
                  </a:cubicBezTo>
                  <a:cubicBezTo>
                    <a:pt x="1" y="464"/>
                    <a:pt x="135" y="598"/>
                    <a:pt x="300" y="598"/>
                  </a:cubicBezTo>
                  <a:cubicBezTo>
                    <a:pt x="464" y="598"/>
                    <a:pt x="599" y="464"/>
                    <a:pt x="599" y="299"/>
                  </a:cubicBezTo>
                  <a:cubicBezTo>
                    <a:pt x="599" y="133"/>
                    <a:pt x="464" y="0"/>
                    <a:pt x="3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32"/>
            <p:cNvSpPr/>
            <p:nvPr/>
          </p:nvSpPr>
          <p:spPr>
            <a:xfrm>
              <a:off x="2498962" y="2893660"/>
              <a:ext cx="19637" cy="19637"/>
            </a:xfrm>
            <a:custGeom>
              <a:avLst/>
              <a:gdLst/>
              <a:ahLst/>
              <a:cxnLst/>
              <a:rect l="l" t="t" r="r" b="b"/>
              <a:pathLst>
                <a:path w="599" h="599" extrusionOk="0">
                  <a:moveTo>
                    <a:pt x="299" y="1"/>
                  </a:moveTo>
                  <a:cubicBezTo>
                    <a:pt x="133" y="1"/>
                    <a:pt x="0" y="135"/>
                    <a:pt x="0" y="300"/>
                  </a:cubicBezTo>
                  <a:cubicBezTo>
                    <a:pt x="0" y="464"/>
                    <a:pt x="133" y="599"/>
                    <a:pt x="299" y="599"/>
                  </a:cubicBezTo>
                  <a:cubicBezTo>
                    <a:pt x="464" y="599"/>
                    <a:pt x="598" y="464"/>
                    <a:pt x="598" y="300"/>
                  </a:cubicBezTo>
                  <a:cubicBezTo>
                    <a:pt x="598" y="135"/>
                    <a:pt x="464" y="1"/>
                    <a:pt x="2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32"/>
            <p:cNvSpPr/>
            <p:nvPr/>
          </p:nvSpPr>
          <p:spPr>
            <a:xfrm>
              <a:off x="2617830" y="2796199"/>
              <a:ext cx="19571" cy="19637"/>
            </a:xfrm>
            <a:custGeom>
              <a:avLst/>
              <a:gdLst/>
              <a:ahLst/>
              <a:cxnLst/>
              <a:rect l="l" t="t" r="r" b="b"/>
              <a:pathLst>
                <a:path w="597" h="599" extrusionOk="0">
                  <a:moveTo>
                    <a:pt x="299" y="0"/>
                  </a:moveTo>
                  <a:cubicBezTo>
                    <a:pt x="133" y="0"/>
                    <a:pt x="0" y="133"/>
                    <a:pt x="0" y="299"/>
                  </a:cubicBezTo>
                  <a:cubicBezTo>
                    <a:pt x="0" y="464"/>
                    <a:pt x="133" y="598"/>
                    <a:pt x="299" y="598"/>
                  </a:cubicBezTo>
                  <a:cubicBezTo>
                    <a:pt x="464" y="598"/>
                    <a:pt x="597" y="464"/>
                    <a:pt x="597" y="299"/>
                  </a:cubicBezTo>
                  <a:cubicBezTo>
                    <a:pt x="597" y="133"/>
                    <a:pt x="464" y="0"/>
                    <a:pt x="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32"/>
            <p:cNvSpPr/>
            <p:nvPr/>
          </p:nvSpPr>
          <p:spPr>
            <a:xfrm>
              <a:off x="2736632" y="2893660"/>
              <a:ext cx="19637" cy="19637"/>
            </a:xfrm>
            <a:custGeom>
              <a:avLst/>
              <a:gdLst/>
              <a:ahLst/>
              <a:cxnLst/>
              <a:rect l="l" t="t" r="r" b="b"/>
              <a:pathLst>
                <a:path w="599" h="599" extrusionOk="0">
                  <a:moveTo>
                    <a:pt x="300" y="1"/>
                  </a:moveTo>
                  <a:cubicBezTo>
                    <a:pt x="135" y="1"/>
                    <a:pt x="1" y="135"/>
                    <a:pt x="1" y="300"/>
                  </a:cubicBezTo>
                  <a:cubicBezTo>
                    <a:pt x="1" y="464"/>
                    <a:pt x="135" y="599"/>
                    <a:pt x="300" y="599"/>
                  </a:cubicBezTo>
                  <a:cubicBezTo>
                    <a:pt x="466" y="599"/>
                    <a:pt x="599" y="464"/>
                    <a:pt x="599" y="300"/>
                  </a:cubicBezTo>
                  <a:cubicBezTo>
                    <a:pt x="599" y="135"/>
                    <a:pt x="466" y="1"/>
                    <a:pt x="3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32"/>
            <p:cNvSpPr/>
            <p:nvPr/>
          </p:nvSpPr>
          <p:spPr>
            <a:xfrm>
              <a:off x="2614716" y="3219874"/>
              <a:ext cx="425877" cy="55534"/>
            </a:xfrm>
            <a:custGeom>
              <a:avLst/>
              <a:gdLst/>
              <a:ahLst/>
              <a:cxnLst/>
              <a:rect l="l" t="t" r="r" b="b"/>
              <a:pathLst>
                <a:path w="12991" h="1694" extrusionOk="0">
                  <a:moveTo>
                    <a:pt x="57" y="0"/>
                  </a:moveTo>
                  <a:cubicBezTo>
                    <a:pt x="26" y="0"/>
                    <a:pt x="0" y="26"/>
                    <a:pt x="0" y="58"/>
                  </a:cubicBezTo>
                  <a:lnTo>
                    <a:pt x="0" y="1636"/>
                  </a:lnTo>
                  <a:cubicBezTo>
                    <a:pt x="0" y="1667"/>
                    <a:pt x="26" y="1693"/>
                    <a:pt x="57" y="1693"/>
                  </a:cubicBezTo>
                  <a:lnTo>
                    <a:pt x="12933" y="1693"/>
                  </a:lnTo>
                  <a:cubicBezTo>
                    <a:pt x="12965" y="1693"/>
                    <a:pt x="12991" y="1667"/>
                    <a:pt x="12991" y="1636"/>
                  </a:cubicBezTo>
                  <a:lnTo>
                    <a:pt x="12991" y="58"/>
                  </a:lnTo>
                  <a:cubicBezTo>
                    <a:pt x="12991" y="26"/>
                    <a:pt x="12965" y="0"/>
                    <a:pt x="129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32"/>
            <p:cNvSpPr/>
            <p:nvPr/>
          </p:nvSpPr>
          <p:spPr>
            <a:xfrm>
              <a:off x="2960698" y="3233741"/>
              <a:ext cx="65631" cy="103330"/>
            </a:xfrm>
            <a:custGeom>
              <a:avLst/>
              <a:gdLst/>
              <a:ahLst/>
              <a:cxnLst/>
              <a:rect l="l" t="t" r="r" b="b"/>
              <a:pathLst>
                <a:path w="2002" h="3152" extrusionOk="0">
                  <a:moveTo>
                    <a:pt x="1" y="0"/>
                  </a:moveTo>
                  <a:lnTo>
                    <a:pt x="1" y="3064"/>
                  </a:lnTo>
                  <a:cubicBezTo>
                    <a:pt x="1" y="3113"/>
                    <a:pt x="40" y="3152"/>
                    <a:pt x="88" y="3152"/>
                  </a:cubicBezTo>
                  <a:lnTo>
                    <a:pt x="1914" y="3152"/>
                  </a:lnTo>
                  <a:cubicBezTo>
                    <a:pt x="1962" y="3152"/>
                    <a:pt x="2002" y="3113"/>
                    <a:pt x="2002" y="3064"/>
                  </a:cubicBezTo>
                  <a:lnTo>
                    <a:pt x="200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32"/>
            <p:cNvSpPr/>
            <p:nvPr/>
          </p:nvSpPr>
          <p:spPr>
            <a:xfrm>
              <a:off x="2902543" y="3198271"/>
              <a:ext cx="57599" cy="99757"/>
            </a:xfrm>
            <a:custGeom>
              <a:avLst/>
              <a:gdLst/>
              <a:ahLst/>
              <a:cxnLst/>
              <a:rect l="l" t="t" r="r" b="b"/>
              <a:pathLst>
                <a:path w="1757" h="3043" extrusionOk="0">
                  <a:moveTo>
                    <a:pt x="61" y="1"/>
                  </a:moveTo>
                  <a:cubicBezTo>
                    <a:pt x="27" y="1"/>
                    <a:pt x="0" y="27"/>
                    <a:pt x="0" y="60"/>
                  </a:cubicBezTo>
                  <a:lnTo>
                    <a:pt x="0" y="3042"/>
                  </a:lnTo>
                  <a:lnTo>
                    <a:pt x="1757" y="3042"/>
                  </a:lnTo>
                  <a:lnTo>
                    <a:pt x="1757" y="60"/>
                  </a:lnTo>
                  <a:cubicBezTo>
                    <a:pt x="1757" y="27"/>
                    <a:pt x="1729" y="1"/>
                    <a:pt x="16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32"/>
            <p:cNvSpPr/>
            <p:nvPr/>
          </p:nvSpPr>
          <p:spPr>
            <a:xfrm>
              <a:off x="2635795" y="3234528"/>
              <a:ext cx="24685" cy="24685"/>
            </a:xfrm>
            <a:custGeom>
              <a:avLst/>
              <a:gdLst/>
              <a:ahLst/>
              <a:cxnLst/>
              <a:rect l="l" t="t" r="r" b="b"/>
              <a:pathLst>
                <a:path w="753" h="753" extrusionOk="0">
                  <a:moveTo>
                    <a:pt x="376" y="0"/>
                  </a:moveTo>
                  <a:cubicBezTo>
                    <a:pt x="168" y="0"/>
                    <a:pt x="0" y="168"/>
                    <a:pt x="0" y="376"/>
                  </a:cubicBezTo>
                  <a:cubicBezTo>
                    <a:pt x="0" y="583"/>
                    <a:pt x="168" y="752"/>
                    <a:pt x="376" y="752"/>
                  </a:cubicBezTo>
                  <a:cubicBezTo>
                    <a:pt x="583" y="752"/>
                    <a:pt x="752" y="583"/>
                    <a:pt x="752" y="376"/>
                  </a:cubicBezTo>
                  <a:cubicBezTo>
                    <a:pt x="752" y="168"/>
                    <a:pt x="583" y="0"/>
                    <a:pt x="3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32"/>
            <p:cNvSpPr/>
            <p:nvPr/>
          </p:nvSpPr>
          <p:spPr>
            <a:xfrm>
              <a:off x="2569444" y="2353247"/>
              <a:ext cx="518980" cy="58648"/>
            </a:xfrm>
            <a:custGeom>
              <a:avLst/>
              <a:gdLst/>
              <a:ahLst/>
              <a:cxnLst/>
              <a:rect l="l" t="t" r="r" b="b"/>
              <a:pathLst>
                <a:path w="15831" h="1789" extrusionOk="0">
                  <a:moveTo>
                    <a:pt x="1" y="1"/>
                  </a:moveTo>
                  <a:cubicBezTo>
                    <a:pt x="206" y="640"/>
                    <a:pt x="522" y="1241"/>
                    <a:pt x="934" y="1789"/>
                  </a:cubicBezTo>
                  <a:lnTo>
                    <a:pt x="14897" y="1789"/>
                  </a:lnTo>
                  <a:cubicBezTo>
                    <a:pt x="15309" y="1241"/>
                    <a:pt x="15625" y="640"/>
                    <a:pt x="15830" y="1"/>
                  </a:cubicBez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32"/>
            <p:cNvSpPr/>
            <p:nvPr/>
          </p:nvSpPr>
          <p:spPr>
            <a:xfrm>
              <a:off x="2950896" y="1903411"/>
              <a:ext cx="135326" cy="132900"/>
            </a:xfrm>
            <a:custGeom>
              <a:avLst/>
              <a:gdLst/>
              <a:ahLst/>
              <a:cxnLst/>
              <a:rect l="l" t="t" r="r" b="b"/>
              <a:pathLst>
                <a:path w="4128" h="4054" extrusionOk="0">
                  <a:moveTo>
                    <a:pt x="3575" y="0"/>
                  </a:moveTo>
                  <a:cubicBezTo>
                    <a:pt x="3271" y="0"/>
                    <a:pt x="3024" y="245"/>
                    <a:pt x="3021" y="550"/>
                  </a:cubicBezTo>
                  <a:cubicBezTo>
                    <a:pt x="3015" y="1345"/>
                    <a:pt x="2683" y="2108"/>
                    <a:pt x="2006" y="2528"/>
                  </a:cubicBezTo>
                  <a:cubicBezTo>
                    <a:pt x="1607" y="2776"/>
                    <a:pt x="1215" y="2904"/>
                    <a:pt x="842" y="2939"/>
                  </a:cubicBezTo>
                  <a:cubicBezTo>
                    <a:pt x="330" y="2985"/>
                    <a:pt x="1" y="3511"/>
                    <a:pt x="238" y="3966"/>
                  </a:cubicBezTo>
                  <a:cubicBezTo>
                    <a:pt x="250" y="3990"/>
                    <a:pt x="263" y="4012"/>
                    <a:pt x="275" y="4035"/>
                  </a:cubicBezTo>
                  <a:cubicBezTo>
                    <a:pt x="392" y="4047"/>
                    <a:pt x="508" y="4053"/>
                    <a:pt x="626" y="4053"/>
                  </a:cubicBezTo>
                  <a:cubicBezTo>
                    <a:pt x="2547" y="4053"/>
                    <a:pt x="4111" y="2499"/>
                    <a:pt x="4126" y="581"/>
                  </a:cubicBezTo>
                  <a:cubicBezTo>
                    <a:pt x="4128" y="328"/>
                    <a:pt x="3978" y="92"/>
                    <a:pt x="3735" y="23"/>
                  </a:cubicBezTo>
                  <a:cubicBezTo>
                    <a:pt x="3681" y="7"/>
                    <a:pt x="3627" y="0"/>
                    <a:pt x="35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32"/>
            <p:cNvSpPr/>
            <p:nvPr/>
          </p:nvSpPr>
          <p:spPr>
            <a:xfrm>
              <a:off x="1734287" y="1903411"/>
              <a:ext cx="135359" cy="132900"/>
            </a:xfrm>
            <a:custGeom>
              <a:avLst/>
              <a:gdLst/>
              <a:ahLst/>
              <a:cxnLst/>
              <a:rect l="l" t="t" r="r" b="b"/>
              <a:pathLst>
                <a:path w="4129" h="4054" extrusionOk="0">
                  <a:moveTo>
                    <a:pt x="3575" y="0"/>
                  </a:moveTo>
                  <a:cubicBezTo>
                    <a:pt x="3270" y="0"/>
                    <a:pt x="3023" y="245"/>
                    <a:pt x="3021" y="550"/>
                  </a:cubicBezTo>
                  <a:cubicBezTo>
                    <a:pt x="3016" y="1345"/>
                    <a:pt x="2682" y="2108"/>
                    <a:pt x="2006" y="2528"/>
                  </a:cubicBezTo>
                  <a:cubicBezTo>
                    <a:pt x="1607" y="2776"/>
                    <a:pt x="1216" y="2904"/>
                    <a:pt x="841" y="2939"/>
                  </a:cubicBezTo>
                  <a:cubicBezTo>
                    <a:pt x="331" y="2985"/>
                    <a:pt x="0" y="3511"/>
                    <a:pt x="239" y="3966"/>
                  </a:cubicBezTo>
                  <a:cubicBezTo>
                    <a:pt x="251" y="3990"/>
                    <a:pt x="263" y="4012"/>
                    <a:pt x="275" y="4035"/>
                  </a:cubicBezTo>
                  <a:cubicBezTo>
                    <a:pt x="391" y="4047"/>
                    <a:pt x="508" y="4053"/>
                    <a:pt x="627" y="4053"/>
                  </a:cubicBezTo>
                  <a:cubicBezTo>
                    <a:pt x="2546" y="4053"/>
                    <a:pt x="4111" y="2499"/>
                    <a:pt x="4126" y="581"/>
                  </a:cubicBezTo>
                  <a:cubicBezTo>
                    <a:pt x="4129" y="328"/>
                    <a:pt x="3978" y="92"/>
                    <a:pt x="3735" y="23"/>
                  </a:cubicBezTo>
                  <a:cubicBezTo>
                    <a:pt x="3680" y="7"/>
                    <a:pt x="3627" y="0"/>
                    <a:pt x="35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32"/>
            <p:cNvSpPr/>
            <p:nvPr/>
          </p:nvSpPr>
          <p:spPr>
            <a:xfrm>
              <a:off x="1874529" y="1970877"/>
              <a:ext cx="947906" cy="29176"/>
            </a:xfrm>
            <a:custGeom>
              <a:avLst/>
              <a:gdLst/>
              <a:ahLst/>
              <a:cxnLst/>
              <a:rect l="l" t="t" r="r" b="b"/>
              <a:pathLst>
                <a:path w="28915" h="890" extrusionOk="0">
                  <a:moveTo>
                    <a:pt x="14457" y="0"/>
                  </a:moveTo>
                  <a:cubicBezTo>
                    <a:pt x="8731" y="0"/>
                    <a:pt x="3580" y="343"/>
                    <a:pt x="0" y="890"/>
                  </a:cubicBezTo>
                  <a:lnTo>
                    <a:pt x="28914" y="890"/>
                  </a:lnTo>
                  <a:cubicBezTo>
                    <a:pt x="25337" y="343"/>
                    <a:pt x="20184" y="0"/>
                    <a:pt x="14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32"/>
            <p:cNvSpPr/>
            <p:nvPr/>
          </p:nvSpPr>
          <p:spPr>
            <a:xfrm>
              <a:off x="1742385" y="106100"/>
              <a:ext cx="1004259" cy="508916"/>
            </a:xfrm>
            <a:custGeom>
              <a:avLst/>
              <a:gdLst/>
              <a:ahLst/>
              <a:cxnLst/>
              <a:rect l="l" t="t" r="r" b="b"/>
              <a:pathLst>
                <a:path w="30634" h="15524" extrusionOk="0">
                  <a:moveTo>
                    <a:pt x="1" y="1"/>
                  </a:moveTo>
                  <a:cubicBezTo>
                    <a:pt x="10146" y="1725"/>
                    <a:pt x="17140" y="5360"/>
                    <a:pt x="17140" y="9566"/>
                  </a:cubicBezTo>
                  <a:cubicBezTo>
                    <a:pt x="17140" y="11774"/>
                    <a:pt x="15211" y="13823"/>
                    <a:pt x="11913" y="15524"/>
                  </a:cubicBezTo>
                  <a:lnTo>
                    <a:pt x="27652" y="15524"/>
                  </a:lnTo>
                  <a:cubicBezTo>
                    <a:pt x="22537" y="13621"/>
                    <a:pt x="19397" y="11064"/>
                    <a:pt x="19397" y="8248"/>
                  </a:cubicBezTo>
                  <a:cubicBezTo>
                    <a:pt x="19397" y="4921"/>
                    <a:pt x="23778" y="1950"/>
                    <a:pt x="30633" y="1"/>
                  </a:cubicBez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32"/>
            <p:cNvSpPr/>
            <p:nvPr/>
          </p:nvSpPr>
          <p:spPr>
            <a:xfrm>
              <a:off x="3158472" y="1821292"/>
              <a:ext cx="78711" cy="202039"/>
            </a:xfrm>
            <a:custGeom>
              <a:avLst/>
              <a:gdLst/>
              <a:ahLst/>
              <a:cxnLst/>
              <a:rect l="l" t="t" r="r" b="b"/>
              <a:pathLst>
                <a:path w="2401" h="6163" extrusionOk="0">
                  <a:moveTo>
                    <a:pt x="378" y="1"/>
                  </a:moveTo>
                  <a:lnTo>
                    <a:pt x="1" y="5912"/>
                  </a:lnTo>
                  <a:lnTo>
                    <a:pt x="1037" y="6162"/>
                  </a:lnTo>
                  <a:lnTo>
                    <a:pt x="2400" y="101"/>
                  </a:lnTo>
                  <a:lnTo>
                    <a:pt x="37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32"/>
            <p:cNvSpPr/>
            <p:nvPr/>
          </p:nvSpPr>
          <p:spPr>
            <a:xfrm>
              <a:off x="2581475" y="3399291"/>
              <a:ext cx="81923" cy="70384"/>
            </a:xfrm>
            <a:custGeom>
              <a:avLst/>
              <a:gdLst/>
              <a:ahLst/>
              <a:cxnLst/>
              <a:rect l="l" t="t" r="r" b="b"/>
              <a:pathLst>
                <a:path w="2499" h="2147" extrusionOk="0">
                  <a:moveTo>
                    <a:pt x="1250" y="0"/>
                  </a:moveTo>
                  <a:cubicBezTo>
                    <a:pt x="559" y="0"/>
                    <a:pt x="1" y="559"/>
                    <a:pt x="1" y="1249"/>
                  </a:cubicBezTo>
                  <a:lnTo>
                    <a:pt x="1" y="2146"/>
                  </a:lnTo>
                  <a:lnTo>
                    <a:pt x="2499" y="2146"/>
                  </a:lnTo>
                  <a:lnTo>
                    <a:pt x="2499" y="1249"/>
                  </a:lnTo>
                  <a:cubicBezTo>
                    <a:pt x="2499" y="559"/>
                    <a:pt x="1940" y="0"/>
                    <a:pt x="12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32"/>
            <p:cNvSpPr/>
            <p:nvPr/>
          </p:nvSpPr>
          <p:spPr>
            <a:xfrm>
              <a:off x="2520795" y="2988564"/>
              <a:ext cx="33832" cy="159257"/>
            </a:xfrm>
            <a:custGeom>
              <a:avLst/>
              <a:gdLst/>
              <a:ahLst/>
              <a:cxnLst/>
              <a:rect l="l" t="t" r="r" b="b"/>
              <a:pathLst>
                <a:path w="1032" h="4858" extrusionOk="0">
                  <a:moveTo>
                    <a:pt x="517" y="1"/>
                  </a:moveTo>
                  <a:cubicBezTo>
                    <a:pt x="231" y="1"/>
                    <a:pt x="0" y="232"/>
                    <a:pt x="0" y="517"/>
                  </a:cubicBezTo>
                  <a:lnTo>
                    <a:pt x="0" y="4342"/>
                  </a:lnTo>
                  <a:cubicBezTo>
                    <a:pt x="0" y="4626"/>
                    <a:pt x="231" y="4857"/>
                    <a:pt x="517" y="4857"/>
                  </a:cubicBezTo>
                  <a:cubicBezTo>
                    <a:pt x="801" y="4857"/>
                    <a:pt x="1032" y="4626"/>
                    <a:pt x="1032" y="4342"/>
                  </a:cubicBezTo>
                  <a:lnTo>
                    <a:pt x="1032" y="517"/>
                  </a:lnTo>
                  <a:cubicBezTo>
                    <a:pt x="1032" y="232"/>
                    <a:pt x="801" y="1"/>
                    <a:pt x="5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32"/>
            <p:cNvSpPr/>
            <p:nvPr/>
          </p:nvSpPr>
          <p:spPr>
            <a:xfrm>
              <a:off x="2525876" y="3006889"/>
              <a:ext cx="17768" cy="122607"/>
            </a:xfrm>
            <a:custGeom>
              <a:avLst/>
              <a:gdLst/>
              <a:ahLst/>
              <a:cxnLst/>
              <a:rect l="l" t="t" r="r" b="b"/>
              <a:pathLst>
                <a:path w="542" h="3740" extrusionOk="0">
                  <a:moveTo>
                    <a:pt x="271" y="1"/>
                  </a:moveTo>
                  <a:cubicBezTo>
                    <a:pt x="122" y="1"/>
                    <a:pt x="1" y="121"/>
                    <a:pt x="1" y="271"/>
                  </a:cubicBezTo>
                  <a:lnTo>
                    <a:pt x="1" y="3469"/>
                  </a:lnTo>
                  <a:cubicBezTo>
                    <a:pt x="1" y="3619"/>
                    <a:pt x="122" y="3740"/>
                    <a:pt x="271" y="3740"/>
                  </a:cubicBezTo>
                  <a:cubicBezTo>
                    <a:pt x="421" y="3740"/>
                    <a:pt x="541" y="3619"/>
                    <a:pt x="541" y="3469"/>
                  </a:cubicBezTo>
                  <a:lnTo>
                    <a:pt x="541" y="271"/>
                  </a:lnTo>
                  <a:cubicBezTo>
                    <a:pt x="541" y="121"/>
                    <a:pt x="421" y="1"/>
                    <a:pt x="2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32"/>
            <p:cNvSpPr/>
            <p:nvPr/>
          </p:nvSpPr>
          <p:spPr>
            <a:xfrm>
              <a:off x="2581049" y="2988564"/>
              <a:ext cx="33832" cy="159257"/>
            </a:xfrm>
            <a:custGeom>
              <a:avLst/>
              <a:gdLst/>
              <a:ahLst/>
              <a:cxnLst/>
              <a:rect l="l" t="t" r="r" b="b"/>
              <a:pathLst>
                <a:path w="1032" h="4858" extrusionOk="0">
                  <a:moveTo>
                    <a:pt x="517" y="1"/>
                  </a:moveTo>
                  <a:cubicBezTo>
                    <a:pt x="231" y="1"/>
                    <a:pt x="0" y="232"/>
                    <a:pt x="0" y="517"/>
                  </a:cubicBezTo>
                  <a:lnTo>
                    <a:pt x="0" y="4342"/>
                  </a:lnTo>
                  <a:cubicBezTo>
                    <a:pt x="0" y="4626"/>
                    <a:pt x="231" y="4857"/>
                    <a:pt x="517" y="4857"/>
                  </a:cubicBezTo>
                  <a:cubicBezTo>
                    <a:pt x="801" y="4857"/>
                    <a:pt x="1032" y="4626"/>
                    <a:pt x="1032" y="4342"/>
                  </a:cubicBezTo>
                  <a:lnTo>
                    <a:pt x="1032" y="517"/>
                  </a:lnTo>
                  <a:cubicBezTo>
                    <a:pt x="1032" y="232"/>
                    <a:pt x="801" y="1"/>
                    <a:pt x="5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32"/>
            <p:cNvSpPr/>
            <p:nvPr/>
          </p:nvSpPr>
          <p:spPr>
            <a:xfrm>
              <a:off x="2586130" y="3006889"/>
              <a:ext cx="17768" cy="122607"/>
            </a:xfrm>
            <a:custGeom>
              <a:avLst/>
              <a:gdLst/>
              <a:ahLst/>
              <a:cxnLst/>
              <a:rect l="l" t="t" r="r" b="b"/>
              <a:pathLst>
                <a:path w="542" h="3740" extrusionOk="0">
                  <a:moveTo>
                    <a:pt x="271" y="1"/>
                  </a:moveTo>
                  <a:cubicBezTo>
                    <a:pt x="121" y="1"/>
                    <a:pt x="1" y="121"/>
                    <a:pt x="1" y="271"/>
                  </a:cubicBezTo>
                  <a:lnTo>
                    <a:pt x="1" y="3469"/>
                  </a:lnTo>
                  <a:cubicBezTo>
                    <a:pt x="1" y="3619"/>
                    <a:pt x="121" y="3740"/>
                    <a:pt x="271" y="3740"/>
                  </a:cubicBezTo>
                  <a:cubicBezTo>
                    <a:pt x="420" y="3740"/>
                    <a:pt x="541" y="3619"/>
                    <a:pt x="541" y="3469"/>
                  </a:cubicBezTo>
                  <a:lnTo>
                    <a:pt x="541" y="271"/>
                  </a:lnTo>
                  <a:cubicBezTo>
                    <a:pt x="541" y="121"/>
                    <a:pt x="420" y="1"/>
                    <a:pt x="2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32"/>
            <p:cNvSpPr/>
            <p:nvPr/>
          </p:nvSpPr>
          <p:spPr>
            <a:xfrm>
              <a:off x="2641302" y="2988564"/>
              <a:ext cx="33832" cy="159257"/>
            </a:xfrm>
            <a:custGeom>
              <a:avLst/>
              <a:gdLst/>
              <a:ahLst/>
              <a:cxnLst/>
              <a:rect l="l" t="t" r="r" b="b"/>
              <a:pathLst>
                <a:path w="1032" h="4858" extrusionOk="0">
                  <a:moveTo>
                    <a:pt x="515" y="1"/>
                  </a:moveTo>
                  <a:cubicBezTo>
                    <a:pt x="231" y="1"/>
                    <a:pt x="0" y="232"/>
                    <a:pt x="0" y="517"/>
                  </a:cubicBezTo>
                  <a:lnTo>
                    <a:pt x="0" y="4342"/>
                  </a:lnTo>
                  <a:cubicBezTo>
                    <a:pt x="0" y="4626"/>
                    <a:pt x="231" y="4857"/>
                    <a:pt x="515" y="4857"/>
                  </a:cubicBezTo>
                  <a:cubicBezTo>
                    <a:pt x="800" y="4857"/>
                    <a:pt x="1031" y="4626"/>
                    <a:pt x="1031" y="4342"/>
                  </a:cubicBezTo>
                  <a:lnTo>
                    <a:pt x="1031" y="517"/>
                  </a:lnTo>
                  <a:cubicBezTo>
                    <a:pt x="1031" y="232"/>
                    <a:pt x="800" y="1"/>
                    <a:pt x="5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32"/>
            <p:cNvSpPr/>
            <p:nvPr/>
          </p:nvSpPr>
          <p:spPr>
            <a:xfrm>
              <a:off x="2646383" y="3006889"/>
              <a:ext cx="17768" cy="122607"/>
            </a:xfrm>
            <a:custGeom>
              <a:avLst/>
              <a:gdLst/>
              <a:ahLst/>
              <a:cxnLst/>
              <a:rect l="l" t="t" r="r" b="b"/>
              <a:pathLst>
                <a:path w="542" h="3740" extrusionOk="0">
                  <a:moveTo>
                    <a:pt x="271" y="1"/>
                  </a:moveTo>
                  <a:cubicBezTo>
                    <a:pt x="121" y="1"/>
                    <a:pt x="1" y="121"/>
                    <a:pt x="1" y="271"/>
                  </a:cubicBezTo>
                  <a:lnTo>
                    <a:pt x="1" y="3469"/>
                  </a:lnTo>
                  <a:cubicBezTo>
                    <a:pt x="1" y="3619"/>
                    <a:pt x="121" y="3740"/>
                    <a:pt x="271" y="3740"/>
                  </a:cubicBezTo>
                  <a:cubicBezTo>
                    <a:pt x="420" y="3740"/>
                    <a:pt x="541" y="3619"/>
                    <a:pt x="541" y="3469"/>
                  </a:cubicBezTo>
                  <a:lnTo>
                    <a:pt x="541" y="271"/>
                  </a:lnTo>
                  <a:cubicBezTo>
                    <a:pt x="541" y="121"/>
                    <a:pt x="420" y="1"/>
                    <a:pt x="2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32"/>
            <p:cNvSpPr/>
            <p:nvPr/>
          </p:nvSpPr>
          <p:spPr>
            <a:xfrm>
              <a:off x="2701523" y="2988564"/>
              <a:ext cx="33864" cy="159257"/>
            </a:xfrm>
            <a:custGeom>
              <a:avLst/>
              <a:gdLst/>
              <a:ahLst/>
              <a:cxnLst/>
              <a:rect l="l" t="t" r="r" b="b"/>
              <a:pathLst>
                <a:path w="1033" h="4858" extrusionOk="0">
                  <a:moveTo>
                    <a:pt x="516" y="1"/>
                  </a:moveTo>
                  <a:cubicBezTo>
                    <a:pt x="232" y="1"/>
                    <a:pt x="1" y="232"/>
                    <a:pt x="1" y="517"/>
                  </a:cubicBezTo>
                  <a:lnTo>
                    <a:pt x="1" y="4342"/>
                  </a:lnTo>
                  <a:cubicBezTo>
                    <a:pt x="1" y="4626"/>
                    <a:pt x="232" y="4857"/>
                    <a:pt x="516" y="4857"/>
                  </a:cubicBezTo>
                  <a:cubicBezTo>
                    <a:pt x="801" y="4857"/>
                    <a:pt x="1032" y="4626"/>
                    <a:pt x="1032" y="4342"/>
                  </a:cubicBezTo>
                  <a:lnTo>
                    <a:pt x="1032" y="517"/>
                  </a:lnTo>
                  <a:cubicBezTo>
                    <a:pt x="1032" y="232"/>
                    <a:pt x="801" y="1"/>
                    <a:pt x="5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32"/>
            <p:cNvSpPr/>
            <p:nvPr/>
          </p:nvSpPr>
          <p:spPr>
            <a:xfrm>
              <a:off x="2706637" y="3006889"/>
              <a:ext cx="17768" cy="122607"/>
            </a:xfrm>
            <a:custGeom>
              <a:avLst/>
              <a:gdLst/>
              <a:ahLst/>
              <a:cxnLst/>
              <a:rect l="l" t="t" r="r" b="b"/>
              <a:pathLst>
                <a:path w="542" h="3740" extrusionOk="0">
                  <a:moveTo>
                    <a:pt x="271" y="1"/>
                  </a:moveTo>
                  <a:cubicBezTo>
                    <a:pt x="121" y="1"/>
                    <a:pt x="0" y="121"/>
                    <a:pt x="0" y="271"/>
                  </a:cubicBezTo>
                  <a:lnTo>
                    <a:pt x="0" y="3469"/>
                  </a:lnTo>
                  <a:cubicBezTo>
                    <a:pt x="0" y="3619"/>
                    <a:pt x="121" y="3740"/>
                    <a:pt x="271" y="3740"/>
                  </a:cubicBezTo>
                  <a:cubicBezTo>
                    <a:pt x="420" y="3740"/>
                    <a:pt x="541" y="3619"/>
                    <a:pt x="541" y="3469"/>
                  </a:cubicBezTo>
                  <a:lnTo>
                    <a:pt x="541" y="271"/>
                  </a:lnTo>
                  <a:cubicBezTo>
                    <a:pt x="541" y="121"/>
                    <a:pt x="420" y="1"/>
                    <a:pt x="2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4" name="Google Shape;1774;p32"/>
          <p:cNvSpPr/>
          <p:nvPr/>
        </p:nvSpPr>
        <p:spPr>
          <a:xfrm>
            <a:off x="6692501" y="4835532"/>
            <a:ext cx="1659300" cy="47400"/>
          </a:xfrm>
          <a:prstGeom prst="ellipse">
            <a:avLst/>
          </a:prstGeom>
          <a:solidFill>
            <a:srgbClr val="000000">
              <a:alpha val="2516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32"/>
          <p:cNvSpPr/>
          <p:nvPr/>
        </p:nvSpPr>
        <p:spPr>
          <a:xfrm>
            <a:off x="6929838" y="2455600"/>
            <a:ext cx="1218000" cy="1218000"/>
          </a:xfrm>
          <a:prstGeom prst="ellipse">
            <a:avLst/>
          </a:prstGeom>
          <a:gradFill>
            <a:gsLst>
              <a:gs pos="0">
                <a:schemeClr val="accent3"/>
              </a:gs>
              <a:gs pos="64000">
                <a:srgbClr val="FFFFFF">
                  <a:alpha val="0"/>
                </a:srgbClr>
              </a:gs>
              <a:gs pos="100000">
                <a:srgbClr val="FFFFFF">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76" name="Google Shape;1776;p32"/>
          <p:cNvGrpSpPr/>
          <p:nvPr/>
        </p:nvGrpSpPr>
        <p:grpSpPr>
          <a:xfrm>
            <a:off x="6121249" y="1759846"/>
            <a:ext cx="2881258" cy="3089900"/>
            <a:chOff x="3800493" y="112460"/>
            <a:chExt cx="2715862" cy="2912527"/>
          </a:xfrm>
        </p:grpSpPr>
        <p:sp>
          <p:nvSpPr>
            <p:cNvPr id="1777" name="Google Shape;1777;p32"/>
            <p:cNvSpPr/>
            <p:nvPr/>
          </p:nvSpPr>
          <p:spPr>
            <a:xfrm>
              <a:off x="5755551" y="1323234"/>
              <a:ext cx="201481" cy="129720"/>
            </a:xfrm>
            <a:custGeom>
              <a:avLst/>
              <a:gdLst/>
              <a:ahLst/>
              <a:cxnLst/>
              <a:rect l="l" t="t" r="r" b="b"/>
              <a:pathLst>
                <a:path w="6146" h="3957" extrusionOk="0">
                  <a:moveTo>
                    <a:pt x="4408" y="0"/>
                  </a:moveTo>
                  <a:cubicBezTo>
                    <a:pt x="3698" y="0"/>
                    <a:pt x="2672" y="368"/>
                    <a:pt x="1167" y="956"/>
                  </a:cubicBezTo>
                  <a:cubicBezTo>
                    <a:pt x="1167" y="956"/>
                    <a:pt x="809" y="864"/>
                    <a:pt x="513" y="864"/>
                  </a:cubicBezTo>
                  <a:cubicBezTo>
                    <a:pt x="228" y="864"/>
                    <a:pt x="0" y="949"/>
                    <a:pt x="206" y="1284"/>
                  </a:cubicBezTo>
                  <a:cubicBezTo>
                    <a:pt x="667" y="1305"/>
                    <a:pt x="1097" y="1348"/>
                    <a:pt x="1097" y="1348"/>
                  </a:cubicBezTo>
                  <a:cubicBezTo>
                    <a:pt x="2711" y="908"/>
                    <a:pt x="3705" y="657"/>
                    <a:pt x="4306" y="657"/>
                  </a:cubicBezTo>
                  <a:cubicBezTo>
                    <a:pt x="4842" y="657"/>
                    <a:pt x="5067" y="856"/>
                    <a:pt x="5143" y="1297"/>
                  </a:cubicBezTo>
                  <a:cubicBezTo>
                    <a:pt x="5265" y="2004"/>
                    <a:pt x="4922" y="2723"/>
                    <a:pt x="3590" y="2723"/>
                  </a:cubicBezTo>
                  <a:cubicBezTo>
                    <a:pt x="3145" y="2723"/>
                    <a:pt x="2591" y="2643"/>
                    <a:pt x="1907" y="2455"/>
                  </a:cubicBezTo>
                  <a:cubicBezTo>
                    <a:pt x="1652" y="2386"/>
                    <a:pt x="1425" y="2321"/>
                    <a:pt x="1209" y="2258"/>
                  </a:cubicBezTo>
                  <a:lnTo>
                    <a:pt x="1209" y="2258"/>
                  </a:lnTo>
                  <a:cubicBezTo>
                    <a:pt x="1375" y="2389"/>
                    <a:pt x="1563" y="2532"/>
                    <a:pt x="1774" y="2688"/>
                  </a:cubicBezTo>
                  <a:cubicBezTo>
                    <a:pt x="3008" y="3595"/>
                    <a:pt x="3931" y="3956"/>
                    <a:pt x="4589" y="3956"/>
                  </a:cubicBezTo>
                  <a:cubicBezTo>
                    <a:pt x="5875" y="3956"/>
                    <a:pt x="6146" y="2575"/>
                    <a:pt x="5738" y="1185"/>
                  </a:cubicBezTo>
                  <a:cubicBezTo>
                    <a:pt x="5493" y="350"/>
                    <a:pt x="5100" y="0"/>
                    <a:pt x="440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32"/>
            <p:cNvSpPr/>
            <p:nvPr/>
          </p:nvSpPr>
          <p:spPr>
            <a:xfrm>
              <a:off x="5782072" y="1404009"/>
              <a:ext cx="256818" cy="186205"/>
            </a:xfrm>
            <a:custGeom>
              <a:avLst/>
              <a:gdLst/>
              <a:ahLst/>
              <a:cxnLst/>
              <a:rect l="l" t="t" r="r" b="b"/>
              <a:pathLst>
                <a:path w="7834" h="5680" extrusionOk="0">
                  <a:moveTo>
                    <a:pt x="232" y="1"/>
                  </a:moveTo>
                  <a:cubicBezTo>
                    <a:pt x="93" y="1"/>
                    <a:pt x="0" y="98"/>
                    <a:pt x="15" y="372"/>
                  </a:cubicBezTo>
                  <a:cubicBezTo>
                    <a:pt x="468" y="656"/>
                    <a:pt x="886" y="952"/>
                    <a:pt x="886" y="952"/>
                  </a:cubicBezTo>
                  <a:cubicBezTo>
                    <a:pt x="5116" y="2063"/>
                    <a:pt x="6415" y="2506"/>
                    <a:pt x="5662" y="3577"/>
                  </a:cubicBezTo>
                  <a:cubicBezTo>
                    <a:pt x="5365" y="3998"/>
                    <a:pt x="4900" y="4293"/>
                    <a:pt x="4273" y="4293"/>
                  </a:cubicBezTo>
                  <a:cubicBezTo>
                    <a:pt x="3465" y="4293"/>
                    <a:pt x="2388" y="3804"/>
                    <a:pt x="1054" y="2467"/>
                  </a:cubicBezTo>
                  <a:cubicBezTo>
                    <a:pt x="840" y="2252"/>
                    <a:pt x="651" y="2060"/>
                    <a:pt x="474" y="1878"/>
                  </a:cubicBezTo>
                  <a:lnTo>
                    <a:pt x="474" y="1878"/>
                  </a:lnTo>
                  <a:cubicBezTo>
                    <a:pt x="563" y="2092"/>
                    <a:pt x="667" y="2328"/>
                    <a:pt x="788" y="2589"/>
                  </a:cubicBezTo>
                  <a:cubicBezTo>
                    <a:pt x="1818" y="4814"/>
                    <a:pt x="3016" y="5680"/>
                    <a:pt x="4104" y="5680"/>
                  </a:cubicBezTo>
                  <a:cubicBezTo>
                    <a:pt x="5089" y="5680"/>
                    <a:pt x="5982" y="4972"/>
                    <a:pt x="6578" y="3921"/>
                  </a:cubicBezTo>
                  <a:cubicBezTo>
                    <a:pt x="7833" y="1708"/>
                    <a:pt x="5838" y="1246"/>
                    <a:pt x="1202" y="592"/>
                  </a:cubicBezTo>
                  <a:cubicBezTo>
                    <a:pt x="1202" y="592"/>
                    <a:pt x="575" y="1"/>
                    <a:pt x="2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32"/>
            <p:cNvSpPr/>
            <p:nvPr/>
          </p:nvSpPr>
          <p:spPr>
            <a:xfrm>
              <a:off x="5115415" y="214773"/>
              <a:ext cx="297304" cy="347265"/>
            </a:xfrm>
            <a:custGeom>
              <a:avLst/>
              <a:gdLst/>
              <a:ahLst/>
              <a:cxnLst/>
              <a:rect l="l" t="t" r="r" b="b"/>
              <a:pathLst>
                <a:path w="9069" h="10593" extrusionOk="0">
                  <a:moveTo>
                    <a:pt x="7598" y="0"/>
                  </a:moveTo>
                  <a:lnTo>
                    <a:pt x="491" y="6716"/>
                  </a:lnTo>
                  <a:cubicBezTo>
                    <a:pt x="491" y="6716"/>
                    <a:pt x="0" y="8285"/>
                    <a:pt x="0" y="8874"/>
                  </a:cubicBezTo>
                  <a:cubicBezTo>
                    <a:pt x="0" y="9461"/>
                    <a:pt x="2558" y="10487"/>
                    <a:pt x="2990" y="10589"/>
                  </a:cubicBezTo>
                  <a:cubicBezTo>
                    <a:pt x="2998" y="10591"/>
                    <a:pt x="3007" y="10592"/>
                    <a:pt x="3016" y="10592"/>
                  </a:cubicBezTo>
                  <a:cubicBezTo>
                    <a:pt x="3926" y="10592"/>
                    <a:pt x="9069" y="932"/>
                    <a:pt x="9069" y="932"/>
                  </a:cubicBezTo>
                  <a:lnTo>
                    <a:pt x="759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32"/>
            <p:cNvSpPr/>
            <p:nvPr/>
          </p:nvSpPr>
          <p:spPr>
            <a:xfrm>
              <a:off x="5004120" y="801146"/>
              <a:ext cx="474887" cy="862770"/>
            </a:xfrm>
            <a:custGeom>
              <a:avLst/>
              <a:gdLst/>
              <a:ahLst/>
              <a:cxnLst/>
              <a:rect l="l" t="t" r="r" b="b"/>
              <a:pathLst>
                <a:path w="14486" h="26318" extrusionOk="0">
                  <a:moveTo>
                    <a:pt x="11400" y="1"/>
                  </a:moveTo>
                  <a:cubicBezTo>
                    <a:pt x="11355" y="1"/>
                    <a:pt x="11310" y="9"/>
                    <a:pt x="11266" y="27"/>
                  </a:cubicBezTo>
                  <a:cubicBezTo>
                    <a:pt x="10164" y="468"/>
                    <a:pt x="5736" y="7347"/>
                    <a:pt x="5074" y="9625"/>
                  </a:cubicBezTo>
                  <a:cubicBezTo>
                    <a:pt x="4413" y="11906"/>
                    <a:pt x="3972" y="16171"/>
                    <a:pt x="3603" y="16978"/>
                  </a:cubicBezTo>
                  <a:cubicBezTo>
                    <a:pt x="3236" y="17788"/>
                    <a:pt x="1766" y="18596"/>
                    <a:pt x="0" y="21391"/>
                  </a:cubicBezTo>
                  <a:lnTo>
                    <a:pt x="4339" y="26317"/>
                  </a:lnTo>
                  <a:cubicBezTo>
                    <a:pt x="4339" y="26317"/>
                    <a:pt x="10589" y="22494"/>
                    <a:pt x="11986" y="20215"/>
                  </a:cubicBezTo>
                  <a:cubicBezTo>
                    <a:pt x="13383" y="17934"/>
                    <a:pt x="14486" y="10435"/>
                    <a:pt x="14191" y="7641"/>
                  </a:cubicBezTo>
                  <a:cubicBezTo>
                    <a:pt x="13910" y="4958"/>
                    <a:pt x="12490" y="1"/>
                    <a:pt x="114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32"/>
            <p:cNvSpPr/>
            <p:nvPr/>
          </p:nvSpPr>
          <p:spPr>
            <a:xfrm>
              <a:off x="5004120" y="801146"/>
              <a:ext cx="474887" cy="862770"/>
            </a:xfrm>
            <a:custGeom>
              <a:avLst/>
              <a:gdLst/>
              <a:ahLst/>
              <a:cxnLst/>
              <a:rect l="l" t="t" r="r" b="b"/>
              <a:pathLst>
                <a:path w="14486" h="26318" extrusionOk="0">
                  <a:moveTo>
                    <a:pt x="11400" y="1"/>
                  </a:moveTo>
                  <a:cubicBezTo>
                    <a:pt x="11355" y="1"/>
                    <a:pt x="11310" y="9"/>
                    <a:pt x="11266" y="27"/>
                  </a:cubicBezTo>
                  <a:cubicBezTo>
                    <a:pt x="10614" y="288"/>
                    <a:pt x="8797" y="2802"/>
                    <a:pt x="7285" y="5285"/>
                  </a:cubicBezTo>
                  <a:cubicBezTo>
                    <a:pt x="7423" y="6200"/>
                    <a:pt x="7498" y="7194"/>
                    <a:pt x="7498" y="8232"/>
                  </a:cubicBezTo>
                  <a:cubicBezTo>
                    <a:pt x="7498" y="12821"/>
                    <a:pt x="6035" y="16541"/>
                    <a:pt x="4230" y="16541"/>
                  </a:cubicBezTo>
                  <a:cubicBezTo>
                    <a:pt x="4072" y="16541"/>
                    <a:pt x="3915" y="16510"/>
                    <a:pt x="3762" y="16454"/>
                  </a:cubicBezTo>
                  <a:cubicBezTo>
                    <a:pt x="3708" y="16685"/>
                    <a:pt x="3655" y="16867"/>
                    <a:pt x="3603" y="16978"/>
                  </a:cubicBezTo>
                  <a:cubicBezTo>
                    <a:pt x="3236" y="17788"/>
                    <a:pt x="1766" y="18596"/>
                    <a:pt x="0" y="21391"/>
                  </a:cubicBezTo>
                  <a:lnTo>
                    <a:pt x="4339" y="26317"/>
                  </a:lnTo>
                  <a:cubicBezTo>
                    <a:pt x="4339" y="26317"/>
                    <a:pt x="10589" y="22494"/>
                    <a:pt x="11986" y="20215"/>
                  </a:cubicBezTo>
                  <a:cubicBezTo>
                    <a:pt x="13383" y="17934"/>
                    <a:pt x="14486" y="10435"/>
                    <a:pt x="14191" y="7641"/>
                  </a:cubicBezTo>
                  <a:cubicBezTo>
                    <a:pt x="13910" y="4958"/>
                    <a:pt x="12490" y="1"/>
                    <a:pt x="11400" y="1"/>
                  </a:cubicBez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32"/>
            <p:cNvSpPr/>
            <p:nvPr/>
          </p:nvSpPr>
          <p:spPr>
            <a:xfrm>
              <a:off x="4861911" y="1418007"/>
              <a:ext cx="385719" cy="368836"/>
            </a:xfrm>
            <a:custGeom>
              <a:avLst/>
              <a:gdLst/>
              <a:ahLst/>
              <a:cxnLst/>
              <a:rect l="l" t="t" r="r" b="b"/>
              <a:pathLst>
                <a:path w="11766" h="11251" extrusionOk="0">
                  <a:moveTo>
                    <a:pt x="5442" y="1"/>
                  </a:moveTo>
                  <a:cubicBezTo>
                    <a:pt x="5442" y="1"/>
                    <a:pt x="1544" y="5073"/>
                    <a:pt x="1" y="8751"/>
                  </a:cubicBezTo>
                  <a:lnTo>
                    <a:pt x="3971" y="11250"/>
                  </a:lnTo>
                  <a:lnTo>
                    <a:pt x="11619" y="7426"/>
                  </a:lnTo>
                  <a:cubicBezTo>
                    <a:pt x="11765" y="3897"/>
                    <a:pt x="5442" y="1"/>
                    <a:pt x="54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32"/>
            <p:cNvSpPr/>
            <p:nvPr/>
          </p:nvSpPr>
          <p:spPr>
            <a:xfrm>
              <a:off x="4861911" y="1418007"/>
              <a:ext cx="316908" cy="316449"/>
            </a:xfrm>
            <a:custGeom>
              <a:avLst/>
              <a:gdLst/>
              <a:ahLst/>
              <a:cxnLst/>
              <a:rect l="l" t="t" r="r" b="b"/>
              <a:pathLst>
                <a:path w="9667" h="9653" extrusionOk="0">
                  <a:moveTo>
                    <a:pt x="5442" y="1"/>
                  </a:moveTo>
                  <a:cubicBezTo>
                    <a:pt x="5442" y="1"/>
                    <a:pt x="1544" y="5073"/>
                    <a:pt x="1" y="8751"/>
                  </a:cubicBezTo>
                  <a:lnTo>
                    <a:pt x="1434" y="9652"/>
                  </a:lnTo>
                  <a:cubicBezTo>
                    <a:pt x="2774" y="9474"/>
                    <a:pt x="4232" y="8956"/>
                    <a:pt x="5625" y="8086"/>
                  </a:cubicBezTo>
                  <a:cubicBezTo>
                    <a:pt x="7653" y="6821"/>
                    <a:pt x="9086" y="5101"/>
                    <a:pt x="9666" y="3459"/>
                  </a:cubicBezTo>
                  <a:cubicBezTo>
                    <a:pt x="7855" y="1488"/>
                    <a:pt x="5442" y="1"/>
                    <a:pt x="5442" y="1"/>
                  </a:cubicBez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32"/>
            <p:cNvSpPr/>
            <p:nvPr/>
          </p:nvSpPr>
          <p:spPr>
            <a:xfrm>
              <a:off x="4710032" y="1692327"/>
              <a:ext cx="328481" cy="241410"/>
            </a:xfrm>
            <a:custGeom>
              <a:avLst/>
              <a:gdLst/>
              <a:ahLst/>
              <a:cxnLst/>
              <a:rect l="l" t="t" r="r" b="b"/>
              <a:pathLst>
                <a:path w="10020" h="7364" extrusionOk="0">
                  <a:moveTo>
                    <a:pt x="4904" y="0"/>
                  </a:moveTo>
                  <a:cubicBezTo>
                    <a:pt x="4039" y="0"/>
                    <a:pt x="2468" y="920"/>
                    <a:pt x="1987" y="1265"/>
                  </a:cubicBezTo>
                  <a:cubicBezTo>
                    <a:pt x="1472" y="1632"/>
                    <a:pt x="1" y="3177"/>
                    <a:pt x="221" y="4133"/>
                  </a:cubicBezTo>
                  <a:cubicBezTo>
                    <a:pt x="442" y="5088"/>
                    <a:pt x="884" y="6117"/>
                    <a:pt x="2061" y="7000"/>
                  </a:cubicBezTo>
                  <a:cubicBezTo>
                    <a:pt x="2412" y="7264"/>
                    <a:pt x="2908" y="7363"/>
                    <a:pt x="3462" y="7363"/>
                  </a:cubicBezTo>
                  <a:cubicBezTo>
                    <a:pt x="4763" y="7363"/>
                    <a:pt x="6382" y="6816"/>
                    <a:pt x="7207" y="6558"/>
                  </a:cubicBezTo>
                  <a:cubicBezTo>
                    <a:pt x="8384" y="6191"/>
                    <a:pt x="8440" y="3429"/>
                    <a:pt x="9210" y="2378"/>
                  </a:cubicBezTo>
                  <a:cubicBezTo>
                    <a:pt x="10019" y="1275"/>
                    <a:pt x="5883" y="161"/>
                    <a:pt x="5075" y="14"/>
                  </a:cubicBezTo>
                  <a:cubicBezTo>
                    <a:pt x="5022" y="5"/>
                    <a:pt x="4964" y="0"/>
                    <a:pt x="49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32"/>
            <p:cNvSpPr/>
            <p:nvPr/>
          </p:nvSpPr>
          <p:spPr>
            <a:xfrm>
              <a:off x="5093681" y="1486292"/>
              <a:ext cx="490590" cy="1443118"/>
            </a:xfrm>
            <a:custGeom>
              <a:avLst/>
              <a:gdLst/>
              <a:ahLst/>
              <a:cxnLst/>
              <a:rect l="l" t="t" r="r" b="b"/>
              <a:pathLst>
                <a:path w="14965" h="44021" extrusionOk="0">
                  <a:moveTo>
                    <a:pt x="5749" y="0"/>
                  </a:moveTo>
                  <a:cubicBezTo>
                    <a:pt x="3066" y="7882"/>
                    <a:pt x="794" y="13554"/>
                    <a:pt x="455" y="19707"/>
                  </a:cubicBezTo>
                  <a:cubicBezTo>
                    <a:pt x="0" y="27940"/>
                    <a:pt x="2379" y="36669"/>
                    <a:pt x="5577" y="44020"/>
                  </a:cubicBezTo>
                  <a:lnTo>
                    <a:pt x="7048" y="43333"/>
                  </a:lnTo>
                  <a:cubicBezTo>
                    <a:pt x="7048" y="43333"/>
                    <a:pt x="8397" y="26961"/>
                    <a:pt x="8690" y="25589"/>
                  </a:cubicBezTo>
                  <a:cubicBezTo>
                    <a:pt x="8984" y="24216"/>
                    <a:pt x="14964" y="6275"/>
                    <a:pt x="14964" y="6275"/>
                  </a:cubicBezTo>
                  <a:lnTo>
                    <a:pt x="574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32"/>
            <p:cNvSpPr/>
            <p:nvPr/>
          </p:nvSpPr>
          <p:spPr>
            <a:xfrm>
              <a:off x="5111547" y="2312400"/>
              <a:ext cx="213316" cy="616999"/>
            </a:xfrm>
            <a:custGeom>
              <a:avLst/>
              <a:gdLst/>
              <a:ahLst/>
              <a:cxnLst/>
              <a:rect l="l" t="t" r="r" b="b"/>
              <a:pathLst>
                <a:path w="6507" h="18821" extrusionOk="0">
                  <a:moveTo>
                    <a:pt x="0" y="1"/>
                  </a:moveTo>
                  <a:lnTo>
                    <a:pt x="0" y="1"/>
                  </a:lnTo>
                  <a:cubicBezTo>
                    <a:pt x="544" y="6518"/>
                    <a:pt x="2539" y="13088"/>
                    <a:pt x="5032" y="18820"/>
                  </a:cubicBezTo>
                  <a:lnTo>
                    <a:pt x="6334" y="18213"/>
                  </a:lnTo>
                  <a:cubicBezTo>
                    <a:pt x="6506" y="16090"/>
                    <a:pt x="6283" y="13289"/>
                    <a:pt x="5621" y="10286"/>
                  </a:cubicBezTo>
                  <a:cubicBezTo>
                    <a:pt x="4340" y="4478"/>
                    <a:pt x="1882" y="32"/>
                    <a:pt x="0" y="1"/>
                  </a:cubicBez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32"/>
            <p:cNvSpPr/>
            <p:nvPr/>
          </p:nvSpPr>
          <p:spPr>
            <a:xfrm>
              <a:off x="5403176" y="1559297"/>
              <a:ext cx="483214" cy="1392535"/>
            </a:xfrm>
            <a:custGeom>
              <a:avLst/>
              <a:gdLst/>
              <a:ahLst/>
              <a:cxnLst/>
              <a:rect l="l" t="t" r="r" b="b"/>
              <a:pathLst>
                <a:path w="14740" h="42478" extrusionOk="0">
                  <a:moveTo>
                    <a:pt x="185" y="1"/>
                  </a:moveTo>
                  <a:lnTo>
                    <a:pt x="185" y="1"/>
                  </a:lnTo>
                  <a:cubicBezTo>
                    <a:pt x="1" y="8092"/>
                    <a:pt x="254" y="16341"/>
                    <a:pt x="1641" y="22442"/>
                  </a:cubicBezTo>
                  <a:cubicBezTo>
                    <a:pt x="2621" y="26755"/>
                    <a:pt x="8157" y="35793"/>
                    <a:pt x="13619" y="42477"/>
                  </a:cubicBezTo>
                  <a:lnTo>
                    <a:pt x="14740" y="42455"/>
                  </a:lnTo>
                  <a:cubicBezTo>
                    <a:pt x="14740" y="42455"/>
                    <a:pt x="11019" y="25115"/>
                    <a:pt x="10916" y="23729"/>
                  </a:cubicBezTo>
                  <a:cubicBezTo>
                    <a:pt x="10720" y="21083"/>
                    <a:pt x="12876" y="102"/>
                    <a:pt x="12876" y="102"/>
                  </a:cubicBezTo>
                  <a:lnTo>
                    <a:pt x="18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32"/>
            <p:cNvSpPr/>
            <p:nvPr/>
          </p:nvSpPr>
          <p:spPr>
            <a:xfrm>
              <a:off x="5070799" y="2866713"/>
              <a:ext cx="292912" cy="158274"/>
            </a:xfrm>
            <a:custGeom>
              <a:avLst/>
              <a:gdLst/>
              <a:ahLst/>
              <a:cxnLst/>
              <a:rect l="l" t="t" r="r" b="b"/>
              <a:pathLst>
                <a:path w="8935" h="4828" extrusionOk="0">
                  <a:moveTo>
                    <a:pt x="7847" y="1"/>
                  </a:moveTo>
                  <a:lnTo>
                    <a:pt x="5879" y="983"/>
                  </a:lnTo>
                  <a:cubicBezTo>
                    <a:pt x="5879" y="983"/>
                    <a:pt x="6177" y="3064"/>
                    <a:pt x="4708" y="3160"/>
                  </a:cubicBezTo>
                  <a:cubicBezTo>
                    <a:pt x="3237" y="3258"/>
                    <a:pt x="197" y="3651"/>
                    <a:pt x="0" y="4827"/>
                  </a:cubicBezTo>
                  <a:lnTo>
                    <a:pt x="8151" y="4827"/>
                  </a:lnTo>
                  <a:cubicBezTo>
                    <a:pt x="8935" y="3357"/>
                    <a:pt x="7847" y="1"/>
                    <a:pt x="78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32"/>
            <p:cNvSpPr/>
            <p:nvPr/>
          </p:nvSpPr>
          <p:spPr>
            <a:xfrm>
              <a:off x="5269262" y="732992"/>
              <a:ext cx="639619" cy="876604"/>
            </a:xfrm>
            <a:custGeom>
              <a:avLst/>
              <a:gdLst/>
              <a:ahLst/>
              <a:cxnLst/>
              <a:rect l="l" t="t" r="r" b="b"/>
              <a:pathLst>
                <a:path w="19511" h="26740" extrusionOk="0">
                  <a:moveTo>
                    <a:pt x="10428" y="0"/>
                  </a:moveTo>
                  <a:cubicBezTo>
                    <a:pt x="9726" y="0"/>
                    <a:pt x="9150" y="37"/>
                    <a:pt x="8825" y="112"/>
                  </a:cubicBezTo>
                  <a:cubicBezTo>
                    <a:pt x="7550" y="405"/>
                    <a:pt x="3334" y="1289"/>
                    <a:pt x="2550" y="3445"/>
                  </a:cubicBezTo>
                  <a:cubicBezTo>
                    <a:pt x="1766" y="5602"/>
                    <a:pt x="1" y="12857"/>
                    <a:pt x="197" y="14720"/>
                  </a:cubicBezTo>
                  <a:cubicBezTo>
                    <a:pt x="393" y="16582"/>
                    <a:pt x="491" y="20602"/>
                    <a:pt x="491" y="20602"/>
                  </a:cubicBezTo>
                  <a:lnTo>
                    <a:pt x="1" y="23837"/>
                  </a:lnTo>
                  <a:cubicBezTo>
                    <a:pt x="2917" y="26239"/>
                    <a:pt x="8136" y="26740"/>
                    <a:pt x="12036" y="26740"/>
                  </a:cubicBezTo>
                  <a:cubicBezTo>
                    <a:pt x="14823" y="26740"/>
                    <a:pt x="16937" y="26484"/>
                    <a:pt x="17060" y="26484"/>
                  </a:cubicBezTo>
                  <a:cubicBezTo>
                    <a:pt x="17354" y="26484"/>
                    <a:pt x="19511" y="16779"/>
                    <a:pt x="19511" y="13837"/>
                  </a:cubicBezTo>
                  <a:cubicBezTo>
                    <a:pt x="19511" y="10896"/>
                    <a:pt x="18334" y="1680"/>
                    <a:pt x="16765" y="896"/>
                  </a:cubicBezTo>
                  <a:cubicBezTo>
                    <a:pt x="15598" y="313"/>
                    <a:pt x="12474" y="0"/>
                    <a:pt x="104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32"/>
            <p:cNvSpPr/>
            <p:nvPr/>
          </p:nvSpPr>
          <p:spPr>
            <a:xfrm>
              <a:off x="5660221" y="926800"/>
              <a:ext cx="248655" cy="498425"/>
            </a:xfrm>
            <a:custGeom>
              <a:avLst/>
              <a:gdLst/>
              <a:ahLst/>
              <a:cxnLst/>
              <a:rect l="l" t="t" r="r" b="b"/>
              <a:pathLst>
                <a:path w="7585" h="15204" extrusionOk="0">
                  <a:moveTo>
                    <a:pt x="2547" y="1"/>
                  </a:moveTo>
                  <a:cubicBezTo>
                    <a:pt x="2016" y="1"/>
                    <a:pt x="1562" y="161"/>
                    <a:pt x="1261" y="572"/>
                  </a:cubicBezTo>
                  <a:cubicBezTo>
                    <a:pt x="0" y="2298"/>
                    <a:pt x="266" y="10858"/>
                    <a:pt x="6500" y="15204"/>
                  </a:cubicBezTo>
                  <a:cubicBezTo>
                    <a:pt x="7064" y="12446"/>
                    <a:pt x="7585" y="9370"/>
                    <a:pt x="7585" y="7925"/>
                  </a:cubicBezTo>
                  <a:cubicBezTo>
                    <a:pt x="7585" y="6646"/>
                    <a:pt x="7361" y="4178"/>
                    <a:pt x="6980" y="1733"/>
                  </a:cubicBezTo>
                  <a:cubicBezTo>
                    <a:pt x="5911" y="1132"/>
                    <a:pt x="3957" y="1"/>
                    <a:pt x="2547" y="1"/>
                  </a:cubicBez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32"/>
            <p:cNvSpPr/>
            <p:nvPr/>
          </p:nvSpPr>
          <p:spPr>
            <a:xfrm>
              <a:off x="5089321" y="722043"/>
              <a:ext cx="668566" cy="1488457"/>
            </a:xfrm>
            <a:custGeom>
              <a:avLst/>
              <a:gdLst/>
              <a:ahLst/>
              <a:cxnLst/>
              <a:rect l="l" t="t" r="r" b="b"/>
              <a:pathLst>
                <a:path w="20394" h="45404" extrusionOk="0">
                  <a:moveTo>
                    <a:pt x="15159" y="1"/>
                  </a:moveTo>
                  <a:cubicBezTo>
                    <a:pt x="14787" y="1"/>
                    <a:pt x="14502" y="19"/>
                    <a:pt x="14350" y="54"/>
                  </a:cubicBezTo>
                  <a:cubicBezTo>
                    <a:pt x="13444" y="262"/>
                    <a:pt x="10707" y="963"/>
                    <a:pt x="9117" y="2014"/>
                  </a:cubicBezTo>
                  <a:cubicBezTo>
                    <a:pt x="4117" y="6230"/>
                    <a:pt x="5588" y="20936"/>
                    <a:pt x="5588" y="20936"/>
                  </a:cubicBezTo>
                  <a:lnTo>
                    <a:pt x="5098" y="23877"/>
                  </a:lnTo>
                  <a:cubicBezTo>
                    <a:pt x="5098" y="23877"/>
                    <a:pt x="0" y="33191"/>
                    <a:pt x="98" y="44270"/>
                  </a:cubicBezTo>
                  <a:cubicBezTo>
                    <a:pt x="2703" y="45152"/>
                    <a:pt x="5685" y="45404"/>
                    <a:pt x="8244" y="45404"/>
                  </a:cubicBezTo>
                  <a:cubicBezTo>
                    <a:pt x="11656" y="45404"/>
                    <a:pt x="14314" y="44956"/>
                    <a:pt x="14314" y="44956"/>
                  </a:cubicBezTo>
                  <a:cubicBezTo>
                    <a:pt x="13823" y="33583"/>
                    <a:pt x="19608" y="19367"/>
                    <a:pt x="19608" y="19367"/>
                  </a:cubicBezTo>
                  <a:cubicBezTo>
                    <a:pt x="16861" y="14607"/>
                    <a:pt x="14240" y="6194"/>
                    <a:pt x="20394" y="711"/>
                  </a:cubicBezTo>
                  <a:cubicBezTo>
                    <a:pt x="18892" y="227"/>
                    <a:pt x="16477" y="1"/>
                    <a:pt x="151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32"/>
            <p:cNvSpPr/>
            <p:nvPr/>
          </p:nvSpPr>
          <p:spPr>
            <a:xfrm>
              <a:off x="5091583" y="1780675"/>
              <a:ext cx="504916" cy="429811"/>
            </a:xfrm>
            <a:custGeom>
              <a:avLst/>
              <a:gdLst/>
              <a:ahLst/>
              <a:cxnLst/>
              <a:rect l="l" t="t" r="r" b="b"/>
              <a:pathLst>
                <a:path w="15402" h="13111" extrusionOk="0">
                  <a:moveTo>
                    <a:pt x="10973" y="0"/>
                  </a:moveTo>
                  <a:cubicBezTo>
                    <a:pt x="7969" y="0"/>
                    <a:pt x="4439" y="1014"/>
                    <a:pt x="1008" y="2952"/>
                  </a:cubicBezTo>
                  <a:cubicBezTo>
                    <a:pt x="411" y="5689"/>
                    <a:pt x="1" y="8756"/>
                    <a:pt x="29" y="11977"/>
                  </a:cubicBezTo>
                  <a:cubicBezTo>
                    <a:pt x="2634" y="12859"/>
                    <a:pt x="5616" y="13111"/>
                    <a:pt x="8175" y="13111"/>
                  </a:cubicBezTo>
                  <a:cubicBezTo>
                    <a:pt x="11587" y="13111"/>
                    <a:pt x="14245" y="12663"/>
                    <a:pt x="14245" y="12663"/>
                  </a:cubicBezTo>
                  <a:cubicBezTo>
                    <a:pt x="14081" y="8868"/>
                    <a:pt x="14616" y="4757"/>
                    <a:pt x="15401" y="962"/>
                  </a:cubicBezTo>
                  <a:cubicBezTo>
                    <a:pt x="14161" y="316"/>
                    <a:pt x="12649" y="0"/>
                    <a:pt x="10973" y="0"/>
                  </a:cubicBez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32"/>
            <p:cNvSpPr/>
            <p:nvPr/>
          </p:nvSpPr>
          <p:spPr>
            <a:xfrm>
              <a:off x="5175013" y="821602"/>
              <a:ext cx="529962" cy="877850"/>
            </a:xfrm>
            <a:custGeom>
              <a:avLst/>
              <a:gdLst/>
              <a:ahLst/>
              <a:cxnLst/>
              <a:rect l="l" t="t" r="r" b="b"/>
              <a:pathLst>
                <a:path w="16166" h="26778" extrusionOk="0">
                  <a:moveTo>
                    <a:pt x="5553" y="1"/>
                  </a:moveTo>
                  <a:lnTo>
                    <a:pt x="5553" y="1"/>
                  </a:lnTo>
                  <a:cubicBezTo>
                    <a:pt x="1702" y="5167"/>
                    <a:pt x="2974" y="17899"/>
                    <a:pt x="2974" y="17899"/>
                  </a:cubicBezTo>
                  <a:lnTo>
                    <a:pt x="2484" y="20840"/>
                  </a:lnTo>
                  <a:cubicBezTo>
                    <a:pt x="2484" y="20840"/>
                    <a:pt x="1245" y="23106"/>
                    <a:pt x="0" y="26728"/>
                  </a:cubicBezTo>
                  <a:cubicBezTo>
                    <a:pt x="291" y="26761"/>
                    <a:pt x="586" y="26777"/>
                    <a:pt x="885" y="26777"/>
                  </a:cubicBezTo>
                  <a:cubicBezTo>
                    <a:pt x="5954" y="26777"/>
                    <a:pt x="12134" y="22098"/>
                    <a:pt x="16165" y="14763"/>
                  </a:cubicBezTo>
                  <a:cubicBezTo>
                    <a:pt x="14663" y="11653"/>
                    <a:pt x="13491" y="7571"/>
                    <a:pt x="14262" y="3745"/>
                  </a:cubicBezTo>
                  <a:lnTo>
                    <a:pt x="14262" y="3745"/>
                  </a:lnTo>
                  <a:cubicBezTo>
                    <a:pt x="12951" y="4023"/>
                    <a:pt x="11720" y="4163"/>
                    <a:pt x="10618" y="4163"/>
                  </a:cubicBezTo>
                  <a:cubicBezTo>
                    <a:pt x="8193" y="4163"/>
                    <a:pt x="6389" y="3485"/>
                    <a:pt x="5721" y="2106"/>
                  </a:cubicBezTo>
                  <a:cubicBezTo>
                    <a:pt x="5420" y="1485"/>
                    <a:pt x="5376" y="773"/>
                    <a:pt x="5553" y="1"/>
                  </a:cubicBez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32"/>
            <p:cNvSpPr/>
            <p:nvPr/>
          </p:nvSpPr>
          <p:spPr>
            <a:xfrm>
              <a:off x="5616260" y="753940"/>
              <a:ext cx="624474" cy="524323"/>
            </a:xfrm>
            <a:custGeom>
              <a:avLst/>
              <a:gdLst/>
              <a:ahLst/>
              <a:cxnLst/>
              <a:rect l="l" t="t" r="r" b="b"/>
              <a:pathLst>
                <a:path w="19049" h="15994" extrusionOk="0">
                  <a:moveTo>
                    <a:pt x="6222" y="1"/>
                  </a:moveTo>
                  <a:cubicBezTo>
                    <a:pt x="6085" y="1"/>
                    <a:pt x="5948" y="12"/>
                    <a:pt x="5813" y="37"/>
                  </a:cubicBezTo>
                  <a:cubicBezTo>
                    <a:pt x="3755" y="404"/>
                    <a:pt x="0" y="7468"/>
                    <a:pt x="2794" y="10631"/>
                  </a:cubicBezTo>
                  <a:cubicBezTo>
                    <a:pt x="7464" y="15914"/>
                    <a:pt x="10411" y="15993"/>
                    <a:pt x="10585" y="15993"/>
                  </a:cubicBezTo>
                  <a:cubicBezTo>
                    <a:pt x="10590" y="15993"/>
                    <a:pt x="10593" y="15993"/>
                    <a:pt x="10593" y="15993"/>
                  </a:cubicBezTo>
                  <a:lnTo>
                    <a:pt x="18681" y="15699"/>
                  </a:lnTo>
                  <a:cubicBezTo>
                    <a:pt x="18681" y="15699"/>
                    <a:pt x="19048" y="14154"/>
                    <a:pt x="18681" y="13346"/>
                  </a:cubicBezTo>
                  <a:cubicBezTo>
                    <a:pt x="18313" y="12536"/>
                    <a:pt x="16549" y="10404"/>
                    <a:pt x="16106" y="9448"/>
                  </a:cubicBezTo>
                  <a:cubicBezTo>
                    <a:pt x="15665" y="8492"/>
                    <a:pt x="15886" y="8051"/>
                    <a:pt x="14563" y="7390"/>
                  </a:cubicBezTo>
                  <a:cubicBezTo>
                    <a:pt x="13240" y="6728"/>
                    <a:pt x="11769" y="4596"/>
                    <a:pt x="10960" y="3419"/>
                  </a:cubicBezTo>
                  <a:cubicBezTo>
                    <a:pt x="10205" y="2320"/>
                    <a:pt x="8165" y="1"/>
                    <a:pt x="62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32"/>
            <p:cNvSpPr/>
            <p:nvPr/>
          </p:nvSpPr>
          <p:spPr>
            <a:xfrm>
              <a:off x="5675366" y="805539"/>
              <a:ext cx="565367" cy="472658"/>
            </a:xfrm>
            <a:custGeom>
              <a:avLst/>
              <a:gdLst/>
              <a:ahLst/>
              <a:cxnLst/>
              <a:rect l="l" t="t" r="r" b="b"/>
              <a:pathLst>
                <a:path w="17246" h="14418" extrusionOk="0">
                  <a:moveTo>
                    <a:pt x="7545" y="0"/>
                  </a:moveTo>
                  <a:lnTo>
                    <a:pt x="7545" y="0"/>
                  </a:lnTo>
                  <a:cubicBezTo>
                    <a:pt x="7858" y="430"/>
                    <a:pt x="8148" y="899"/>
                    <a:pt x="8405" y="1401"/>
                  </a:cubicBezTo>
                  <a:cubicBezTo>
                    <a:pt x="10215" y="4944"/>
                    <a:pt x="9749" y="8806"/>
                    <a:pt x="7363" y="10026"/>
                  </a:cubicBezTo>
                  <a:cubicBezTo>
                    <a:pt x="6870" y="10277"/>
                    <a:pt x="6335" y="10397"/>
                    <a:pt x="5779" y="10397"/>
                  </a:cubicBezTo>
                  <a:cubicBezTo>
                    <a:pt x="3754" y="10397"/>
                    <a:pt x="1459" y="8813"/>
                    <a:pt x="1" y="6257"/>
                  </a:cubicBezTo>
                  <a:lnTo>
                    <a:pt x="1" y="6257"/>
                  </a:lnTo>
                  <a:cubicBezTo>
                    <a:pt x="31" y="7317"/>
                    <a:pt x="322" y="8298"/>
                    <a:pt x="991" y="9057"/>
                  </a:cubicBezTo>
                  <a:cubicBezTo>
                    <a:pt x="5658" y="14337"/>
                    <a:pt x="8605" y="14418"/>
                    <a:pt x="8781" y="14418"/>
                  </a:cubicBezTo>
                  <a:cubicBezTo>
                    <a:pt x="8787" y="14418"/>
                    <a:pt x="8790" y="14418"/>
                    <a:pt x="8790" y="14418"/>
                  </a:cubicBezTo>
                  <a:lnTo>
                    <a:pt x="16878" y="14125"/>
                  </a:lnTo>
                  <a:cubicBezTo>
                    <a:pt x="16878" y="14125"/>
                    <a:pt x="17245" y="12580"/>
                    <a:pt x="16878" y="11772"/>
                  </a:cubicBezTo>
                  <a:cubicBezTo>
                    <a:pt x="16510" y="10962"/>
                    <a:pt x="14746" y="8830"/>
                    <a:pt x="14303" y="7874"/>
                  </a:cubicBezTo>
                  <a:cubicBezTo>
                    <a:pt x="14015" y="7249"/>
                    <a:pt x="14007" y="6844"/>
                    <a:pt x="13669" y="6454"/>
                  </a:cubicBezTo>
                  <a:cubicBezTo>
                    <a:pt x="13491" y="8406"/>
                    <a:pt x="12807" y="9860"/>
                    <a:pt x="11988" y="9860"/>
                  </a:cubicBezTo>
                  <a:cubicBezTo>
                    <a:pt x="11034" y="9860"/>
                    <a:pt x="10261" y="7885"/>
                    <a:pt x="10261" y="5447"/>
                  </a:cubicBezTo>
                  <a:cubicBezTo>
                    <a:pt x="10261" y="4786"/>
                    <a:pt x="10318" y="4159"/>
                    <a:pt x="10421" y="3594"/>
                  </a:cubicBezTo>
                  <a:cubicBezTo>
                    <a:pt x="9927" y="2961"/>
                    <a:pt x="9486" y="2324"/>
                    <a:pt x="9157" y="1845"/>
                  </a:cubicBezTo>
                  <a:cubicBezTo>
                    <a:pt x="8826" y="1364"/>
                    <a:pt x="8251" y="651"/>
                    <a:pt x="7545" y="0"/>
                  </a:cubicBez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32"/>
            <p:cNvSpPr/>
            <p:nvPr/>
          </p:nvSpPr>
          <p:spPr>
            <a:xfrm>
              <a:off x="5905627" y="1156963"/>
              <a:ext cx="337529" cy="222462"/>
            </a:xfrm>
            <a:custGeom>
              <a:avLst/>
              <a:gdLst/>
              <a:ahLst/>
              <a:cxnLst/>
              <a:rect l="l" t="t" r="r" b="b"/>
              <a:pathLst>
                <a:path w="10296" h="6786" extrusionOk="0">
                  <a:moveTo>
                    <a:pt x="5960" y="1"/>
                  </a:moveTo>
                  <a:cubicBezTo>
                    <a:pt x="5415" y="1"/>
                    <a:pt x="4843" y="33"/>
                    <a:pt x="4265" y="96"/>
                  </a:cubicBezTo>
                  <a:cubicBezTo>
                    <a:pt x="1545" y="389"/>
                    <a:pt x="0" y="3110"/>
                    <a:pt x="0" y="3110"/>
                  </a:cubicBezTo>
                  <a:cubicBezTo>
                    <a:pt x="0" y="3110"/>
                    <a:pt x="662" y="4433"/>
                    <a:pt x="1177" y="6198"/>
                  </a:cubicBezTo>
                  <a:lnTo>
                    <a:pt x="8971" y="6786"/>
                  </a:lnTo>
                  <a:cubicBezTo>
                    <a:pt x="8971" y="6786"/>
                    <a:pt x="10295" y="2816"/>
                    <a:pt x="9927" y="1493"/>
                  </a:cubicBezTo>
                  <a:cubicBezTo>
                    <a:pt x="9638" y="450"/>
                    <a:pt x="7980" y="1"/>
                    <a:pt x="5960" y="1"/>
                  </a:cubicBezTo>
                  <a:close/>
                </a:path>
              </a:pathLst>
            </a:custGeom>
            <a:solidFill>
              <a:srgbClr val="493E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32"/>
            <p:cNvSpPr/>
            <p:nvPr/>
          </p:nvSpPr>
          <p:spPr>
            <a:xfrm>
              <a:off x="5905627" y="1205906"/>
              <a:ext cx="347134" cy="313335"/>
            </a:xfrm>
            <a:custGeom>
              <a:avLst/>
              <a:gdLst/>
              <a:ahLst/>
              <a:cxnLst/>
              <a:rect l="l" t="t" r="r" b="b"/>
              <a:pathLst>
                <a:path w="10589" h="9558" extrusionOk="0">
                  <a:moveTo>
                    <a:pt x="5258" y="1"/>
                  </a:moveTo>
                  <a:cubicBezTo>
                    <a:pt x="2954" y="1"/>
                    <a:pt x="0" y="2647"/>
                    <a:pt x="0" y="2647"/>
                  </a:cubicBezTo>
                  <a:cubicBezTo>
                    <a:pt x="0" y="2647"/>
                    <a:pt x="662" y="6397"/>
                    <a:pt x="1030" y="9558"/>
                  </a:cubicBezTo>
                  <a:lnTo>
                    <a:pt x="8089" y="9265"/>
                  </a:lnTo>
                  <a:cubicBezTo>
                    <a:pt x="8089" y="9265"/>
                    <a:pt x="10588" y="2794"/>
                    <a:pt x="10442" y="2499"/>
                  </a:cubicBezTo>
                  <a:cubicBezTo>
                    <a:pt x="10295" y="2206"/>
                    <a:pt x="8235" y="661"/>
                    <a:pt x="5882" y="74"/>
                  </a:cubicBezTo>
                  <a:cubicBezTo>
                    <a:pt x="5682" y="24"/>
                    <a:pt x="5473" y="1"/>
                    <a:pt x="52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32"/>
            <p:cNvSpPr/>
            <p:nvPr/>
          </p:nvSpPr>
          <p:spPr>
            <a:xfrm>
              <a:off x="5905627" y="1275437"/>
              <a:ext cx="56910" cy="243803"/>
            </a:xfrm>
            <a:custGeom>
              <a:avLst/>
              <a:gdLst/>
              <a:ahLst/>
              <a:cxnLst/>
              <a:rect l="l" t="t" r="r" b="b"/>
              <a:pathLst>
                <a:path w="1736" h="7437" extrusionOk="0">
                  <a:moveTo>
                    <a:pt x="641" y="1"/>
                  </a:moveTo>
                  <a:lnTo>
                    <a:pt x="641" y="1"/>
                  </a:lnTo>
                  <a:cubicBezTo>
                    <a:pt x="244" y="309"/>
                    <a:pt x="0" y="526"/>
                    <a:pt x="0" y="526"/>
                  </a:cubicBezTo>
                  <a:cubicBezTo>
                    <a:pt x="0" y="526"/>
                    <a:pt x="662" y="4276"/>
                    <a:pt x="1030" y="7437"/>
                  </a:cubicBezTo>
                  <a:lnTo>
                    <a:pt x="1736" y="7408"/>
                  </a:lnTo>
                  <a:cubicBezTo>
                    <a:pt x="1062" y="5697"/>
                    <a:pt x="638" y="3193"/>
                    <a:pt x="638" y="404"/>
                  </a:cubicBezTo>
                  <a:cubicBezTo>
                    <a:pt x="638" y="268"/>
                    <a:pt x="639" y="133"/>
                    <a:pt x="641" y="1"/>
                  </a:cubicBez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32"/>
            <p:cNvSpPr/>
            <p:nvPr/>
          </p:nvSpPr>
          <p:spPr>
            <a:xfrm>
              <a:off x="6104942" y="1220232"/>
              <a:ext cx="147816" cy="292125"/>
            </a:xfrm>
            <a:custGeom>
              <a:avLst/>
              <a:gdLst/>
              <a:ahLst/>
              <a:cxnLst/>
              <a:rect l="l" t="t" r="r" b="b"/>
              <a:pathLst>
                <a:path w="4509" h="8911" extrusionOk="0">
                  <a:moveTo>
                    <a:pt x="946" y="1"/>
                  </a:moveTo>
                  <a:lnTo>
                    <a:pt x="946" y="1"/>
                  </a:lnTo>
                  <a:cubicBezTo>
                    <a:pt x="1000" y="673"/>
                    <a:pt x="1029" y="1369"/>
                    <a:pt x="1029" y="2088"/>
                  </a:cubicBezTo>
                  <a:cubicBezTo>
                    <a:pt x="1029" y="4780"/>
                    <a:pt x="633" y="7207"/>
                    <a:pt x="0" y="8911"/>
                  </a:cubicBezTo>
                  <a:lnTo>
                    <a:pt x="2009" y="8828"/>
                  </a:lnTo>
                  <a:cubicBezTo>
                    <a:pt x="2009" y="8828"/>
                    <a:pt x="4508" y="2357"/>
                    <a:pt x="4362" y="2062"/>
                  </a:cubicBezTo>
                  <a:cubicBezTo>
                    <a:pt x="4239" y="1817"/>
                    <a:pt x="2788" y="706"/>
                    <a:pt x="946" y="1"/>
                  </a:cubicBez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32"/>
            <p:cNvSpPr/>
            <p:nvPr/>
          </p:nvSpPr>
          <p:spPr>
            <a:xfrm>
              <a:off x="4144377" y="1479047"/>
              <a:ext cx="2371978" cy="462823"/>
            </a:xfrm>
            <a:custGeom>
              <a:avLst/>
              <a:gdLst/>
              <a:ahLst/>
              <a:cxnLst/>
              <a:rect l="l" t="t" r="r" b="b"/>
              <a:pathLst>
                <a:path w="72355" h="14118" extrusionOk="0">
                  <a:moveTo>
                    <a:pt x="71276" y="1"/>
                  </a:moveTo>
                  <a:lnTo>
                    <a:pt x="1" y="13236"/>
                  </a:lnTo>
                  <a:lnTo>
                    <a:pt x="884" y="14118"/>
                  </a:lnTo>
                  <a:lnTo>
                    <a:pt x="72354" y="1374"/>
                  </a:lnTo>
                  <a:lnTo>
                    <a:pt x="7127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32"/>
            <p:cNvSpPr/>
            <p:nvPr/>
          </p:nvSpPr>
          <p:spPr>
            <a:xfrm>
              <a:off x="5941130" y="1512681"/>
              <a:ext cx="359034" cy="113985"/>
            </a:xfrm>
            <a:custGeom>
              <a:avLst/>
              <a:gdLst/>
              <a:ahLst/>
              <a:cxnLst/>
              <a:rect l="l" t="t" r="r" b="b"/>
              <a:pathLst>
                <a:path w="10952" h="3477" extrusionOk="0">
                  <a:moveTo>
                    <a:pt x="10946" y="0"/>
                  </a:moveTo>
                  <a:lnTo>
                    <a:pt x="619" y="1918"/>
                  </a:lnTo>
                  <a:cubicBezTo>
                    <a:pt x="373" y="2439"/>
                    <a:pt x="168" y="2960"/>
                    <a:pt x="0" y="3477"/>
                  </a:cubicBezTo>
                  <a:lnTo>
                    <a:pt x="10824" y="1545"/>
                  </a:lnTo>
                  <a:cubicBezTo>
                    <a:pt x="10911" y="1011"/>
                    <a:pt x="10952" y="491"/>
                    <a:pt x="10946" y="0"/>
                  </a:cubicBez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32"/>
            <p:cNvSpPr/>
            <p:nvPr/>
          </p:nvSpPr>
          <p:spPr>
            <a:xfrm>
              <a:off x="4657351" y="1731502"/>
              <a:ext cx="464233" cy="123951"/>
            </a:xfrm>
            <a:custGeom>
              <a:avLst/>
              <a:gdLst/>
              <a:ahLst/>
              <a:cxnLst/>
              <a:rect l="l" t="t" r="r" b="b"/>
              <a:pathLst>
                <a:path w="14161" h="3781" extrusionOk="0">
                  <a:moveTo>
                    <a:pt x="14160" y="0"/>
                  </a:moveTo>
                  <a:lnTo>
                    <a:pt x="25" y="2625"/>
                  </a:lnTo>
                  <a:cubicBezTo>
                    <a:pt x="1" y="3018"/>
                    <a:pt x="2" y="3403"/>
                    <a:pt x="28" y="3780"/>
                  </a:cubicBezTo>
                  <a:lnTo>
                    <a:pt x="13914" y="1304"/>
                  </a:lnTo>
                  <a:cubicBezTo>
                    <a:pt x="14026" y="866"/>
                    <a:pt x="14107" y="429"/>
                    <a:pt x="14160" y="0"/>
                  </a:cubicBez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32"/>
            <p:cNvSpPr/>
            <p:nvPr/>
          </p:nvSpPr>
          <p:spPr>
            <a:xfrm>
              <a:off x="5898383" y="1477014"/>
              <a:ext cx="296550" cy="234428"/>
            </a:xfrm>
            <a:custGeom>
              <a:avLst/>
              <a:gdLst/>
              <a:ahLst/>
              <a:cxnLst/>
              <a:rect l="l" t="t" r="r" b="b"/>
              <a:pathLst>
                <a:path w="9046" h="7151" extrusionOk="0">
                  <a:moveTo>
                    <a:pt x="4995" y="1"/>
                  </a:moveTo>
                  <a:cubicBezTo>
                    <a:pt x="3361" y="1"/>
                    <a:pt x="1701" y="256"/>
                    <a:pt x="1472" y="332"/>
                  </a:cubicBezTo>
                  <a:cubicBezTo>
                    <a:pt x="1031" y="480"/>
                    <a:pt x="1" y="1877"/>
                    <a:pt x="1" y="2907"/>
                  </a:cubicBezTo>
                  <a:cubicBezTo>
                    <a:pt x="1" y="3935"/>
                    <a:pt x="730" y="5318"/>
                    <a:pt x="1819" y="6890"/>
                  </a:cubicBezTo>
                  <a:cubicBezTo>
                    <a:pt x="1946" y="7073"/>
                    <a:pt x="2240" y="7151"/>
                    <a:pt x="2637" y="7151"/>
                  </a:cubicBezTo>
                  <a:cubicBezTo>
                    <a:pt x="4318" y="7151"/>
                    <a:pt x="7848" y="5766"/>
                    <a:pt x="8384" y="5111"/>
                  </a:cubicBezTo>
                  <a:cubicBezTo>
                    <a:pt x="9045" y="4303"/>
                    <a:pt x="8971" y="2612"/>
                    <a:pt x="8310" y="995"/>
                  </a:cubicBezTo>
                  <a:cubicBezTo>
                    <a:pt x="7992" y="218"/>
                    <a:pt x="6505" y="1"/>
                    <a:pt x="49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32"/>
            <p:cNvSpPr/>
            <p:nvPr/>
          </p:nvSpPr>
          <p:spPr>
            <a:xfrm>
              <a:off x="5330761" y="722043"/>
              <a:ext cx="369590" cy="348216"/>
            </a:xfrm>
            <a:custGeom>
              <a:avLst/>
              <a:gdLst/>
              <a:ahLst/>
              <a:cxnLst/>
              <a:rect l="l" t="t" r="r" b="b"/>
              <a:pathLst>
                <a:path w="11274" h="10622" extrusionOk="0">
                  <a:moveTo>
                    <a:pt x="7787" y="1"/>
                  </a:moveTo>
                  <a:cubicBezTo>
                    <a:pt x="7419" y="1"/>
                    <a:pt x="7136" y="19"/>
                    <a:pt x="6985" y="54"/>
                  </a:cubicBezTo>
                  <a:cubicBezTo>
                    <a:pt x="6160" y="244"/>
                    <a:pt x="3819" y="842"/>
                    <a:pt x="2207" y="1742"/>
                  </a:cubicBezTo>
                  <a:cubicBezTo>
                    <a:pt x="585" y="4916"/>
                    <a:pt x="0" y="10311"/>
                    <a:pt x="0" y="10311"/>
                  </a:cubicBezTo>
                  <a:cubicBezTo>
                    <a:pt x="0" y="10311"/>
                    <a:pt x="828" y="10621"/>
                    <a:pt x="2080" y="10621"/>
                  </a:cubicBezTo>
                  <a:cubicBezTo>
                    <a:pt x="2496" y="10621"/>
                    <a:pt x="2960" y="10587"/>
                    <a:pt x="3456" y="10495"/>
                  </a:cubicBezTo>
                  <a:cubicBezTo>
                    <a:pt x="5441" y="10127"/>
                    <a:pt x="8235" y="8730"/>
                    <a:pt x="8235" y="8730"/>
                  </a:cubicBezTo>
                  <a:cubicBezTo>
                    <a:pt x="8235" y="8730"/>
                    <a:pt x="7702" y="3983"/>
                    <a:pt x="11274" y="309"/>
                  </a:cubicBezTo>
                  <a:cubicBezTo>
                    <a:pt x="10020" y="101"/>
                    <a:pt x="8661" y="1"/>
                    <a:pt x="77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32"/>
            <p:cNvSpPr/>
            <p:nvPr/>
          </p:nvSpPr>
          <p:spPr>
            <a:xfrm>
              <a:off x="5357937" y="722043"/>
              <a:ext cx="342413" cy="244918"/>
            </a:xfrm>
            <a:custGeom>
              <a:avLst/>
              <a:gdLst/>
              <a:ahLst/>
              <a:cxnLst/>
              <a:rect l="l" t="t" r="r" b="b"/>
              <a:pathLst>
                <a:path w="10445" h="7471" extrusionOk="0">
                  <a:moveTo>
                    <a:pt x="6958" y="1"/>
                  </a:moveTo>
                  <a:cubicBezTo>
                    <a:pt x="6590" y="1"/>
                    <a:pt x="6307" y="19"/>
                    <a:pt x="6156" y="54"/>
                  </a:cubicBezTo>
                  <a:cubicBezTo>
                    <a:pt x="5331" y="244"/>
                    <a:pt x="2990" y="842"/>
                    <a:pt x="1378" y="1742"/>
                  </a:cubicBezTo>
                  <a:cubicBezTo>
                    <a:pt x="789" y="2896"/>
                    <a:pt x="337" y="4341"/>
                    <a:pt x="0" y="5715"/>
                  </a:cubicBezTo>
                  <a:cubicBezTo>
                    <a:pt x="778" y="6867"/>
                    <a:pt x="2670" y="7470"/>
                    <a:pt x="5115" y="7470"/>
                  </a:cubicBezTo>
                  <a:cubicBezTo>
                    <a:pt x="5835" y="7470"/>
                    <a:pt x="6603" y="7418"/>
                    <a:pt x="7405" y="7312"/>
                  </a:cubicBezTo>
                  <a:cubicBezTo>
                    <a:pt x="7519" y="5625"/>
                    <a:pt x="8087" y="2734"/>
                    <a:pt x="10445" y="309"/>
                  </a:cubicBezTo>
                  <a:cubicBezTo>
                    <a:pt x="9191" y="101"/>
                    <a:pt x="7832" y="1"/>
                    <a:pt x="6958" y="1"/>
                  </a:cubicBez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32"/>
            <p:cNvSpPr/>
            <p:nvPr/>
          </p:nvSpPr>
          <p:spPr>
            <a:xfrm>
              <a:off x="3800493" y="1899117"/>
              <a:ext cx="418272" cy="342118"/>
            </a:xfrm>
            <a:custGeom>
              <a:avLst/>
              <a:gdLst/>
              <a:ahLst/>
              <a:cxnLst/>
              <a:rect l="l" t="t" r="r" b="b"/>
              <a:pathLst>
                <a:path w="12759" h="10436" extrusionOk="0">
                  <a:moveTo>
                    <a:pt x="12759" y="1"/>
                  </a:moveTo>
                  <a:lnTo>
                    <a:pt x="1" y="2286"/>
                  </a:lnTo>
                  <a:cubicBezTo>
                    <a:pt x="1" y="2286"/>
                    <a:pt x="3134" y="10144"/>
                    <a:pt x="3971" y="10422"/>
                  </a:cubicBezTo>
                  <a:cubicBezTo>
                    <a:pt x="3999" y="10431"/>
                    <a:pt x="4045" y="10436"/>
                    <a:pt x="4109" y="10436"/>
                  </a:cubicBezTo>
                  <a:cubicBezTo>
                    <a:pt x="5298" y="10436"/>
                    <a:pt x="12456" y="8912"/>
                    <a:pt x="12526" y="8633"/>
                  </a:cubicBezTo>
                  <a:cubicBezTo>
                    <a:pt x="12599" y="8338"/>
                    <a:pt x="12759" y="1"/>
                    <a:pt x="127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32"/>
            <p:cNvSpPr/>
            <p:nvPr/>
          </p:nvSpPr>
          <p:spPr>
            <a:xfrm>
              <a:off x="5431992" y="475521"/>
              <a:ext cx="247082" cy="342708"/>
            </a:xfrm>
            <a:custGeom>
              <a:avLst/>
              <a:gdLst/>
              <a:ahLst/>
              <a:cxnLst/>
              <a:rect l="l" t="t" r="r" b="b"/>
              <a:pathLst>
                <a:path w="7537" h="10454" extrusionOk="0">
                  <a:moveTo>
                    <a:pt x="6839" y="0"/>
                  </a:moveTo>
                  <a:lnTo>
                    <a:pt x="294" y="1103"/>
                  </a:lnTo>
                  <a:lnTo>
                    <a:pt x="1" y="8786"/>
                  </a:lnTo>
                  <a:cubicBezTo>
                    <a:pt x="1" y="8786"/>
                    <a:pt x="205" y="10454"/>
                    <a:pt x="1778" y="10454"/>
                  </a:cubicBezTo>
                  <a:cubicBezTo>
                    <a:pt x="1867" y="10454"/>
                    <a:pt x="1961" y="10448"/>
                    <a:pt x="2059" y="10437"/>
                  </a:cubicBezTo>
                  <a:cubicBezTo>
                    <a:pt x="4558" y="10147"/>
                    <a:pt x="7536" y="7758"/>
                    <a:pt x="7536" y="7758"/>
                  </a:cubicBezTo>
                  <a:cubicBezTo>
                    <a:pt x="6913" y="4816"/>
                    <a:pt x="6839" y="0"/>
                    <a:pt x="6839" y="0"/>
                  </a:cubicBezTo>
                  <a:close/>
                </a:path>
              </a:pathLst>
            </a:custGeom>
            <a:solidFill>
              <a:srgbClr val="FFAD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32"/>
            <p:cNvSpPr/>
            <p:nvPr/>
          </p:nvSpPr>
          <p:spPr>
            <a:xfrm>
              <a:off x="5413929" y="701456"/>
              <a:ext cx="291371" cy="155586"/>
            </a:xfrm>
            <a:custGeom>
              <a:avLst/>
              <a:gdLst/>
              <a:ahLst/>
              <a:cxnLst/>
              <a:rect l="l" t="t" r="r" b="b"/>
              <a:pathLst>
                <a:path w="8888" h="4746" extrusionOk="0">
                  <a:moveTo>
                    <a:pt x="331" y="682"/>
                  </a:moveTo>
                  <a:cubicBezTo>
                    <a:pt x="331" y="682"/>
                    <a:pt x="331" y="683"/>
                    <a:pt x="331" y="684"/>
                  </a:cubicBezTo>
                  <a:lnTo>
                    <a:pt x="331" y="684"/>
                  </a:lnTo>
                  <a:lnTo>
                    <a:pt x="331" y="682"/>
                  </a:lnTo>
                  <a:close/>
                  <a:moveTo>
                    <a:pt x="7927" y="1"/>
                  </a:moveTo>
                  <a:cubicBezTo>
                    <a:pt x="7927" y="1"/>
                    <a:pt x="4614" y="2628"/>
                    <a:pt x="2582" y="2628"/>
                  </a:cubicBezTo>
                  <a:cubicBezTo>
                    <a:pt x="2352" y="2628"/>
                    <a:pt x="2139" y="2594"/>
                    <a:pt x="1948" y="2520"/>
                  </a:cubicBezTo>
                  <a:cubicBezTo>
                    <a:pt x="122" y="1803"/>
                    <a:pt x="319" y="739"/>
                    <a:pt x="331" y="684"/>
                  </a:cubicBezTo>
                  <a:lnTo>
                    <a:pt x="331" y="684"/>
                  </a:lnTo>
                  <a:lnTo>
                    <a:pt x="2" y="2193"/>
                  </a:lnTo>
                  <a:cubicBezTo>
                    <a:pt x="2" y="2193"/>
                    <a:pt x="0" y="3109"/>
                    <a:pt x="624" y="4137"/>
                  </a:cubicBezTo>
                  <a:lnTo>
                    <a:pt x="1618" y="3550"/>
                  </a:lnTo>
                  <a:lnTo>
                    <a:pt x="2389" y="4746"/>
                  </a:lnTo>
                  <a:cubicBezTo>
                    <a:pt x="5118" y="4169"/>
                    <a:pt x="7258" y="3167"/>
                    <a:pt x="8888" y="929"/>
                  </a:cubicBezTo>
                  <a:lnTo>
                    <a:pt x="79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32"/>
            <p:cNvSpPr/>
            <p:nvPr/>
          </p:nvSpPr>
          <p:spPr>
            <a:xfrm>
              <a:off x="5287325" y="213756"/>
              <a:ext cx="429123" cy="554844"/>
            </a:xfrm>
            <a:custGeom>
              <a:avLst/>
              <a:gdLst/>
              <a:ahLst/>
              <a:cxnLst/>
              <a:rect l="l" t="t" r="r" b="b"/>
              <a:pathLst>
                <a:path w="13090" h="16925" extrusionOk="0">
                  <a:moveTo>
                    <a:pt x="7110" y="0"/>
                  </a:moveTo>
                  <a:cubicBezTo>
                    <a:pt x="6916" y="0"/>
                    <a:pt x="6715" y="25"/>
                    <a:pt x="6508" y="81"/>
                  </a:cubicBezTo>
                  <a:cubicBezTo>
                    <a:pt x="4891" y="522"/>
                    <a:pt x="2428" y="1331"/>
                    <a:pt x="2648" y="2654"/>
                  </a:cubicBezTo>
                  <a:cubicBezTo>
                    <a:pt x="2648" y="2654"/>
                    <a:pt x="1362" y="2801"/>
                    <a:pt x="1288" y="3536"/>
                  </a:cubicBezTo>
                  <a:cubicBezTo>
                    <a:pt x="1215" y="4272"/>
                    <a:pt x="1620" y="4676"/>
                    <a:pt x="1620" y="4676"/>
                  </a:cubicBezTo>
                  <a:cubicBezTo>
                    <a:pt x="1620" y="4676"/>
                    <a:pt x="1159" y="4354"/>
                    <a:pt x="783" y="4354"/>
                  </a:cubicBezTo>
                  <a:cubicBezTo>
                    <a:pt x="577" y="4354"/>
                    <a:pt x="397" y="4451"/>
                    <a:pt x="332" y="4750"/>
                  </a:cubicBezTo>
                  <a:cubicBezTo>
                    <a:pt x="149" y="5596"/>
                    <a:pt x="921" y="6110"/>
                    <a:pt x="921" y="6110"/>
                  </a:cubicBezTo>
                  <a:cubicBezTo>
                    <a:pt x="921" y="6110"/>
                    <a:pt x="75" y="6699"/>
                    <a:pt x="149" y="7176"/>
                  </a:cubicBezTo>
                  <a:cubicBezTo>
                    <a:pt x="221" y="7655"/>
                    <a:pt x="700" y="8059"/>
                    <a:pt x="700" y="8059"/>
                  </a:cubicBezTo>
                  <a:cubicBezTo>
                    <a:pt x="700" y="8059"/>
                    <a:pt x="1" y="9603"/>
                    <a:pt x="259" y="10081"/>
                  </a:cubicBezTo>
                  <a:cubicBezTo>
                    <a:pt x="516" y="10559"/>
                    <a:pt x="810" y="10853"/>
                    <a:pt x="810" y="10853"/>
                  </a:cubicBezTo>
                  <a:cubicBezTo>
                    <a:pt x="810" y="10853"/>
                    <a:pt x="111" y="12176"/>
                    <a:pt x="369" y="12727"/>
                  </a:cubicBezTo>
                  <a:cubicBezTo>
                    <a:pt x="626" y="13280"/>
                    <a:pt x="1067" y="13647"/>
                    <a:pt x="1067" y="13647"/>
                  </a:cubicBezTo>
                  <a:cubicBezTo>
                    <a:pt x="1067" y="13647"/>
                    <a:pt x="369" y="15044"/>
                    <a:pt x="774" y="15448"/>
                  </a:cubicBezTo>
                  <a:cubicBezTo>
                    <a:pt x="1177" y="15853"/>
                    <a:pt x="1362" y="15963"/>
                    <a:pt x="1362" y="15963"/>
                  </a:cubicBezTo>
                  <a:cubicBezTo>
                    <a:pt x="1362" y="15963"/>
                    <a:pt x="1141" y="16551"/>
                    <a:pt x="1730" y="16845"/>
                  </a:cubicBezTo>
                  <a:cubicBezTo>
                    <a:pt x="1842" y="16902"/>
                    <a:pt x="1986" y="16924"/>
                    <a:pt x="2146" y="16924"/>
                  </a:cubicBezTo>
                  <a:cubicBezTo>
                    <a:pt x="2825" y="16924"/>
                    <a:pt x="3788" y="16515"/>
                    <a:pt x="3788" y="16515"/>
                  </a:cubicBezTo>
                  <a:cubicBezTo>
                    <a:pt x="3788" y="16515"/>
                    <a:pt x="4187" y="16828"/>
                    <a:pt x="4984" y="16828"/>
                  </a:cubicBezTo>
                  <a:cubicBezTo>
                    <a:pt x="5093" y="16828"/>
                    <a:pt x="5208" y="16822"/>
                    <a:pt x="5332" y="16809"/>
                  </a:cubicBezTo>
                  <a:cubicBezTo>
                    <a:pt x="6362" y="16699"/>
                    <a:pt x="7061" y="15963"/>
                    <a:pt x="7061" y="15963"/>
                  </a:cubicBezTo>
                  <a:cubicBezTo>
                    <a:pt x="7061" y="15963"/>
                    <a:pt x="7524" y="16232"/>
                    <a:pt x="8172" y="16232"/>
                  </a:cubicBezTo>
                  <a:cubicBezTo>
                    <a:pt x="8320" y="16232"/>
                    <a:pt x="8477" y="16218"/>
                    <a:pt x="8641" y="16184"/>
                  </a:cubicBezTo>
                  <a:cubicBezTo>
                    <a:pt x="9920" y="15917"/>
                    <a:pt x="10259" y="14529"/>
                    <a:pt x="10259" y="14529"/>
                  </a:cubicBezTo>
                  <a:cubicBezTo>
                    <a:pt x="10259" y="14529"/>
                    <a:pt x="11252" y="13757"/>
                    <a:pt x="11104" y="12875"/>
                  </a:cubicBezTo>
                  <a:cubicBezTo>
                    <a:pt x="10957" y="11993"/>
                    <a:pt x="11839" y="12029"/>
                    <a:pt x="11913" y="11148"/>
                  </a:cubicBezTo>
                  <a:cubicBezTo>
                    <a:pt x="11987" y="10264"/>
                    <a:pt x="11104" y="9677"/>
                    <a:pt x="11104" y="9677"/>
                  </a:cubicBezTo>
                  <a:cubicBezTo>
                    <a:pt x="11104" y="9677"/>
                    <a:pt x="11069" y="9604"/>
                    <a:pt x="11013" y="9498"/>
                  </a:cubicBezTo>
                  <a:cubicBezTo>
                    <a:pt x="11889" y="9328"/>
                    <a:pt x="12208" y="8316"/>
                    <a:pt x="12208" y="8316"/>
                  </a:cubicBezTo>
                  <a:cubicBezTo>
                    <a:pt x="12208" y="8316"/>
                    <a:pt x="13089" y="8059"/>
                    <a:pt x="12612" y="6883"/>
                  </a:cubicBezTo>
                  <a:cubicBezTo>
                    <a:pt x="12134" y="5706"/>
                    <a:pt x="11949" y="5081"/>
                    <a:pt x="11949" y="5081"/>
                  </a:cubicBezTo>
                  <a:cubicBezTo>
                    <a:pt x="11949" y="5081"/>
                    <a:pt x="12636" y="3702"/>
                    <a:pt x="11523" y="3203"/>
                  </a:cubicBezTo>
                  <a:cubicBezTo>
                    <a:pt x="11495" y="3048"/>
                    <a:pt x="11422" y="2888"/>
                    <a:pt x="11288" y="2728"/>
                  </a:cubicBezTo>
                  <a:cubicBezTo>
                    <a:pt x="11288" y="2728"/>
                    <a:pt x="11404" y="1056"/>
                    <a:pt x="10026" y="1056"/>
                  </a:cubicBezTo>
                  <a:cubicBezTo>
                    <a:pt x="9848" y="1056"/>
                    <a:pt x="9645" y="1084"/>
                    <a:pt x="9414" y="1147"/>
                  </a:cubicBezTo>
                  <a:cubicBezTo>
                    <a:pt x="9414" y="1147"/>
                    <a:pt x="8435" y="0"/>
                    <a:pt x="71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32"/>
            <p:cNvSpPr/>
            <p:nvPr/>
          </p:nvSpPr>
          <p:spPr>
            <a:xfrm>
              <a:off x="5290963" y="522695"/>
              <a:ext cx="329235" cy="245902"/>
            </a:xfrm>
            <a:custGeom>
              <a:avLst/>
              <a:gdLst/>
              <a:ahLst/>
              <a:cxnLst/>
              <a:rect l="l" t="t" r="r" b="b"/>
              <a:pathLst>
                <a:path w="10043" h="7501" extrusionOk="0">
                  <a:moveTo>
                    <a:pt x="1840" y="1"/>
                  </a:moveTo>
                  <a:cubicBezTo>
                    <a:pt x="966" y="1"/>
                    <a:pt x="394" y="608"/>
                    <a:pt x="233" y="804"/>
                  </a:cubicBezTo>
                  <a:cubicBezTo>
                    <a:pt x="465" y="1193"/>
                    <a:pt x="699" y="1429"/>
                    <a:pt x="699" y="1429"/>
                  </a:cubicBezTo>
                  <a:cubicBezTo>
                    <a:pt x="699" y="1429"/>
                    <a:pt x="0" y="2752"/>
                    <a:pt x="258" y="3303"/>
                  </a:cubicBezTo>
                  <a:cubicBezTo>
                    <a:pt x="515" y="3856"/>
                    <a:pt x="956" y="4223"/>
                    <a:pt x="956" y="4223"/>
                  </a:cubicBezTo>
                  <a:cubicBezTo>
                    <a:pt x="956" y="4223"/>
                    <a:pt x="258" y="5620"/>
                    <a:pt x="663" y="6024"/>
                  </a:cubicBezTo>
                  <a:cubicBezTo>
                    <a:pt x="1066" y="6429"/>
                    <a:pt x="1251" y="6539"/>
                    <a:pt x="1251" y="6539"/>
                  </a:cubicBezTo>
                  <a:cubicBezTo>
                    <a:pt x="1251" y="6539"/>
                    <a:pt x="1030" y="7127"/>
                    <a:pt x="1619" y="7421"/>
                  </a:cubicBezTo>
                  <a:cubicBezTo>
                    <a:pt x="1731" y="7478"/>
                    <a:pt x="1875" y="7500"/>
                    <a:pt x="2035" y="7500"/>
                  </a:cubicBezTo>
                  <a:cubicBezTo>
                    <a:pt x="2714" y="7500"/>
                    <a:pt x="3677" y="7091"/>
                    <a:pt x="3677" y="7091"/>
                  </a:cubicBezTo>
                  <a:cubicBezTo>
                    <a:pt x="3677" y="7091"/>
                    <a:pt x="4076" y="7404"/>
                    <a:pt x="4873" y="7404"/>
                  </a:cubicBezTo>
                  <a:cubicBezTo>
                    <a:pt x="4982" y="7404"/>
                    <a:pt x="5097" y="7398"/>
                    <a:pt x="5221" y="7385"/>
                  </a:cubicBezTo>
                  <a:cubicBezTo>
                    <a:pt x="6251" y="7275"/>
                    <a:pt x="6950" y="6539"/>
                    <a:pt x="6950" y="6539"/>
                  </a:cubicBezTo>
                  <a:cubicBezTo>
                    <a:pt x="6950" y="6539"/>
                    <a:pt x="7413" y="6808"/>
                    <a:pt x="8061" y="6808"/>
                  </a:cubicBezTo>
                  <a:cubicBezTo>
                    <a:pt x="8209" y="6808"/>
                    <a:pt x="8366" y="6794"/>
                    <a:pt x="8530" y="6760"/>
                  </a:cubicBezTo>
                  <a:cubicBezTo>
                    <a:pt x="8752" y="6713"/>
                    <a:pt x="8942" y="6633"/>
                    <a:pt x="9109" y="6532"/>
                  </a:cubicBezTo>
                  <a:cubicBezTo>
                    <a:pt x="9004" y="6197"/>
                    <a:pt x="8875" y="5963"/>
                    <a:pt x="8875" y="5963"/>
                  </a:cubicBezTo>
                  <a:cubicBezTo>
                    <a:pt x="8875" y="5963"/>
                    <a:pt x="10043" y="4976"/>
                    <a:pt x="9786" y="4409"/>
                  </a:cubicBezTo>
                  <a:cubicBezTo>
                    <a:pt x="9531" y="3842"/>
                    <a:pt x="9389" y="3654"/>
                    <a:pt x="9389" y="3654"/>
                  </a:cubicBezTo>
                  <a:cubicBezTo>
                    <a:pt x="9389" y="3654"/>
                    <a:pt x="9809" y="3203"/>
                    <a:pt x="9334" y="2654"/>
                  </a:cubicBezTo>
                  <a:cubicBezTo>
                    <a:pt x="8860" y="2106"/>
                    <a:pt x="7204" y="2009"/>
                    <a:pt x="7204" y="2009"/>
                  </a:cubicBezTo>
                  <a:cubicBezTo>
                    <a:pt x="7204" y="2009"/>
                    <a:pt x="6840" y="1390"/>
                    <a:pt x="5795" y="1015"/>
                  </a:cubicBezTo>
                  <a:cubicBezTo>
                    <a:pt x="5440" y="888"/>
                    <a:pt x="5098" y="846"/>
                    <a:pt x="4801" y="846"/>
                  </a:cubicBezTo>
                  <a:cubicBezTo>
                    <a:pt x="4220" y="846"/>
                    <a:pt x="3810" y="1006"/>
                    <a:pt x="3810" y="1006"/>
                  </a:cubicBezTo>
                  <a:cubicBezTo>
                    <a:pt x="3810" y="1006"/>
                    <a:pt x="3267" y="302"/>
                    <a:pt x="2339" y="65"/>
                  </a:cubicBezTo>
                  <a:cubicBezTo>
                    <a:pt x="2163" y="20"/>
                    <a:pt x="1997" y="1"/>
                    <a:pt x="1840" y="1"/>
                  </a:cubicBez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32"/>
            <p:cNvSpPr/>
            <p:nvPr/>
          </p:nvSpPr>
          <p:spPr>
            <a:xfrm>
              <a:off x="5309846" y="403040"/>
              <a:ext cx="238788" cy="149062"/>
            </a:xfrm>
            <a:custGeom>
              <a:avLst/>
              <a:gdLst/>
              <a:ahLst/>
              <a:cxnLst/>
              <a:rect l="l" t="t" r="r" b="b"/>
              <a:pathLst>
                <a:path w="7284" h="4547" extrusionOk="0">
                  <a:moveTo>
                    <a:pt x="4620" y="0"/>
                  </a:moveTo>
                  <a:cubicBezTo>
                    <a:pt x="2224" y="0"/>
                    <a:pt x="445" y="706"/>
                    <a:pt x="445" y="706"/>
                  </a:cubicBezTo>
                  <a:lnTo>
                    <a:pt x="684" y="1912"/>
                  </a:lnTo>
                  <a:cubicBezTo>
                    <a:pt x="684" y="1912"/>
                    <a:pt x="1" y="3107"/>
                    <a:pt x="717" y="4439"/>
                  </a:cubicBezTo>
                  <a:cubicBezTo>
                    <a:pt x="757" y="4514"/>
                    <a:pt x="830" y="4546"/>
                    <a:pt x="926" y="4546"/>
                  </a:cubicBezTo>
                  <a:cubicBezTo>
                    <a:pt x="1497" y="4546"/>
                    <a:pt x="2899" y="3401"/>
                    <a:pt x="3320" y="3327"/>
                  </a:cubicBezTo>
                  <a:cubicBezTo>
                    <a:pt x="3347" y="3323"/>
                    <a:pt x="3381" y="3320"/>
                    <a:pt x="3421" y="3320"/>
                  </a:cubicBezTo>
                  <a:cubicBezTo>
                    <a:pt x="4033" y="3320"/>
                    <a:pt x="6060" y="3835"/>
                    <a:pt x="6734" y="3835"/>
                  </a:cubicBezTo>
                  <a:cubicBezTo>
                    <a:pt x="6814" y="3835"/>
                    <a:pt x="6874" y="3828"/>
                    <a:pt x="6912" y="3812"/>
                  </a:cubicBezTo>
                  <a:cubicBezTo>
                    <a:pt x="7283" y="3649"/>
                    <a:pt x="6969" y="2537"/>
                    <a:pt x="6693" y="1844"/>
                  </a:cubicBezTo>
                  <a:cubicBezTo>
                    <a:pt x="6415" y="1151"/>
                    <a:pt x="6637" y="176"/>
                    <a:pt x="6637" y="176"/>
                  </a:cubicBezTo>
                  <a:cubicBezTo>
                    <a:pt x="5935" y="50"/>
                    <a:pt x="5256" y="0"/>
                    <a:pt x="4620" y="0"/>
                  </a:cubicBezTo>
                  <a:close/>
                </a:path>
              </a:pathLst>
            </a:custGeom>
            <a:solidFill>
              <a:srgbClr val="FFAD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32"/>
            <p:cNvSpPr/>
            <p:nvPr/>
          </p:nvSpPr>
          <p:spPr>
            <a:xfrm>
              <a:off x="5463397" y="441723"/>
              <a:ext cx="40847" cy="26882"/>
            </a:xfrm>
            <a:custGeom>
              <a:avLst/>
              <a:gdLst/>
              <a:ahLst/>
              <a:cxnLst/>
              <a:rect l="l" t="t" r="r" b="b"/>
              <a:pathLst>
                <a:path w="1246" h="820" extrusionOk="0">
                  <a:moveTo>
                    <a:pt x="590" y="0"/>
                  </a:moveTo>
                  <a:cubicBezTo>
                    <a:pt x="560" y="0"/>
                    <a:pt x="530" y="3"/>
                    <a:pt x="500" y="9"/>
                  </a:cubicBezTo>
                  <a:cubicBezTo>
                    <a:pt x="190" y="68"/>
                    <a:pt x="0" y="426"/>
                    <a:pt x="51" y="820"/>
                  </a:cubicBezTo>
                  <a:cubicBezTo>
                    <a:pt x="193" y="711"/>
                    <a:pt x="373" y="634"/>
                    <a:pt x="578" y="613"/>
                  </a:cubicBezTo>
                  <a:cubicBezTo>
                    <a:pt x="618" y="609"/>
                    <a:pt x="657" y="607"/>
                    <a:pt x="695" y="607"/>
                  </a:cubicBezTo>
                  <a:cubicBezTo>
                    <a:pt x="905" y="607"/>
                    <a:pt x="1098" y="668"/>
                    <a:pt x="1246" y="768"/>
                  </a:cubicBezTo>
                  <a:cubicBezTo>
                    <a:pt x="1243" y="729"/>
                    <a:pt x="1240" y="690"/>
                    <a:pt x="1232" y="651"/>
                  </a:cubicBezTo>
                  <a:cubicBezTo>
                    <a:pt x="1160" y="273"/>
                    <a:pt x="882" y="0"/>
                    <a:pt x="5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32"/>
            <p:cNvSpPr/>
            <p:nvPr/>
          </p:nvSpPr>
          <p:spPr>
            <a:xfrm>
              <a:off x="5347939" y="454410"/>
              <a:ext cx="42060" cy="29308"/>
            </a:xfrm>
            <a:custGeom>
              <a:avLst/>
              <a:gdLst/>
              <a:ahLst/>
              <a:cxnLst/>
              <a:rect l="l" t="t" r="r" b="b"/>
              <a:pathLst>
                <a:path w="1283" h="894" extrusionOk="0">
                  <a:moveTo>
                    <a:pt x="592" y="1"/>
                  </a:moveTo>
                  <a:cubicBezTo>
                    <a:pt x="539" y="1"/>
                    <a:pt x="487" y="9"/>
                    <a:pt x="437" y="27"/>
                  </a:cubicBezTo>
                  <a:cubicBezTo>
                    <a:pt x="139" y="129"/>
                    <a:pt x="0" y="510"/>
                    <a:pt x="108" y="893"/>
                  </a:cubicBezTo>
                  <a:cubicBezTo>
                    <a:pt x="231" y="767"/>
                    <a:pt x="399" y="664"/>
                    <a:pt x="600" y="614"/>
                  </a:cubicBezTo>
                  <a:cubicBezTo>
                    <a:pt x="689" y="592"/>
                    <a:pt x="778" y="581"/>
                    <a:pt x="864" y="581"/>
                  </a:cubicBezTo>
                  <a:cubicBezTo>
                    <a:pt x="1017" y="581"/>
                    <a:pt x="1160" y="615"/>
                    <a:pt x="1282" y="676"/>
                  </a:cubicBezTo>
                  <a:cubicBezTo>
                    <a:pt x="1275" y="637"/>
                    <a:pt x="1266" y="599"/>
                    <a:pt x="1254" y="561"/>
                  </a:cubicBezTo>
                  <a:cubicBezTo>
                    <a:pt x="1137" y="223"/>
                    <a:pt x="862" y="1"/>
                    <a:pt x="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32"/>
            <p:cNvSpPr/>
            <p:nvPr/>
          </p:nvSpPr>
          <p:spPr>
            <a:xfrm>
              <a:off x="5596656" y="420939"/>
              <a:ext cx="87890" cy="105953"/>
            </a:xfrm>
            <a:custGeom>
              <a:avLst/>
              <a:gdLst/>
              <a:ahLst/>
              <a:cxnLst/>
              <a:rect l="l" t="t" r="r" b="b"/>
              <a:pathLst>
                <a:path w="2681" h="3232" extrusionOk="0">
                  <a:moveTo>
                    <a:pt x="1255" y="0"/>
                  </a:moveTo>
                  <a:cubicBezTo>
                    <a:pt x="406" y="0"/>
                    <a:pt x="1" y="2212"/>
                    <a:pt x="601" y="3026"/>
                  </a:cubicBezTo>
                  <a:cubicBezTo>
                    <a:pt x="707" y="3169"/>
                    <a:pt x="829" y="3232"/>
                    <a:pt x="957" y="3232"/>
                  </a:cubicBezTo>
                  <a:cubicBezTo>
                    <a:pt x="1716" y="3232"/>
                    <a:pt x="2680" y="1013"/>
                    <a:pt x="1705" y="194"/>
                  </a:cubicBezTo>
                  <a:cubicBezTo>
                    <a:pt x="1545" y="60"/>
                    <a:pt x="1394" y="0"/>
                    <a:pt x="1255" y="0"/>
                  </a:cubicBezTo>
                  <a:close/>
                </a:path>
              </a:pathLst>
            </a:custGeom>
            <a:solidFill>
              <a:srgbClr val="FFAD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32"/>
            <p:cNvSpPr/>
            <p:nvPr/>
          </p:nvSpPr>
          <p:spPr>
            <a:xfrm>
              <a:off x="5611933" y="444936"/>
              <a:ext cx="52780" cy="67630"/>
            </a:xfrm>
            <a:custGeom>
              <a:avLst/>
              <a:gdLst/>
              <a:ahLst/>
              <a:cxnLst/>
              <a:rect l="l" t="t" r="r" b="b"/>
              <a:pathLst>
                <a:path w="1610" h="2063" extrusionOk="0">
                  <a:moveTo>
                    <a:pt x="738" y="0"/>
                  </a:moveTo>
                  <a:cubicBezTo>
                    <a:pt x="262" y="0"/>
                    <a:pt x="1" y="1073"/>
                    <a:pt x="191" y="1705"/>
                  </a:cubicBezTo>
                  <a:cubicBezTo>
                    <a:pt x="223" y="1441"/>
                    <a:pt x="339" y="1194"/>
                    <a:pt x="505" y="1194"/>
                  </a:cubicBezTo>
                  <a:cubicBezTo>
                    <a:pt x="553" y="1194"/>
                    <a:pt x="605" y="1215"/>
                    <a:pt x="659" y="1261"/>
                  </a:cubicBezTo>
                  <a:cubicBezTo>
                    <a:pt x="874" y="1441"/>
                    <a:pt x="815" y="1815"/>
                    <a:pt x="676" y="2063"/>
                  </a:cubicBezTo>
                  <a:cubicBezTo>
                    <a:pt x="1138" y="1850"/>
                    <a:pt x="1609" y="612"/>
                    <a:pt x="1031" y="127"/>
                  </a:cubicBezTo>
                  <a:cubicBezTo>
                    <a:pt x="927" y="39"/>
                    <a:pt x="828" y="0"/>
                    <a:pt x="738" y="0"/>
                  </a:cubicBez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32"/>
            <p:cNvSpPr/>
            <p:nvPr/>
          </p:nvSpPr>
          <p:spPr>
            <a:xfrm>
              <a:off x="5295815" y="350786"/>
              <a:ext cx="388112" cy="64516"/>
            </a:xfrm>
            <a:custGeom>
              <a:avLst/>
              <a:gdLst/>
              <a:ahLst/>
              <a:cxnLst/>
              <a:rect l="l" t="t" r="r" b="b"/>
              <a:pathLst>
                <a:path w="11839" h="1968" extrusionOk="0">
                  <a:moveTo>
                    <a:pt x="7196" y="0"/>
                  </a:moveTo>
                  <a:cubicBezTo>
                    <a:pt x="4748" y="0"/>
                    <a:pt x="1872" y="220"/>
                    <a:pt x="0" y="1084"/>
                  </a:cubicBezTo>
                  <a:lnTo>
                    <a:pt x="405" y="1967"/>
                  </a:lnTo>
                  <a:cubicBezTo>
                    <a:pt x="2576" y="1340"/>
                    <a:pt x="6342" y="1218"/>
                    <a:pt x="8956" y="1218"/>
                  </a:cubicBezTo>
                  <a:cubicBezTo>
                    <a:pt x="10635" y="1218"/>
                    <a:pt x="11838" y="1268"/>
                    <a:pt x="11838" y="1268"/>
                  </a:cubicBezTo>
                  <a:lnTo>
                    <a:pt x="11838" y="240"/>
                  </a:lnTo>
                  <a:cubicBezTo>
                    <a:pt x="11838" y="240"/>
                    <a:pt x="9750" y="0"/>
                    <a:pt x="71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32"/>
            <p:cNvSpPr/>
            <p:nvPr/>
          </p:nvSpPr>
          <p:spPr>
            <a:xfrm>
              <a:off x="5300011" y="376651"/>
              <a:ext cx="98839" cy="83858"/>
            </a:xfrm>
            <a:custGeom>
              <a:avLst/>
              <a:gdLst/>
              <a:ahLst/>
              <a:cxnLst/>
              <a:rect l="l" t="t" r="r" b="b"/>
              <a:pathLst>
                <a:path w="3015" h="2558" extrusionOk="0">
                  <a:moveTo>
                    <a:pt x="2040" y="0"/>
                  </a:moveTo>
                  <a:cubicBezTo>
                    <a:pt x="2034" y="0"/>
                    <a:pt x="2028" y="1"/>
                    <a:pt x="2023" y="2"/>
                  </a:cubicBezTo>
                  <a:cubicBezTo>
                    <a:pt x="1746" y="56"/>
                    <a:pt x="111" y="1086"/>
                    <a:pt x="56" y="1270"/>
                  </a:cubicBezTo>
                  <a:cubicBezTo>
                    <a:pt x="0" y="1453"/>
                    <a:pt x="588" y="2557"/>
                    <a:pt x="588" y="2557"/>
                  </a:cubicBezTo>
                  <a:cubicBezTo>
                    <a:pt x="1692" y="2427"/>
                    <a:pt x="3015" y="1289"/>
                    <a:pt x="3015" y="1289"/>
                  </a:cubicBezTo>
                  <a:cubicBezTo>
                    <a:pt x="3015" y="1289"/>
                    <a:pt x="2326" y="0"/>
                    <a:pt x="20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32"/>
            <p:cNvSpPr/>
            <p:nvPr/>
          </p:nvSpPr>
          <p:spPr>
            <a:xfrm>
              <a:off x="5442974" y="368094"/>
              <a:ext cx="114608" cy="76154"/>
            </a:xfrm>
            <a:custGeom>
              <a:avLst/>
              <a:gdLst/>
              <a:ahLst/>
              <a:cxnLst/>
              <a:rect l="l" t="t" r="r" b="b"/>
              <a:pathLst>
                <a:path w="3496" h="2323" extrusionOk="0">
                  <a:moveTo>
                    <a:pt x="686" y="1"/>
                  </a:moveTo>
                  <a:cubicBezTo>
                    <a:pt x="654" y="1"/>
                    <a:pt x="631" y="3"/>
                    <a:pt x="618" y="9"/>
                  </a:cubicBezTo>
                  <a:cubicBezTo>
                    <a:pt x="443" y="89"/>
                    <a:pt x="1" y="1161"/>
                    <a:pt x="1" y="1161"/>
                  </a:cubicBezTo>
                  <a:cubicBezTo>
                    <a:pt x="789" y="1904"/>
                    <a:pt x="2758" y="2323"/>
                    <a:pt x="2758" y="2323"/>
                  </a:cubicBezTo>
                  <a:cubicBezTo>
                    <a:pt x="2758" y="2323"/>
                    <a:pt x="3495" y="814"/>
                    <a:pt x="3196" y="624"/>
                  </a:cubicBezTo>
                  <a:cubicBezTo>
                    <a:pt x="2929" y="453"/>
                    <a:pt x="1093" y="1"/>
                    <a:pt x="6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32"/>
            <p:cNvSpPr/>
            <p:nvPr/>
          </p:nvSpPr>
          <p:spPr>
            <a:xfrm>
              <a:off x="5322401" y="489257"/>
              <a:ext cx="218528" cy="62844"/>
            </a:xfrm>
            <a:custGeom>
              <a:avLst/>
              <a:gdLst/>
              <a:ahLst/>
              <a:cxnLst/>
              <a:rect l="l" t="t" r="r" b="b"/>
              <a:pathLst>
                <a:path w="6666" h="1917" extrusionOk="0">
                  <a:moveTo>
                    <a:pt x="2504" y="1"/>
                  </a:moveTo>
                  <a:cubicBezTo>
                    <a:pt x="1531" y="1"/>
                    <a:pt x="663" y="168"/>
                    <a:pt x="9" y="466"/>
                  </a:cubicBezTo>
                  <a:cubicBezTo>
                    <a:pt x="0" y="862"/>
                    <a:pt x="74" y="1325"/>
                    <a:pt x="334" y="1809"/>
                  </a:cubicBezTo>
                  <a:cubicBezTo>
                    <a:pt x="374" y="1884"/>
                    <a:pt x="447" y="1916"/>
                    <a:pt x="543" y="1916"/>
                  </a:cubicBezTo>
                  <a:cubicBezTo>
                    <a:pt x="1114" y="1916"/>
                    <a:pt x="2516" y="771"/>
                    <a:pt x="2937" y="697"/>
                  </a:cubicBezTo>
                  <a:cubicBezTo>
                    <a:pt x="2964" y="693"/>
                    <a:pt x="2998" y="690"/>
                    <a:pt x="3038" y="690"/>
                  </a:cubicBezTo>
                  <a:cubicBezTo>
                    <a:pt x="3650" y="690"/>
                    <a:pt x="5677" y="1205"/>
                    <a:pt x="6351" y="1205"/>
                  </a:cubicBezTo>
                  <a:cubicBezTo>
                    <a:pt x="6431" y="1205"/>
                    <a:pt x="6491" y="1198"/>
                    <a:pt x="6529" y="1182"/>
                  </a:cubicBezTo>
                  <a:cubicBezTo>
                    <a:pt x="6595" y="1152"/>
                    <a:pt x="6639" y="1091"/>
                    <a:pt x="6666" y="1010"/>
                  </a:cubicBezTo>
                  <a:cubicBezTo>
                    <a:pt x="5938" y="613"/>
                    <a:pt x="5030" y="299"/>
                    <a:pt x="4023" y="129"/>
                  </a:cubicBezTo>
                  <a:cubicBezTo>
                    <a:pt x="3500" y="42"/>
                    <a:pt x="2989" y="1"/>
                    <a:pt x="2504" y="1"/>
                  </a:cubicBez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32"/>
            <p:cNvSpPr/>
            <p:nvPr/>
          </p:nvSpPr>
          <p:spPr>
            <a:xfrm>
              <a:off x="5386785" y="435101"/>
              <a:ext cx="63303" cy="113559"/>
            </a:xfrm>
            <a:custGeom>
              <a:avLst/>
              <a:gdLst/>
              <a:ahLst/>
              <a:cxnLst/>
              <a:rect l="l" t="t" r="r" b="b"/>
              <a:pathLst>
                <a:path w="1931" h="3464" extrusionOk="0">
                  <a:moveTo>
                    <a:pt x="350" y="1"/>
                  </a:moveTo>
                  <a:cubicBezTo>
                    <a:pt x="203" y="1343"/>
                    <a:pt x="1" y="3237"/>
                    <a:pt x="350" y="3440"/>
                  </a:cubicBezTo>
                  <a:cubicBezTo>
                    <a:pt x="378" y="3456"/>
                    <a:pt x="410" y="3463"/>
                    <a:pt x="447" y="3463"/>
                  </a:cubicBezTo>
                  <a:cubicBezTo>
                    <a:pt x="863" y="3463"/>
                    <a:pt x="1765" y="2484"/>
                    <a:pt x="1765" y="2484"/>
                  </a:cubicBezTo>
                  <a:cubicBezTo>
                    <a:pt x="1765" y="2484"/>
                    <a:pt x="1931" y="1766"/>
                    <a:pt x="1654" y="1600"/>
                  </a:cubicBezTo>
                  <a:cubicBezTo>
                    <a:pt x="1380" y="1436"/>
                    <a:pt x="350" y="1"/>
                    <a:pt x="350" y="1"/>
                  </a:cubicBezTo>
                  <a:close/>
                </a:path>
              </a:pathLst>
            </a:custGeom>
            <a:solidFill>
              <a:srgbClr val="FFAD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32"/>
            <p:cNvSpPr/>
            <p:nvPr/>
          </p:nvSpPr>
          <p:spPr>
            <a:xfrm>
              <a:off x="5129839" y="112460"/>
              <a:ext cx="464462" cy="357887"/>
            </a:xfrm>
            <a:custGeom>
              <a:avLst/>
              <a:gdLst/>
              <a:ahLst/>
              <a:cxnLst/>
              <a:rect l="l" t="t" r="r" b="b"/>
              <a:pathLst>
                <a:path w="14168" h="10917" extrusionOk="0">
                  <a:moveTo>
                    <a:pt x="11121" y="1"/>
                  </a:moveTo>
                  <a:cubicBezTo>
                    <a:pt x="10171" y="1"/>
                    <a:pt x="8050" y="622"/>
                    <a:pt x="7354" y="1014"/>
                  </a:cubicBezTo>
                  <a:cubicBezTo>
                    <a:pt x="6570" y="1455"/>
                    <a:pt x="1" y="9985"/>
                    <a:pt x="1" y="9985"/>
                  </a:cubicBezTo>
                  <a:cubicBezTo>
                    <a:pt x="1" y="9985"/>
                    <a:pt x="4104" y="8753"/>
                    <a:pt x="4748" y="8753"/>
                  </a:cubicBezTo>
                  <a:cubicBezTo>
                    <a:pt x="4772" y="8753"/>
                    <a:pt x="4791" y="8755"/>
                    <a:pt x="4805" y="8759"/>
                  </a:cubicBezTo>
                  <a:cubicBezTo>
                    <a:pt x="5193" y="8856"/>
                    <a:pt x="9267" y="10916"/>
                    <a:pt x="9978" y="10916"/>
                  </a:cubicBezTo>
                  <a:cubicBezTo>
                    <a:pt x="9986" y="10916"/>
                    <a:pt x="9994" y="10916"/>
                    <a:pt x="10001" y="10915"/>
                  </a:cubicBezTo>
                  <a:cubicBezTo>
                    <a:pt x="10639" y="10867"/>
                    <a:pt x="14168" y="1602"/>
                    <a:pt x="14168" y="1602"/>
                  </a:cubicBezTo>
                  <a:cubicBezTo>
                    <a:pt x="14168" y="1602"/>
                    <a:pt x="12110" y="229"/>
                    <a:pt x="11422" y="33"/>
                  </a:cubicBezTo>
                  <a:cubicBezTo>
                    <a:pt x="11345" y="11"/>
                    <a:pt x="11242" y="1"/>
                    <a:pt x="11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32"/>
            <p:cNvSpPr/>
            <p:nvPr/>
          </p:nvSpPr>
          <p:spPr>
            <a:xfrm>
              <a:off x="5469167" y="2327054"/>
              <a:ext cx="376146" cy="619360"/>
            </a:xfrm>
            <a:custGeom>
              <a:avLst/>
              <a:gdLst/>
              <a:ahLst/>
              <a:cxnLst/>
              <a:rect l="l" t="t" r="r" b="b"/>
              <a:pathLst>
                <a:path w="11474" h="18893" extrusionOk="0">
                  <a:moveTo>
                    <a:pt x="982" y="0"/>
                  </a:moveTo>
                  <a:cubicBezTo>
                    <a:pt x="731" y="0"/>
                    <a:pt x="492" y="48"/>
                    <a:pt x="268" y="146"/>
                  </a:cubicBezTo>
                  <a:cubicBezTo>
                    <a:pt x="174" y="188"/>
                    <a:pt x="87" y="239"/>
                    <a:pt x="1" y="297"/>
                  </a:cubicBezTo>
                  <a:cubicBezTo>
                    <a:pt x="1591" y="4901"/>
                    <a:pt x="6544" y="12829"/>
                    <a:pt x="11473" y="18893"/>
                  </a:cubicBezTo>
                  <a:cubicBezTo>
                    <a:pt x="11242" y="16504"/>
                    <a:pt x="10555" y="13651"/>
                    <a:pt x="9421" y="10714"/>
                  </a:cubicBezTo>
                  <a:cubicBezTo>
                    <a:pt x="7012" y="4472"/>
                    <a:pt x="3419" y="0"/>
                    <a:pt x="982" y="0"/>
                  </a:cubicBez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32"/>
            <p:cNvSpPr/>
            <p:nvPr/>
          </p:nvSpPr>
          <p:spPr>
            <a:xfrm>
              <a:off x="5250412" y="1438200"/>
              <a:ext cx="136211" cy="78121"/>
            </a:xfrm>
            <a:custGeom>
              <a:avLst/>
              <a:gdLst/>
              <a:ahLst/>
              <a:cxnLst/>
              <a:rect l="l" t="t" r="r" b="b"/>
              <a:pathLst>
                <a:path w="4155" h="2383" extrusionOk="0">
                  <a:moveTo>
                    <a:pt x="523" y="1"/>
                  </a:moveTo>
                  <a:lnTo>
                    <a:pt x="184" y="2031"/>
                  </a:lnTo>
                  <a:cubicBezTo>
                    <a:pt x="184" y="2031"/>
                    <a:pt x="117" y="2156"/>
                    <a:pt x="0" y="2383"/>
                  </a:cubicBezTo>
                  <a:lnTo>
                    <a:pt x="4155" y="1247"/>
                  </a:lnTo>
                  <a:lnTo>
                    <a:pt x="523" y="1"/>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32"/>
            <p:cNvSpPr/>
            <p:nvPr/>
          </p:nvSpPr>
          <p:spPr>
            <a:xfrm>
              <a:off x="5269130" y="1348902"/>
              <a:ext cx="242853" cy="58910"/>
            </a:xfrm>
            <a:custGeom>
              <a:avLst/>
              <a:gdLst/>
              <a:ahLst/>
              <a:cxnLst/>
              <a:rect l="l" t="t" r="r" b="b"/>
              <a:pathLst>
                <a:path w="7408" h="1797" extrusionOk="0">
                  <a:moveTo>
                    <a:pt x="7407" y="1"/>
                  </a:moveTo>
                  <a:lnTo>
                    <a:pt x="7407" y="1"/>
                  </a:lnTo>
                  <a:cubicBezTo>
                    <a:pt x="7407" y="1"/>
                    <a:pt x="4862" y="439"/>
                    <a:pt x="1056" y="439"/>
                  </a:cubicBezTo>
                  <a:cubicBezTo>
                    <a:pt x="714" y="439"/>
                    <a:pt x="362" y="436"/>
                    <a:pt x="0" y="428"/>
                  </a:cubicBezTo>
                  <a:lnTo>
                    <a:pt x="0" y="428"/>
                  </a:lnTo>
                  <a:cubicBezTo>
                    <a:pt x="45" y="1209"/>
                    <a:pt x="92" y="1706"/>
                    <a:pt x="101" y="1796"/>
                  </a:cubicBezTo>
                  <a:lnTo>
                    <a:pt x="7407" y="1"/>
                  </a:ln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32"/>
            <p:cNvSpPr/>
            <p:nvPr/>
          </p:nvSpPr>
          <p:spPr>
            <a:xfrm>
              <a:off x="5129839" y="112788"/>
              <a:ext cx="358346" cy="327005"/>
            </a:xfrm>
            <a:custGeom>
              <a:avLst/>
              <a:gdLst/>
              <a:ahLst/>
              <a:cxnLst/>
              <a:rect l="l" t="t" r="r" b="b"/>
              <a:pathLst>
                <a:path w="10931" h="9975" extrusionOk="0">
                  <a:moveTo>
                    <a:pt x="10930" y="0"/>
                  </a:moveTo>
                  <a:lnTo>
                    <a:pt x="10930" y="0"/>
                  </a:lnTo>
                  <a:cubicBezTo>
                    <a:pt x="9912" y="68"/>
                    <a:pt x="8006" y="638"/>
                    <a:pt x="7354" y="1004"/>
                  </a:cubicBezTo>
                  <a:cubicBezTo>
                    <a:pt x="6570" y="1445"/>
                    <a:pt x="1" y="9975"/>
                    <a:pt x="1" y="9975"/>
                  </a:cubicBezTo>
                  <a:cubicBezTo>
                    <a:pt x="1" y="9975"/>
                    <a:pt x="3204" y="9014"/>
                    <a:pt x="4394" y="8791"/>
                  </a:cubicBezTo>
                  <a:cubicBezTo>
                    <a:pt x="5001" y="8190"/>
                    <a:pt x="5601" y="7565"/>
                    <a:pt x="6184" y="6911"/>
                  </a:cubicBezTo>
                  <a:cubicBezTo>
                    <a:pt x="8349" y="4484"/>
                    <a:pt x="9962" y="2084"/>
                    <a:pt x="10930" y="0"/>
                  </a:cubicBez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32"/>
            <p:cNvSpPr/>
            <p:nvPr/>
          </p:nvSpPr>
          <p:spPr>
            <a:xfrm>
              <a:off x="5289029" y="174582"/>
              <a:ext cx="203251" cy="63532"/>
            </a:xfrm>
            <a:custGeom>
              <a:avLst/>
              <a:gdLst/>
              <a:ahLst/>
              <a:cxnLst/>
              <a:rect l="l" t="t" r="r" b="b"/>
              <a:pathLst>
                <a:path w="6200" h="1938" extrusionOk="0">
                  <a:moveTo>
                    <a:pt x="4155" y="1"/>
                  </a:moveTo>
                  <a:cubicBezTo>
                    <a:pt x="3515" y="1"/>
                    <a:pt x="2215" y="225"/>
                    <a:pt x="1136" y="568"/>
                  </a:cubicBezTo>
                  <a:cubicBezTo>
                    <a:pt x="793" y="974"/>
                    <a:pt x="408" y="1439"/>
                    <a:pt x="0" y="1937"/>
                  </a:cubicBezTo>
                  <a:cubicBezTo>
                    <a:pt x="1608" y="1300"/>
                    <a:pt x="3017" y="1149"/>
                    <a:pt x="3639" y="1149"/>
                  </a:cubicBezTo>
                  <a:cubicBezTo>
                    <a:pt x="3769" y="1149"/>
                    <a:pt x="3865" y="1156"/>
                    <a:pt x="3921" y="1166"/>
                  </a:cubicBezTo>
                  <a:cubicBezTo>
                    <a:pt x="4324" y="1240"/>
                    <a:pt x="5610" y="1753"/>
                    <a:pt x="5610" y="1753"/>
                  </a:cubicBezTo>
                  <a:lnTo>
                    <a:pt x="6199" y="761"/>
                  </a:lnTo>
                  <a:cubicBezTo>
                    <a:pt x="6199" y="761"/>
                    <a:pt x="5133" y="81"/>
                    <a:pt x="4324" y="7"/>
                  </a:cubicBezTo>
                  <a:cubicBezTo>
                    <a:pt x="4274" y="3"/>
                    <a:pt x="4218" y="1"/>
                    <a:pt x="4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32"/>
            <p:cNvSpPr/>
            <p:nvPr/>
          </p:nvSpPr>
          <p:spPr>
            <a:xfrm>
              <a:off x="5301159" y="183269"/>
              <a:ext cx="178206" cy="45404"/>
            </a:xfrm>
            <a:custGeom>
              <a:avLst/>
              <a:gdLst/>
              <a:ahLst/>
              <a:cxnLst/>
              <a:rect l="l" t="t" r="r" b="b"/>
              <a:pathLst>
                <a:path w="5436" h="1385" extrusionOk="0">
                  <a:moveTo>
                    <a:pt x="3544" y="1"/>
                  </a:moveTo>
                  <a:cubicBezTo>
                    <a:pt x="3001" y="1"/>
                    <a:pt x="1648" y="213"/>
                    <a:pt x="758" y="467"/>
                  </a:cubicBezTo>
                  <a:cubicBezTo>
                    <a:pt x="494" y="781"/>
                    <a:pt x="302" y="1013"/>
                    <a:pt x="0" y="1384"/>
                  </a:cubicBezTo>
                  <a:cubicBezTo>
                    <a:pt x="1392" y="889"/>
                    <a:pt x="2753" y="725"/>
                    <a:pt x="3258" y="725"/>
                  </a:cubicBezTo>
                  <a:cubicBezTo>
                    <a:pt x="3331" y="725"/>
                    <a:pt x="3386" y="728"/>
                    <a:pt x="3421" y="735"/>
                  </a:cubicBezTo>
                  <a:cubicBezTo>
                    <a:pt x="3674" y="781"/>
                    <a:pt x="4775" y="1099"/>
                    <a:pt x="5118" y="1231"/>
                  </a:cubicBezTo>
                  <a:lnTo>
                    <a:pt x="5435" y="697"/>
                  </a:lnTo>
                  <a:cubicBezTo>
                    <a:pt x="5435" y="697"/>
                    <a:pt x="4360" y="70"/>
                    <a:pt x="3661" y="5"/>
                  </a:cubicBezTo>
                  <a:cubicBezTo>
                    <a:pt x="3628" y="2"/>
                    <a:pt x="3589" y="1"/>
                    <a:pt x="35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32"/>
            <p:cNvSpPr/>
            <p:nvPr/>
          </p:nvSpPr>
          <p:spPr>
            <a:xfrm>
              <a:off x="5345709" y="183302"/>
              <a:ext cx="91135" cy="32487"/>
            </a:xfrm>
            <a:custGeom>
              <a:avLst/>
              <a:gdLst/>
              <a:ahLst/>
              <a:cxnLst/>
              <a:rect l="l" t="t" r="r" b="b"/>
              <a:pathLst>
                <a:path w="2780" h="991" extrusionOk="0">
                  <a:moveTo>
                    <a:pt x="2192" y="0"/>
                  </a:moveTo>
                  <a:cubicBezTo>
                    <a:pt x="1992" y="0"/>
                    <a:pt x="1677" y="29"/>
                    <a:pt x="1316" y="78"/>
                  </a:cubicBezTo>
                  <a:cubicBezTo>
                    <a:pt x="971" y="413"/>
                    <a:pt x="526" y="728"/>
                    <a:pt x="0" y="990"/>
                  </a:cubicBezTo>
                  <a:cubicBezTo>
                    <a:pt x="671" y="838"/>
                    <a:pt x="1255" y="759"/>
                    <a:pt x="1639" y="734"/>
                  </a:cubicBezTo>
                  <a:cubicBezTo>
                    <a:pt x="1971" y="501"/>
                    <a:pt x="2355" y="290"/>
                    <a:pt x="2779" y="110"/>
                  </a:cubicBezTo>
                  <a:cubicBezTo>
                    <a:pt x="2613" y="57"/>
                    <a:pt x="2448" y="18"/>
                    <a:pt x="2302" y="4"/>
                  </a:cubicBezTo>
                  <a:cubicBezTo>
                    <a:pt x="2271" y="2"/>
                    <a:pt x="2234" y="0"/>
                    <a:pt x="2192" y="0"/>
                  </a:cubicBez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32"/>
            <p:cNvSpPr/>
            <p:nvPr/>
          </p:nvSpPr>
          <p:spPr>
            <a:xfrm>
              <a:off x="5445990" y="149471"/>
              <a:ext cx="148308" cy="320875"/>
            </a:xfrm>
            <a:custGeom>
              <a:avLst/>
              <a:gdLst/>
              <a:ahLst/>
              <a:cxnLst/>
              <a:rect l="l" t="t" r="r" b="b"/>
              <a:pathLst>
                <a:path w="4524" h="9788" extrusionOk="0">
                  <a:moveTo>
                    <a:pt x="3791" y="0"/>
                  </a:moveTo>
                  <a:cubicBezTo>
                    <a:pt x="3360" y="3231"/>
                    <a:pt x="122" y="8913"/>
                    <a:pt x="1" y="9721"/>
                  </a:cubicBezTo>
                  <a:cubicBezTo>
                    <a:pt x="143" y="9763"/>
                    <a:pt x="258" y="9787"/>
                    <a:pt x="333" y="9787"/>
                  </a:cubicBezTo>
                  <a:cubicBezTo>
                    <a:pt x="342" y="9787"/>
                    <a:pt x="350" y="9787"/>
                    <a:pt x="357" y="9786"/>
                  </a:cubicBezTo>
                  <a:cubicBezTo>
                    <a:pt x="995" y="9738"/>
                    <a:pt x="4524" y="473"/>
                    <a:pt x="4524" y="473"/>
                  </a:cubicBezTo>
                  <a:cubicBezTo>
                    <a:pt x="4524" y="473"/>
                    <a:pt x="4213" y="266"/>
                    <a:pt x="3791" y="0"/>
                  </a:cubicBez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32"/>
            <p:cNvSpPr/>
            <p:nvPr/>
          </p:nvSpPr>
          <p:spPr>
            <a:xfrm>
              <a:off x="5449268" y="337279"/>
              <a:ext cx="33766" cy="33799"/>
            </a:xfrm>
            <a:custGeom>
              <a:avLst/>
              <a:gdLst/>
              <a:ahLst/>
              <a:cxnLst/>
              <a:rect l="l" t="t" r="r" b="b"/>
              <a:pathLst>
                <a:path w="1030" h="1031" extrusionOk="0">
                  <a:moveTo>
                    <a:pt x="514" y="1"/>
                  </a:moveTo>
                  <a:cubicBezTo>
                    <a:pt x="230" y="1"/>
                    <a:pt x="1" y="232"/>
                    <a:pt x="1" y="516"/>
                  </a:cubicBezTo>
                  <a:cubicBezTo>
                    <a:pt x="1" y="801"/>
                    <a:pt x="230" y="1031"/>
                    <a:pt x="514" y="1031"/>
                  </a:cubicBezTo>
                  <a:cubicBezTo>
                    <a:pt x="799" y="1031"/>
                    <a:pt x="1029" y="801"/>
                    <a:pt x="1029" y="516"/>
                  </a:cubicBezTo>
                  <a:cubicBezTo>
                    <a:pt x="1029" y="232"/>
                    <a:pt x="799" y="1"/>
                    <a:pt x="5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32"/>
            <p:cNvSpPr/>
            <p:nvPr/>
          </p:nvSpPr>
          <p:spPr>
            <a:xfrm>
              <a:off x="5576594" y="236048"/>
              <a:ext cx="109100" cy="111526"/>
            </a:xfrm>
            <a:custGeom>
              <a:avLst/>
              <a:gdLst/>
              <a:ahLst/>
              <a:cxnLst/>
              <a:rect l="l" t="t" r="r" b="b"/>
              <a:pathLst>
                <a:path w="3328" h="3402" extrusionOk="0">
                  <a:moveTo>
                    <a:pt x="81" y="1"/>
                  </a:moveTo>
                  <a:cubicBezTo>
                    <a:pt x="29" y="192"/>
                    <a:pt x="1" y="392"/>
                    <a:pt x="1" y="596"/>
                  </a:cubicBezTo>
                  <a:cubicBezTo>
                    <a:pt x="1" y="2109"/>
                    <a:pt x="1478" y="3340"/>
                    <a:pt x="3328" y="3401"/>
                  </a:cubicBezTo>
                  <a:cubicBezTo>
                    <a:pt x="3300" y="3065"/>
                    <a:pt x="3146" y="2722"/>
                    <a:pt x="2699" y="2523"/>
                  </a:cubicBezTo>
                  <a:cubicBezTo>
                    <a:pt x="2671" y="2368"/>
                    <a:pt x="2598" y="2208"/>
                    <a:pt x="2464" y="2048"/>
                  </a:cubicBezTo>
                  <a:cubicBezTo>
                    <a:pt x="2464" y="2048"/>
                    <a:pt x="2580" y="376"/>
                    <a:pt x="1202" y="376"/>
                  </a:cubicBezTo>
                  <a:cubicBezTo>
                    <a:pt x="1024" y="376"/>
                    <a:pt x="821" y="404"/>
                    <a:pt x="590" y="467"/>
                  </a:cubicBezTo>
                  <a:cubicBezTo>
                    <a:pt x="590" y="467"/>
                    <a:pt x="401" y="248"/>
                    <a:pt x="81" y="1"/>
                  </a:cubicBez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32"/>
            <p:cNvSpPr/>
            <p:nvPr/>
          </p:nvSpPr>
          <p:spPr>
            <a:xfrm>
              <a:off x="5414257" y="543380"/>
              <a:ext cx="94151" cy="41863"/>
            </a:xfrm>
            <a:custGeom>
              <a:avLst/>
              <a:gdLst/>
              <a:ahLst/>
              <a:cxnLst/>
              <a:rect l="l" t="t" r="r" b="b"/>
              <a:pathLst>
                <a:path w="2872" h="1277" extrusionOk="0">
                  <a:moveTo>
                    <a:pt x="2402" y="1"/>
                  </a:moveTo>
                  <a:cubicBezTo>
                    <a:pt x="2402" y="1"/>
                    <a:pt x="1798" y="955"/>
                    <a:pt x="710" y="955"/>
                  </a:cubicBezTo>
                  <a:cubicBezTo>
                    <a:pt x="493" y="955"/>
                    <a:pt x="256" y="917"/>
                    <a:pt x="1" y="825"/>
                  </a:cubicBezTo>
                  <a:lnTo>
                    <a:pt x="1" y="978"/>
                  </a:lnTo>
                  <a:cubicBezTo>
                    <a:pt x="406" y="1194"/>
                    <a:pt x="779" y="1277"/>
                    <a:pt x="1113" y="1277"/>
                  </a:cubicBezTo>
                  <a:cubicBezTo>
                    <a:pt x="2200" y="1277"/>
                    <a:pt x="2872" y="401"/>
                    <a:pt x="2872" y="401"/>
                  </a:cubicBezTo>
                  <a:lnTo>
                    <a:pt x="240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32"/>
            <p:cNvSpPr/>
            <p:nvPr/>
          </p:nvSpPr>
          <p:spPr>
            <a:xfrm>
              <a:off x="5437401" y="601470"/>
              <a:ext cx="43437" cy="10851"/>
            </a:xfrm>
            <a:custGeom>
              <a:avLst/>
              <a:gdLst/>
              <a:ahLst/>
              <a:cxnLst/>
              <a:rect l="l" t="t" r="r" b="b"/>
              <a:pathLst>
                <a:path w="1325" h="331" extrusionOk="0">
                  <a:moveTo>
                    <a:pt x="662" y="0"/>
                  </a:moveTo>
                  <a:cubicBezTo>
                    <a:pt x="296" y="0"/>
                    <a:pt x="0" y="74"/>
                    <a:pt x="0" y="166"/>
                  </a:cubicBezTo>
                  <a:cubicBezTo>
                    <a:pt x="0" y="257"/>
                    <a:pt x="296" y="331"/>
                    <a:pt x="662" y="331"/>
                  </a:cubicBezTo>
                  <a:cubicBezTo>
                    <a:pt x="1027" y="331"/>
                    <a:pt x="1325" y="257"/>
                    <a:pt x="1325" y="166"/>
                  </a:cubicBezTo>
                  <a:cubicBezTo>
                    <a:pt x="1325" y="74"/>
                    <a:pt x="1027" y="0"/>
                    <a:pt x="662" y="0"/>
                  </a:cubicBez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32"/>
            <p:cNvSpPr/>
            <p:nvPr/>
          </p:nvSpPr>
          <p:spPr>
            <a:xfrm>
              <a:off x="5489557" y="683589"/>
              <a:ext cx="111198" cy="62516"/>
            </a:xfrm>
            <a:custGeom>
              <a:avLst/>
              <a:gdLst/>
              <a:ahLst/>
              <a:cxnLst/>
              <a:rect l="l" t="t" r="r" b="b"/>
              <a:pathLst>
                <a:path w="3392" h="1907" extrusionOk="0">
                  <a:moveTo>
                    <a:pt x="878" y="0"/>
                  </a:moveTo>
                  <a:cubicBezTo>
                    <a:pt x="878" y="0"/>
                    <a:pt x="1" y="1092"/>
                    <a:pt x="566" y="1906"/>
                  </a:cubicBezTo>
                  <a:cubicBezTo>
                    <a:pt x="773" y="1754"/>
                    <a:pt x="892" y="1631"/>
                    <a:pt x="892" y="1631"/>
                  </a:cubicBezTo>
                  <a:cubicBezTo>
                    <a:pt x="892" y="1631"/>
                    <a:pt x="1355" y="1900"/>
                    <a:pt x="2003" y="1900"/>
                  </a:cubicBezTo>
                  <a:cubicBezTo>
                    <a:pt x="2151" y="1900"/>
                    <a:pt x="2308" y="1886"/>
                    <a:pt x="2472" y="1852"/>
                  </a:cubicBezTo>
                  <a:cubicBezTo>
                    <a:pt x="2694" y="1805"/>
                    <a:pt x="2884" y="1725"/>
                    <a:pt x="3051" y="1624"/>
                  </a:cubicBezTo>
                  <a:cubicBezTo>
                    <a:pt x="2946" y="1289"/>
                    <a:pt x="3391" y="1024"/>
                    <a:pt x="3391" y="1024"/>
                  </a:cubicBezTo>
                  <a:cubicBezTo>
                    <a:pt x="3391" y="1024"/>
                    <a:pt x="2922" y="967"/>
                    <a:pt x="3059" y="831"/>
                  </a:cubicBezTo>
                  <a:lnTo>
                    <a:pt x="3059" y="831"/>
                  </a:lnTo>
                  <a:cubicBezTo>
                    <a:pt x="2975" y="837"/>
                    <a:pt x="2893" y="839"/>
                    <a:pt x="2814" y="839"/>
                  </a:cubicBezTo>
                  <a:cubicBezTo>
                    <a:pt x="1418" y="839"/>
                    <a:pt x="878" y="0"/>
                    <a:pt x="878" y="0"/>
                  </a:cubicBez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32"/>
            <p:cNvSpPr/>
            <p:nvPr/>
          </p:nvSpPr>
          <p:spPr>
            <a:xfrm>
              <a:off x="5385474" y="707488"/>
              <a:ext cx="98839" cy="57959"/>
            </a:xfrm>
            <a:custGeom>
              <a:avLst/>
              <a:gdLst/>
              <a:ahLst/>
              <a:cxnLst/>
              <a:rect l="l" t="t" r="r" b="b"/>
              <a:pathLst>
                <a:path w="3015" h="1768" extrusionOk="0">
                  <a:moveTo>
                    <a:pt x="610" y="1"/>
                  </a:moveTo>
                  <a:cubicBezTo>
                    <a:pt x="610" y="1"/>
                    <a:pt x="0" y="853"/>
                    <a:pt x="239" y="1655"/>
                  </a:cubicBezTo>
                  <a:cubicBezTo>
                    <a:pt x="559" y="1553"/>
                    <a:pt x="794" y="1454"/>
                    <a:pt x="794" y="1454"/>
                  </a:cubicBezTo>
                  <a:cubicBezTo>
                    <a:pt x="794" y="1454"/>
                    <a:pt x="1193" y="1767"/>
                    <a:pt x="1990" y="1767"/>
                  </a:cubicBezTo>
                  <a:cubicBezTo>
                    <a:pt x="2099" y="1767"/>
                    <a:pt x="2214" y="1761"/>
                    <a:pt x="2338" y="1748"/>
                  </a:cubicBezTo>
                  <a:cubicBezTo>
                    <a:pt x="2584" y="1721"/>
                    <a:pt x="2810" y="1659"/>
                    <a:pt x="3014" y="1579"/>
                  </a:cubicBezTo>
                  <a:cubicBezTo>
                    <a:pt x="1272" y="1352"/>
                    <a:pt x="610" y="1"/>
                    <a:pt x="610" y="1"/>
                  </a:cubicBez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32"/>
            <p:cNvSpPr/>
            <p:nvPr/>
          </p:nvSpPr>
          <p:spPr>
            <a:xfrm>
              <a:off x="5301355" y="634974"/>
              <a:ext cx="60779" cy="83366"/>
            </a:xfrm>
            <a:custGeom>
              <a:avLst/>
              <a:gdLst/>
              <a:ahLst/>
              <a:cxnLst/>
              <a:rect l="l" t="t" r="r" b="b"/>
              <a:pathLst>
                <a:path w="1854" h="2543" extrusionOk="0">
                  <a:moveTo>
                    <a:pt x="811" y="1"/>
                  </a:moveTo>
                  <a:cubicBezTo>
                    <a:pt x="562" y="1"/>
                    <a:pt x="303" y="33"/>
                    <a:pt x="76" y="126"/>
                  </a:cubicBezTo>
                  <a:cubicBezTo>
                    <a:pt x="328" y="537"/>
                    <a:pt x="639" y="798"/>
                    <a:pt x="639" y="798"/>
                  </a:cubicBezTo>
                  <a:cubicBezTo>
                    <a:pt x="639" y="798"/>
                    <a:pt x="0" y="2078"/>
                    <a:pt x="304" y="2542"/>
                  </a:cubicBezTo>
                  <a:cubicBezTo>
                    <a:pt x="612" y="988"/>
                    <a:pt x="1853" y="155"/>
                    <a:pt x="1853" y="155"/>
                  </a:cubicBezTo>
                  <a:cubicBezTo>
                    <a:pt x="1853" y="155"/>
                    <a:pt x="1357" y="1"/>
                    <a:pt x="811" y="1"/>
                  </a:cubicBez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32"/>
            <p:cNvSpPr/>
            <p:nvPr/>
          </p:nvSpPr>
          <p:spPr>
            <a:xfrm>
              <a:off x="4871517" y="1733108"/>
              <a:ext cx="110936" cy="177845"/>
            </a:xfrm>
            <a:custGeom>
              <a:avLst/>
              <a:gdLst/>
              <a:ahLst/>
              <a:cxnLst/>
              <a:rect l="l" t="t" r="r" b="b"/>
              <a:pathLst>
                <a:path w="3384" h="5425" extrusionOk="0">
                  <a:moveTo>
                    <a:pt x="1993" y="1"/>
                  </a:moveTo>
                  <a:cubicBezTo>
                    <a:pt x="1232" y="1"/>
                    <a:pt x="427" y="1046"/>
                    <a:pt x="223" y="1933"/>
                  </a:cubicBezTo>
                  <a:cubicBezTo>
                    <a:pt x="1" y="2889"/>
                    <a:pt x="1035" y="4115"/>
                    <a:pt x="1840" y="5241"/>
                  </a:cubicBezTo>
                  <a:cubicBezTo>
                    <a:pt x="1932" y="5369"/>
                    <a:pt x="2068" y="5425"/>
                    <a:pt x="2223" y="5425"/>
                  </a:cubicBezTo>
                  <a:cubicBezTo>
                    <a:pt x="2690" y="5425"/>
                    <a:pt x="3319" y="4920"/>
                    <a:pt x="3347" y="4396"/>
                  </a:cubicBezTo>
                  <a:cubicBezTo>
                    <a:pt x="3384" y="3696"/>
                    <a:pt x="2133" y="2300"/>
                    <a:pt x="2758" y="1159"/>
                  </a:cubicBezTo>
                  <a:cubicBezTo>
                    <a:pt x="3056" y="620"/>
                    <a:pt x="2979" y="205"/>
                    <a:pt x="2171" y="21"/>
                  </a:cubicBezTo>
                  <a:cubicBezTo>
                    <a:pt x="2112" y="7"/>
                    <a:pt x="2053" y="1"/>
                    <a:pt x="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32"/>
            <p:cNvSpPr/>
            <p:nvPr/>
          </p:nvSpPr>
          <p:spPr>
            <a:xfrm>
              <a:off x="4702722" y="1765202"/>
              <a:ext cx="115984" cy="176042"/>
            </a:xfrm>
            <a:custGeom>
              <a:avLst/>
              <a:gdLst/>
              <a:ahLst/>
              <a:cxnLst/>
              <a:rect l="l" t="t" r="r" b="b"/>
              <a:pathLst>
                <a:path w="3538" h="5370" extrusionOk="0">
                  <a:moveTo>
                    <a:pt x="1731" y="1"/>
                  </a:moveTo>
                  <a:cubicBezTo>
                    <a:pt x="937" y="1"/>
                    <a:pt x="207" y="1193"/>
                    <a:pt x="106" y="2136"/>
                  </a:cubicBezTo>
                  <a:cubicBezTo>
                    <a:pt x="0" y="3112"/>
                    <a:pt x="1172" y="4206"/>
                    <a:pt x="2105" y="5229"/>
                  </a:cubicBezTo>
                  <a:cubicBezTo>
                    <a:pt x="2195" y="5327"/>
                    <a:pt x="2310" y="5369"/>
                    <a:pt x="2436" y="5369"/>
                  </a:cubicBezTo>
                  <a:cubicBezTo>
                    <a:pt x="2910" y="5369"/>
                    <a:pt x="3538" y="4761"/>
                    <a:pt x="3501" y="4209"/>
                  </a:cubicBezTo>
                  <a:cubicBezTo>
                    <a:pt x="3456" y="3512"/>
                    <a:pt x="2048" y="2273"/>
                    <a:pt x="2533" y="1067"/>
                  </a:cubicBezTo>
                  <a:cubicBezTo>
                    <a:pt x="2762" y="496"/>
                    <a:pt x="2637" y="91"/>
                    <a:pt x="1812" y="5"/>
                  </a:cubicBezTo>
                  <a:cubicBezTo>
                    <a:pt x="1785" y="2"/>
                    <a:pt x="1758" y="1"/>
                    <a:pt x="17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32"/>
            <p:cNvSpPr/>
            <p:nvPr/>
          </p:nvSpPr>
          <p:spPr>
            <a:xfrm>
              <a:off x="4787070" y="1736026"/>
              <a:ext cx="116050" cy="191155"/>
            </a:xfrm>
            <a:custGeom>
              <a:avLst/>
              <a:gdLst/>
              <a:ahLst/>
              <a:cxnLst/>
              <a:rect l="l" t="t" r="r" b="b"/>
              <a:pathLst>
                <a:path w="3540" h="5831" extrusionOk="0">
                  <a:moveTo>
                    <a:pt x="1630" y="1"/>
                  </a:moveTo>
                  <a:cubicBezTo>
                    <a:pt x="836" y="1"/>
                    <a:pt x="209" y="1525"/>
                    <a:pt x="106" y="2475"/>
                  </a:cubicBezTo>
                  <a:cubicBezTo>
                    <a:pt x="1" y="3449"/>
                    <a:pt x="984" y="4681"/>
                    <a:pt x="1915" y="5704"/>
                  </a:cubicBezTo>
                  <a:cubicBezTo>
                    <a:pt x="1996" y="5791"/>
                    <a:pt x="2104" y="5830"/>
                    <a:pt x="2226" y="5830"/>
                  </a:cubicBezTo>
                  <a:cubicBezTo>
                    <a:pt x="2753" y="5830"/>
                    <a:pt x="3539" y="5115"/>
                    <a:pt x="3503" y="4548"/>
                  </a:cubicBezTo>
                  <a:cubicBezTo>
                    <a:pt x="3456" y="3851"/>
                    <a:pt x="2048" y="2612"/>
                    <a:pt x="2533" y="1406"/>
                  </a:cubicBezTo>
                  <a:cubicBezTo>
                    <a:pt x="2763" y="833"/>
                    <a:pt x="2520" y="92"/>
                    <a:pt x="1695" y="4"/>
                  </a:cubicBezTo>
                  <a:cubicBezTo>
                    <a:pt x="1673" y="2"/>
                    <a:pt x="1652" y="1"/>
                    <a:pt x="16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32"/>
            <p:cNvSpPr/>
            <p:nvPr/>
          </p:nvSpPr>
          <p:spPr>
            <a:xfrm>
              <a:off x="4716064" y="1642728"/>
              <a:ext cx="224560" cy="144046"/>
            </a:xfrm>
            <a:custGeom>
              <a:avLst/>
              <a:gdLst/>
              <a:ahLst/>
              <a:cxnLst/>
              <a:rect l="l" t="t" r="r" b="b"/>
              <a:pathLst>
                <a:path w="6850" h="4394" extrusionOk="0">
                  <a:moveTo>
                    <a:pt x="5826" y="0"/>
                  </a:moveTo>
                  <a:cubicBezTo>
                    <a:pt x="5684" y="0"/>
                    <a:pt x="5511" y="41"/>
                    <a:pt x="5302" y="132"/>
                  </a:cubicBezTo>
                  <a:cubicBezTo>
                    <a:pt x="3787" y="792"/>
                    <a:pt x="1" y="3439"/>
                    <a:pt x="368" y="3954"/>
                  </a:cubicBezTo>
                  <a:cubicBezTo>
                    <a:pt x="557" y="4218"/>
                    <a:pt x="1589" y="4394"/>
                    <a:pt x="2712" y="4394"/>
                  </a:cubicBezTo>
                  <a:cubicBezTo>
                    <a:pt x="3779" y="4394"/>
                    <a:pt x="4929" y="4235"/>
                    <a:pt x="5516" y="3844"/>
                  </a:cubicBezTo>
                  <a:cubicBezTo>
                    <a:pt x="5626" y="3770"/>
                    <a:pt x="6141" y="2778"/>
                    <a:pt x="5773" y="2519"/>
                  </a:cubicBezTo>
                  <a:cubicBezTo>
                    <a:pt x="5690" y="2462"/>
                    <a:pt x="5564" y="2439"/>
                    <a:pt x="5419" y="2439"/>
                  </a:cubicBezTo>
                  <a:cubicBezTo>
                    <a:pt x="4920" y="2439"/>
                    <a:pt x="4192" y="2704"/>
                    <a:pt x="4192" y="2704"/>
                  </a:cubicBezTo>
                  <a:cubicBezTo>
                    <a:pt x="4192" y="2704"/>
                    <a:pt x="4560" y="2447"/>
                    <a:pt x="5442" y="2263"/>
                  </a:cubicBezTo>
                  <a:cubicBezTo>
                    <a:pt x="6217" y="2101"/>
                    <a:pt x="6849" y="0"/>
                    <a:pt x="58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32"/>
            <p:cNvSpPr/>
            <p:nvPr/>
          </p:nvSpPr>
          <p:spPr>
            <a:xfrm>
              <a:off x="5907070" y="1477047"/>
              <a:ext cx="287863" cy="234395"/>
            </a:xfrm>
            <a:custGeom>
              <a:avLst/>
              <a:gdLst/>
              <a:ahLst/>
              <a:cxnLst/>
              <a:rect l="l" t="t" r="r" b="b"/>
              <a:pathLst>
                <a:path w="8781" h="7150" extrusionOk="0">
                  <a:moveTo>
                    <a:pt x="4738" y="0"/>
                  </a:moveTo>
                  <a:cubicBezTo>
                    <a:pt x="4635" y="0"/>
                    <a:pt x="4531" y="1"/>
                    <a:pt x="4428" y="3"/>
                  </a:cubicBezTo>
                  <a:cubicBezTo>
                    <a:pt x="6174" y="175"/>
                    <a:pt x="7400" y="719"/>
                    <a:pt x="7477" y="1478"/>
                  </a:cubicBezTo>
                  <a:cubicBezTo>
                    <a:pt x="7590" y="2596"/>
                    <a:pt x="5183" y="3757"/>
                    <a:pt x="2099" y="4071"/>
                  </a:cubicBezTo>
                  <a:cubicBezTo>
                    <a:pt x="1576" y="4124"/>
                    <a:pt x="1069" y="4149"/>
                    <a:pt x="585" y="4149"/>
                  </a:cubicBezTo>
                  <a:cubicBezTo>
                    <a:pt x="386" y="4149"/>
                    <a:pt x="191" y="4145"/>
                    <a:pt x="0" y="4136"/>
                  </a:cubicBezTo>
                  <a:lnTo>
                    <a:pt x="0" y="4136"/>
                  </a:lnTo>
                  <a:cubicBezTo>
                    <a:pt x="304" y="4947"/>
                    <a:pt x="853" y="5879"/>
                    <a:pt x="1554" y="6889"/>
                  </a:cubicBezTo>
                  <a:cubicBezTo>
                    <a:pt x="1681" y="7072"/>
                    <a:pt x="1975" y="7150"/>
                    <a:pt x="2372" y="7150"/>
                  </a:cubicBezTo>
                  <a:cubicBezTo>
                    <a:pt x="4053" y="7150"/>
                    <a:pt x="7583" y="5765"/>
                    <a:pt x="8119" y="5110"/>
                  </a:cubicBezTo>
                  <a:cubicBezTo>
                    <a:pt x="8780" y="4302"/>
                    <a:pt x="8706" y="2611"/>
                    <a:pt x="8045" y="994"/>
                  </a:cubicBezTo>
                  <a:cubicBezTo>
                    <a:pt x="7728" y="218"/>
                    <a:pt x="6245" y="0"/>
                    <a:pt x="4738" y="0"/>
                  </a:cubicBez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32"/>
            <p:cNvSpPr/>
            <p:nvPr/>
          </p:nvSpPr>
          <p:spPr>
            <a:xfrm>
              <a:off x="5942343" y="1222658"/>
              <a:ext cx="72515" cy="208333"/>
            </a:xfrm>
            <a:custGeom>
              <a:avLst/>
              <a:gdLst/>
              <a:ahLst/>
              <a:cxnLst/>
              <a:rect l="l" t="t" r="r" b="b"/>
              <a:pathLst>
                <a:path w="2212" h="6355" extrusionOk="0">
                  <a:moveTo>
                    <a:pt x="2120" y="1"/>
                  </a:moveTo>
                  <a:lnTo>
                    <a:pt x="2120" y="1"/>
                  </a:lnTo>
                  <a:cubicBezTo>
                    <a:pt x="1330" y="354"/>
                    <a:pt x="581" y="836"/>
                    <a:pt x="1" y="1253"/>
                  </a:cubicBezTo>
                  <a:cubicBezTo>
                    <a:pt x="291" y="4218"/>
                    <a:pt x="815" y="6354"/>
                    <a:pt x="1310" y="6354"/>
                  </a:cubicBezTo>
                  <a:cubicBezTo>
                    <a:pt x="1313" y="6354"/>
                    <a:pt x="1316" y="6354"/>
                    <a:pt x="1319" y="6354"/>
                  </a:cubicBezTo>
                  <a:cubicBezTo>
                    <a:pt x="1881" y="6327"/>
                    <a:pt x="2212" y="3571"/>
                    <a:pt x="2120" y="1"/>
                  </a:cubicBez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32"/>
            <p:cNvSpPr/>
            <p:nvPr/>
          </p:nvSpPr>
          <p:spPr>
            <a:xfrm>
              <a:off x="5929722" y="1503142"/>
              <a:ext cx="54255" cy="85234"/>
            </a:xfrm>
            <a:custGeom>
              <a:avLst/>
              <a:gdLst/>
              <a:ahLst/>
              <a:cxnLst/>
              <a:rect l="l" t="t" r="r" b="b"/>
              <a:pathLst>
                <a:path w="1655" h="2600" extrusionOk="0">
                  <a:moveTo>
                    <a:pt x="1152" y="1"/>
                  </a:moveTo>
                  <a:cubicBezTo>
                    <a:pt x="1084" y="1"/>
                    <a:pt x="1010" y="19"/>
                    <a:pt x="933" y="56"/>
                  </a:cubicBezTo>
                  <a:cubicBezTo>
                    <a:pt x="502" y="261"/>
                    <a:pt x="107" y="986"/>
                    <a:pt x="49" y="1673"/>
                  </a:cubicBezTo>
                  <a:cubicBezTo>
                    <a:pt x="1" y="2236"/>
                    <a:pt x="195" y="2600"/>
                    <a:pt x="503" y="2600"/>
                  </a:cubicBezTo>
                  <a:cubicBezTo>
                    <a:pt x="571" y="2600"/>
                    <a:pt x="645" y="2582"/>
                    <a:pt x="723" y="2544"/>
                  </a:cubicBezTo>
                  <a:cubicBezTo>
                    <a:pt x="1153" y="2339"/>
                    <a:pt x="1550" y="1614"/>
                    <a:pt x="1608" y="927"/>
                  </a:cubicBezTo>
                  <a:cubicBezTo>
                    <a:pt x="1655" y="364"/>
                    <a:pt x="1460" y="1"/>
                    <a:pt x="1152" y="1"/>
                  </a:cubicBez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32"/>
            <p:cNvSpPr/>
            <p:nvPr/>
          </p:nvSpPr>
          <p:spPr>
            <a:xfrm>
              <a:off x="5563940" y="1062878"/>
              <a:ext cx="40618" cy="61041"/>
            </a:xfrm>
            <a:custGeom>
              <a:avLst/>
              <a:gdLst/>
              <a:ahLst/>
              <a:cxnLst/>
              <a:rect l="l" t="t" r="r" b="b"/>
              <a:pathLst>
                <a:path w="1239" h="1862" extrusionOk="0">
                  <a:moveTo>
                    <a:pt x="585" y="1"/>
                  </a:moveTo>
                  <a:cubicBezTo>
                    <a:pt x="577" y="1"/>
                    <a:pt x="570" y="1"/>
                    <a:pt x="562" y="1"/>
                  </a:cubicBezTo>
                  <a:cubicBezTo>
                    <a:pt x="237" y="23"/>
                    <a:pt x="0" y="454"/>
                    <a:pt x="33" y="968"/>
                  </a:cubicBezTo>
                  <a:cubicBezTo>
                    <a:pt x="64" y="1468"/>
                    <a:pt x="339" y="1861"/>
                    <a:pt x="654" y="1861"/>
                  </a:cubicBezTo>
                  <a:cubicBezTo>
                    <a:pt x="662" y="1861"/>
                    <a:pt x="670" y="1861"/>
                    <a:pt x="678" y="1860"/>
                  </a:cubicBezTo>
                  <a:cubicBezTo>
                    <a:pt x="1001" y="1841"/>
                    <a:pt x="1239" y="1407"/>
                    <a:pt x="1207" y="894"/>
                  </a:cubicBezTo>
                  <a:cubicBezTo>
                    <a:pt x="1176" y="393"/>
                    <a:pt x="899" y="1"/>
                    <a:pt x="5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32"/>
            <p:cNvSpPr/>
            <p:nvPr/>
          </p:nvSpPr>
          <p:spPr>
            <a:xfrm>
              <a:off x="5296405" y="1088678"/>
              <a:ext cx="42191" cy="60844"/>
            </a:xfrm>
            <a:custGeom>
              <a:avLst/>
              <a:gdLst/>
              <a:ahLst/>
              <a:cxnLst/>
              <a:rect l="l" t="t" r="r" b="b"/>
              <a:pathLst>
                <a:path w="1287" h="1856" extrusionOk="0">
                  <a:moveTo>
                    <a:pt x="707" y="0"/>
                  </a:moveTo>
                  <a:cubicBezTo>
                    <a:pt x="401" y="0"/>
                    <a:pt x="115" y="372"/>
                    <a:pt x="59" y="860"/>
                  </a:cubicBezTo>
                  <a:cubicBezTo>
                    <a:pt x="0" y="1372"/>
                    <a:pt x="215" y="1816"/>
                    <a:pt x="536" y="1853"/>
                  </a:cubicBezTo>
                  <a:cubicBezTo>
                    <a:pt x="551" y="1854"/>
                    <a:pt x="566" y="1855"/>
                    <a:pt x="580" y="1855"/>
                  </a:cubicBezTo>
                  <a:cubicBezTo>
                    <a:pt x="887" y="1855"/>
                    <a:pt x="1172" y="1482"/>
                    <a:pt x="1228" y="995"/>
                  </a:cubicBezTo>
                  <a:cubicBezTo>
                    <a:pt x="1287" y="484"/>
                    <a:pt x="1072" y="40"/>
                    <a:pt x="749" y="3"/>
                  </a:cubicBezTo>
                  <a:cubicBezTo>
                    <a:pt x="735" y="1"/>
                    <a:pt x="721" y="0"/>
                    <a:pt x="7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32"/>
            <p:cNvSpPr/>
            <p:nvPr/>
          </p:nvSpPr>
          <p:spPr>
            <a:xfrm>
              <a:off x="5070340" y="1343657"/>
              <a:ext cx="169912" cy="130048"/>
            </a:xfrm>
            <a:custGeom>
              <a:avLst/>
              <a:gdLst/>
              <a:ahLst/>
              <a:cxnLst/>
              <a:rect l="l" t="t" r="r" b="b"/>
              <a:pathLst>
                <a:path w="5183" h="3967" extrusionOk="0">
                  <a:moveTo>
                    <a:pt x="1719" y="1"/>
                  </a:moveTo>
                  <a:cubicBezTo>
                    <a:pt x="1673" y="186"/>
                    <a:pt x="1627" y="333"/>
                    <a:pt x="1583" y="429"/>
                  </a:cubicBezTo>
                  <a:cubicBezTo>
                    <a:pt x="1372" y="896"/>
                    <a:pt x="792" y="1366"/>
                    <a:pt x="1" y="2211"/>
                  </a:cubicBezTo>
                  <a:cubicBezTo>
                    <a:pt x="282" y="2427"/>
                    <a:pt x="584" y="2637"/>
                    <a:pt x="908" y="2837"/>
                  </a:cubicBezTo>
                  <a:cubicBezTo>
                    <a:pt x="2095" y="3567"/>
                    <a:pt x="3250" y="3966"/>
                    <a:pt x="4010" y="3966"/>
                  </a:cubicBezTo>
                  <a:cubicBezTo>
                    <a:pt x="4431" y="3966"/>
                    <a:pt x="4732" y="3844"/>
                    <a:pt x="4850" y="3587"/>
                  </a:cubicBezTo>
                  <a:cubicBezTo>
                    <a:pt x="5182" y="2867"/>
                    <a:pt x="3956" y="1364"/>
                    <a:pt x="2112" y="230"/>
                  </a:cubicBezTo>
                  <a:cubicBezTo>
                    <a:pt x="1981" y="149"/>
                    <a:pt x="1849" y="73"/>
                    <a:pt x="17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32"/>
            <p:cNvSpPr/>
            <p:nvPr/>
          </p:nvSpPr>
          <p:spPr>
            <a:xfrm>
              <a:off x="5688676" y="1340838"/>
              <a:ext cx="197416" cy="96905"/>
            </a:xfrm>
            <a:custGeom>
              <a:avLst/>
              <a:gdLst/>
              <a:ahLst/>
              <a:cxnLst/>
              <a:rect l="l" t="t" r="r" b="b"/>
              <a:pathLst>
                <a:path w="6022" h="2956" extrusionOk="0">
                  <a:moveTo>
                    <a:pt x="442" y="0"/>
                  </a:moveTo>
                  <a:lnTo>
                    <a:pt x="1" y="1619"/>
                  </a:lnTo>
                  <a:cubicBezTo>
                    <a:pt x="338" y="1583"/>
                    <a:pt x="662" y="1567"/>
                    <a:pt x="973" y="1567"/>
                  </a:cubicBezTo>
                  <a:cubicBezTo>
                    <a:pt x="3846" y="1567"/>
                    <a:pt x="5554" y="2956"/>
                    <a:pt x="5554" y="2956"/>
                  </a:cubicBezTo>
                  <a:cubicBezTo>
                    <a:pt x="5868" y="2208"/>
                    <a:pt x="6022" y="1482"/>
                    <a:pt x="5983" y="781"/>
                  </a:cubicBezTo>
                  <a:lnTo>
                    <a:pt x="5983" y="781"/>
                  </a:lnTo>
                  <a:cubicBezTo>
                    <a:pt x="5526" y="836"/>
                    <a:pt x="5068" y="865"/>
                    <a:pt x="4610" y="865"/>
                  </a:cubicBezTo>
                  <a:cubicBezTo>
                    <a:pt x="3246" y="865"/>
                    <a:pt x="1869" y="608"/>
                    <a:pt x="442" y="0"/>
                  </a:cubicBezTo>
                  <a:close/>
                </a:path>
              </a:pathLst>
            </a:custGeom>
            <a:solidFill>
              <a:srgbClr val="3A30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32"/>
            <p:cNvSpPr/>
            <p:nvPr/>
          </p:nvSpPr>
          <p:spPr>
            <a:xfrm>
              <a:off x="4160473" y="1899084"/>
              <a:ext cx="191614" cy="298091"/>
            </a:xfrm>
            <a:custGeom>
              <a:avLst/>
              <a:gdLst/>
              <a:ahLst/>
              <a:cxnLst/>
              <a:rect l="l" t="t" r="r" b="b"/>
              <a:pathLst>
                <a:path w="5845" h="9093" extrusionOk="0">
                  <a:moveTo>
                    <a:pt x="2017" y="1"/>
                  </a:moveTo>
                  <a:cubicBezTo>
                    <a:pt x="1866" y="1"/>
                    <a:pt x="1778" y="2"/>
                    <a:pt x="1778" y="2"/>
                  </a:cubicBezTo>
                  <a:lnTo>
                    <a:pt x="343" y="258"/>
                  </a:lnTo>
                  <a:cubicBezTo>
                    <a:pt x="124" y="1877"/>
                    <a:pt x="0" y="3711"/>
                    <a:pt x="0" y="5656"/>
                  </a:cubicBezTo>
                  <a:cubicBezTo>
                    <a:pt x="0" y="6852"/>
                    <a:pt x="47" y="8006"/>
                    <a:pt x="133" y="9093"/>
                  </a:cubicBezTo>
                  <a:cubicBezTo>
                    <a:pt x="961" y="8884"/>
                    <a:pt x="1526" y="8711"/>
                    <a:pt x="1545" y="8634"/>
                  </a:cubicBezTo>
                  <a:cubicBezTo>
                    <a:pt x="1601" y="8406"/>
                    <a:pt x="1711" y="3316"/>
                    <a:pt x="1757" y="1062"/>
                  </a:cubicBezTo>
                  <a:lnTo>
                    <a:pt x="5845" y="334"/>
                  </a:lnTo>
                  <a:cubicBezTo>
                    <a:pt x="5804" y="24"/>
                    <a:pt x="2883" y="1"/>
                    <a:pt x="2017" y="1"/>
                  </a:cubicBezTo>
                  <a:close/>
                </a:path>
              </a:pathLst>
            </a:custGeom>
            <a:solidFill>
              <a:srgbClr val="000000">
                <a:alpha val="25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32"/>
            <p:cNvSpPr/>
            <p:nvPr/>
          </p:nvSpPr>
          <p:spPr>
            <a:xfrm>
              <a:off x="3800493" y="1899117"/>
              <a:ext cx="418272" cy="261113"/>
            </a:xfrm>
            <a:custGeom>
              <a:avLst/>
              <a:gdLst/>
              <a:ahLst/>
              <a:cxnLst/>
              <a:rect l="l" t="t" r="r" b="b"/>
              <a:pathLst>
                <a:path w="12759" h="7965" extrusionOk="0">
                  <a:moveTo>
                    <a:pt x="12759" y="1"/>
                  </a:moveTo>
                  <a:lnTo>
                    <a:pt x="1" y="2286"/>
                  </a:lnTo>
                  <a:cubicBezTo>
                    <a:pt x="1" y="2286"/>
                    <a:pt x="862" y="4445"/>
                    <a:pt x="1803" y="6540"/>
                  </a:cubicBezTo>
                  <a:cubicBezTo>
                    <a:pt x="2937" y="7450"/>
                    <a:pt x="4182" y="7965"/>
                    <a:pt x="5375" y="7965"/>
                  </a:cubicBezTo>
                  <a:cubicBezTo>
                    <a:pt x="5853" y="7965"/>
                    <a:pt x="6322" y="7882"/>
                    <a:pt x="6772" y="7709"/>
                  </a:cubicBezTo>
                  <a:cubicBezTo>
                    <a:pt x="9059" y="6830"/>
                    <a:pt x="11338" y="2571"/>
                    <a:pt x="12759" y="1"/>
                  </a:cubicBezTo>
                  <a:close/>
                </a:path>
              </a:pathLst>
            </a:custGeom>
            <a:solidFill>
              <a:srgbClr val="FFFFFF">
                <a:alpha val="18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32"/>
            <p:cNvSpPr/>
            <p:nvPr/>
          </p:nvSpPr>
          <p:spPr>
            <a:xfrm>
              <a:off x="3841799" y="1931079"/>
              <a:ext cx="336381" cy="79039"/>
            </a:xfrm>
            <a:custGeom>
              <a:avLst/>
              <a:gdLst/>
              <a:ahLst/>
              <a:cxnLst/>
              <a:rect l="l" t="t" r="r" b="b"/>
              <a:pathLst>
                <a:path w="10261" h="2411" extrusionOk="0">
                  <a:moveTo>
                    <a:pt x="9232" y="1"/>
                  </a:moveTo>
                  <a:cubicBezTo>
                    <a:pt x="8286" y="1"/>
                    <a:pt x="6732" y="185"/>
                    <a:pt x="4996" y="525"/>
                  </a:cubicBezTo>
                  <a:cubicBezTo>
                    <a:pt x="2204" y="1075"/>
                    <a:pt x="0" y="1826"/>
                    <a:pt x="74" y="2200"/>
                  </a:cubicBezTo>
                  <a:cubicBezTo>
                    <a:pt x="102" y="2342"/>
                    <a:pt x="452" y="2410"/>
                    <a:pt x="1027" y="2410"/>
                  </a:cubicBezTo>
                  <a:cubicBezTo>
                    <a:pt x="1973" y="2410"/>
                    <a:pt x="3528" y="2226"/>
                    <a:pt x="5263" y="1884"/>
                  </a:cubicBezTo>
                  <a:cubicBezTo>
                    <a:pt x="8056" y="1336"/>
                    <a:pt x="10260" y="586"/>
                    <a:pt x="10186" y="211"/>
                  </a:cubicBezTo>
                  <a:cubicBezTo>
                    <a:pt x="10158" y="69"/>
                    <a:pt x="9808" y="1"/>
                    <a:pt x="92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32"/>
            <p:cNvSpPr/>
            <p:nvPr/>
          </p:nvSpPr>
          <p:spPr>
            <a:xfrm>
              <a:off x="3851895" y="1944848"/>
              <a:ext cx="302976" cy="63959"/>
            </a:xfrm>
            <a:custGeom>
              <a:avLst/>
              <a:gdLst/>
              <a:ahLst/>
              <a:cxnLst/>
              <a:rect l="l" t="t" r="r" b="b"/>
              <a:pathLst>
                <a:path w="9242" h="1951" extrusionOk="0">
                  <a:moveTo>
                    <a:pt x="8835" y="1"/>
                  </a:moveTo>
                  <a:cubicBezTo>
                    <a:pt x="8125" y="1"/>
                    <a:pt x="6465" y="229"/>
                    <a:pt x="4549" y="607"/>
                  </a:cubicBezTo>
                  <a:cubicBezTo>
                    <a:pt x="2018" y="1105"/>
                    <a:pt x="0" y="1674"/>
                    <a:pt x="40" y="1878"/>
                  </a:cubicBezTo>
                  <a:cubicBezTo>
                    <a:pt x="50" y="1927"/>
                    <a:pt x="179" y="1951"/>
                    <a:pt x="405" y="1951"/>
                  </a:cubicBezTo>
                  <a:cubicBezTo>
                    <a:pt x="1114" y="1951"/>
                    <a:pt x="2776" y="1721"/>
                    <a:pt x="4694" y="1344"/>
                  </a:cubicBezTo>
                  <a:cubicBezTo>
                    <a:pt x="7224" y="845"/>
                    <a:pt x="9241" y="277"/>
                    <a:pt x="9202" y="74"/>
                  </a:cubicBezTo>
                  <a:cubicBezTo>
                    <a:pt x="9192" y="24"/>
                    <a:pt x="9062" y="1"/>
                    <a:pt x="88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32"/>
            <p:cNvSpPr/>
            <p:nvPr/>
          </p:nvSpPr>
          <p:spPr>
            <a:xfrm>
              <a:off x="3932703" y="1991693"/>
              <a:ext cx="110903" cy="142374"/>
            </a:xfrm>
            <a:custGeom>
              <a:avLst/>
              <a:gdLst/>
              <a:ahLst/>
              <a:cxnLst/>
              <a:rect l="l" t="t" r="r" b="b"/>
              <a:pathLst>
                <a:path w="3383" h="4343" extrusionOk="0">
                  <a:moveTo>
                    <a:pt x="846" y="1"/>
                  </a:moveTo>
                  <a:lnTo>
                    <a:pt x="0" y="73"/>
                  </a:lnTo>
                  <a:cubicBezTo>
                    <a:pt x="0" y="73"/>
                    <a:pt x="136" y="4342"/>
                    <a:pt x="1958" y="4342"/>
                  </a:cubicBezTo>
                  <a:cubicBezTo>
                    <a:pt x="1991" y="4342"/>
                    <a:pt x="2024" y="4341"/>
                    <a:pt x="2058" y="4338"/>
                  </a:cubicBezTo>
                  <a:cubicBezTo>
                    <a:pt x="3383" y="4228"/>
                    <a:pt x="2058" y="3051"/>
                    <a:pt x="1287" y="2280"/>
                  </a:cubicBezTo>
                  <a:cubicBezTo>
                    <a:pt x="515" y="1508"/>
                    <a:pt x="846" y="1"/>
                    <a:pt x="8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32"/>
            <p:cNvSpPr/>
            <p:nvPr/>
          </p:nvSpPr>
          <p:spPr>
            <a:xfrm>
              <a:off x="3983384" y="1967598"/>
              <a:ext cx="107264" cy="70023"/>
            </a:xfrm>
            <a:custGeom>
              <a:avLst/>
              <a:gdLst/>
              <a:ahLst/>
              <a:cxnLst/>
              <a:rect l="l" t="t" r="r" b="b"/>
              <a:pathLst>
                <a:path w="3272" h="2136" extrusionOk="0">
                  <a:moveTo>
                    <a:pt x="1763" y="0"/>
                  </a:moveTo>
                  <a:cubicBezTo>
                    <a:pt x="1763" y="0"/>
                    <a:pt x="771" y="0"/>
                    <a:pt x="366" y="183"/>
                  </a:cubicBezTo>
                  <a:cubicBezTo>
                    <a:pt x="0" y="349"/>
                    <a:pt x="205" y="2136"/>
                    <a:pt x="1358" y="2136"/>
                  </a:cubicBezTo>
                  <a:cubicBezTo>
                    <a:pt x="1481" y="2136"/>
                    <a:pt x="1615" y="2116"/>
                    <a:pt x="1760" y="2071"/>
                  </a:cubicBezTo>
                  <a:cubicBezTo>
                    <a:pt x="3271" y="1601"/>
                    <a:pt x="2057" y="1213"/>
                    <a:pt x="1734" y="1065"/>
                  </a:cubicBezTo>
                  <a:cubicBezTo>
                    <a:pt x="1228" y="834"/>
                    <a:pt x="1763" y="0"/>
                    <a:pt x="17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32"/>
            <p:cNvSpPr/>
            <p:nvPr/>
          </p:nvSpPr>
          <p:spPr>
            <a:xfrm>
              <a:off x="5801348" y="2893496"/>
              <a:ext cx="165191" cy="131491"/>
            </a:xfrm>
            <a:custGeom>
              <a:avLst/>
              <a:gdLst/>
              <a:ahLst/>
              <a:cxnLst/>
              <a:rect l="l" t="t" r="r" b="b"/>
              <a:pathLst>
                <a:path w="5039" h="4011" extrusionOk="0">
                  <a:moveTo>
                    <a:pt x="1516" y="0"/>
                  </a:moveTo>
                  <a:cubicBezTo>
                    <a:pt x="1394" y="0"/>
                    <a:pt x="1294" y="85"/>
                    <a:pt x="1226" y="286"/>
                  </a:cubicBezTo>
                  <a:cubicBezTo>
                    <a:pt x="818" y="1484"/>
                    <a:pt x="1" y="2766"/>
                    <a:pt x="167" y="4010"/>
                  </a:cubicBezTo>
                  <a:lnTo>
                    <a:pt x="5039" y="4010"/>
                  </a:lnTo>
                  <a:cubicBezTo>
                    <a:pt x="5039" y="4010"/>
                    <a:pt x="5006" y="3147"/>
                    <a:pt x="3766" y="2247"/>
                  </a:cubicBezTo>
                  <a:cubicBezTo>
                    <a:pt x="3116" y="1777"/>
                    <a:pt x="2078" y="0"/>
                    <a:pt x="151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Group 7">
            <a:extLst>
              <a:ext uri="{FF2B5EF4-FFF2-40B4-BE49-F238E27FC236}">
                <a16:creationId xmlns:a16="http://schemas.microsoft.com/office/drawing/2014/main" id="{17A1971D-4BFE-FAB8-AB86-5D130FD09F9F}"/>
              </a:ext>
            </a:extLst>
          </p:cNvPr>
          <p:cNvGrpSpPr/>
          <p:nvPr/>
        </p:nvGrpSpPr>
        <p:grpSpPr>
          <a:xfrm>
            <a:off x="1102370" y="198057"/>
            <a:ext cx="3149600" cy="1181100"/>
            <a:chOff x="3020848" y="1447800"/>
            <a:chExt cx="6299200" cy="2362200"/>
          </a:xfrm>
        </p:grpSpPr>
        <p:pic>
          <p:nvPicPr>
            <p:cNvPr id="9" name="Picture 5">
              <a:extLst>
                <a:ext uri="{FF2B5EF4-FFF2-40B4-BE49-F238E27FC236}">
                  <a16:creationId xmlns:a16="http://schemas.microsoft.com/office/drawing/2014/main" id="{B986D64E-4EF3-601C-859C-80AB541626F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20848" y="1447800"/>
              <a:ext cx="6299200" cy="2362200"/>
            </a:xfrm>
            <a:prstGeom prst="rect">
              <a:avLst/>
            </a:prstGeom>
          </p:spPr>
        </p:pic>
        <p:sp>
          <p:nvSpPr>
            <p:cNvPr id="10" name="TextBox 5">
              <a:extLst>
                <a:ext uri="{FF2B5EF4-FFF2-40B4-BE49-F238E27FC236}">
                  <a16:creationId xmlns:a16="http://schemas.microsoft.com/office/drawing/2014/main" id="{9FE01268-EC5C-430B-7C02-C827FE681F5C}"/>
                </a:ext>
              </a:extLst>
            </p:cNvPr>
            <p:cNvSpPr txBox="1"/>
            <p:nvPr/>
          </p:nvSpPr>
          <p:spPr>
            <a:xfrm>
              <a:off x="3666772" y="1807146"/>
              <a:ext cx="5054252" cy="1335366"/>
            </a:xfrm>
            <a:prstGeom prst="rect">
              <a:avLst/>
            </a:prstGeom>
          </p:spPr>
          <p:txBody>
            <a:bodyPr lIns="0" tIns="0" rIns="0" bIns="0" rtlCol="0" anchor="t">
              <a:spAutoFit/>
            </a:bodyPr>
            <a:lstStyle/>
            <a:p>
              <a:pPr algn="ctr" defTabSz="457200">
                <a:lnSpc>
                  <a:spcPct val="150000"/>
                </a:lnSpc>
                <a:buClrTx/>
              </a:pPr>
              <a:r>
                <a:rPr lang="en-US" sz="3300" b="1" kern="1200">
                  <a:solidFill>
                    <a:prstClr val="black"/>
                  </a:solidFill>
                  <a:latin typeface="Arial" panose="020B0604020202020204" pitchFamily="34" charset="0"/>
                  <a:ea typeface="+mn-ea"/>
                  <a:cs typeface="Arial" panose="020B0604020202020204" pitchFamily="34" charset="0"/>
                </a:rPr>
                <a:t>PHẦN 1</a:t>
              </a:r>
              <a:endParaRPr lang="en-US" sz="3300" b="1" kern="1200" dirty="0">
                <a:solidFill>
                  <a:prstClr val="black"/>
                </a:solidFill>
                <a:latin typeface="Arial" panose="020B0604020202020204" pitchFamily="34" charset="0"/>
                <a:ea typeface="+mn-ea"/>
                <a:cs typeface="Arial" panose="020B0604020202020204" pitchFamily="34" charset="0"/>
              </a:endParaRPr>
            </a:p>
          </p:txBody>
        </p:sp>
      </p:grpSp>
      <p:sp>
        <p:nvSpPr>
          <p:cNvPr id="2" name="TextBox 1">
            <a:extLst>
              <a:ext uri="{FF2B5EF4-FFF2-40B4-BE49-F238E27FC236}">
                <a16:creationId xmlns:a16="http://schemas.microsoft.com/office/drawing/2014/main" id="{06C8BA74-B001-AF58-C4CD-500A2AE30B83}"/>
              </a:ext>
            </a:extLst>
          </p:cNvPr>
          <p:cNvSpPr txBox="1"/>
          <p:nvPr/>
        </p:nvSpPr>
        <p:spPr>
          <a:xfrm>
            <a:off x="290533" y="1336816"/>
            <a:ext cx="4823038" cy="3313664"/>
          </a:xfrm>
          <a:prstGeom prst="rect">
            <a:avLst/>
          </a:prstGeom>
          <a:noFill/>
        </p:spPr>
        <p:txBody>
          <a:bodyPr wrap="square">
            <a:spAutoFit/>
          </a:bodyPr>
          <a:lstStyle/>
          <a:p>
            <a:pPr algn="ctr" defTabSz="457200">
              <a:lnSpc>
                <a:spcPct val="150000"/>
              </a:lnSpc>
              <a:buClrTx/>
            </a:pPr>
            <a:r>
              <a:rPr lang="en-US" sz="3600" b="1" kern="1200">
                <a:solidFill>
                  <a:prstClr val="black"/>
                </a:solidFill>
                <a:latin typeface="Arial" panose="020B0604020202020204" pitchFamily="34" charset="0"/>
                <a:ea typeface="+mn-ea"/>
                <a:cs typeface="Arial" panose="020B0604020202020204" pitchFamily="34" charset="0"/>
              </a:rPr>
              <a:t>NHỮNG THÀNH TỰU TIÊU BIỂU TRONG CÁCH MẠNG </a:t>
            </a:r>
          </a:p>
          <a:p>
            <a:pPr algn="ctr" defTabSz="457200">
              <a:lnSpc>
                <a:spcPct val="150000"/>
              </a:lnSpc>
              <a:buClrTx/>
            </a:pPr>
            <a:r>
              <a:rPr lang="en-US" sz="3600" b="1" kern="1200">
                <a:solidFill>
                  <a:prstClr val="black"/>
                </a:solidFill>
                <a:latin typeface="Arial" panose="020B0604020202020204" pitchFamily="34" charset="0"/>
                <a:ea typeface="+mn-ea"/>
                <a:cs typeface="Arial" panose="020B0604020202020204" pitchFamily="34" charset="0"/>
              </a:rPr>
              <a:t>CÔNG NGHIỆP</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766" name="Google Shape;766;p28"/>
          <p:cNvSpPr/>
          <p:nvPr/>
        </p:nvSpPr>
        <p:spPr>
          <a:xfrm>
            <a:off x="-1796550" y="3404637"/>
            <a:ext cx="11699500" cy="1900575"/>
          </a:xfrm>
          <a:custGeom>
            <a:avLst/>
            <a:gdLst/>
            <a:ahLst/>
            <a:cxnLst/>
            <a:rect l="l" t="t" r="r" b="b"/>
            <a:pathLst>
              <a:path w="467980" h="76023" extrusionOk="0">
                <a:moveTo>
                  <a:pt x="56996" y="53361"/>
                </a:moveTo>
                <a:cubicBezTo>
                  <a:pt x="60109" y="46370"/>
                  <a:pt x="39306" y="41813"/>
                  <a:pt x="35758" y="32920"/>
                </a:cubicBezTo>
                <a:cubicBezTo>
                  <a:pt x="32210" y="24027"/>
                  <a:pt x="20939" y="-219"/>
                  <a:pt x="35709" y="2"/>
                </a:cubicBezTo>
                <a:cubicBezTo>
                  <a:pt x="50479" y="223"/>
                  <a:pt x="98581" y="26725"/>
                  <a:pt x="124376" y="34247"/>
                </a:cubicBezTo>
                <a:cubicBezTo>
                  <a:pt x="150171" y="41769"/>
                  <a:pt x="162546" y="43185"/>
                  <a:pt x="190478" y="45132"/>
                </a:cubicBezTo>
                <a:cubicBezTo>
                  <a:pt x="218410" y="47079"/>
                  <a:pt x="248776" y="45574"/>
                  <a:pt x="291967" y="45928"/>
                </a:cubicBezTo>
                <a:cubicBezTo>
                  <a:pt x="335159" y="46282"/>
                  <a:pt x="422112" y="43760"/>
                  <a:pt x="449627" y="47255"/>
                </a:cubicBezTo>
                <a:cubicBezTo>
                  <a:pt x="477143" y="50750"/>
                  <a:pt x="468568" y="62697"/>
                  <a:pt x="457060" y="66900"/>
                </a:cubicBezTo>
                <a:cubicBezTo>
                  <a:pt x="445552" y="71103"/>
                  <a:pt x="453908" y="71148"/>
                  <a:pt x="380578" y="72475"/>
                </a:cubicBezTo>
                <a:cubicBezTo>
                  <a:pt x="307248" y="73802"/>
                  <a:pt x="71011" y="78050"/>
                  <a:pt x="17081" y="74864"/>
                </a:cubicBezTo>
                <a:cubicBezTo>
                  <a:pt x="-36849" y="71678"/>
                  <a:pt x="53883" y="60352"/>
                  <a:pt x="56996" y="53361"/>
                </a:cubicBezTo>
                <a:close/>
              </a:path>
            </a:pathLst>
          </a:custGeom>
          <a:solidFill>
            <a:schemeClr val="accent3"/>
          </a:solidFill>
          <a:ln>
            <a:noFill/>
          </a:ln>
        </p:spPr>
      </p:sp>
      <p:sp>
        <p:nvSpPr>
          <p:cNvPr id="767" name="Google Shape;767;p28"/>
          <p:cNvSpPr/>
          <p:nvPr/>
        </p:nvSpPr>
        <p:spPr>
          <a:xfrm>
            <a:off x="-1068525" y="3683400"/>
            <a:ext cx="10426375" cy="1284100"/>
          </a:xfrm>
          <a:custGeom>
            <a:avLst/>
            <a:gdLst/>
            <a:ahLst/>
            <a:cxnLst/>
            <a:rect l="l" t="t" r="r" b="b"/>
            <a:pathLst>
              <a:path w="417055" h="51364" extrusionOk="0">
                <a:moveTo>
                  <a:pt x="0" y="0"/>
                </a:moveTo>
                <a:lnTo>
                  <a:pt x="11366" y="394"/>
                </a:lnTo>
                <a:lnTo>
                  <a:pt x="91804" y="39152"/>
                </a:lnTo>
                <a:lnTo>
                  <a:pt x="415197" y="38759"/>
                </a:lnTo>
                <a:lnTo>
                  <a:pt x="417055" y="50174"/>
                </a:lnTo>
                <a:lnTo>
                  <a:pt x="75876" y="51364"/>
                </a:lnTo>
                <a:lnTo>
                  <a:pt x="7119" y="13136"/>
                </a:lnTo>
                <a:lnTo>
                  <a:pt x="1858" y="11416"/>
                </a:lnTo>
                <a:close/>
              </a:path>
            </a:pathLst>
          </a:custGeom>
          <a:solidFill>
            <a:schemeClr val="accent1"/>
          </a:solidFill>
          <a:ln>
            <a:noFill/>
          </a:ln>
        </p:spPr>
      </p:sp>
      <p:sp>
        <p:nvSpPr>
          <p:cNvPr id="768" name="Google Shape;768;p28"/>
          <p:cNvSpPr/>
          <p:nvPr/>
        </p:nvSpPr>
        <p:spPr>
          <a:xfrm>
            <a:off x="8008625" y="78700"/>
            <a:ext cx="450300" cy="450300"/>
          </a:xfrm>
          <a:prstGeom prst="ellipse">
            <a:avLst/>
          </a:prstGeom>
          <a:solidFill>
            <a:srgbClr val="FFFFFF">
              <a:alpha val="70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28"/>
          <p:cNvSpPr/>
          <p:nvPr/>
        </p:nvSpPr>
        <p:spPr>
          <a:xfrm>
            <a:off x="7738600" y="-191325"/>
            <a:ext cx="990300" cy="990300"/>
          </a:xfrm>
          <a:prstGeom prst="ellipse">
            <a:avLst/>
          </a:prstGeom>
          <a:gradFill>
            <a:gsLst>
              <a:gs pos="0">
                <a:srgbClr val="FFFFFF">
                  <a:alpha val="70440"/>
                </a:srgbClr>
              </a:gs>
              <a:gs pos="100000">
                <a:srgbClr val="FFFFFF">
                  <a:alpha val="0"/>
                  <a:alpha val="7044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28"/>
          <p:cNvSpPr/>
          <p:nvPr/>
        </p:nvSpPr>
        <p:spPr>
          <a:xfrm>
            <a:off x="2680171" y="2901825"/>
            <a:ext cx="1408578" cy="230093"/>
          </a:xfrm>
          <a:custGeom>
            <a:avLst/>
            <a:gdLst/>
            <a:ahLst/>
            <a:cxnLst/>
            <a:rect l="l" t="t" r="r" b="b"/>
            <a:pathLst>
              <a:path w="84701" h="13836" extrusionOk="0">
                <a:moveTo>
                  <a:pt x="75172" y="1120"/>
                </a:moveTo>
                <a:cubicBezTo>
                  <a:pt x="68226" y="-650"/>
                  <a:pt x="45173" y="14"/>
                  <a:pt x="37740" y="1120"/>
                </a:cubicBezTo>
                <a:cubicBezTo>
                  <a:pt x="30307" y="2226"/>
                  <a:pt x="36502" y="6518"/>
                  <a:pt x="30573" y="7757"/>
                </a:cubicBezTo>
                <a:cubicBezTo>
                  <a:pt x="24644" y="8996"/>
                  <a:pt x="5486" y="7580"/>
                  <a:pt x="2167" y="8553"/>
                </a:cubicBezTo>
                <a:cubicBezTo>
                  <a:pt x="-1151" y="9526"/>
                  <a:pt x="-2213" y="13066"/>
                  <a:pt x="10662" y="13597"/>
                </a:cubicBezTo>
                <a:cubicBezTo>
                  <a:pt x="23537" y="14128"/>
                  <a:pt x="68667" y="13819"/>
                  <a:pt x="79419" y="11739"/>
                </a:cubicBezTo>
                <a:cubicBezTo>
                  <a:pt x="90171" y="9660"/>
                  <a:pt x="82119" y="2890"/>
                  <a:pt x="75172" y="1120"/>
                </a:cubicBezTo>
                <a:close/>
              </a:path>
            </a:pathLst>
          </a:custGeom>
          <a:solidFill>
            <a:srgbClr val="FFFFFF">
              <a:alpha val="70440"/>
            </a:srgbClr>
          </a:solidFill>
          <a:ln>
            <a:noFill/>
          </a:ln>
        </p:spPr>
      </p:sp>
      <p:sp>
        <p:nvSpPr>
          <p:cNvPr id="771" name="Google Shape;771;p28"/>
          <p:cNvSpPr/>
          <p:nvPr/>
        </p:nvSpPr>
        <p:spPr>
          <a:xfrm>
            <a:off x="7523478" y="3570740"/>
            <a:ext cx="1862525" cy="810425"/>
          </a:xfrm>
          <a:custGeom>
            <a:avLst/>
            <a:gdLst/>
            <a:ahLst/>
            <a:cxnLst/>
            <a:rect l="l" t="t" r="r" b="b"/>
            <a:pathLst>
              <a:path w="74501" h="32417" extrusionOk="0">
                <a:moveTo>
                  <a:pt x="67535" y="2117"/>
                </a:moveTo>
                <a:cubicBezTo>
                  <a:pt x="65279" y="-2396"/>
                  <a:pt x="58376" y="1587"/>
                  <a:pt x="56385" y="2914"/>
                </a:cubicBezTo>
                <a:cubicBezTo>
                  <a:pt x="54394" y="4241"/>
                  <a:pt x="54571" y="8842"/>
                  <a:pt x="55589" y="10081"/>
                </a:cubicBezTo>
                <a:cubicBezTo>
                  <a:pt x="56607" y="11320"/>
                  <a:pt x="61474" y="9374"/>
                  <a:pt x="62491" y="10347"/>
                </a:cubicBezTo>
                <a:cubicBezTo>
                  <a:pt x="63509" y="11321"/>
                  <a:pt x="66163" y="14860"/>
                  <a:pt x="61694" y="15922"/>
                </a:cubicBezTo>
                <a:cubicBezTo>
                  <a:pt x="57225" y="16984"/>
                  <a:pt x="39926" y="15612"/>
                  <a:pt x="35678" y="16718"/>
                </a:cubicBezTo>
                <a:cubicBezTo>
                  <a:pt x="31431" y="17824"/>
                  <a:pt x="40766" y="21363"/>
                  <a:pt x="36209" y="22558"/>
                </a:cubicBezTo>
                <a:cubicBezTo>
                  <a:pt x="31652" y="23753"/>
                  <a:pt x="13556" y="22603"/>
                  <a:pt x="8335" y="23886"/>
                </a:cubicBezTo>
                <a:cubicBezTo>
                  <a:pt x="3114" y="25169"/>
                  <a:pt x="-5381" y="29239"/>
                  <a:pt x="4884" y="30257"/>
                </a:cubicBezTo>
                <a:cubicBezTo>
                  <a:pt x="15149" y="31275"/>
                  <a:pt x="59482" y="34682"/>
                  <a:pt x="69924" y="29992"/>
                </a:cubicBezTo>
                <a:cubicBezTo>
                  <a:pt x="80366" y="25302"/>
                  <a:pt x="69792" y="6630"/>
                  <a:pt x="67535" y="2117"/>
                </a:cubicBezTo>
                <a:close/>
              </a:path>
            </a:pathLst>
          </a:custGeom>
          <a:solidFill>
            <a:srgbClr val="FFFFFF">
              <a:alpha val="70440"/>
            </a:srgbClr>
          </a:solidFill>
          <a:ln>
            <a:noFill/>
          </a:ln>
        </p:spPr>
      </p:sp>
      <p:sp>
        <p:nvSpPr>
          <p:cNvPr id="8" name="TextBox 7">
            <a:extLst>
              <a:ext uri="{FF2B5EF4-FFF2-40B4-BE49-F238E27FC236}">
                <a16:creationId xmlns:a16="http://schemas.microsoft.com/office/drawing/2014/main" id="{1D0E71D2-2BF2-129B-211E-E7F682B828AF}"/>
              </a:ext>
            </a:extLst>
          </p:cNvPr>
          <p:cNvSpPr txBox="1"/>
          <p:nvPr/>
        </p:nvSpPr>
        <p:spPr>
          <a:xfrm>
            <a:off x="246403" y="1278376"/>
            <a:ext cx="4689831" cy="3076548"/>
          </a:xfrm>
          <a:prstGeom prst="rect">
            <a:avLst/>
          </a:prstGeom>
          <a:noFill/>
        </p:spPr>
        <p:txBody>
          <a:bodyPr wrap="square">
            <a:spAutoFit/>
          </a:bodyPr>
          <a:lstStyle/>
          <a:p>
            <a:pPr algn="just">
              <a:lnSpc>
                <a:spcPct val="150000"/>
              </a:lnSpc>
              <a:spcAft>
                <a:spcPts val="1000"/>
              </a:spcAft>
            </a:pPr>
            <a:r>
              <a:rPr lang="en-US" sz="2200" b="1" i="1">
                <a:solidFill>
                  <a:srgbClr val="FF0000"/>
                </a:solidFill>
                <a:effectLst/>
                <a:latin typeface="Arial" panose="020B0604020202020204" pitchFamily="34" charset="0"/>
                <a:ea typeface="Calibri" panose="020F0502020204030204" pitchFamily="34" charset="0"/>
                <a:cs typeface="Arial" panose="020B0604020202020204" pitchFamily="34" charset="0"/>
              </a:rPr>
              <a:t>Các em hãy </a:t>
            </a:r>
            <a:r>
              <a:rPr lang="en-US" sz="2200" b="1" i="1">
                <a:solidFill>
                  <a:srgbClr val="FF0000"/>
                </a:solidFill>
                <a:latin typeface="Arial" panose="020B0604020202020204" pitchFamily="34" charset="0"/>
                <a:ea typeface="Calibri" panose="020F0502020204030204" pitchFamily="34" charset="0"/>
                <a:cs typeface="Arial" panose="020B0604020202020204" pitchFamily="34" charset="0"/>
              </a:rPr>
              <a:t>quan sát hình 2.1 – 2.3, đọc thông tin mục 1, mục Nhân vật lịch sử và thực hiện nhiệm vụ</a:t>
            </a:r>
            <a:r>
              <a:rPr lang="vi-VN" sz="2200" b="1" i="1">
                <a:solidFill>
                  <a:srgbClr val="FF0000"/>
                </a:solidFill>
                <a:latin typeface="Arial" panose="020B0604020202020204" pitchFamily="34" charset="0"/>
                <a:ea typeface="Calibri" panose="020F0502020204030204" pitchFamily="34" charset="0"/>
                <a:cs typeface="Arial" panose="020B0604020202020204" pitchFamily="34" charset="0"/>
              </a:rPr>
              <a:t>: </a:t>
            </a:r>
            <a:r>
              <a:rPr lang="vi-VN" sz="2200">
                <a:latin typeface="Arial" panose="020B0604020202020204" pitchFamily="34" charset="0"/>
                <a:ea typeface="Calibri" panose="020F0502020204030204" pitchFamily="34" charset="0"/>
                <a:cs typeface="Arial" panose="020B0604020202020204" pitchFamily="34" charset="0"/>
              </a:rPr>
              <a:t>Hoàn thành sơ đồ tư duy về những thành tựu tiêu biểu trong cách mạng công nghiệp theo mẫu </a:t>
            </a:r>
            <a:endParaRPr lang="en-US" sz="2200">
              <a:effectLst/>
              <a:latin typeface="Arial" panose="020B0604020202020204" pitchFamily="34" charset="0"/>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C4BAAB04-C6DF-EED1-33C8-EFADCA98834C}"/>
              </a:ext>
            </a:extLst>
          </p:cNvPr>
          <p:cNvSpPr txBox="1"/>
          <p:nvPr/>
        </p:nvSpPr>
        <p:spPr>
          <a:xfrm>
            <a:off x="2466974" y="465205"/>
            <a:ext cx="4210052" cy="507831"/>
          </a:xfrm>
          <a:prstGeom prst="rect">
            <a:avLst/>
          </a:prstGeom>
          <a:noFill/>
        </p:spPr>
        <p:txBody>
          <a:bodyPr wrap="square">
            <a:spAutoFit/>
          </a:bodyPr>
          <a:lstStyle/>
          <a:p>
            <a:pPr algn="ctr" defTabSz="457200">
              <a:buClrTx/>
            </a:pPr>
            <a:r>
              <a:rPr lang="en-US" sz="2700" b="1" kern="1200">
                <a:solidFill>
                  <a:schemeClr val="bg2">
                    <a:lumMod val="75000"/>
                  </a:schemeClr>
                </a:solidFill>
                <a:latin typeface="Arial" panose="020B0604020202020204" pitchFamily="34" charset="0"/>
                <a:ea typeface="+mn-ea"/>
                <a:cs typeface="Arial" panose="020B0604020202020204" pitchFamily="34" charset="0"/>
              </a:rPr>
              <a:t>THẢO LUẬN NHÓM ĐÔI</a:t>
            </a:r>
            <a:endParaRPr lang="en-US" sz="2700" b="1" kern="1200">
              <a:solidFill>
                <a:schemeClr val="bg2">
                  <a:lumMod val="75000"/>
                </a:schemeClr>
              </a:solidFill>
              <a:latin typeface="Calibri"/>
              <a:ea typeface="+mn-ea"/>
              <a:cs typeface="+mn-cs"/>
            </a:endParaRPr>
          </a:p>
        </p:txBody>
      </p:sp>
      <p:grpSp>
        <p:nvGrpSpPr>
          <p:cNvPr id="6" name="Group 5">
            <a:extLst>
              <a:ext uri="{FF2B5EF4-FFF2-40B4-BE49-F238E27FC236}">
                <a16:creationId xmlns:a16="http://schemas.microsoft.com/office/drawing/2014/main" id="{956E210B-1B12-B819-24EA-CBB645DE6BDF}"/>
              </a:ext>
            </a:extLst>
          </p:cNvPr>
          <p:cNvGrpSpPr/>
          <p:nvPr/>
        </p:nvGrpSpPr>
        <p:grpSpPr>
          <a:xfrm>
            <a:off x="4972428" y="1069000"/>
            <a:ext cx="3953099" cy="3738772"/>
            <a:chOff x="4972428" y="1069000"/>
            <a:chExt cx="3953099" cy="3738772"/>
          </a:xfrm>
        </p:grpSpPr>
        <p:pic>
          <p:nvPicPr>
            <p:cNvPr id="3" name="Picture 2" descr="A drawing of a person using a spinning wheel&#10;&#10;Description automatically generated">
              <a:extLst>
                <a:ext uri="{FF2B5EF4-FFF2-40B4-BE49-F238E27FC236}">
                  <a16:creationId xmlns:a16="http://schemas.microsoft.com/office/drawing/2014/main" id="{3ADBBBEE-95AF-AC15-3A3C-65D15A67483E}"/>
                </a:ext>
              </a:extLst>
            </p:cNvPr>
            <p:cNvPicPr>
              <a:picLocks noChangeAspect="1"/>
            </p:cNvPicPr>
            <p:nvPr/>
          </p:nvPicPr>
          <p:blipFill>
            <a:blip r:embed="rId3"/>
            <a:stretch>
              <a:fillRect/>
            </a:stretch>
          </p:blipFill>
          <p:spPr>
            <a:xfrm>
              <a:off x="5082764" y="1069000"/>
              <a:ext cx="3792846" cy="3404637"/>
            </a:xfrm>
            <a:prstGeom prst="rect">
              <a:avLst/>
            </a:prstGeom>
          </p:spPr>
        </p:pic>
        <p:sp>
          <p:nvSpPr>
            <p:cNvPr id="5" name="TextBox 4">
              <a:extLst>
                <a:ext uri="{FF2B5EF4-FFF2-40B4-BE49-F238E27FC236}">
                  <a16:creationId xmlns:a16="http://schemas.microsoft.com/office/drawing/2014/main" id="{76CDDD12-AC33-C80F-9112-C0B9B5DCC3F9}"/>
                </a:ext>
              </a:extLst>
            </p:cNvPr>
            <p:cNvSpPr txBox="1"/>
            <p:nvPr/>
          </p:nvSpPr>
          <p:spPr>
            <a:xfrm>
              <a:off x="4972428" y="4499995"/>
              <a:ext cx="3953099" cy="307777"/>
            </a:xfrm>
            <a:prstGeom prst="rect">
              <a:avLst/>
            </a:prstGeom>
            <a:noFill/>
          </p:spPr>
          <p:txBody>
            <a:bodyPr wrap="square">
              <a:spAutoFit/>
            </a:bodyPr>
            <a:lstStyle/>
            <a:p>
              <a:pPr algn="ctr"/>
              <a:r>
                <a:rPr lang="en-US" sz="1400" b="1">
                  <a:latin typeface="Arial" panose="020B0604020202020204" pitchFamily="34" charset="0"/>
                  <a:ea typeface="Calibri" panose="020F0502020204030204" pitchFamily="34" charset="0"/>
                  <a:cs typeface="Arial" panose="020B0604020202020204" pitchFamily="34" charset="0"/>
                </a:rPr>
                <a:t>Hình 2.1. </a:t>
              </a:r>
              <a:r>
                <a:rPr lang="en-US" sz="1400">
                  <a:latin typeface="Arial" panose="020B0604020202020204" pitchFamily="34" charset="0"/>
                  <a:ea typeface="Calibri" panose="020F0502020204030204" pitchFamily="34" charset="0"/>
                  <a:cs typeface="Arial" panose="020B0604020202020204" pitchFamily="34" charset="0"/>
                </a:rPr>
                <a:t>Kéo sợi bằng tay dùng một cọc suốt</a:t>
              </a:r>
              <a:endParaRPr 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11"/>
        <p:cNvGrpSpPr/>
        <p:nvPr/>
      </p:nvGrpSpPr>
      <p:grpSpPr>
        <a:xfrm>
          <a:off x="0" y="0"/>
          <a:ext cx="0" cy="0"/>
          <a:chOff x="0" y="0"/>
          <a:chExt cx="0" cy="0"/>
        </a:xfrm>
      </p:grpSpPr>
      <p:sp>
        <p:nvSpPr>
          <p:cNvPr id="1419" name="Google Shape;1419;p31"/>
          <p:cNvSpPr/>
          <p:nvPr/>
        </p:nvSpPr>
        <p:spPr>
          <a:xfrm flipH="1">
            <a:off x="-1057744" y="-71629"/>
            <a:ext cx="2938150" cy="689200"/>
          </a:xfrm>
          <a:custGeom>
            <a:avLst/>
            <a:gdLst/>
            <a:ahLst/>
            <a:cxnLst/>
            <a:rect l="l" t="t" r="r" b="b"/>
            <a:pathLst>
              <a:path w="117526" h="27568" extrusionOk="0">
                <a:moveTo>
                  <a:pt x="112661" y="25165"/>
                </a:moveTo>
                <a:cubicBezTo>
                  <a:pt x="102794" y="28528"/>
                  <a:pt x="63549" y="27687"/>
                  <a:pt x="53726" y="26492"/>
                </a:cubicBezTo>
                <a:cubicBezTo>
                  <a:pt x="43904" y="25297"/>
                  <a:pt x="62177" y="19634"/>
                  <a:pt x="53726" y="17997"/>
                </a:cubicBezTo>
                <a:cubicBezTo>
                  <a:pt x="45275" y="16360"/>
                  <a:pt x="9879" y="18085"/>
                  <a:pt x="3021" y="16669"/>
                </a:cubicBezTo>
                <a:cubicBezTo>
                  <a:pt x="-3837" y="15253"/>
                  <a:pt x="1959" y="10387"/>
                  <a:pt x="12578" y="9502"/>
                </a:cubicBezTo>
                <a:cubicBezTo>
                  <a:pt x="23197" y="8617"/>
                  <a:pt x="51691" y="12909"/>
                  <a:pt x="66734" y="11360"/>
                </a:cubicBezTo>
                <a:cubicBezTo>
                  <a:pt x="81777" y="9811"/>
                  <a:pt x="95139" y="1051"/>
                  <a:pt x="102838" y="210"/>
                </a:cubicBezTo>
                <a:cubicBezTo>
                  <a:pt x="110537" y="-631"/>
                  <a:pt x="111289" y="2157"/>
                  <a:pt x="112926" y="6316"/>
                </a:cubicBezTo>
                <a:cubicBezTo>
                  <a:pt x="114563" y="10475"/>
                  <a:pt x="122528" y="21802"/>
                  <a:pt x="112661" y="25165"/>
                </a:cubicBezTo>
                <a:close/>
              </a:path>
            </a:pathLst>
          </a:custGeom>
          <a:solidFill>
            <a:srgbClr val="FFFFFF">
              <a:alpha val="70440"/>
            </a:srgbClr>
          </a:solidFill>
          <a:ln>
            <a:noFill/>
          </a:ln>
        </p:spPr>
      </p:sp>
      <p:sp>
        <p:nvSpPr>
          <p:cNvPr id="1420" name="Google Shape;1420;p31"/>
          <p:cNvSpPr/>
          <p:nvPr/>
        </p:nvSpPr>
        <p:spPr>
          <a:xfrm>
            <a:off x="8528226" y="1040375"/>
            <a:ext cx="997010" cy="810425"/>
          </a:xfrm>
          <a:custGeom>
            <a:avLst/>
            <a:gdLst/>
            <a:ahLst/>
            <a:cxnLst/>
            <a:rect l="l" t="t" r="r" b="b"/>
            <a:pathLst>
              <a:path w="74501" h="32417" extrusionOk="0">
                <a:moveTo>
                  <a:pt x="67535" y="2117"/>
                </a:moveTo>
                <a:cubicBezTo>
                  <a:pt x="65279" y="-2396"/>
                  <a:pt x="58376" y="1587"/>
                  <a:pt x="56385" y="2914"/>
                </a:cubicBezTo>
                <a:cubicBezTo>
                  <a:pt x="54394" y="4241"/>
                  <a:pt x="54571" y="8842"/>
                  <a:pt x="55589" y="10081"/>
                </a:cubicBezTo>
                <a:cubicBezTo>
                  <a:pt x="56607" y="11320"/>
                  <a:pt x="61474" y="9374"/>
                  <a:pt x="62491" y="10347"/>
                </a:cubicBezTo>
                <a:cubicBezTo>
                  <a:pt x="63509" y="11321"/>
                  <a:pt x="66163" y="14860"/>
                  <a:pt x="61694" y="15922"/>
                </a:cubicBezTo>
                <a:cubicBezTo>
                  <a:pt x="57225" y="16984"/>
                  <a:pt x="39926" y="15612"/>
                  <a:pt x="35678" y="16718"/>
                </a:cubicBezTo>
                <a:cubicBezTo>
                  <a:pt x="31431" y="17824"/>
                  <a:pt x="40766" y="21363"/>
                  <a:pt x="36209" y="22558"/>
                </a:cubicBezTo>
                <a:cubicBezTo>
                  <a:pt x="31652" y="23753"/>
                  <a:pt x="13556" y="22603"/>
                  <a:pt x="8335" y="23886"/>
                </a:cubicBezTo>
                <a:cubicBezTo>
                  <a:pt x="3114" y="25169"/>
                  <a:pt x="-5381" y="29239"/>
                  <a:pt x="4884" y="30257"/>
                </a:cubicBezTo>
                <a:cubicBezTo>
                  <a:pt x="15149" y="31275"/>
                  <a:pt x="59482" y="34682"/>
                  <a:pt x="69924" y="29992"/>
                </a:cubicBezTo>
                <a:cubicBezTo>
                  <a:pt x="80366" y="25302"/>
                  <a:pt x="69792" y="6630"/>
                  <a:pt x="67535" y="2117"/>
                </a:cubicBezTo>
                <a:close/>
              </a:path>
            </a:pathLst>
          </a:custGeom>
          <a:solidFill>
            <a:srgbClr val="FFFFFF">
              <a:alpha val="70440"/>
            </a:srgbClr>
          </a:solidFill>
          <a:ln>
            <a:noFill/>
          </a:ln>
        </p:spPr>
      </p:sp>
      <p:grpSp>
        <p:nvGrpSpPr>
          <p:cNvPr id="27" name="Group 26">
            <a:extLst>
              <a:ext uri="{FF2B5EF4-FFF2-40B4-BE49-F238E27FC236}">
                <a16:creationId xmlns:a16="http://schemas.microsoft.com/office/drawing/2014/main" id="{FA6715A2-7230-1DA8-2B01-9D68A8C6F018}"/>
              </a:ext>
            </a:extLst>
          </p:cNvPr>
          <p:cNvGrpSpPr/>
          <p:nvPr/>
        </p:nvGrpSpPr>
        <p:grpSpPr>
          <a:xfrm>
            <a:off x="300678" y="272971"/>
            <a:ext cx="4195122" cy="3490430"/>
            <a:chOff x="400718" y="200043"/>
            <a:chExt cx="4195122" cy="3490430"/>
          </a:xfrm>
        </p:grpSpPr>
        <p:pic>
          <p:nvPicPr>
            <p:cNvPr id="19" name="Picture 18">
              <a:extLst>
                <a:ext uri="{FF2B5EF4-FFF2-40B4-BE49-F238E27FC236}">
                  <a16:creationId xmlns:a16="http://schemas.microsoft.com/office/drawing/2014/main" id="{C29A50A3-8AE1-C29D-4B6B-7EA141BCF2E9}"/>
                </a:ext>
              </a:extLst>
            </p:cNvPr>
            <p:cNvPicPr>
              <a:picLocks noChangeAspect="1"/>
            </p:cNvPicPr>
            <p:nvPr/>
          </p:nvPicPr>
          <p:blipFill>
            <a:blip r:embed="rId3"/>
            <a:srcRect/>
            <a:stretch/>
          </p:blipFill>
          <p:spPr>
            <a:xfrm>
              <a:off x="400718" y="200043"/>
              <a:ext cx="4195122" cy="3114878"/>
            </a:xfrm>
            <a:prstGeom prst="rect">
              <a:avLst/>
            </a:prstGeom>
          </p:spPr>
        </p:pic>
        <p:sp>
          <p:nvSpPr>
            <p:cNvPr id="26" name="TextBox 25">
              <a:extLst>
                <a:ext uri="{FF2B5EF4-FFF2-40B4-BE49-F238E27FC236}">
                  <a16:creationId xmlns:a16="http://schemas.microsoft.com/office/drawing/2014/main" id="{C9E55F12-DF3F-934E-0C55-FD45BF5B386E}"/>
                </a:ext>
              </a:extLst>
            </p:cNvPr>
            <p:cNvSpPr txBox="1"/>
            <p:nvPr/>
          </p:nvSpPr>
          <p:spPr>
            <a:xfrm>
              <a:off x="452316" y="3314921"/>
              <a:ext cx="4091926" cy="375552"/>
            </a:xfrm>
            <a:prstGeom prst="rect">
              <a:avLst/>
            </a:prstGeom>
            <a:noFill/>
          </p:spPr>
          <p:txBody>
            <a:bodyPr wrap="square">
              <a:spAutoFit/>
            </a:bodyPr>
            <a:lstStyle/>
            <a:p>
              <a:pPr algn="ctr">
                <a:lnSpc>
                  <a:spcPct val="150000"/>
                </a:lnSpc>
              </a:pPr>
              <a:r>
                <a:rPr lang="en-US" sz="1400" b="1">
                  <a:latin typeface="Arial" panose="020B0604020202020204" pitchFamily="34" charset="0"/>
                  <a:ea typeface="Calibri" panose="020F0502020204030204" pitchFamily="34" charset="0"/>
                  <a:cs typeface="Arial" panose="020B0604020202020204" pitchFamily="34" charset="0"/>
                </a:rPr>
                <a:t>Hình 2.2. </a:t>
              </a:r>
              <a:r>
                <a:rPr lang="en-US" sz="1400">
                  <a:latin typeface="Arial" panose="020B0604020202020204" pitchFamily="34" charset="0"/>
                  <a:ea typeface="Calibri" panose="020F0502020204030204" pitchFamily="34" charset="0"/>
                  <a:cs typeface="Arial" panose="020B0604020202020204" pitchFamily="34" charset="0"/>
                </a:rPr>
                <a:t>Máy kéo sợi Gien-ni 16 – 18 cọc suốt</a:t>
              </a:r>
              <a:endParaRPr lang="en-US"/>
            </a:p>
          </p:txBody>
        </p:sp>
      </p:grpSp>
      <p:grpSp>
        <p:nvGrpSpPr>
          <p:cNvPr id="5" name="Group 4">
            <a:extLst>
              <a:ext uri="{FF2B5EF4-FFF2-40B4-BE49-F238E27FC236}">
                <a16:creationId xmlns:a16="http://schemas.microsoft.com/office/drawing/2014/main" id="{CD2ECFA5-3DC6-CA6E-2D45-8A65D7008E18}"/>
              </a:ext>
            </a:extLst>
          </p:cNvPr>
          <p:cNvGrpSpPr/>
          <p:nvPr/>
        </p:nvGrpSpPr>
        <p:grpSpPr>
          <a:xfrm>
            <a:off x="4384409" y="1716160"/>
            <a:ext cx="4642322" cy="3343377"/>
            <a:chOff x="177120" y="630965"/>
            <a:chExt cx="4642322" cy="3343377"/>
          </a:xfrm>
        </p:grpSpPr>
        <p:pic>
          <p:nvPicPr>
            <p:cNvPr id="6" name="Picture 5">
              <a:extLst>
                <a:ext uri="{FF2B5EF4-FFF2-40B4-BE49-F238E27FC236}">
                  <a16:creationId xmlns:a16="http://schemas.microsoft.com/office/drawing/2014/main" id="{5A023090-1C7F-F901-9317-3FFCF7DADB44}"/>
                </a:ext>
              </a:extLst>
            </p:cNvPr>
            <p:cNvPicPr>
              <a:picLocks noChangeAspect="1"/>
            </p:cNvPicPr>
            <p:nvPr/>
          </p:nvPicPr>
          <p:blipFill>
            <a:blip r:embed="rId4"/>
            <a:srcRect/>
            <a:stretch/>
          </p:blipFill>
          <p:spPr>
            <a:xfrm flipH="1">
              <a:off x="400720" y="630965"/>
              <a:ext cx="4195122" cy="2711097"/>
            </a:xfrm>
            <a:prstGeom prst="rect">
              <a:avLst/>
            </a:prstGeom>
          </p:spPr>
        </p:pic>
        <p:sp>
          <p:nvSpPr>
            <p:cNvPr id="7" name="TextBox 6">
              <a:extLst>
                <a:ext uri="{FF2B5EF4-FFF2-40B4-BE49-F238E27FC236}">
                  <a16:creationId xmlns:a16="http://schemas.microsoft.com/office/drawing/2014/main" id="{3C2C5ED6-283D-2FE1-0699-9E00108F78E5}"/>
                </a:ext>
              </a:extLst>
            </p:cNvPr>
            <p:cNvSpPr txBox="1"/>
            <p:nvPr/>
          </p:nvSpPr>
          <p:spPr>
            <a:xfrm>
              <a:off x="177120" y="3275625"/>
              <a:ext cx="4642322" cy="698717"/>
            </a:xfrm>
            <a:prstGeom prst="rect">
              <a:avLst/>
            </a:prstGeom>
            <a:noFill/>
          </p:spPr>
          <p:txBody>
            <a:bodyPr wrap="square">
              <a:spAutoFit/>
            </a:bodyPr>
            <a:lstStyle/>
            <a:p>
              <a:pPr algn="ctr">
                <a:lnSpc>
                  <a:spcPct val="150000"/>
                </a:lnSpc>
              </a:pPr>
              <a:r>
                <a:rPr lang="en-US" sz="1400" b="1">
                  <a:latin typeface="Arial" panose="020B0604020202020204" pitchFamily="34" charset="0"/>
                  <a:ea typeface="Calibri" panose="020F0502020204030204" pitchFamily="34" charset="0"/>
                  <a:cs typeface="Arial" panose="020B0604020202020204" pitchFamily="34" charset="0"/>
                </a:rPr>
                <a:t>Hình 2.3. </a:t>
              </a:r>
              <a:r>
                <a:rPr lang="en-US" sz="1400">
                  <a:latin typeface="Arial" panose="020B0604020202020204" pitchFamily="34" charset="0"/>
                  <a:ea typeface="Calibri" panose="020F0502020204030204" pitchFamily="34" charset="0"/>
                  <a:cs typeface="Arial" panose="020B0604020202020204" pitchFamily="34" charset="0"/>
                </a:rPr>
                <a:t>Máy gặt cơ khí – phát minh của C.M.Cô-míc năm 1831</a:t>
              </a:r>
              <a:endParaRPr lang="en-US"/>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hat Was The Industrial Revolution? by Slidesgo">
  <a:themeElements>
    <a:clrScheme name="Simple Light">
      <a:dk1>
        <a:srgbClr val="443629"/>
      </a:dk1>
      <a:lt1>
        <a:srgbClr val="DBE4E9"/>
      </a:lt1>
      <a:dk2>
        <a:srgbClr val="634331"/>
      </a:dk2>
      <a:lt2>
        <a:srgbClr val="99674B"/>
      </a:lt2>
      <a:accent1>
        <a:srgbClr val="D1906B"/>
      </a:accent1>
      <a:accent2>
        <a:srgbClr val="8F7025"/>
      </a:accent2>
      <a:accent3>
        <a:srgbClr val="F7BA76"/>
      </a:accent3>
      <a:accent4>
        <a:srgbClr val="913449"/>
      </a:accent4>
      <a:accent5>
        <a:srgbClr val="5377C5"/>
      </a:accent5>
      <a:accent6>
        <a:srgbClr val="88D4F8"/>
      </a:accent6>
      <a:hlink>
        <a:srgbClr val="44362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rench Revolution by Slidesgo">
  <a:themeElements>
    <a:clrScheme name="Simple Light">
      <a:dk1>
        <a:srgbClr val="F7D6DD"/>
      </a:dk1>
      <a:lt1>
        <a:srgbClr val="F77C94"/>
      </a:lt1>
      <a:dk2>
        <a:srgbClr val="DC3354"/>
      </a:dk2>
      <a:lt2>
        <a:srgbClr val="B02943"/>
      </a:lt2>
      <a:accent1>
        <a:srgbClr val="FFFFFF"/>
      </a:accent1>
      <a:accent2>
        <a:srgbClr val="2674D4"/>
      </a:accent2>
      <a:accent3>
        <a:srgbClr val="154075"/>
      </a:accent3>
      <a:accent4>
        <a:srgbClr val="0E2B4F"/>
      </a:accent4>
      <a:accent5>
        <a:srgbClr val="FFFFFF"/>
      </a:accent5>
      <a:accent6>
        <a:srgbClr val="B02943"/>
      </a:accent6>
      <a:hlink>
        <a:srgbClr val="0E2B4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Bài 3_Cách mạng công nghiệp (nửa sau thế kỉ XVIII – giữa thế kỉ XIX)</Template>
  <TotalTime>683</TotalTime>
  <Words>2396</Words>
  <Application>Microsoft Office PowerPoint</Application>
  <PresentationFormat>On-screen Show (16:9)</PresentationFormat>
  <Paragraphs>219</Paragraphs>
  <Slides>55</Slides>
  <Notes>30</Notes>
  <HiddenSlides>0</HiddenSlides>
  <MMClips>23</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55</vt:i4>
      </vt:variant>
    </vt:vector>
  </HeadingPairs>
  <TitlesOfParts>
    <vt:vector size="67" baseType="lpstr">
      <vt:lpstr>Albert Sans Medium</vt:lpstr>
      <vt:lpstr>Hammersmith One</vt:lpstr>
      <vt:lpstr>Arial</vt:lpstr>
      <vt:lpstr>Lato</vt:lpstr>
      <vt:lpstr>Alfa Slab One</vt:lpstr>
      <vt:lpstr>Calibri</vt:lpstr>
      <vt:lpstr>Times New Roman</vt:lpstr>
      <vt:lpstr>Wingdings</vt:lpstr>
      <vt:lpstr>Noto Sans Symbols</vt:lpstr>
      <vt:lpstr>Bahnschrift Condensed</vt:lpstr>
      <vt:lpstr>What Was The Industrial Revolution? by Slidesgo</vt:lpstr>
      <vt:lpstr>French Revolution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Hương Giang</dc:creator>
  <cp:lastModifiedBy>Administrator</cp:lastModifiedBy>
  <cp:revision>14</cp:revision>
  <dcterms:created xsi:type="dcterms:W3CDTF">2023-07-10T03:32:14Z</dcterms:created>
  <dcterms:modified xsi:type="dcterms:W3CDTF">2024-10-01T00:55:04Z</dcterms:modified>
</cp:coreProperties>
</file>