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41"/>
  </p:notesMasterIdLst>
  <p:sldIdLst>
    <p:sldId id="470" r:id="rId12"/>
    <p:sldId id="510" r:id="rId13"/>
    <p:sldId id="511" r:id="rId14"/>
    <p:sldId id="512" r:id="rId15"/>
    <p:sldId id="513" r:id="rId16"/>
    <p:sldId id="514" r:id="rId17"/>
    <p:sldId id="515" r:id="rId18"/>
    <p:sldId id="353" r:id="rId19"/>
    <p:sldId id="352" r:id="rId20"/>
    <p:sldId id="533" r:id="rId21"/>
    <p:sldId id="529" r:id="rId22"/>
    <p:sldId id="534" r:id="rId23"/>
    <p:sldId id="521" r:id="rId24"/>
    <p:sldId id="535" r:id="rId25"/>
    <p:sldId id="536" r:id="rId26"/>
    <p:sldId id="539" r:id="rId27"/>
    <p:sldId id="541" r:id="rId28"/>
    <p:sldId id="542" r:id="rId29"/>
    <p:sldId id="543" r:id="rId30"/>
    <p:sldId id="544" r:id="rId31"/>
    <p:sldId id="545" r:id="rId32"/>
    <p:sldId id="546" r:id="rId33"/>
    <p:sldId id="548" r:id="rId34"/>
    <p:sldId id="549" r:id="rId35"/>
    <p:sldId id="550" r:id="rId36"/>
    <p:sldId id="552" r:id="rId37"/>
    <p:sldId id="555" r:id="rId38"/>
    <p:sldId id="554" r:id="rId39"/>
    <p:sldId id="491" r:id="rId40"/>
  </p:sldIdLst>
  <p:sldSz cx="12195175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AAA"/>
    <a:srgbClr val="FE974E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600" y="96"/>
      </p:cViewPr>
      <p:guideLst>
        <p:guide orient="horz" pos="2183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png"/><Relationship Id="rId4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594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0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31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6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530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77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82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88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8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3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1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99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690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8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71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1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5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18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1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0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383" indent="0" algn="ctr">
              <a:buNone/>
              <a:defRPr sz="2001"/>
            </a:lvl2pPr>
            <a:lvl3pPr marL="914766" indent="0" algn="ctr">
              <a:buNone/>
              <a:defRPr sz="1801"/>
            </a:lvl3pPr>
            <a:lvl4pPr marL="1372149" indent="0" algn="ctr">
              <a:buNone/>
              <a:defRPr sz="1601"/>
            </a:lvl4pPr>
            <a:lvl5pPr marL="1829532" indent="0" algn="ctr">
              <a:buNone/>
              <a:defRPr sz="1601"/>
            </a:lvl5pPr>
            <a:lvl6pPr marL="2286914" indent="0" algn="ctr">
              <a:buNone/>
              <a:defRPr sz="1601"/>
            </a:lvl6pPr>
            <a:lvl7pPr marL="2744297" indent="0" algn="ctr">
              <a:buNone/>
              <a:defRPr sz="1601"/>
            </a:lvl7pPr>
            <a:lvl8pPr marL="3201680" indent="0" algn="ctr">
              <a:buNone/>
              <a:defRPr sz="1601"/>
            </a:lvl8pPr>
            <a:lvl9pPr marL="3659063" indent="0" algn="ctr">
              <a:buNone/>
              <a:defRPr sz="1601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38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76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214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5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9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429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16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906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9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1">
                <a:solidFill>
                  <a:schemeClr val="tx1">
                    <a:tint val="75000"/>
                  </a:schemeClr>
                </a:solidFill>
              </a:defRPr>
            </a:lvl1pPr>
            <a:lvl2pPr marL="609829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658" indent="0">
              <a:buNone/>
              <a:defRPr sz="2201">
                <a:solidFill>
                  <a:schemeClr val="tx1">
                    <a:tint val="75000"/>
                  </a:schemeClr>
                </a:solidFill>
              </a:defRPr>
            </a:lvl3pPr>
            <a:lvl4pPr marL="1829486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9314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914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972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880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86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2"/>
            </a:lvl1pPr>
            <a:lvl2pPr>
              <a:defRPr sz="3802"/>
            </a:lvl2pPr>
            <a:lvl3pPr>
              <a:defRPr sz="32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2"/>
            </a:lvl1pPr>
            <a:lvl2pPr marL="609829" indent="0">
              <a:buNone/>
              <a:defRPr sz="3802"/>
            </a:lvl2pPr>
            <a:lvl3pPr marL="1219658" indent="0">
              <a:buNone/>
              <a:defRPr sz="3201"/>
            </a:lvl3pPr>
            <a:lvl4pPr marL="1829486" indent="0">
              <a:buNone/>
              <a:defRPr sz="2701"/>
            </a:lvl4pPr>
            <a:lvl5pPr marL="2439314" indent="0">
              <a:buNone/>
              <a:defRPr sz="2701"/>
            </a:lvl5pPr>
            <a:lvl6pPr marL="3049143" indent="0">
              <a:buNone/>
              <a:defRPr sz="2701"/>
            </a:lvl6pPr>
            <a:lvl7pPr marL="3658972" indent="0">
              <a:buNone/>
              <a:defRPr sz="2701"/>
            </a:lvl7pPr>
            <a:lvl8pPr marL="4268800" indent="0">
              <a:buNone/>
              <a:defRPr sz="2701"/>
            </a:lvl8pPr>
            <a:lvl9pPr marL="4878629" indent="0">
              <a:buNone/>
              <a:defRPr sz="270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2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4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4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4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35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5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13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9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0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383" indent="0">
              <a:buNone/>
              <a:defRPr sz="2801"/>
            </a:lvl2pPr>
            <a:lvl3pPr marL="914766" indent="0">
              <a:buNone/>
              <a:defRPr sz="2401"/>
            </a:lvl3pPr>
            <a:lvl4pPr marL="1372149" indent="0">
              <a:buNone/>
              <a:defRPr sz="2001"/>
            </a:lvl4pPr>
            <a:lvl5pPr marL="1829532" indent="0">
              <a:buNone/>
              <a:defRPr sz="2001"/>
            </a:lvl5pPr>
            <a:lvl6pPr marL="2286914" indent="0">
              <a:buNone/>
              <a:defRPr sz="2001"/>
            </a:lvl6pPr>
            <a:lvl7pPr marL="2744297" indent="0">
              <a:buNone/>
              <a:defRPr sz="2001"/>
            </a:lvl7pPr>
            <a:lvl8pPr marL="3201680" indent="0">
              <a:buNone/>
              <a:defRPr sz="2001"/>
            </a:lvl8pPr>
            <a:lvl9pPr marL="3659063" indent="0">
              <a:buNone/>
              <a:defRPr sz="200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766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1" indent="-228691" algn="l" defTabSz="914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607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457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840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223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606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989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372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75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defTabSz="1219658" rtl="0" eaLnBrk="1" latinLnBrk="0" hangingPunct="1">
        <a:spcBef>
          <a:spcPct val="0"/>
        </a:spcBef>
        <a:buNone/>
        <a:defRPr sz="59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4302" kern="1200">
          <a:solidFill>
            <a:schemeClr val="tx1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3802" kern="1200">
          <a:solidFill>
            <a:schemeClr val="tx1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2701" kern="1200">
          <a:solidFill>
            <a:schemeClr val="tx1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7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3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2.emf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5.emf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4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5.png"/><Relationship Id="rId33" Type="http://schemas.openxmlformats.org/officeDocument/2006/relationships/image" Target="../media/image21.wmf"/><Relationship Id="rId2" Type="http://schemas.openxmlformats.org/officeDocument/2006/relationships/audio" Target="NULL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29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4.png"/><Relationship Id="rId32" Type="http://schemas.openxmlformats.org/officeDocument/2006/relationships/oleObject" Target="../embeddings/oleObject3.bin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oleObject" Target="../embeddings/oleObject1.bin"/><Relationship Id="rId10" Type="http://schemas.openxmlformats.org/officeDocument/2006/relationships/audio" Target="../media/audio6.wav"/><Relationship Id="rId19" Type="http://schemas.openxmlformats.org/officeDocument/2006/relationships/image" Target="../media/image29.gif"/><Relationship Id="rId31" Type="http://schemas.openxmlformats.org/officeDocument/2006/relationships/image" Target="../media/image20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5.png"/><Relationship Id="rId34" Type="http://schemas.openxmlformats.org/officeDocument/2006/relationships/oleObject" Target="../embeddings/oleObject8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5" Type="http://schemas.openxmlformats.org/officeDocument/2006/relationships/image" Target="../media/image43.png"/><Relationship Id="rId33" Type="http://schemas.openxmlformats.org/officeDocument/2006/relationships/image" Target="../media/image40.wmf"/><Relationship Id="rId2" Type="http://schemas.openxmlformats.org/officeDocument/2006/relationships/audio" Target="NULL" TargetMode="External"/><Relationship Id="rId16" Type="http://schemas.openxmlformats.org/officeDocument/2006/relationships/image" Target="../media/image30.gif"/><Relationship Id="rId20" Type="http://schemas.openxmlformats.org/officeDocument/2006/relationships/image" Target="../media/image34.png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25.png"/><Relationship Id="rId32" Type="http://schemas.openxmlformats.org/officeDocument/2006/relationships/oleObject" Target="../embeddings/oleObject7.bin"/><Relationship Id="rId5" Type="http://schemas.openxmlformats.org/officeDocument/2006/relationships/audio" Target="../media/audio1.wav"/><Relationship Id="rId15" Type="http://schemas.openxmlformats.org/officeDocument/2006/relationships/image" Target="../media/image29.gif"/><Relationship Id="rId23" Type="http://schemas.openxmlformats.org/officeDocument/2006/relationships/image" Target="../media/image24.png"/><Relationship Id="rId28" Type="http://schemas.openxmlformats.org/officeDocument/2006/relationships/oleObject" Target="../embeddings/oleObject5.bin"/><Relationship Id="rId10" Type="http://schemas.openxmlformats.org/officeDocument/2006/relationships/audio" Target="../media/audio6.wav"/><Relationship Id="rId19" Type="http://schemas.openxmlformats.org/officeDocument/2006/relationships/image" Target="../media/image33.png"/><Relationship Id="rId31" Type="http://schemas.openxmlformats.org/officeDocument/2006/relationships/image" Target="../media/image39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8.gif"/><Relationship Id="rId22" Type="http://schemas.openxmlformats.org/officeDocument/2006/relationships/image" Target="../media/image4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6.bin"/><Relationship Id="rId35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12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5.png"/><Relationship Id="rId33" Type="http://schemas.openxmlformats.org/officeDocument/2006/relationships/image" Target="../media/image46.wmf"/><Relationship Id="rId2" Type="http://schemas.openxmlformats.org/officeDocument/2006/relationships/audio" Target="NULL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29" Type="http://schemas.openxmlformats.org/officeDocument/2006/relationships/image" Target="../media/image44.w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4.png"/><Relationship Id="rId32" Type="http://schemas.openxmlformats.org/officeDocument/2006/relationships/oleObject" Target="../embeddings/oleObject11.bin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oleObject" Target="../embeddings/oleObject9.bin"/><Relationship Id="rId10" Type="http://schemas.openxmlformats.org/officeDocument/2006/relationships/audio" Target="../media/audio6.wav"/><Relationship Id="rId19" Type="http://schemas.openxmlformats.org/officeDocument/2006/relationships/image" Target="../media/image29.gif"/><Relationship Id="rId31" Type="http://schemas.openxmlformats.org/officeDocument/2006/relationships/image" Target="../media/image45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10.bin"/><Relationship Id="rId35" Type="http://schemas.openxmlformats.org/officeDocument/2006/relationships/image" Target="../media/image4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jpeg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nêu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3D4BC6-4088-4D71-A58A-ADB47F775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21614C9-4FFA-7EB9-AEE3-CCB5F435D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61908"/>
              </p:ext>
            </p:extLst>
          </p:nvPr>
        </p:nvGraphicFramePr>
        <p:xfrm>
          <a:off x="2498634" y="1497479"/>
          <a:ext cx="6446070" cy="2071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Bitmap Image" r:id="rId4" imgW="4229690" imgH="1362265" progId="Paint.Picture">
                  <p:embed/>
                </p:oleObj>
              </mc:Choice>
              <mc:Fallback>
                <p:oleObj name="Bitmap Image" r:id="rId4" imgW="4229690" imgH="136226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634" y="1497479"/>
                        <a:ext cx="6446070" cy="20713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0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CAFF7D7-4DD6-5227-8966-0F1153F16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24622"/>
              </p:ext>
            </p:extLst>
          </p:nvPr>
        </p:nvGraphicFramePr>
        <p:xfrm>
          <a:off x="1443789" y="3095652"/>
          <a:ext cx="2815390" cy="267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Bitmap Image" r:id="rId4" imgW="2505425" imgH="2381582" progId="Paint.Picture">
                  <p:embed/>
                </p:oleObj>
              </mc:Choice>
              <mc:Fallback>
                <p:oleObj name="Bitmap Image" r:id="rId4" imgW="2505425" imgH="2381582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789" y="3095652"/>
                        <a:ext cx="2815390" cy="2671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64352"/>
            <a:chOff x="4925962" y="3429794"/>
            <a:chExt cx="7152968" cy="964352"/>
          </a:xfrm>
        </p:grpSpPr>
        <p:sp>
          <p:nvSpPr>
            <p:cNvPr id="11" name="矩形 2">
              <a:extLst>
                <a:ext uri="{FF2B5EF4-FFF2-40B4-BE49-F238E27FC236}">
                  <a16:creationId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cạnh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Oy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chung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,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nhau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35AAAE9-9D95-2647-E4EE-F03A8515F8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830276"/>
                </p:ext>
              </p:extLst>
            </p:nvPr>
          </p:nvGraphicFramePr>
          <p:xfrm>
            <a:off x="7270957" y="3843128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6" name="Equation" r:id="rId6" imgW="304560" imgH="253800" progId="Equation.DSMT4">
                    <p:embed/>
                  </p:oleObj>
                </mc:Choice>
                <mc:Fallback>
                  <p:oleObj name="Equation" r:id="rId6" imgW="3045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70957" y="3843128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379593"/>
                </p:ext>
              </p:extLst>
            </p:nvPr>
          </p:nvGraphicFramePr>
          <p:xfrm>
            <a:off x="8067369" y="3853373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7" name="Equation" r:id="rId8" imgW="304560" imgH="253800" progId="Equation.DSMT4">
                    <p:embed/>
                  </p:oleObj>
                </mc:Choice>
                <mc:Fallback>
                  <p:oleObj name="Equation" r:id="rId8" imgW="304560" imgH="2538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35AAAE9-9D95-2647-E4EE-F03A8515F8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67369" y="3853373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996534"/>
                </p:ext>
              </p:extLst>
            </p:nvPr>
          </p:nvGraphicFramePr>
          <p:xfrm>
            <a:off x="9170988" y="3862388"/>
            <a:ext cx="62230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8" name="Equation" r:id="rId10" imgW="291960" imgH="228600" progId="Equation.DSMT4">
                    <p:embed/>
                  </p:oleObj>
                </mc:Choice>
                <mc:Fallback>
                  <p:oleObj name="Equation" r:id="rId10" imgW="29196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170988" y="3862388"/>
                          <a:ext cx="62230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94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54107"/>
            <a:chOff x="4925962" y="3429794"/>
            <a:chExt cx="7152968" cy="954107"/>
          </a:xfrm>
        </p:grpSpPr>
        <p:sp>
          <p:nvSpPr>
            <p:cNvPr id="11" name="矩形 2">
              <a:extLst>
                <a:ext uri="{FF2B5EF4-FFF2-40B4-BE49-F238E27FC236}">
                  <a16:creationId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180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86435"/>
                </p:ext>
              </p:extLst>
            </p:nvPr>
          </p:nvGraphicFramePr>
          <p:xfrm>
            <a:off x="7317505" y="3814346"/>
            <a:ext cx="73025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Equation" r:id="rId4" imgW="342720" imgH="228600" progId="Equation.DSMT4">
                    <p:embed/>
                  </p:oleObj>
                </mc:Choice>
                <mc:Fallback>
                  <p:oleObj name="Equation" r:id="rId4" imgW="34272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17505" y="3814346"/>
                          <a:ext cx="73025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9736688"/>
                </p:ext>
              </p:extLst>
            </p:nvPr>
          </p:nvGraphicFramePr>
          <p:xfrm>
            <a:off x="8472950" y="3824374"/>
            <a:ext cx="677863" cy="541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Equation" r:id="rId6" imgW="317160" imgH="253800" progId="Equation.DSMT4">
                    <p:embed/>
                  </p:oleObj>
                </mc:Choice>
                <mc:Fallback>
                  <p:oleObj name="Equation" r:id="rId6" imgW="31716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91BEFDC1-F88F-3CBB-0BB1-38789791D5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472950" y="3824374"/>
                          <a:ext cx="677863" cy="541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FAF5974E-ABB4-D6FD-5F94-EEAF081A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667976C-82A2-D425-E1C0-A37C949A6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038784"/>
              </p:ext>
            </p:extLst>
          </p:nvPr>
        </p:nvGraphicFramePr>
        <p:xfrm>
          <a:off x="588748" y="3548804"/>
          <a:ext cx="3882523" cy="183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Bitmap Image" r:id="rId8" imgW="4229690" imgH="1362265" progId="Paint.Picture">
                  <p:embed/>
                </p:oleObj>
              </mc:Choice>
              <mc:Fallback>
                <p:oleObj name="Bitmap Image" r:id="rId8" imgW="4229690" imgH="136226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748" y="3548804"/>
                        <a:ext cx="3882523" cy="18369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8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25056"/>
              </p:ext>
            </p:extLst>
          </p:nvPr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9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5AD49AC-4660-4771-2ED4-75DCC6F81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C2B77AB-DFAC-1804-80D6-32917F4D6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00" y="3993335"/>
            <a:ext cx="4924425" cy="504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C3094-4AA5-BEEB-3492-8D0153EFA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000" y="4628529"/>
            <a:ext cx="410527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6DC305-948A-F917-546D-A944B06B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000" y="5263723"/>
            <a:ext cx="3171825" cy="4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41DA2-6122-045A-5C68-6500065D2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926" y="5880661"/>
            <a:ext cx="51720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373F517-99CD-0307-B418-7DB359A5B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14328"/>
              </p:ext>
            </p:extLst>
          </p:nvPr>
        </p:nvGraphicFramePr>
        <p:xfrm>
          <a:off x="2735449" y="1217705"/>
          <a:ext cx="6065652" cy="235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Bitmap Image" r:id="rId4" imgW="4952381" imgH="1914286" progId="Paint.Picture">
                  <p:embed/>
                </p:oleObj>
              </mc:Choice>
              <mc:Fallback>
                <p:oleObj name="Bitmap Image" r:id="rId4" imgW="4952381" imgH="191428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449" y="1217705"/>
                        <a:ext cx="6065652" cy="23507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FE01221E-5433-DFA0-89AD-05B6245E62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449" y="4339782"/>
            <a:ext cx="22587439" cy="8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31BD0DC3-57FC-C48B-5058-6A8FF213AB31}"/>
              </a:ext>
            </a:extLst>
          </p:cNvPr>
          <p:cNvSpPr/>
          <p:nvPr/>
        </p:nvSpPr>
        <p:spPr>
          <a:xfrm>
            <a:off x="4925962" y="3429794"/>
            <a:ext cx="7152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</a:t>
            </a: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Oz</a:t>
            </a:r>
            <a:endParaRPr lang="en-US" altLang="zh-CN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3F962CB-C283-B34E-DFFB-4439C7D8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03" y="3056845"/>
            <a:ext cx="1927624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C8DF15-38BA-8C77-F85A-59369C3681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84225"/>
              </p:ext>
            </p:extLst>
          </p:nvPr>
        </p:nvGraphicFramePr>
        <p:xfrm>
          <a:off x="998202" y="3056844"/>
          <a:ext cx="3673577" cy="240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02" y="3056844"/>
                        <a:ext cx="3673577" cy="2408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5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2BAAA7-566B-B6B0-2D0A-AED5DE219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7CA4B1-B86B-C937-5650-A8E509954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744014"/>
              </p:ext>
            </p:extLst>
          </p:nvPr>
        </p:nvGraphicFramePr>
        <p:xfrm>
          <a:off x="3128210" y="1442325"/>
          <a:ext cx="4382013" cy="28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210" y="1442325"/>
                        <a:ext cx="4382013" cy="28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4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F10E42-C317-8062-9E67-DCA2BCE85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817589"/>
              </p:ext>
            </p:extLst>
          </p:nvPr>
        </p:nvGraphicFramePr>
        <p:xfrm>
          <a:off x="3223956" y="1329052"/>
          <a:ext cx="4115307" cy="2690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57CA4B1-B86B-C937-5650-A8E509954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956" y="1329052"/>
                        <a:ext cx="4115307" cy="2690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D613D29-3B50-D72E-43AE-C184F5F932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81" y="4372018"/>
            <a:ext cx="20507234" cy="2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4FF82-2552-DDC3-18A3-28EBCBD88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36" y="1467486"/>
            <a:ext cx="212017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4D9148A-9916-4CE9-F69C-33D234ADEA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445382"/>
              </p:ext>
            </p:extLst>
          </p:nvPr>
        </p:nvGraphicFramePr>
        <p:xfrm>
          <a:off x="1024636" y="1467487"/>
          <a:ext cx="4520757" cy="392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Bitmap Image" r:id="rId4" imgW="5133333" imgH="4447619" progId="Paint.Picture">
                  <p:embed/>
                </p:oleObj>
              </mc:Choice>
              <mc:Fallback>
                <p:oleObj name="Bitmap Image" r:id="rId4" imgW="5133333" imgH="44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636" y="1467487"/>
                        <a:ext cx="4520757" cy="3924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D541D99-A4FF-A922-7AEA-6AE4A41269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060" y="1910436"/>
            <a:ext cx="16755046" cy="16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1651837" y="1919856"/>
            <a:ext cx="8822200" cy="1139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803" b="1" spc="-150" dirty="0">
                <a:solidFill>
                  <a:srgbClr val="019AAA"/>
                </a:solidFill>
                <a:latin typeface=".VnStamp" panose="020B7200000000000000" pitchFamily="34" charset="0"/>
                <a:ea typeface="华文中宋" panose="02010600040101010101" pitchFamily="2" charset="-122"/>
              </a:rPr>
              <a:t>Game Show</a:t>
            </a:r>
            <a:endParaRPr lang="zh-CN" altLang="en-US" sz="6803" b="1" spc="-150" dirty="0">
              <a:solidFill>
                <a:srgbClr val="019AAA"/>
              </a:solidFill>
              <a:latin typeface=".VnStamp" panose="020B7200000000000000" pitchFamily="34" charset="0"/>
              <a:ea typeface="华文中宋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32734" y="3846146"/>
            <a:ext cx="2582466" cy="564257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LET’S GO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5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ĐI TÌM ẨN SỐ</a:t>
            </a:r>
            <a:endParaRPr lang="zh-CN" altLang="en-US" sz="2800" dirty="0">
              <a:solidFill>
                <a:srgbClr val="019AA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KHỞI ĐỘNG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979061"/>
              </p:ext>
            </p:extLst>
          </p:nvPr>
        </p:nvGraphicFramePr>
        <p:xfrm>
          <a:off x="3182681" y="2724943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681" y="2724943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35760"/>
              </p:ext>
            </p:extLst>
          </p:nvPr>
        </p:nvGraphicFramePr>
        <p:xfrm>
          <a:off x="3906581" y="1395470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AB70FF4-3405-5EFC-E94A-1350851CA9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581" y="1395470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E730E54-2A5A-9442-A536-9758569E33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4545803"/>
            <a:ext cx="13414967" cy="18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các cặp góc kề bù và góc đối đỉnh của hình ảnh cột điện cao thế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931575"/>
              </p:ext>
            </p:extLst>
          </p:nvPr>
        </p:nvGraphicFramePr>
        <p:xfrm>
          <a:off x="3436372" y="2521973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372" y="2521973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77339"/>
              </p:ext>
            </p:extLst>
          </p:nvPr>
        </p:nvGraphicFramePr>
        <p:xfrm>
          <a:off x="648927" y="1489586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DE57095-D5E6-4C6B-5BAA-6BA98E15E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27" y="1489586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0E7B1E2-BBC3-20D5-6016-45A6ADF9DF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907" y="2024852"/>
            <a:ext cx="14560208" cy="19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A9B12C-5C23-BAD1-79D7-150B0AFDAA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6379" y="3573339"/>
            <a:ext cx="14352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EC9504-BF93-E0CD-FE68-CC8F67035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482258"/>
              </p:ext>
            </p:extLst>
          </p:nvPr>
        </p:nvGraphicFramePr>
        <p:xfrm>
          <a:off x="906378" y="3255928"/>
          <a:ext cx="2808153" cy="18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78" y="3255928"/>
                        <a:ext cx="2808153" cy="1841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61500F8-80EB-309E-711A-5A27431D7C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925" y="3421277"/>
            <a:ext cx="16339781" cy="13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883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486139"/>
              </p:ext>
            </p:extLst>
          </p:nvPr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3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B1BC831-DEAD-4DCC-FA24-F4B598C13C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2F4FAFB-A6FF-6087-98CF-75F08C3C38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51" y="5036280"/>
            <a:ext cx="14527110" cy="10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BA4A9D-E5F3-4D31-F7A9-D1302802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679" y="1532047"/>
            <a:ext cx="207793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DEBEFDB-F867-5553-B4D7-1FD6D1C09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505557"/>
              </p:ext>
            </p:extLst>
          </p:nvPr>
        </p:nvGraphicFramePr>
        <p:xfrm>
          <a:off x="3818678" y="1532048"/>
          <a:ext cx="4382013" cy="280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678" y="1532048"/>
                        <a:ext cx="4382013" cy="28077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0FDD02F-5C61-73D7-CAE7-2AB0BAC259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81" y="5010394"/>
            <a:ext cx="24251392" cy="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796765-72EF-4613-B414-32F3237705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7F636A2-6941-4CBF-BC2F-63797EBF8A38}"/>
              </a:ext>
            </a:extLst>
          </p:cNvPr>
          <p:cNvSpPr/>
          <p:nvPr/>
        </p:nvSpPr>
        <p:spPr>
          <a:xfrm>
            <a:off x="4166014" y="2098610"/>
            <a:ext cx="3529562" cy="844936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 TẠM BIỆT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87FB5E0-31E7-4226-8EC5-D87FC4C10E02}"/>
              </a:ext>
            </a:extLst>
          </p:cNvPr>
          <p:cNvSpPr/>
          <p:nvPr/>
        </p:nvSpPr>
        <p:spPr>
          <a:xfrm>
            <a:off x="4298694" y="2993705"/>
            <a:ext cx="3255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800" spc="6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HẸN GẶP LẠI</a:t>
            </a:r>
            <a:endParaRPr kumimoji="1" lang="zh-CN" altLang="en-US" sz="2800" spc="6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B5A6C8-2AF9-4281-ACAB-960BAD41DFB2}"/>
              </a:ext>
            </a:extLst>
          </p:cNvPr>
          <p:cNvSpPr txBox="1"/>
          <p:nvPr/>
        </p:nvSpPr>
        <p:spPr>
          <a:xfrm>
            <a:off x="2860429" y="3915850"/>
            <a:ext cx="612742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Trên con đường thành công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không có dấu chân của kẻ lười biếng</a:t>
            </a:r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1195796" y="1960511"/>
            <a:ext cx="9681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汉仪黑荔枝体简" panose="00020600040101010101" pitchFamily="18" charset="-122"/>
              </a:rPr>
              <a:t>Giáo viên lần lượt chiếu từng câu hỏi trên màn hình, các nhóm thảo luận trong 1 phút và chọn đáp án bằng phiếu đáp án. Mỗi câu trả lời đúng được 15 điểm kèm 1 từ khóa, trả lời sai không được điểm, trả lời đúng từ khóa chính được 10 điểm. Kết thúc trò chơi, đội cao điểm nhất là đội thắng cuộc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+mj-lt"/>
              <a:ea typeface="汉仪黑荔枝体简" panose="00020600040101010101" pitchFamily="18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1854719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1260377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+mj-lt"/>
                <a:ea typeface="华文中宋" panose="02010600040101010101" pitchFamily="2" charset="-122"/>
              </a:rPr>
              <a:t>LUẬT CHƠI</a:t>
            </a:r>
            <a:endParaRPr lang="zh-CN" altLang="en-US" sz="2800" dirty="0">
              <a:solidFill>
                <a:srgbClr val="019AAA"/>
              </a:solidFill>
              <a:latin typeface="+mj-lt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74187" y="3907716"/>
            <a:ext cx="981497" cy="38145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422" y="3326235"/>
            <a:ext cx="807606" cy="31387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80245" y="3352295"/>
            <a:ext cx="909782" cy="3535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50527">
            <a:off x="9125313" y="3584857"/>
            <a:ext cx="845431" cy="3285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3431" y="2034174"/>
            <a:ext cx="5944976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5401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 ẨN SỐ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595136" y="822315"/>
            <a:ext cx="638156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583">
              <a:defRPr/>
            </a:pP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thám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42053" y="6164461"/>
            <a:ext cx="487476" cy="48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673" y="3485868"/>
            <a:ext cx="961396" cy="1902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79" y="1682669"/>
            <a:ext cx="1957439" cy="1957439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426" y="2004733"/>
            <a:ext cx="3048706" cy="30487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034" y="3429794"/>
            <a:ext cx="1168988" cy="116898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1712" y="822314"/>
            <a:ext cx="312658" cy="2536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31015" y="656254"/>
            <a:ext cx="1926310" cy="1428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7080" y="139370"/>
            <a:ext cx="184774" cy="369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583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 rot="20117653">
            <a:off x="480381" y="2383955"/>
            <a:ext cx="97393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</a:t>
            </a:r>
            <a:r>
              <a:rPr lang="en-US" sz="12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HUNG</a:t>
            </a:r>
            <a:endParaRPr lang="en-US" sz="12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358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32480" y="818156"/>
            <a:ext cx="594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Cho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54693"/>
              </p:ext>
            </p:extLst>
          </p:nvPr>
        </p:nvGraphicFramePr>
        <p:xfrm>
          <a:off x="7527925" y="2322513"/>
          <a:ext cx="10477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28" imgW="634680" imgH="203040" progId="Equation.DSMT4">
                  <p:embed/>
                </p:oleObj>
              </mc:Choice>
              <mc:Fallback>
                <p:oleObj name="Equation" r:id="rId28" imgW="634680" imgH="2030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925" y="2322513"/>
                        <a:ext cx="1047750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731393"/>
              </p:ext>
            </p:extLst>
          </p:nvPr>
        </p:nvGraphicFramePr>
        <p:xfrm>
          <a:off x="7561263" y="3216275"/>
          <a:ext cx="10937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30" imgW="634680" imgH="203040" progId="Equation.DSMT4">
                  <p:embed/>
                </p:oleObj>
              </mc:Choice>
              <mc:Fallback>
                <p:oleObj name="Equation" r:id="rId30" imgW="634680" imgH="20304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3216275"/>
                        <a:ext cx="1093787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882256"/>
              </p:ext>
            </p:extLst>
          </p:nvPr>
        </p:nvGraphicFramePr>
        <p:xfrm>
          <a:off x="10309225" y="2344738"/>
          <a:ext cx="10414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32" imgW="622080" imgH="203040" progId="Equation.DSMT4">
                  <p:embed/>
                </p:oleObj>
              </mc:Choice>
              <mc:Fallback>
                <p:oleObj name="Equation" r:id="rId32" imgW="622080" imgH="2030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9225" y="2344738"/>
                        <a:ext cx="10414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099701"/>
              </p:ext>
            </p:extLst>
          </p:nvPr>
        </p:nvGraphicFramePr>
        <p:xfrm>
          <a:off x="10525125" y="3170238"/>
          <a:ext cx="681038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34" imgW="419040" imgH="177480" progId="Equation.DSMT4">
                  <p:embed/>
                </p:oleObj>
              </mc:Choice>
              <mc:Fallback>
                <p:oleObj name="Equation" r:id="rId34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25" y="3170238"/>
                        <a:ext cx="681038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 rot="20117653">
            <a:off x="480381" y="2383955"/>
            <a:ext cx="97393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</a:t>
            </a:r>
            <a:r>
              <a:rPr lang="en-US" sz="12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HUNG</a:t>
            </a:r>
            <a:endParaRPr lang="en-US" sz="12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086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720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Cho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3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Ó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740" y="2614662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740" y="3421357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334" y="2614662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334" y="3421357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55" y="3352935"/>
            <a:ext cx="908593" cy="90859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1" y="5903777"/>
            <a:ext cx="1390331" cy="542717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53" y="5903777"/>
            <a:ext cx="1390331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934" y="5201685"/>
            <a:ext cx="914691" cy="914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645968"/>
              </p:ext>
            </p:extLst>
          </p:nvPr>
        </p:nvGraphicFramePr>
        <p:xfrm>
          <a:off x="7507288" y="2670175"/>
          <a:ext cx="10160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28" imgW="419040" imgH="177480" progId="Equation.DSMT4">
                  <p:embed/>
                </p:oleObj>
              </mc:Choice>
              <mc:Fallback>
                <p:oleObj name="Equation" r:id="rId28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2670175"/>
                        <a:ext cx="101600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381770"/>
              </p:ext>
            </p:extLst>
          </p:nvPr>
        </p:nvGraphicFramePr>
        <p:xfrm>
          <a:off x="7570788" y="3551238"/>
          <a:ext cx="89058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30" imgW="342720" imgH="177480" progId="Equation.DSMT4">
                  <p:embed/>
                </p:oleObj>
              </mc:Choice>
              <mc:Fallback>
                <p:oleObj name="Equation" r:id="rId30" imgW="342720" imgH="17748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788" y="3551238"/>
                        <a:ext cx="89058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630245"/>
              </p:ext>
            </p:extLst>
          </p:nvPr>
        </p:nvGraphicFramePr>
        <p:xfrm>
          <a:off x="10059988" y="2659063"/>
          <a:ext cx="10414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32" imgW="419040" imgH="177480" progId="Equation.DSMT4">
                  <p:embed/>
                </p:oleObj>
              </mc:Choice>
              <mc:Fallback>
                <p:oleObj name="Equation" r:id="rId32" imgW="419040" imgH="17748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9988" y="2659063"/>
                        <a:ext cx="104140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39481"/>
              </p:ext>
            </p:extLst>
          </p:nvPr>
        </p:nvGraphicFramePr>
        <p:xfrm>
          <a:off x="10072688" y="3486150"/>
          <a:ext cx="10128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34" imgW="431640" imgH="177480" progId="Equation.DSMT4">
                  <p:embed/>
                </p:oleObj>
              </mc:Choice>
              <mc:Fallback>
                <p:oleObj name="Equation" r:id="rId34" imgW="431640" imgH="17748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2688" y="3486150"/>
                        <a:ext cx="101282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 rot="20117653">
            <a:off x="480381" y="2383955"/>
            <a:ext cx="97393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</a:t>
            </a:r>
            <a:r>
              <a:rPr lang="en-US" sz="12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HUNG</a:t>
            </a:r>
            <a:endParaRPr lang="en-US" sz="12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526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69982E-6 -4.2953E-6 L -2.69982E-6 -0.01944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94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Cho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03841"/>
              </p:ext>
            </p:extLst>
          </p:nvPr>
        </p:nvGraphicFramePr>
        <p:xfrm>
          <a:off x="7608888" y="2266950"/>
          <a:ext cx="4079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28" imgW="177480" imgH="215640" progId="Equation.DSMT4">
                  <p:embed/>
                </p:oleObj>
              </mc:Choice>
              <mc:Fallback>
                <p:oleObj name="Equation" r:id="rId28" imgW="177480" imgH="2156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66950"/>
                        <a:ext cx="407987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22517"/>
              </p:ext>
            </p:extLst>
          </p:nvPr>
        </p:nvGraphicFramePr>
        <p:xfrm>
          <a:off x="7659688" y="3151188"/>
          <a:ext cx="288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30" imgW="126720" imgH="139680" progId="Equation.DSMT4">
                  <p:embed/>
                </p:oleObj>
              </mc:Choice>
              <mc:Fallback>
                <p:oleObj name="Equation" r:id="rId30" imgW="126720" imgH="13968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688" y="3151188"/>
                        <a:ext cx="288925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71434"/>
              </p:ext>
            </p:extLst>
          </p:nvPr>
        </p:nvGraphicFramePr>
        <p:xfrm>
          <a:off x="10633075" y="2238375"/>
          <a:ext cx="3952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32" imgW="177480" imgH="215640" progId="Equation.DSMT4">
                  <p:embed/>
                </p:oleObj>
              </mc:Choice>
              <mc:Fallback>
                <p:oleObj name="Equation" r:id="rId32" imgW="177480" imgH="2156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3075" y="2238375"/>
                        <a:ext cx="395288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12383"/>
              </p:ext>
            </p:extLst>
          </p:nvPr>
        </p:nvGraphicFramePr>
        <p:xfrm>
          <a:off x="10672763" y="3065463"/>
          <a:ext cx="4016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34" imgW="177480" imgH="215640" progId="Equation.DSMT4">
                  <p:embed/>
                </p:oleObj>
              </mc:Choice>
              <mc:Fallback>
                <p:oleObj name="Equation" r:id="rId34" imgW="177480" imgH="21564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763" y="3065463"/>
                        <a:ext cx="4016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 rot="20117653">
            <a:off x="480381" y="2383955"/>
            <a:ext cx="97393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</a:t>
            </a:r>
            <a:r>
              <a:rPr lang="en-US" sz="12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HUNG</a:t>
            </a:r>
            <a:endParaRPr lang="en-US" sz="12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725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914AC51-ACBE-4B28-8A19-9740388ED6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35" name="MH_Number_1">
            <a:extLst>
              <a:ext uri="{FF2B5EF4-FFF2-40B4-BE49-F238E27FC236}">
                <a16:creationId xmlns:a16="http://schemas.microsoft.com/office/drawing/2014/main" id="{8511A339-4790-45DA-9836-C533D66C83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69369" y="3017631"/>
            <a:ext cx="495373" cy="497446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6" name="MH_Entry_1">
            <a:extLst>
              <a:ext uri="{FF2B5EF4-FFF2-40B4-BE49-F238E27FC236}">
                <a16:creationId xmlns:a16="http://schemas.microsoft.com/office/drawing/2014/main" id="{E7EC95D4-9C71-4347-A42B-BB978B2A347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32401" y="310814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7" name="MH_Number_2">
            <a:extLst>
              <a:ext uri="{FF2B5EF4-FFF2-40B4-BE49-F238E27FC236}">
                <a16:creationId xmlns:a16="http://schemas.microsoft.com/office/drawing/2014/main" id="{BE815927-9F67-40CC-A9CA-0C589DD76E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69369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MH_Entry_2">
            <a:extLst>
              <a:ext uri="{FF2B5EF4-FFF2-40B4-BE49-F238E27FC236}">
                <a16:creationId xmlns:a16="http://schemas.microsoft.com/office/drawing/2014/main" id="{E030107F-1CCF-444A-8A09-487E62D80F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32401" y="3727440"/>
            <a:ext cx="2467939" cy="77893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</a:t>
            </a:r>
          </a:p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kiến thức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9" name="MH_Number_3">
            <a:extLst>
              <a:ext uri="{FF2B5EF4-FFF2-40B4-BE49-F238E27FC236}">
                <a16:creationId xmlns:a16="http://schemas.microsoft.com/office/drawing/2014/main" id="{0F040004-6478-496E-B6A8-48C1AC9C2B1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188721" y="3017873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0" name="MH_Entry_3">
            <a:extLst>
              <a:ext uri="{FF2B5EF4-FFF2-40B4-BE49-F238E27FC236}">
                <a16:creationId xmlns:a16="http://schemas.microsoft.com/office/drawing/2014/main" id="{99D7CA69-D798-404D-B015-C796D8A7DD7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51753" y="3107354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MH_Number_4">
            <a:extLst>
              <a:ext uri="{FF2B5EF4-FFF2-40B4-BE49-F238E27FC236}">
                <a16:creationId xmlns:a16="http://schemas.microsoft.com/office/drawing/2014/main" id="{508ED8DA-A51A-4DC9-B151-79045DA1243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88721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2" name="MH_Entry_4">
            <a:extLst>
              <a:ext uri="{FF2B5EF4-FFF2-40B4-BE49-F238E27FC236}">
                <a16:creationId xmlns:a16="http://schemas.microsoft.com/office/drawing/2014/main" id="{A00ED6D8-842F-434F-B945-3DBCE58BF3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951753" y="392137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Vận dụng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349484" y="1711172"/>
            <a:ext cx="5342308" cy="1112739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2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42">
            <a:extLst>
              <a:ext uri="{FF2B5EF4-FFF2-40B4-BE49-F238E27FC236}">
                <a16:creationId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583076" y="1711870"/>
            <a:ext cx="4875124" cy="114764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 1: CÁC GÓC Ở VỊ</a:t>
            </a:r>
          </a:p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TRÍ ĐẶC BIỆT</a:t>
            </a:r>
            <a:endParaRPr lang="zh-CN" altLang="en-US" sz="2800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LUYỆN TẬP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trên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chung?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trong chung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không?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F2DFF3-7337-630A-1C66-4D6E52090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25108"/>
              </p:ext>
            </p:extLst>
          </p:nvPr>
        </p:nvGraphicFramePr>
        <p:xfrm>
          <a:off x="3616993" y="1275950"/>
          <a:ext cx="4396040" cy="229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Bitmap Image" r:id="rId4" imgW="3161905" imgH="1647619" progId="Paint.Picture">
                  <p:embed/>
                </p:oleObj>
              </mc:Choice>
              <mc:Fallback>
                <p:oleObj name="Bitmap Image" r:id="rId4" imgW="3161905" imgH="16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993" y="1275950"/>
                        <a:ext cx="4396040" cy="2290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BB7E2E6-937A-45CB-9950-11F3D473B967}">
  <we:reference id="4b785c87-866c-4bad-85d8-5d1ae467ac9a" version="3.1.0.0" store="EXCatalog" storeType="EXCatalog"/>
  <we:alternateReferences>
    <we:reference id="WA104381909" version="3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Custom</PresentationFormat>
  <Paragraphs>117</Paragraphs>
  <Slides>29</Slides>
  <Notes>25</Notes>
  <HiddenSlides>0</HiddenSlides>
  <MMClips>4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60" baseType="lpstr">
      <vt:lpstr>微软雅黑</vt:lpstr>
      <vt:lpstr>宋体</vt:lpstr>
      <vt:lpstr>.VnStamp</vt:lpstr>
      <vt:lpstr>Arial</vt:lpstr>
      <vt:lpstr>Calibri</vt:lpstr>
      <vt:lpstr>Calibri Light</vt:lpstr>
      <vt:lpstr>等线</vt:lpstr>
      <vt:lpstr>等线 Light</vt:lpstr>
      <vt:lpstr>Impact</vt:lpstr>
      <vt:lpstr>ITC Avant Garde Std Bk</vt:lpstr>
      <vt:lpstr>LiHei Pro</vt:lpstr>
      <vt:lpstr>Open Sans Extrabold</vt:lpstr>
      <vt:lpstr>Signika</vt:lpstr>
      <vt:lpstr>华文中宋</vt:lpstr>
      <vt:lpstr>Tahoma</vt:lpstr>
      <vt:lpstr>Times New Roman</vt:lpstr>
      <vt:lpstr>汉仪黑荔枝体简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2022-08-30T03:46:22Z</dcterms:created>
  <dcterms:modified xsi:type="dcterms:W3CDTF">2022-10-10T08:39:38Z</dcterms:modified>
</cp:coreProperties>
</file>