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49"/>
  </p:notesMasterIdLst>
  <p:sldIdLst>
    <p:sldId id="395" r:id="rId4"/>
    <p:sldId id="370" r:id="rId5"/>
    <p:sldId id="453" r:id="rId6"/>
    <p:sldId id="11088718" r:id="rId7"/>
    <p:sldId id="540" r:id="rId8"/>
    <p:sldId id="11088750" r:id="rId9"/>
    <p:sldId id="11088751" r:id="rId10"/>
    <p:sldId id="11088760" r:id="rId11"/>
    <p:sldId id="11088752" r:id="rId12"/>
    <p:sldId id="11088721" r:id="rId13"/>
    <p:sldId id="11088757" r:id="rId14"/>
    <p:sldId id="11088759" r:id="rId15"/>
    <p:sldId id="516" r:id="rId16"/>
    <p:sldId id="11088761" r:id="rId17"/>
    <p:sldId id="11088775" r:id="rId18"/>
    <p:sldId id="11088783" r:id="rId19"/>
    <p:sldId id="11088764" r:id="rId20"/>
    <p:sldId id="11088765" r:id="rId21"/>
    <p:sldId id="11088767" r:id="rId22"/>
    <p:sldId id="11088768" r:id="rId23"/>
    <p:sldId id="11088776" r:id="rId24"/>
    <p:sldId id="11088740" r:id="rId25"/>
    <p:sldId id="11088766" r:id="rId26"/>
    <p:sldId id="11088770" r:id="rId27"/>
    <p:sldId id="11088771" r:id="rId28"/>
    <p:sldId id="11088777" r:id="rId29"/>
    <p:sldId id="11088781" r:id="rId30"/>
    <p:sldId id="11088784" r:id="rId31"/>
    <p:sldId id="11088772" r:id="rId32"/>
    <p:sldId id="11088773" r:id="rId33"/>
    <p:sldId id="11088774" r:id="rId34"/>
    <p:sldId id="11088778" r:id="rId35"/>
    <p:sldId id="11088779" r:id="rId36"/>
    <p:sldId id="11088780" r:id="rId37"/>
    <p:sldId id="11088787" r:id="rId38"/>
    <p:sldId id="11088788" r:id="rId39"/>
    <p:sldId id="11088789" r:id="rId40"/>
    <p:sldId id="11088790" r:id="rId41"/>
    <p:sldId id="11088791" r:id="rId42"/>
    <p:sldId id="11088792" r:id="rId43"/>
    <p:sldId id="11088793" r:id="rId44"/>
    <p:sldId id="11088796" r:id="rId45"/>
    <p:sldId id="11088686" r:id="rId46"/>
    <p:sldId id="282" r:id="rId47"/>
    <p:sldId id="308" r:id="rId4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5794" autoAdjust="0"/>
  </p:normalViewPr>
  <p:slideViewPr>
    <p:cSldViewPr snapToGrid="0">
      <p:cViewPr varScale="1">
        <p:scale>
          <a:sx n="70" d="100"/>
          <a:sy n="70" d="100"/>
        </p:scale>
        <p:origin x="84"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F1CFF7C2-ECBC-6493-A6A2-CDAFD08DC8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99DA094C-7186-5DD7-C409-31E33E6FBF6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B1562BD-0FDA-F844-86E5-152EE90DF082}" type="datetimeFigureOut">
              <a:rPr lang="en-US"/>
              <a:pPr>
                <a:defRPr/>
              </a:pPr>
              <a:t>10/10/2025</a:t>
            </a:fld>
            <a:endParaRPr lang="en-US"/>
          </a:p>
        </p:txBody>
      </p:sp>
      <p:sp>
        <p:nvSpPr>
          <p:cNvPr id="4" name="Chỗ dành sẵn cho Hình ảnh của Bản chiếu 3">
            <a:extLst>
              <a:ext uri="{FF2B5EF4-FFF2-40B4-BE49-F238E27FC236}">
                <a16:creationId xmlns:a16="http://schemas.microsoft.com/office/drawing/2014/main" id="{D0695569-1E00-A727-A7D6-7E72C9AE89D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FD3580BF-04DA-4B1D-46B4-7A17BBAFF98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911872C5-B1C0-5BA2-EC70-1E496819761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2C0E3131-B284-26B9-9430-29335B94A3D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8618262-48EF-D444-A21B-1276AEA965E0}"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9CD0B35-E39C-3D72-5F82-8E7B3952358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5C6B413-1D33-DE4C-B962-1CF2161AD733}"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9DC0E23D-4189-80C1-5FB8-17FD6BD54E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D642AACC-B75D-6EA9-3911-56D846A98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C90B191-CB6C-3434-F231-38D341AD36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D315E32-9412-6041-BF2F-5F981D78BC91}"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250" name="Rectangle 2">
            <a:extLst>
              <a:ext uri="{FF2B5EF4-FFF2-40B4-BE49-F238E27FC236}">
                <a16:creationId xmlns:a16="http://schemas.microsoft.com/office/drawing/2014/main" id="{6E3BCAF2-8D16-61CF-F1D7-49BC46AF3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4835A025-FCB9-31CD-296C-76E6F29A0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32116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C90B191-CB6C-3434-F231-38D341AD36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D315E32-9412-6041-BF2F-5F981D78BC91}"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250" name="Rectangle 2">
            <a:extLst>
              <a:ext uri="{FF2B5EF4-FFF2-40B4-BE49-F238E27FC236}">
                <a16:creationId xmlns:a16="http://schemas.microsoft.com/office/drawing/2014/main" id="{6E3BCAF2-8D16-61CF-F1D7-49BC46AF3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4835A025-FCB9-31CD-296C-76E6F29A0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8038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7530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3315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18660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0708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6512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6595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0178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1E78D1DE-A834-6E15-0502-F85F6394BC1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367AA02-0BC7-C840-B3F5-220B4D49A72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7106" name="Rectangle 2">
            <a:extLst>
              <a:ext uri="{FF2B5EF4-FFF2-40B4-BE49-F238E27FC236}">
                <a16:creationId xmlns:a16="http://schemas.microsoft.com/office/drawing/2014/main" id="{D4B3DAAC-F5DA-B678-02FB-82E1DE0E52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7DFF7322-2FE0-B887-B601-DA1921A7C9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5442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C90B191-CB6C-3434-F231-38D341AD36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D315E32-9412-6041-BF2F-5F981D78BC91}"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250" name="Rectangle 2">
            <a:extLst>
              <a:ext uri="{FF2B5EF4-FFF2-40B4-BE49-F238E27FC236}">
                <a16:creationId xmlns:a16="http://schemas.microsoft.com/office/drawing/2014/main" id="{6E3BCAF2-8D16-61CF-F1D7-49BC46AF3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4835A025-FCB9-31CD-296C-76E6F29A0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64450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4746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5595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0570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54228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9861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99151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56144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9518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958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54934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95637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74301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EEF5CF4-EC9D-60F5-AD2D-1DDDA4561B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1A8805-F05D-5B47-B6B3-904588ECB044}"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a:extLst>
              <a:ext uri="{FF2B5EF4-FFF2-40B4-BE49-F238E27FC236}">
                <a16:creationId xmlns:a16="http://schemas.microsoft.com/office/drawing/2014/main" id="{827D3000-9955-E99F-0F50-5BAD653B1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a:extLst>
              <a:ext uri="{FF2B5EF4-FFF2-40B4-BE49-F238E27FC236}">
                <a16:creationId xmlns:a16="http://schemas.microsoft.com/office/drawing/2014/main" id="{6E5FEC58-11A9-1575-ADCD-99096FDB6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5894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6854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44840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5111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99899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39494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40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8792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9A8E470-7809-1C19-F770-1DAD226874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B9EB80-FA6B-514A-A6A8-C1F3DFA754B0}"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id="{78C4899E-6183-495D-BC3B-4050ACDE2C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695FF1A9-A2AA-DBA3-EE9C-ABBEBDBCE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73638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FBA301DE-6810-CDA2-CB9F-35D599A99CC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19A834C-BD2C-8542-B12A-AFF94B3BB34B}"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88418" name="Rectangle 2">
            <a:extLst>
              <a:ext uri="{FF2B5EF4-FFF2-40B4-BE49-F238E27FC236}">
                <a16:creationId xmlns:a16="http://schemas.microsoft.com/office/drawing/2014/main" id="{C78A32E3-34C2-A5BD-7E6B-4924743C2D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Rectangle 3">
            <a:extLst>
              <a:ext uri="{FF2B5EF4-FFF2-40B4-BE49-F238E27FC236}">
                <a16:creationId xmlns:a16="http://schemas.microsoft.com/office/drawing/2014/main" id="{9DFF861E-EB21-05BD-6598-48C156BD3B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0152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E6EEF8EF-F17B-6EE6-CE0B-CE80B0177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7E4A91C1-212E-CD61-41D9-FCC4BE0C36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563" name="Slide Number Placeholder 3">
            <a:extLst>
              <a:ext uri="{FF2B5EF4-FFF2-40B4-BE49-F238E27FC236}">
                <a16:creationId xmlns:a16="http://schemas.microsoft.com/office/drawing/2014/main" id="{72043A16-507E-BAD1-5C1C-F74E5A5C62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3DA61B8E-65B1-784F-B6BB-BF37E8A22189}" type="slidenum">
              <a:rPr lang="en-US" altLang="en-US">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267319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3111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800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64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14E7EEF-2267-4B04-CFD8-200DC1E6A55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4EEE442-B831-8147-8C93-1E653FFCCD4C}"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id="{D6496B70-955D-60DB-50CE-5C416F935D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F1304EF-4ADE-B13C-C549-2087E771CA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0402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C90B191-CB6C-3434-F231-38D341AD36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D315E32-9412-6041-BF2F-5F981D78BC91}" type="slidenum">
              <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3250" name="Rectangle 2">
            <a:extLst>
              <a:ext uri="{FF2B5EF4-FFF2-40B4-BE49-F238E27FC236}">
                <a16:creationId xmlns:a16="http://schemas.microsoft.com/office/drawing/2014/main" id="{6E3BCAF2-8D16-61CF-F1D7-49BC46AF3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4835A025-FCB9-31CD-296C-76E6F29A0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7203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113D59-575D-0593-78BC-1AC4F1445374}"/>
              </a:ext>
            </a:extLst>
          </p:cNvPr>
          <p:cNvSpPr>
            <a:spLocks noGrp="1"/>
          </p:cNvSpPr>
          <p:nvPr>
            <p:ph type="dt" sz="half" idx="10"/>
          </p:nvPr>
        </p:nvSpPr>
        <p:spPr/>
        <p:txBody>
          <a:bodyPr/>
          <a:lstStyle>
            <a:lvl1pPr>
              <a:defRPr/>
            </a:lvl1pPr>
          </a:lstStyle>
          <a:p>
            <a:pPr>
              <a:defRPr/>
            </a:pPr>
            <a:fld id="{C1D7F369-2FEC-C84D-A84A-AF8ABBE70057}"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0DA05D57-9EF8-7CF3-2983-C21411F435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9800B7-DCEF-738E-C962-967400D707EF}"/>
              </a:ext>
            </a:extLst>
          </p:cNvPr>
          <p:cNvSpPr>
            <a:spLocks noGrp="1"/>
          </p:cNvSpPr>
          <p:nvPr>
            <p:ph type="sldNum" sz="quarter" idx="12"/>
          </p:nvPr>
        </p:nvSpPr>
        <p:spPr/>
        <p:txBody>
          <a:bodyPr/>
          <a:lstStyle>
            <a:lvl1pPr>
              <a:defRPr/>
            </a:lvl1pPr>
          </a:lstStyle>
          <a:p>
            <a:pPr>
              <a:defRPr/>
            </a:pPr>
            <a:fld id="{DEB54107-D645-0A4F-99BF-896241E7ECB0}" type="slidenum">
              <a:rPr lang="en-US" altLang="en-VN"/>
              <a:pPr>
                <a:defRPr/>
              </a:pPr>
              <a:t>‹#›</a:t>
            </a:fld>
            <a:endParaRPr lang="en-US" altLang="en-VN"/>
          </a:p>
        </p:txBody>
      </p:sp>
    </p:spTree>
    <p:extLst>
      <p:ext uri="{BB962C8B-B14F-4D97-AF65-F5344CB8AC3E}">
        <p14:creationId xmlns:p14="http://schemas.microsoft.com/office/powerpoint/2010/main" val="14148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3C1E5-C19B-C93D-3EF9-9DBA05AA503E}"/>
              </a:ext>
            </a:extLst>
          </p:cNvPr>
          <p:cNvSpPr>
            <a:spLocks noGrp="1"/>
          </p:cNvSpPr>
          <p:nvPr>
            <p:ph type="dt" sz="half" idx="10"/>
          </p:nvPr>
        </p:nvSpPr>
        <p:spPr/>
        <p:txBody>
          <a:bodyPr/>
          <a:lstStyle>
            <a:lvl1pPr>
              <a:defRPr/>
            </a:lvl1pPr>
          </a:lstStyle>
          <a:p>
            <a:pPr>
              <a:defRPr/>
            </a:pPr>
            <a:fld id="{8C9B5CC5-6718-EA4D-8033-0FF102179610}"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A6F60B84-06A3-F271-B8F2-D1A1A3A616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8207C3-54C9-EA5A-1D52-BFBD99B12FE3}"/>
              </a:ext>
            </a:extLst>
          </p:cNvPr>
          <p:cNvSpPr>
            <a:spLocks noGrp="1"/>
          </p:cNvSpPr>
          <p:nvPr>
            <p:ph type="sldNum" sz="quarter" idx="12"/>
          </p:nvPr>
        </p:nvSpPr>
        <p:spPr/>
        <p:txBody>
          <a:bodyPr/>
          <a:lstStyle>
            <a:lvl1pPr>
              <a:defRPr/>
            </a:lvl1pPr>
          </a:lstStyle>
          <a:p>
            <a:pPr>
              <a:defRPr/>
            </a:pPr>
            <a:fld id="{C37EF9D1-1802-DB4E-BC32-55AE108F4C55}" type="slidenum">
              <a:rPr lang="en-US" altLang="en-VN"/>
              <a:pPr>
                <a:defRPr/>
              </a:pPr>
              <a:t>‹#›</a:t>
            </a:fld>
            <a:endParaRPr lang="en-US" altLang="en-VN"/>
          </a:p>
        </p:txBody>
      </p:sp>
    </p:spTree>
    <p:extLst>
      <p:ext uri="{BB962C8B-B14F-4D97-AF65-F5344CB8AC3E}">
        <p14:creationId xmlns:p14="http://schemas.microsoft.com/office/powerpoint/2010/main" val="366012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241C6-B260-FA9A-C989-9E39438CAC70}"/>
              </a:ext>
            </a:extLst>
          </p:cNvPr>
          <p:cNvSpPr>
            <a:spLocks noGrp="1"/>
          </p:cNvSpPr>
          <p:nvPr>
            <p:ph type="dt" sz="half" idx="10"/>
          </p:nvPr>
        </p:nvSpPr>
        <p:spPr/>
        <p:txBody>
          <a:bodyPr/>
          <a:lstStyle>
            <a:lvl1pPr>
              <a:defRPr/>
            </a:lvl1pPr>
          </a:lstStyle>
          <a:p>
            <a:pPr>
              <a:defRPr/>
            </a:pPr>
            <a:fld id="{447FF421-A0AC-5047-BD55-3FED47912D0A}"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520A33A4-2AD8-4F75-63FF-422826D664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27ECEC-647F-B22A-5030-66719E5CA70D}"/>
              </a:ext>
            </a:extLst>
          </p:cNvPr>
          <p:cNvSpPr>
            <a:spLocks noGrp="1"/>
          </p:cNvSpPr>
          <p:nvPr>
            <p:ph type="sldNum" sz="quarter" idx="12"/>
          </p:nvPr>
        </p:nvSpPr>
        <p:spPr/>
        <p:txBody>
          <a:bodyPr/>
          <a:lstStyle>
            <a:lvl1pPr>
              <a:defRPr/>
            </a:lvl1pPr>
          </a:lstStyle>
          <a:p>
            <a:pPr>
              <a:defRPr/>
            </a:pPr>
            <a:fld id="{D45D0A34-E7B3-EA45-A15D-6664509E9F8D}" type="slidenum">
              <a:rPr lang="en-US" altLang="en-VN"/>
              <a:pPr>
                <a:defRPr/>
              </a:pPr>
              <a:t>‹#›</a:t>
            </a:fld>
            <a:endParaRPr lang="en-US" altLang="en-VN"/>
          </a:p>
        </p:txBody>
      </p:sp>
    </p:spTree>
    <p:extLst>
      <p:ext uri="{BB962C8B-B14F-4D97-AF65-F5344CB8AC3E}">
        <p14:creationId xmlns:p14="http://schemas.microsoft.com/office/powerpoint/2010/main" val="2899642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F72CDB-4CFC-AE94-1BC9-BA99BD9F59CA}"/>
              </a:ext>
            </a:extLst>
          </p:cNvPr>
          <p:cNvSpPr>
            <a:spLocks noGrp="1"/>
          </p:cNvSpPr>
          <p:nvPr>
            <p:ph type="dt" sz="half" idx="10"/>
          </p:nvPr>
        </p:nvSpPr>
        <p:spPr/>
        <p:txBody>
          <a:bodyPr/>
          <a:lstStyle>
            <a:lvl1pPr>
              <a:defRPr/>
            </a:lvl1pPr>
          </a:lstStyle>
          <a:p>
            <a:pPr>
              <a:defRPr/>
            </a:pPr>
            <a:fld id="{E87A7919-9626-094D-9299-FBD1BC4026BC}" type="datetimeFigureOut">
              <a:rPr lang="en-US"/>
              <a:pPr>
                <a:defRPr/>
              </a:pPr>
              <a:t>10/10/2025</a:t>
            </a:fld>
            <a:endParaRPr lang="en-US"/>
          </a:p>
        </p:txBody>
      </p:sp>
      <p:sp>
        <p:nvSpPr>
          <p:cNvPr id="5" name="Footer Placeholder 4">
            <a:extLst>
              <a:ext uri="{FF2B5EF4-FFF2-40B4-BE49-F238E27FC236}">
                <a16:creationId xmlns:a16="http://schemas.microsoft.com/office/drawing/2014/main" id="{0C5EA5C9-B990-1AC2-8EF5-D3F9C9E65E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225ABE-223B-0814-6484-3456A2585136}"/>
              </a:ext>
            </a:extLst>
          </p:cNvPr>
          <p:cNvSpPr>
            <a:spLocks noGrp="1"/>
          </p:cNvSpPr>
          <p:nvPr>
            <p:ph type="sldNum" sz="quarter" idx="12"/>
          </p:nvPr>
        </p:nvSpPr>
        <p:spPr/>
        <p:txBody>
          <a:bodyPr/>
          <a:lstStyle>
            <a:lvl1pPr>
              <a:defRPr/>
            </a:lvl1pPr>
          </a:lstStyle>
          <a:p>
            <a:pPr>
              <a:defRPr/>
            </a:pPr>
            <a:fld id="{CE673448-3AB8-DB4C-850F-37F6016CC596}" type="slidenum">
              <a:rPr lang="en-US" altLang="en-VN"/>
              <a:pPr>
                <a:defRPr/>
              </a:pPr>
              <a:t>‹#›</a:t>
            </a:fld>
            <a:endParaRPr lang="en-US" altLang="en-VN"/>
          </a:p>
        </p:txBody>
      </p:sp>
    </p:spTree>
    <p:extLst>
      <p:ext uri="{BB962C8B-B14F-4D97-AF65-F5344CB8AC3E}">
        <p14:creationId xmlns:p14="http://schemas.microsoft.com/office/powerpoint/2010/main" val="2988251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9240D-DE73-18EC-5D48-CC95519CBC1F}"/>
              </a:ext>
            </a:extLst>
          </p:cNvPr>
          <p:cNvSpPr>
            <a:spLocks noGrp="1"/>
          </p:cNvSpPr>
          <p:nvPr>
            <p:ph type="dt" sz="half" idx="10"/>
          </p:nvPr>
        </p:nvSpPr>
        <p:spPr/>
        <p:txBody>
          <a:bodyPr/>
          <a:lstStyle>
            <a:lvl1pPr>
              <a:defRPr/>
            </a:lvl1pPr>
          </a:lstStyle>
          <a:p>
            <a:pPr>
              <a:defRPr/>
            </a:pPr>
            <a:fld id="{D762EDFC-9B87-CF45-902F-A5EE8739FFF8}" type="datetimeFigureOut">
              <a:rPr lang="en-US"/>
              <a:pPr>
                <a:defRPr/>
              </a:pPr>
              <a:t>10/10/2025</a:t>
            </a:fld>
            <a:endParaRPr lang="en-US"/>
          </a:p>
        </p:txBody>
      </p:sp>
      <p:sp>
        <p:nvSpPr>
          <p:cNvPr id="5" name="Footer Placeholder 4">
            <a:extLst>
              <a:ext uri="{FF2B5EF4-FFF2-40B4-BE49-F238E27FC236}">
                <a16:creationId xmlns:a16="http://schemas.microsoft.com/office/drawing/2014/main" id="{FD0682FF-E2D2-7E55-54B7-FEC5BB950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503331-A442-3EFB-3C07-3DD8BF1297A8}"/>
              </a:ext>
            </a:extLst>
          </p:cNvPr>
          <p:cNvSpPr>
            <a:spLocks noGrp="1"/>
          </p:cNvSpPr>
          <p:nvPr>
            <p:ph type="sldNum" sz="quarter" idx="12"/>
          </p:nvPr>
        </p:nvSpPr>
        <p:spPr/>
        <p:txBody>
          <a:bodyPr/>
          <a:lstStyle>
            <a:lvl1pPr>
              <a:defRPr/>
            </a:lvl1pPr>
          </a:lstStyle>
          <a:p>
            <a:pPr>
              <a:defRPr/>
            </a:pPr>
            <a:fld id="{9C0D5B84-EE0C-764A-A07F-2328A2BB8E43}" type="slidenum">
              <a:rPr lang="en-US" altLang="en-VN"/>
              <a:pPr>
                <a:defRPr/>
              </a:pPr>
              <a:t>‹#›</a:t>
            </a:fld>
            <a:endParaRPr lang="en-US" altLang="en-VN"/>
          </a:p>
        </p:txBody>
      </p:sp>
    </p:spTree>
    <p:extLst>
      <p:ext uri="{BB962C8B-B14F-4D97-AF65-F5344CB8AC3E}">
        <p14:creationId xmlns:p14="http://schemas.microsoft.com/office/powerpoint/2010/main" val="1430108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1D3C23-8F02-F48B-AFFD-FF42D2B6355D}"/>
              </a:ext>
            </a:extLst>
          </p:cNvPr>
          <p:cNvSpPr>
            <a:spLocks noGrp="1"/>
          </p:cNvSpPr>
          <p:nvPr>
            <p:ph type="dt" sz="half" idx="10"/>
          </p:nvPr>
        </p:nvSpPr>
        <p:spPr/>
        <p:txBody>
          <a:bodyPr/>
          <a:lstStyle>
            <a:lvl1pPr>
              <a:defRPr/>
            </a:lvl1pPr>
          </a:lstStyle>
          <a:p>
            <a:pPr>
              <a:defRPr/>
            </a:pPr>
            <a:fld id="{05D71FCC-E1A4-5045-994D-7DF81CB68DFC}" type="datetimeFigureOut">
              <a:rPr lang="en-US"/>
              <a:pPr>
                <a:defRPr/>
              </a:pPr>
              <a:t>10/10/2025</a:t>
            </a:fld>
            <a:endParaRPr lang="en-US"/>
          </a:p>
        </p:txBody>
      </p:sp>
      <p:sp>
        <p:nvSpPr>
          <p:cNvPr id="5" name="Footer Placeholder 4">
            <a:extLst>
              <a:ext uri="{FF2B5EF4-FFF2-40B4-BE49-F238E27FC236}">
                <a16:creationId xmlns:a16="http://schemas.microsoft.com/office/drawing/2014/main" id="{F36B1E83-D555-3DCB-A240-6272CD8F11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FE7C69-066A-1132-6218-F501EA2A3379}"/>
              </a:ext>
            </a:extLst>
          </p:cNvPr>
          <p:cNvSpPr>
            <a:spLocks noGrp="1"/>
          </p:cNvSpPr>
          <p:nvPr>
            <p:ph type="sldNum" sz="quarter" idx="12"/>
          </p:nvPr>
        </p:nvSpPr>
        <p:spPr/>
        <p:txBody>
          <a:bodyPr/>
          <a:lstStyle>
            <a:lvl1pPr>
              <a:defRPr/>
            </a:lvl1pPr>
          </a:lstStyle>
          <a:p>
            <a:pPr>
              <a:defRPr/>
            </a:pPr>
            <a:fld id="{DB9F59BA-5533-0C47-AA6A-255E0D55D76F}" type="slidenum">
              <a:rPr lang="en-US" altLang="en-VN"/>
              <a:pPr>
                <a:defRPr/>
              </a:pPr>
              <a:t>‹#›</a:t>
            </a:fld>
            <a:endParaRPr lang="en-US" altLang="en-VN"/>
          </a:p>
        </p:txBody>
      </p:sp>
    </p:spTree>
    <p:extLst>
      <p:ext uri="{BB962C8B-B14F-4D97-AF65-F5344CB8AC3E}">
        <p14:creationId xmlns:p14="http://schemas.microsoft.com/office/powerpoint/2010/main" val="3066715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6E2DB9-3863-AE8E-9920-949FF24EE9B3}"/>
              </a:ext>
            </a:extLst>
          </p:cNvPr>
          <p:cNvSpPr>
            <a:spLocks noGrp="1"/>
          </p:cNvSpPr>
          <p:nvPr>
            <p:ph type="dt" sz="half" idx="10"/>
          </p:nvPr>
        </p:nvSpPr>
        <p:spPr/>
        <p:txBody>
          <a:bodyPr/>
          <a:lstStyle>
            <a:lvl1pPr>
              <a:defRPr/>
            </a:lvl1pPr>
          </a:lstStyle>
          <a:p>
            <a:pPr>
              <a:defRPr/>
            </a:pPr>
            <a:fld id="{B2A43759-1450-0D4C-9FF3-3FD15634726C}" type="datetimeFigureOut">
              <a:rPr lang="en-US"/>
              <a:pPr>
                <a:defRPr/>
              </a:pPr>
              <a:t>10/10/2025</a:t>
            </a:fld>
            <a:endParaRPr lang="en-US"/>
          </a:p>
        </p:txBody>
      </p:sp>
      <p:sp>
        <p:nvSpPr>
          <p:cNvPr id="6" name="Footer Placeholder 4">
            <a:extLst>
              <a:ext uri="{FF2B5EF4-FFF2-40B4-BE49-F238E27FC236}">
                <a16:creationId xmlns:a16="http://schemas.microsoft.com/office/drawing/2014/main" id="{723F6805-D1C5-4E14-3F05-B89561D908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A5FCF2-AA51-B7B4-E300-7C5F21E616E8}"/>
              </a:ext>
            </a:extLst>
          </p:cNvPr>
          <p:cNvSpPr>
            <a:spLocks noGrp="1"/>
          </p:cNvSpPr>
          <p:nvPr>
            <p:ph type="sldNum" sz="quarter" idx="12"/>
          </p:nvPr>
        </p:nvSpPr>
        <p:spPr/>
        <p:txBody>
          <a:bodyPr/>
          <a:lstStyle>
            <a:lvl1pPr>
              <a:defRPr/>
            </a:lvl1pPr>
          </a:lstStyle>
          <a:p>
            <a:pPr>
              <a:defRPr/>
            </a:pPr>
            <a:fld id="{9070902B-4BB1-C742-A2A8-7CF8E047EB7A}" type="slidenum">
              <a:rPr lang="en-US" altLang="en-VN"/>
              <a:pPr>
                <a:defRPr/>
              </a:pPr>
              <a:t>‹#›</a:t>
            </a:fld>
            <a:endParaRPr lang="en-US" altLang="en-VN"/>
          </a:p>
        </p:txBody>
      </p:sp>
    </p:spTree>
    <p:extLst>
      <p:ext uri="{BB962C8B-B14F-4D97-AF65-F5344CB8AC3E}">
        <p14:creationId xmlns:p14="http://schemas.microsoft.com/office/powerpoint/2010/main" val="637371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9ECC73C-639C-02B6-A234-44FD0808F323}"/>
              </a:ext>
            </a:extLst>
          </p:cNvPr>
          <p:cNvSpPr>
            <a:spLocks noGrp="1"/>
          </p:cNvSpPr>
          <p:nvPr>
            <p:ph type="dt" sz="half" idx="10"/>
          </p:nvPr>
        </p:nvSpPr>
        <p:spPr/>
        <p:txBody>
          <a:bodyPr/>
          <a:lstStyle>
            <a:lvl1pPr>
              <a:defRPr/>
            </a:lvl1pPr>
          </a:lstStyle>
          <a:p>
            <a:pPr>
              <a:defRPr/>
            </a:pPr>
            <a:fld id="{F4E0C595-9B1A-8E4A-8151-B95BAAAB5701}" type="datetimeFigureOut">
              <a:rPr lang="en-US"/>
              <a:pPr>
                <a:defRPr/>
              </a:pPr>
              <a:t>10/10/2025</a:t>
            </a:fld>
            <a:endParaRPr lang="en-US"/>
          </a:p>
        </p:txBody>
      </p:sp>
      <p:sp>
        <p:nvSpPr>
          <p:cNvPr id="8" name="Footer Placeholder 4">
            <a:extLst>
              <a:ext uri="{FF2B5EF4-FFF2-40B4-BE49-F238E27FC236}">
                <a16:creationId xmlns:a16="http://schemas.microsoft.com/office/drawing/2014/main" id="{B3ED5691-244A-6544-E608-3C22C0D4BD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08011CC-B338-035A-330F-189A0C5CA1AF}"/>
              </a:ext>
            </a:extLst>
          </p:cNvPr>
          <p:cNvSpPr>
            <a:spLocks noGrp="1"/>
          </p:cNvSpPr>
          <p:nvPr>
            <p:ph type="sldNum" sz="quarter" idx="12"/>
          </p:nvPr>
        </p:nvSpPr>
        <p:spPr/>
        <p:txBody>
          <a:bodyPr/>
          <a:lstStyle>
            <a:lvl1pPr>
              <a:defRPr/>
            </a:lvl1pPr>
          </a:lstStyle>
          <a:p>
            <a:pPr>
              <a:defRPr/>
            </a:pPr>
            <a:fld id="{7C4342FE-915D-024B-B74C-933F15875A63}" type="slidenum">
              <a:rPr lang="en-US" altLang="en-VN"/>
              <a:pPr>
                <a:defRPr/>
              </a:pPr>
              <a:t>‹#›</a:t>
            </a:fld>
            <a:endParaRPr lang="en-US" altLang="en-VN"/>
          </a:p>
        </p:txBody>
      </p:sp>
    </p:spTree>
    <p:extLst>
      <p:ext uri="{BB962C8B-B14F-4D97-AF65-F5344CB8AC3E}">
        <p14:creationId xmlns:p14="http://schemas.microsoft.com/office/powerpoint/2010/main" val="221740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68DB712-D87C-23FD-4895-DB6CE1948C08}"/>
              </a:ext>
            </a:extLst>
          </p:cNvPr>
          <p:cNvSpPr>
            <a:spLocks noGrp="1"/>
          </p:cNvSpPr>
          <p:nvPr>
            <p:ph type="dt" sz="half" idx="10"/>
          </p:nvPr>
        </p:nvSpPr>
        <p:spPr/>
        <p:txBody>
          <a:bodyPr/>
          <a:lstStyle>
            <a:lvl1pPr>
              <a:defRPr/>
            </a:lvl1pPr>
          </a:lstStyle>
          <a:p>
            <a:pPr>
              <a:defRPr/>
            </a:pPr>
            <a:fld id="{C8D7EEB3-0BF1-AB4C-96BD-6E3E8A06F807}" type="datetimeFigureOut">
              <a:rPr lang="en-US"/>
              <a:pPr>
                <a:defRPr/>
              </a:pPr>
              <a:t>10/10/2025</a:t>
            </a:fld>
            <a:endParaRPr lang="en-US"/>
          </a:p>
        </p:txBody>
      </p:sp>
      <p:sp>
        <p:nvSpPr>
          <p:cNvPr id="4" name="Footer Placeholder 4">
            <a:extLst>
              <a:ext uri="{FF2B5EF4-FFF2-40B4-BE49-F238E27FC236}">
                <a16:creationId xmlns:a16="http://schemas.microsoft.com/office/drawing/2014/main" id="{0549534E-1465-7D69-BC77-31245E94E5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7266AFE-685F-D03B-18E6-57A14A94C92F}"/>
              </a:ext>
            </a:extLst>
          </p:cNvPr>
          <p:cNvSpPr>
            <a:spLocks noGrp="1"/>
          </p:cNvSpPr>
          <p:nvPr>
            <p:ph type="sldNum" sz="quarter" idx="12"/>
          </p:nvPr>
        </p:nvSpPr>
        <p:spPr/>
        <p:txBody>
          <a:bodyPr/>
          <a:lstStyle>
            <a:lvl1pPr>
              <a:defRPr/>
            </a:lvl1pPr>
          </a:lstStyle>
          <a:p>
            <a:pPr>
              <a:defRPr/>
            </a:pPr>
            <a:fld id="{F7B2EDB3-D54C-F74D-911F-013564BFAB55}" type="slidenum">
              <a:rPr lang="en-US" altLang="en-VN"/>
              <a:pPr>
                <a:defRPr/>
              </a:pPr>
              <a:t>‹#›</a:t>
            </a:fld>
            <a:endParaRPr lang="en-US" altLang="en-VN"/>
          </a:p>
        </p:txBody>
      </p:sp>
    </p:spTree>
    <p:extLst>
      <p:ext uri="{BB962C8B-B14F-4D97-AF65-F5344CB8AC3E}">
        <p14:creationId xmlns:p14="http://schemas.microsoft.com/office/powerpoint/2010/main" val="687678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88CA0D-36F1-5821-A0FC-F515B01BB5AB}"/>
              </a:ext>
            </a:extLst>
          </p:cNvPr>
          <p:cNvSpPr>
            <a:spLocks noGrp="1"/>
          </p:cNvSpPr>
          <p:nvPr>
            <p:ph type="dt" sz="half" idx="10"/>
          </p:nvPr>
        </p:nvSpPr>
        <p:spPr/>
        <p:txBody>
          <a:bodyPr/>
          <a:lstStyle>
            <a:lvl1pPr>
              <a:defRPr/>
            </a:lvl1pPr>
          </a:lstStyle>
          <a:p>
            <a:pPr>
              <a:defRPr/>
            </a:pPr>
            <a:fld id="{6867D1DB-2CCD-B74A-AD17-008DAE848448}" type="datetimeFigureOut">
              <a:rPr lang="en-US"/>
              <a:pPr>
                <a:defRPr/>
              </a:pPr>
              <a:t>10/10/2025</a:t>
            </a:fld>
            <a:endParaRPr lang="en-US"/>
          </a:p>
        </p:txBody>
      </p:sp>
      <p:sp>
        <p:nvSpPr>
          <p:cNvPr id="3" name="Footer Placeholder 4">
            <a:extLst>
              <a:ext uri="{FF2B5EF4-FFF2-40B4-BE49-F238E27FC236}">
                <a16:creationId xmlns:a16="http://schemas.microsoft.com/office/drawing/2014/main" id="{D68300C9-C647-98AE-77B0-0CE4E5A2C7D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22CB92-A23E-36EB-C148-E821F714E604}"/>
              </a:ext>
            </a:extLst>
          </p:cNvPr>
          <p:cNvSpPr>
            <a:spLocks noGrp="1"/>
          </p:cNvSpPr>
          <p:nvPr>
            <p:ph type="sldNum" sz="quarter" idx="12"/>
          </p:nvPr>
        </p:nvSpPr>
        <p:spPr/>
        <p:txBody>
          <a:bodyPr/>
          <a:lstStyle>
            <a:lvl1pPr>
              <a:defRPr/>
            </a:lvl1pPr>
          </a:lstStyle>
          <a:p>
            <a:pPr>
              <a:defRPr/>
            </a:pPr>
            <a:fld id="{FA880F1C-F43D-C74F-99F8-F3025DFFE677}" type="slidenum">
              <a:rPr lang="en-US" altLang="en-VN"/>
              <a:pPr>
                <a:defRPr/>
              </a:pPr>
              <a:t>‹#›</a:t>
            </a:fld>
            <a:endParaRPr lang="en-US" altLang="en-VN"/>
          </a:p>
        </p:txBody>
      </p:sp>
    </p:spTree>
    <p:extLst>
      <p:ext uri="{BB962C8B-B14F-4D97-AF65-F5344CB8AC3E}">
        <p14:creationId xmlns:p14="http://schemas.microsoft.com/office/powerpoint/2010/main" val="1271511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DB04A9A-8C5D-F74E-04F8-CCC303EB5AF8}"/>
              </a:ext>
            </a:extLst>
          </p:cNvPr>
          <p:cNvSpPr>
            <a:spLocks noGrp="1"/>
          </p:cNvSpPr>
          <p:nvPr>
            <p:ph type="dt" sz="half" idx="10"/>
          </p:nvPr>
        </p:nvSpPr>
        <p:spPr/>
        <p:txBody>
          <a:bodyPr/>
          <a:lstStyle>
            <a:lvl1pPr>
              <a:defRPr/>
            </a:lvl1pPr>
          </a:lstStyle>
          <a:p>
            <a:pPr>
              <a:defRPr/>
            </a:pPr>
            <a:fld id="{CACB2F35-9625-7949-ABA7-2FC4B259F698}" type="datetimeFigureOut">
              <a:rPr lang="en-US"/>
              <a:pPr>
                <a:defRPr/>
              </a:pPr>
              <a:t>10/10/2025</a:t>
            </a:fld>
            <a:endParaRPr lang="en-US"/>
          </a:p>
        </p:txBody>
      </p:sp>
      <p:sp>
        <p:nvSpPr>
          <p:cNvPr id="6" name="Footer Placeholder 4">
            <a:extLst>
              <a:ext uri="{FF2B5EF4-FFF2-40B4-BE49-F238E27FC236}">
                <a16:creationId xmlns:a16="http://schemas.microsoft.com/office/drawing/2014/main" id="{6B709064-013D-4333-70B1-F2D717188B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82743B-DD3F-C275-4894-40D0032D9ADD}"/>
              </a:ext>
            </a:extLst>
          </p:cNvPr>
          <p:cNvSpPr>
            <a:spLocks noGrp="1"/>
          </p:cNvSpPr>
          <p:nvPr>
            <p:ph type="sldNum" sz="quarter" idx="12"/>
          </p:nvPr>
        </p:nvSpPr>
        <p:spPr/>
        <p:txBody>
          <a:bodyPr/>
          <a:lstStyle>
            <a:lvl1pPr>
              <a:defRPr/>
            </a:lvl1pPr>
          </a:lstStyle>
          <a:p>
            <a:pPr>
              <a:defRPr/>
            </a:pPr>
            <a:fld id="{79E55271-7D21-B24D-A9C0-C5733584714A}" type="slidenum">
              <a:rPr lang="en-US" altLang="en-VN"/>
              <a:pPr>
                <a:defRPr/>
              </a:pPr>
              <a:t>‹#›</a:t>
            </a:fld>
            <a:endParaRPr lang="en-US" altLang="en-VN"/>
          </a:p>
        </p:txBody>
      </p:sp>
    </p:spTree>
    <p:extLst>
      <p:ext uri="{BB962C8B-B14F-4D97-AF65-F5344CB8AC3E}">
        <p14:creationId xmlns:p14="http://schemas.microsoft.com/office/powerpoint/2010/main" val="192269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91E22-3BC6-E707-68A5-AED9FEB86E36}"/>
              </a:ext>
            </a:extLst>
          </p:cNvPr>
          <p:cNvSpPr>
            <a:spLocks noGrp="1"/>
          </p:cNvSpPr>
          <p:nvPr>
            <p:ph type="dt" sz="half" idx="10"/>
          </p:nvPr>
        </p:nvSpPr>
        <p:spPr/>
        <p:txBody>
          <a:bodyPr/>
          <a:lstStyle>
            <a:lvl1pPr>
              <a:defRPr/>
            </a:lvl1pPr>
          </a:lstStyle>
          <a:p>
            <a:pPr>
              <a:defRPr/>
            </a:pPr>
            <a:fld id="{635EE3FD-4C1F-4040-B696-2FE506308F1F}"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427C25AE-727A-4750-D1DF-44F21E2FC5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705A92-DF0B-0816-7A39-608D64674F3F}"/>
              </a:ext>
            </a:extLst>
          </p:cNvPr>
          <p:cNvSpPr>
            <a:spLocks noGrp="1"/>
          </p:cNvSpPr>
          <p:nvPr>
            <p:ph type="sldNum" sz="quarter" idx="12"/>
          </p:nvPr>
        </p:nvSpPr>
        <p:spPr/>
        <p:txBody>
          <a:bodyPr/>
          <a:lstStyle>
            <a:lvl1pPr>
              <a:defRPr/>
            </a:lvl1pPr>
          </a:lstStyle>
          <a:p>
            <a:pPr>
              <a:defRPr/>
            </a:pPr>
            <a:fld id="{4BC379D3-2540-1248-A285-939786BC9C96}" type="slidenum">
              <a:rPr lang="en-US" altLang="en-VN"/>
              <a:pPr>
                <a:defRPr/>
              </a:pPr>
              <a:t>‹#›</a:t>
            </a:fld>
            <a:endParaRPr lang="en-US" altLang="en-VN"/>
          </a:p>
        </p:txBody>
      </p:sp>
    </p:spTree>
    <p:extLst>
      <p:ext uri="{BB962C8B-B14F-4D97-AF65-F5344CB8AC3E}">
        <p14:creationId xmlns:p14="http://schemas.microsoft.com/office/powerpoint/2010/main" val="1016138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ADEA29E-6FFC-FA92-ADFF-454BF413655B}"/>
              </a:ext>
            </a:extLst>
          </p:cNvPr>
          <p:cNvSpPr>
            <a:spLocks noGrp="1"/>
          </p:cNvSpPr>
          <p:nvPr>
            <p:ph type="dt" sz="half" idx="10"/>
          </p:nvPr>
        </p:nvSpPr>
        <p:spPr/>
        <p:txBody>
          <a:bodyPr/>
          <a:lstStyle>
            <a:lvl1pPr>
              <a:defRPr/>
            </a:lvl1pPr>
          </a:lstStyle>
          <a:p>
            <a:pPr>
              <a:defRPr/>
            </a:pPr>
            <a:fld id="{8CC4CF33-8418-4840-8E3F-526970E5DF02}" type="datetimeFigureOut">
              <a:rPr lang="en-US"/>
              <a:pPr>
                <a:defRPr/>
              </a:pPr>
              <a:t>10/10/2025</a:t>
            </a:fld>
            <a:endParaRPr lang="en-US"/>
          </a:p>
        </p:txBody>
      </p:sp>
      <p:sp>
        <p:nvSpPr>
          <p:cNvPr id="6" name="Footer Placeholder 4">
            <a:extLst>
              <a:ext uri="{FF2B5EF4-FFF2-40B4-BE49-F238E27FC236}">
                <a16:creationId xmlns:a16="http://schemas.microsoft.com/office/drawing/2014/main" id="{180028AD-E333-D692-EA05-7A209817E8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47BE1F-327C-85EA-7F42-1A8DA2527862}"/>
              </a:ext>
            </a:extLst>
          </p:cNvPr>
          <p:cNvSpPr>
            <a:spLocks noGrp="1"/>
          </p:cNvSpPr>
          <p:nvPr>
            <p:ph type="sldNum" sz="quarter" idx="12"/>
          </p:nvPr>
        </p:nvSpPr>
        <p:spPr/>
        <p:txBody>
          <a:bodyPr/>
          <a:lstStyle>
            <a:lvl1pPr>
              <a:defRPr/>
            </a:lvl1pPr>
          </a:lstStyle>
          <a:p>
            <a:pPr>
              <a:defRPr/>
            </a:pPr>
            <a:fld id="{03E58A49-B49A-C340-96B7-892B69D91C78}" type="slidenum">
              <a:rPr lang="en-US" altLang="en-VN"/>
              <a:pPr>
                <a:defRPr/>
              </a:pPr>
              <a:t>‹#›</a:t>
            </a:fld>
            <a:endParaRPr lang="en-US" altLang="en-VN"/>
          </a:p>
        </p:txBody>
      </p:sp>
    </p:spTree>
    <p:extLst>
      <p:ext uri="{BB962C8B-B14F-4D97-AF65-F5344CB8AC3E}">
        <p14:creationId xmlns:p14="http://schemas.microsoft.com/office/powerpoint/2010/main" val="3496767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93339-0C5C-99B9-ACB9-21986A859261}"/>
              </a:ext>
            </a:extLst>
          </p:cNvPr>
          <p:cNvSpPr>
            <a:spLocks noGrp="1"/>
          </p:cNvSpPr>
          <p:nvPr>
            <p:ph type="dt" sz="half" idx="10"/>
          </p:nvPr>
        </p:nvSpPr>
        <p:spPr/>
        <p:txBody>
          <a:bodyPr/>
          <a:lstStyle>
            <a:lvl1pPr>
              <a:defRPr/>
            </a:lvl1pPr>
          </a:lstStyle>
          <a:p>
            <a:pPr>
              <a:defRPr/>
            </a:pPr>
            <a:fld id="{89650BB5-E927-7E4B-8091-E3354B6B02E7}" type="datetimeFigureOut">
              <a:rPr lang="en-US"/>
              <a:pPr>
                <a:defRPr/>
              </a:pPr>
              <a:t>10/10/2025</a:t>
            </a:fld>
            <a:endParaRPr lang="en-US"/>
          </a:p>
        </p:txBody>
      </p:sp>
      <p:sp>
        <p:nvSpPr>
          <p:cNvPr id="5" name="Footer Placeholder 4">
            <a:extLst>
              <a:ext uri="{FF2B5EF4-FFF2-40B4-BE49-F238E27FC236}">
                <a16:creationId xmlns:a16="http://schemas.microsoft.com/office/drawing/2014/main" id="{9CC92AD4-7817-692F-C889-F13E96A9A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F09B25-80A0-CE43-9437-BD70872351F5}"/>
              </a:ext>
            </a:extLst>
          </p:cNvPr>
          <p:cNvSpPr>
            <a:spLocks noGrp="1"/>
          </p:cNvSpPr>
          <p:nvPr>
            <p:ph type="sldNum" sz="quarter" idx="12"/>
          </p:nvPr>
        </p:nvSpPr>
        <p:spPr/>
        <p:txBody>
          <a:bodyPr/>
          <a:lstStyle>
            <a:lvl1pPr>
              <a:defRPr/>
            </a:lvl1pPr>
          </a:lstStyle>
          <a:p>
            <a:pPr>
              <a:defRPr/>
            </a:pPr>
            <a:fld id="{A46644DF-A171-0640-A1AA-24410E5B5AE5}" type="slidenum">
              <a:rPr lang="en-US" altLang="en-VN"/>
              <a:pPr>
                <a:defRPr/>
              </a:pPr>
              <a:t>‹#›</a:t>
            </a:fld>
            <a:endParaRPr lang="en-US" altLang="en-VN"/>
          </a:p>
        </p:txBody>
      </p:sp>
    </p:spTree>
    <p:extLst>
      <p:ext uri="{BB962C8B-B14F-4D97-AF65-F5344CB8AC3E}">
        <p14:creationId xmlns:p14="http://schemas.microsoft.com/office/powerpoint/2010/main" val="2689955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D45CE-B9A6-554D-00DD-8A5AA05045D5}"/>
              </a:ext>
            </a:extLst>
          </p:cNvPr>
          <p:cNvSpPr>
            <a:spLocks noGrp="1"/>
          </p:cNvSpPr>
          <p:nvPr>
            <p:ph type="dt" sz="half" idx="10"/>
          </p:nvPr>
        </p:nvSpPr>
        <p:spPr/>
        <p:txBody>
          <a:bodyPr/>
          <a:lstStyle>
            <a:lvl1pPr>
              <a:defRPr/>
            </a:lvl1pPr>
          </a:lstStyle>
          <a:p>
            <a:pPr>
              <a:defRPr/>
            </a:pPr>
            <a:fld id="{11903B6D-14A9-4F45-9B32-04BFF3080735}" type="datetimeFigureOut">
              <a:rPr lang="en-US"/>
              <a:pPr>
                <a:defRPr/>
              </a:pPr>
              <a:t>10/10/2025</a:t>
            </a:fld>
            <a:endParaRPr lang="en-US"/>
          </a:p>
        </p:txBody>
      </p:sp>
      <p:sp>
        <p:nvSpPr>
          <p:cNvPr id="5" name="Footer Placeholder 4">
            <a:extLst>
              <a:ext uri="{FF2B5EF4-FFF2-40B4-BE49-F238E27FC236}">
                <a16:creationId xmlns:a16="http://schemas.microsoft.com/office/drawing/2014/main" id="{042E56D9-0E19-49F1-3165-2F6CA9BE90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2F6CF1-727E-09B6-012F-BF915A9996E4}"/>
              </a:ext>
            </a:extLst>
          </p:cNvPr>
          <p:cNvSpPr>
            <a:spLocks noGrp="1"/>
          </p:cNvSpPr>
          <p:nvPr>
            <p:ph type="sldNum" sz="quarter" idx="12"/>
          </p:nvPr>
        </p:nvSpPr>
        <p:spPr/>
        <p:txBody>
          <a:bodyPr/>
          <a:lstStyle>
            <a:lvl1pPr>
              <a:defRPr/>
            </a:lvl1pPr>
          </a:lstStyle>
          <a:p>
            <a:pPr>
              <a:defRPr/>
            </a:pPr>
            <a:fld id="{B8119893-F831-844A-9E4E-8338F3E5AAAF}" type="slidenum">
              <a:rPr lang="en-US" altLang="en-VN"/>
              <a:pPr>
                <a:defRPr/>
              </a:pPr>
              <a:t>‹#›</a:t>
            </a:fld>
            <a:endParaRPr lang="en-US" altLang="en-VN"/>
          </a:p>
        </p:txBody>
      </p:sp>
    </p:spTree>
    <p:extLst>
      <p:ext uri="{BB962C8B-B14F-4D97-AF65-F5344CB8AC3E}">
        <p14:creationId xmlns:p14="http://schemas.microsoft.com/office/powerpoint/2010/main" val="3714437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8E934E-0C97-C7AC-C219-7E99616879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AFFD39-1E6C-82FD-5537-A70ADCB1E7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703A37-31FE-8571-1809-B41F4AA80675}"/>
              </a:ext>
            </a:extLst>
          </p:cNvPr>
          <p:cNvSpPr>
            <a:spLocks noGrp="1" noChangeArrowheads="1"/>
          </p:cNvSpPr>
          <p:nvPr>
            <p:ph type="sldNum" sz="quarter" idx="12"/>
          </p:nvPr>
        </p:nvSpPr>
        <p:spPr>
          <a:ln/>
        </p:spPr>
        <p:txBody>
          <a:bodyPr/>
          <a:lstStyle>
            <a:lvl1pPr>
              <a:defRPr/>
            </a:lvl1pPr>
          </a:lstStyle>
          <a:p>
            <a:pPr>
              <a:defRPr/>
            </a:pPr>
            <a:fld id="{59D4032B-B5D3-B04E-9D11-9B41B10D8354}" type="slidenum">
              <a:rPr lang="en-US" altLang="en-US"/>
              <a:pPr>
                <a:defRPr/>
              </a:pPr>
              <a:t>‹#›</a:t>
            </a:fld>
            <a:endParaRPr lang="en-US" altLang="en-US"/>
          </a:p>
        </p:txBody>
      </p:sp>
    </p:spTree>
    <p:extLst>
      <p:ext uri="{BB962C8B-B14F-4D97-AF65-F5344CB8AC3E}">
        <p14:creationId xmlns:p14="http://schemas.microsoft.com/office/powerpoint/2010/main" val="122349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9A41E0-611D-47E8-78F4-2CAFDF31C3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6B51C6-A61C-B9AB-7712-298628C0B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2BB55E-93D7-16D7-C362-3C2C458C37D6}"/>
              </a:ext>
            </a:extLst>
          </p:cNvPr>
          <p:cNvSpPr>
            <a:spLocks noGrp="1" noChangeArrowheads="1"/>
          </p:cNvSpPr>
          <p:nvPr>
            <p:ph type="sldNum" sz="quarter" idx="12"/>
          </p:nvPr>
        </p:nvSpPr>
        <p:spPr>
          <a:ln/>
        </p:spPr>
        <p:txBody>
          <a:bodyPr/>
          <a:lstStyle>
            <a:lvl1pPr>
              <a:defRPr/>
            </a:lvl1pPr>
          </a:lstStyle>
          <a:p>
            <a:pPr>
              <a:defRPr/>
            </a:pPr>
            <a:fld id="{608EA7D6-4796-1043-A420-A426078FE1DF}" type="slidenum">
              <a:rPr lang="en-US" altLang="en-US"/>
              <a:pPr>
                <a:defRPr/>
              </a:pPr>
              <a:t>‹#›</a:t>
            </a:fld>
            <a:endParaRPr lang="en-US" altLang="en-US"/>
          </a:p>
        </p:txBody>
      </p:sp>
    </p:spTree>
    <p:extLst>
      <p:ext uri="{BB962C8B-B14F-4D97-AF65-F5344CB8AC3E}">
        <p14:creationId xmlns:p14="http://schemas.microsoft.com/office/powerpoint/2010/main" val="3897476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F1ED9219-5C38-E5B3-8617-00EB68F716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39459A-4995-69E0-D335-573D55443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39F522-DE42-64D1-924E-87EBA1AA4035}"/>
              </a:ext>
            </a:extLst>
          </p:cNvPr>
          <p:cNvSpPr>
            <a:spLocks noGrp="1" noChangeArrowheads="1"/>
          </p:cNvSpPr>
          <p:nvPr>
            <p:ph type="sldNum" sz="quarter" idx="12"/>
          </p:nvPr>
        </p:nvSpPr>
        <p:spPr>
          <a:ln/>
        </p:spPr>
        <p:txBody>
          <a:bodyPr/>
          <a:lstStyle>
            <a:lvl1pPr>
              <a:defRPr/>
            </a:lvl1pPr>
          </a:lstStyle>
          <a:p>
            <a:pPr>
              <a:defRPr/>
            </a:pPr>
            <a:fld id="{7C34F541-E31D-3945-B67A-2973D03D4745}" type="slidenum">
              <a:rPr lang="en-US" altLang="en-US"/>
              <a:pPr>
                <a:defRPr/>
              </a:pPr>
              <a:t>‹#›</a:t>
            </a:fld>
            <a:endParaRPr lang="en-US" altLang="en-US"/>
          </a:p>
        </p:txBody>
      </p:sp>
    </p:spTree>
    <p:extLst>
      <p:ext uri="{BB962C8B-B14F-4D97-AF65-F5344CB8AC3E}">
        <p14:creationId xmlns:p14="http://schemas.microsoft.com/office/powerpoint/2010/main" val="999186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D13EAA-6DAB-6830-BD9D-E316AE106C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47718F-787D-773E-CD09-CE4749E8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21EE6A-1039-19CB-7E1D-A664D3F4D463}"/>
              </a:ext>
            </a:extLst>
          </p:cNvPr>
          <p:cNvSpPr>
            <a:spLocks noGrp="1" noChangeArrowheads="1"/>
          </p:cNvSpPr>
          <p:nvPr>
            <p:ph type="sldNum" sz="quarter" idx="12"/>
          </p:nvPr>
        </p:nvSpPr>
        <p:spPr>
          <a:ln/>
        </p:spPr>
        <p:txBody>
          <a:bodyPr/>
          <a:lstStyle>
            <a:lvl1pPr>
              <a:defRPr/>
            </a:lvl1pPr>
          </a:lstStyle>
          <a:p>
            <a:pPr>
              <a:defRPr/>
            </a:pPr>
            <a:fld id="{AAEFDD5B-498D-4A46-9DC3-1803BF6CADF2}" type="slidenum">
              <a:rPr lang="en-US" altLang="en-US"/>
              <a:pPr>
                <a:defRPr/>
              </a:pPr>
              <a:t>‹#›</a:t>
            </a:fld>
            <a:endParaRPr lang="en-US" altLang="en-US"/>
          </a:p>
        </p:txBody>
      </p:sp>
    </p:spTree>
    <p:extLst>
      <p:ext uri="{BB962C8B-B14F-4D97-AF65-F5344CB8AC3E}">
        <p14:creationId xmlns:p14="http://schemas.microsoft.com/office/powerpoint/2010/main" val="2184566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8182DF-0F49-2FCE-17B9-961B1DB61C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04747E4-CFDF-035D-A261-A49A9E64B8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96DF7F-752C-2AFA-3A26-115D7D59160D}"/>
              </a:ext>
            </a:extLst>
          </p:cNvPr>
          <p:cNvSpPr>
            <a:spLocks noGrp="1" noChangeArrowheads="1"/>
          </p:cNvSpPr>
          <p:nvPr>
            <p:ph type="sldNum" sz="quarter" idx="12"/>
          </p:nvPr>
        </p:nvSpPr>
        <p:spPr>
          <a:ln/>
        </p:spPr>
        <p:txBody>
          <a:bodyPr/>
          <a:lstStyle>
            <a:lvl1pPr>
              <a:defRPr/>
            </a:lvl1pPr>
          </a:lstStyle>
          <a:p>
            <a:pPr>
              <a:defRPr/>
            </a:pPr>
            <a:fld id="{453A13CD-5A5E-1B41-8E51-079CFEA89052}" type="slidenum">
              <a:rPr lang="en-US" altLang="en-US"/>
              <a:pPr>
                <a:defRPr/>
              </a:pPr>
              <a:t>‹#›</a:t>
            </a:fld>
            <a:endParaRPr lang="en-US" altLang="en-US"/>
          </a:p>
        </p:txBody>
      </p:sp>
    </p:spTree>
    <p:extLst>
      <p:ext uri="{BB962C8B-B14F-4D97-AF65-F5344CB8AC3E}">
        <p14:creationId xmlns:p14="http://schemas.microsoft.com/office/powerpoint/2010/main" val="288389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F46B96-FBFB-8CED-0991-A1F234C5F94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361C742-3332-BAE5-D4AF-1606D9E1E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4BB980-52C5-5572-9723-7E36B8C599E1}"/>
              </a:ext>
            </a:extLst>
          </p:cNvPr>
          <p:cNvSpPr>
            <a:spLocks noGrp="1" noChangeArrowheads="1"/>
          </p:cNvSpPr>
          <p:nvPr>
            <p:ph type="sldNum" sz="quarter" idx="12"/>
          </p:nvPr>
        </p:nvSpPr>
        <p:spPr>
          <a:ln/>
        </p:spPr>
        <p:txBody>
          <a:bodyPr/>
          <a:lstStyle>
            <a:lvl1pPr>
              <a:defRPr/>
            </a:lvl1pPr>
          </a:lstStyle>
          <a:p>
            <a:pPr>
              <a:defRPr/>
            </a:pPr>
            <a:fld id="{2462222E-6F9E-F14B-B23B-7150EEAB2652}" type="slidenum">
              <a:rPr lang="en-US" altLang="en-US"/>
              <a:pPr>
                <a:defRPr/>
              </a:pPr>
              <a:t>‹#›</a:t>
            </a:fld>
            <a:endParaRPr lang="en-US" altLang="en-US"/>
          </a:p>
        </p:txBody>
      </p:sp>
    </p:spTree>
    <p:extLst>
      <p:ext uri="{BB962C8B-B14F-4D97-AF65-F5344CB8AC3E}">
        <p14:creationId xmlns:p14="http://schemas.microsoft.com/office/powerpoint/2010/main" val="1763100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AD44EF-E6FD-42B2-7946-941DAC31377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39F196-BB3A-A1E1-C1D1-475C9D2CD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9D2F2C9-88D6-B4E3-42A8-17684F337063}"/>
              </a:ext>
            </a:extLst>
          </p:cNvPr>
          <p:cNvSpPr>
            <a:spLocks noGrp="1" noChangeArrowheads="1"/>
          </p:cNvSpPr>
          <p:nvPr>
            <p:ph type="sldNum" sz="quarter" idx="12"/>
          </p:nvPr>
        </p:nvSpPr>
        <p:spPr>
          <a:ln/>
        </p:spPr>
        <p:txBody>
          <a:bodyPr/>
          <a:lstStyle>
            <a:lvl1pPr>
              <a:defRPr/>
            </a:lvl1pPr>
          </a:lstStyle>
          <a:p>
            <a:pPr>
              <a:defRPr/>
            </a:pPr>
            <a:fld id="{3E04CC27-D7CD-2244-B918-6EF7AF022833}" type="slidenum">
              <a:rPr lang="en-US" altLang="en-US"/>
              <a:pPr>
                <a:defRPr/>
              </a:pPr>
              <a:t>‹#›</a:t>
            </a:fld>
            <a:endParaRPr lang="en-US" altLang="en-US"/>
          </a:p>
        </p:txBody>
      </p:sp>
    </p:spTree>
    <p:extLst>
      <p:ext uri="{BB962C8B-B14F-4D97-AF65-F5344CB8AC3E}">
        <p14:creationId xmlns:p14="http://schemas.microsoft.com/office/powerpoint/2010/main" val="418302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A8759-826D-AFE3-93EC-3075B8B6C597}"/>
              </a:ext>
            </a:extLst>
          </p:cNvPr>
          <p:cNvSpPr>
            <a:spLocks noGrp="1"/>
          </p:cNvSpPr>
          <p:nvPr>
            <p:ph type="dt" sz="half" idx="10"/>
          </p:nvPr>
        </p:nvSpPr>
        <p:spPr/>
        <p:txBody>
          <a:bodyPr/>
          <a:lstStyle>
            <a:lvl1pPr>
              <a:defRPr/>
            </a:lvl1pPr>
          </a:lstStyle>
          <a:p>
            <a:pPr>
              <a:defRPr/>
            </a:pPr>
            <a:fld id="{5836E3A2-8DEE-F44D-82D4-C614CC28A9C0}"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FFD94096-6C0B-D33C-0E88-18E327B14B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250995-2012-2206-7A5C-9E256E0DFB63}"/>
              </a:ext>
            </a:extLst>
          </p:cNvPr>
          <p:cNvSpPr>
            <a:spLocks noGrp="1"/>
          </p:cNvSpPr>
          <p:nvPr>
            <p:ph type="sldNum" sz="quarter" idx="12"/>
          </p:nvPr>
        </p:nvSpPr>
        <p:spPr/>
        <p:txBody>
          <a:bodyPr/>
          <a:lstStyle>
            <a:lvl1pPr>
              <a:defRPr/>
            </a:lvl1pPr>
          </a:lstStyle>
          <a:p>
            <a:pPr>
              <a:defRPr/>
            </a:pPr>
            <a:fld id="{C64DCB6A-3D23-1A44-B0EE-64F9B5EF9A45}" type="slidenum">
              <a:rPr lang="en-US" altLang="en-VN"/>
              <a:pPr>
                <a:defRPr/>
              </a:pPr>
              <a:t>‹#›</a:t>
            </a:fld>
            <a:endParaRPr lang="en-US" altLang="en-VN"/>
          </a:p>
        </p:txBody>
      </p:sp>
    </p:spTree>
    <p:extLst>
      <p:ext uri="{BB962C8B-B14F-4D97-AF65-F5344CB8AC3E}">
        <p14:creationId xmlns:p14="http://schemas.microsoft.com/office/powerpoint/2010/main" val="3804427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3B69A113-0ADC-81CC-9D20-608F98E126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65CBF1-C7D6-0D07-27FB-28FC681E6D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971817-7B9B-2CEE-3D66-B5BC507F9E50}"/>
              </a:ext>
            </a:extLst>
          </p:cNvPr>
          <p:cNvSpPr>
            <a:spLocks noGrp="1" noChangeArrowheads="1"/>
          </p:cNvSpPr>
          <p:nvPr>
            <p:ph type="sldNum" sz="quarter" idx="12"/>
          </p:nvPr>
        </p:nvSpPr>
        <p:spPr>
          <a:ln/>
        </p:spPr>
        <p:txBody>
          <a:bodyPr/>
          <a:lstStyle>
            <a:lvl1pPr>
              <a:defRPr/>
            </a:lvl1pPr>
          </a:lstStyle>
          <a:p>
            <a:pPr>
              <a:defRPr/>
            </a:pPr>
            <a:fld id="{43B56E38-D03D-4844-AE3F-D4605ABE9E37}" type="slidenum">
              <a:rPr lang="en-US" altLang="en-US"/>
              <a:pPr>
                <a:defRPr/>
              </a:pPr>
              <a:t>‹#›</a:t>
            </a:fld>
            <a:endParaRPr lang="en-US" altLang="en-US"/>
          </a:p>
        </p:txBody>
      </p:sp>
    </p:spTree>
    <p:extLst>
      <p:ext uri="{BB962C8B-B14F-4D97-AF65-F5344CB8AC3E}">
        <p14:creationId xmlns:p14="http://schemas.microsoft.com/office/powerpoint/2010/main" val="176035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1914124B-9646-E152-64A8-38DE2B3D08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098F40-250D-6792-7BB0-E3E91B25F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413A30-8386-8332-7C39-E5C604F1E8FD}"/>
              </a:ext>
            </a:extLst>
          </p:cNvPr>
          <p:cNvSpPr>
            <a:spLocks noGrp="1" noChangeArrowheads="1"/>
          </p:cNvSpPr>
          <p:nvPr>
            <p:ph type="sldNum" sz="quarter" idx="12"/>
          </p:nvPr>
        </p:nvSpPr>
        <p:spPr>
          <a:ln/>
        </p:spPr>
        <p:txBody>
          <a:bodyPr/>
          <a:lstStyle>
            <a:lvl1pPr>
              <a:defRPr/>
            </a:lvl1pPr>
          </a:lstStyle>
          <a:p>
            <a:pPr>
              <a:defRPr/>
            </a:pPr>
            <a:fld id="{FCFDE5E8-AB9A-8C42-BB02-A6B10967013F}" type="slidenum">
              <a:rPr lang="en-US" altLang="en-US"/>
              <a:pPr>
                <a:defRPr/>
              </a:pPr>
              <a:t>‹#›</a:t>
            </a:fld>
            <a:endParaRPr lang="en-US" altLang="en-US"/>
          </a:p>
        </p:txBody>
      </p:sp>
    </p:spTree>
    <p:extLst>
      <p:ext uri="{BB962C8B-B14F-4D97-AF65-F5344CB8AC3E}">
        <p14:creationId xmlns:p14="http://schemas.microsoft.com/office/powerpoint/2010/main" val="2878433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A0FC2D-8D51-A9B4-505A-94E6F9FC85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3961A-B983-0A2E-8C77-539FB1273C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B09A1-21F7-D30F-DA35-F3319B5F3E01}"/>
              </a:ext>
            </a:extLst>
          </p:cNvPr>
          <p:cNvSpPr>
            <a:spLocks noGrp="1" noChangeArrowheads="1"/>
          </p:cNvSpPr>
          <p:nvPr>
            <p:ph type="sldNum" sz="quarter" idx="12"/>
          </p:nvPr>
        </p:nvSpPr>
        <p:spPr>
          <a:ln/>
        </p:spPr>
        <p:txBody>
          <a:bodyPr/>
          <a:lstStyle>
            <a:lvl1pPr>
              <a:defRPr/>
            </a:lvl1pPr>
          </a:lstStyle>
          <a:p>
            <a:pPr>
              <a:defRPr/>
            </a:pPr>
            <a:fld id="{9B4ACBF5-E9A7-AB41-A3DC-9CA861411614}" type="slidenum">
              <a:rPr lang="en-US" altLang="en-US"/>
              <a:pPr>
                <a:defRPr/>
              </a:pPr>
              <a:t>‹#›</a:t>
            </a:fld>
            <a:endParaRPr lang="en-US" altLang="en-US"/>
          </a:p>
        </p:txBody>
      </p:sp>
    </p:spTree>
    <p:extLst>
      <p:ext uri="{BB962C8B-B14F-4D97-AF65-F5344CB8AC3E}">
        <p14:creationId xmlns:p14="http://schemas.microsoft.com/office/powerpoint/2010/main" val="2544494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8EA074-B5D5-700E-B30E-AF903328FE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77961C-38E1-E03D-941B-07EA1EAC0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9E264F-8565-BAF3-8C28-4607C9A6907F}"/>
              </a:ext>
            </a:extLst>
          </p:cNvPr>
          <p:cNvSpPr>
            <a:spLocks noGrp="1" noChangeArrowheads="1"/>
          </p:cNvSpPr>
          <p:nvPr>
            <p:ph type="sldNum" sz="quarter" idx="12"/>
          </p:nvPr>
        </p:nvSpPr>
        <p:spPr>
          <a:ln/>
        </p:spPr>
        <p:txBody>
          <a:bodyPr/>
          <a:lstStyle>
            <a:lvl1pPr>
              <a:defRPr/>
            </a:lvl1pPr>
          </a:lstStyle>
          <a:p>
            <a:pPr>
              <a:defRPr/>
            </a:pPr>
            <a:fld id="{6B24C7CE-3492-7F4A-9D36-91C57E5C9DF7}" type="slidenum">
              <a:rPr lang="en-US" altLang="en-US"/>
              <a:pPr>
                <a:defRPr/>
              </a:pPr>
              <a:t>‹#›</a:t>
            </a:fld>
            <a:endParaRPr lang="en-US" altLang="en-US"/>
          </a:p>
        </p:txBody>
      </p:sp>
    </p:spTree>
    <p:extLst>
      <p:ext uri="{BB962C8B-B14F-4D97-AF65-F5344CB8AC3E}">
        <p14:creationId xmlns:p14="http://schemas.microsoft.com/office/powerpoint/2010/main" val="395315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B623EE3-6181-7D8A-7D25-B76EBD1E3644}"/>
              </a:ext>
            </a:extLst>
          </p:cNvPr>
          <p:cNvSpPr>
            <a:spLocks noGrp="1"/>
          </p:cNvSpPr>
          <p:nvPr>
            <p:ph type="dt" sz="half" idx="10"/>
          </p:nvPr>
        </p:nvSpPr>
        <p:spPr/>
        <p:txBody>
          <a:bodyPr/>
          <a:lstStyle>
            <a:lvl1pPr>
              <a:defRPr/>
            </a:lvl1pPr>
          </a:lstStyle>
          <a:p>
            <a:pPr>
              <a:defRPr/>
            </a:pPr>
            <a:fld id="{8CAFCBA7-D916-2A45-A74C-F436FAFA8D88}" type="datetimeFigureOut">
              <a:rPr lang="en-US"/>
              <a:pPr>
                <a:defRPr/>
              </a:pPr>
              <a:t>10/10/2025</a:t>
            </a:fld>
            <a:endParaRPr lang="en-US" dirty="0"/>
          </a:p>
        </p:txBody>
      </p:sp>
      <p:sp>
        <p:nvSpPr>
          <p:cNvPr id="6" name="Footer Placeholder 4">
            <a:extLst>
              <a:ext uri="{FF2B5EF4-FFF2-40B4-BE49-F238E27FC236}">
                <a16:creationId xmlns:a16="http://schemas.microsoft.com/office/drawing/2014/main" id="{4E91225C-4001-4C11-40D4-19AEFE0374E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55D807-509D-9346-3910-77C6E70403B3}"/>
              </a:ext>
            </a:extLst>
          </p:cNvPr>
          <p:cNvSpPr>
            <a:spLocks noGrp="1"/>
          </p:cNvSpPr>
          <p:nvPr>
            <p:ph type="sldNum" sz="quarter" idx="12"/>
          </p:nvPr>
        </p:nvSpPr>
        <p:spPr/>
        <p:txBody>
          <a:bodyPr/>
          <a:lstStyle>
            <a:lvl1pPr>
              <a:defRPr/>
            </a:lvl1pPr>
          </a:lstStyle>
          <a:p>
            <a:pPr>
              <a:defRPr/>
            </a:pPr>
            <a:fld id="{25C3699A-BEAA-EB48-9777-3C897BAD11AC}" type="slidenum">
              <a:rPr lang="en-US" altLang="en-VN"/>
              <a:pPr>
                <a:defRPr/>
              </a:pPr>
              <a:t>‹#›</a:t>
            </a:fld>
            <a:endParaRPr lang="en-US" altLang="en-VN"/>
          </a:p>
        </p:txBody>
      </p:sp>
    </p:spTree>
    <p:extLst>
      <p:ext uri="{BB962C8B-B14F-4D97-AF65-F5344CB8AC3E}">
        <p14:creationId xmlns:p14="http://schemas.microsoft.com/office/powerpoint/2010/main" val="97078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F55AB4-4FBF-6E1D-6E27-6E52D487DBCF}"/>
              </a:ext>
            </a:extLst>
          </p:cNvPr>
          <p:cNvSpPr>
            <a:spLocks noGrp="1"/>
          </p:cNvSpPr>
          <p:nvPr>
            <p:ph type="dt" sz="half" idx="10"/>
          </p:nvPr>
        </p:nvSpPr>
        <p:spPr/>
        <p:txBody>
          <a:bodyPr/>
          <a:lstStyle>
            <a:lvl1pPr>
              <a:defRPr/>
            </a:lvl1pPr>
          </a:lstStyle>
          <a:p>
            <a:pPr>
              <a:defRPr/>
            </a:pPr>
            <a:fld id="{93BB96A7-C529-FC4C-809F-512B0DC5849D}" type="datetimeFigureOut">
              <a:rPr lang="en-US"/>
              <a:pPr>
                <a:defRPr/>
              </a:pPr>
              <a:t>10/10/2025</a:t>
            </a:fld>
            <a:endParaRPr lang="en-US" dirty="0"/>
          </a:p>
        </p:txBody>
      </p:sp>
      <p:sp>
        <p:nvSpPr>
          <p:cNvPr id="8" name="Footer Placeholder 4">
            <a:extLst>
              <a:ext uri="{FF2B5EF4-FFF2-40B4-BE49-F238E27FC236}">
                <a16:creationId xmlns:a16="http://schemas.microsoft.com/office/drawing/2014/main" id="{2544D3E8-2727-1D5C-FF5E-CA18879FC44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6D356A-113B-5374-CD25-79AE5DC3DAFA}"/>
              </a:ext>
            </a:extLst>
          </p:cNvPr>
          <p:cNvSpPr>
            <a:spLocks noGrp="1"/>
          </p:cNvSpPr>
          <p:nvPr>
            <p:ph type="sldNum" sz="quarter" idx="12"/>
          </p:nvPr>
        </p:nvSpPr>
        <p:spPr/>
        <p:txBody>
          <a:bodyPr/>
          <a:lstStyle>
            <a:lvl1pPr>
              <a:defRPr/>
            </a:lvl1pPr>
          </a:lstStyle>
          <a:p>
            <a:pPr>
              <a:defRPr/>
            </a:pPr>
            <a:fld id="{8C181169-3A11-7142-9601-C97C9C3BF206}" type="slidenum">
              <a:rPr lang="en-US" altLang="en-VN"/>
              <a:pPr>
                <a:defRPr/>
              </a:pPr>
              <a:t>‹#›</a:t>
            </a:fld>
            <a:endParaRPr lang="en-US" altLang="en-VN"/>
          </a:p>
        </p:txBody>
      </p:sp>
    </p:spTree>
    <p:extLst>
      <p:ext uri="{BB962C8B-B14F-4D97-AF65-F5344CB8AC3E}">
        <p14:creationId xmlns:p14="http://schemas.microsoft.com/office/powerpoint/2010/main" val="323982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AD8204-1137-2129-BF57-31947F1C3044}"/>
              </a:ext>
            </a:extLst>
          </p:cNvPr>
          <p:cNvSpPr>
            <a:spLocks noGrp="1"/>
          </p:cNvSpPr>
          <p:nvPr>
            <p:ph type="dt" sz="half" idx="10"/>
          </p:nvPr>
        </p:nvSpPr>
        <p:spPr/>
        <p:txBody>
          <a:bodyPr/>
          <a:lstStyle>
            <a:lvl1pPr>
              <a:defRPr/>
            </a:lvl1pPr>
          </a:lstStyle>
          <a:p>
            <a:pPr>
              <a:defRPr/>
            </a:pPr>
            <a:fld id="{5F7FC49D-0C6E-A848-9578-D1E135AE4AB3}" type="datetimeFigureOut">
              <a:rPr lang="en-US"/>
              <a:pPr>
                <a:defRPr/>
              </a:pPr>
              <a:t>10/10/2025</a:t>
            </a:fld>
            <a:endParaRPr lang="en-US" dirty="0"/>
          </a:p>
        </p:txBody>
      </p:sp>
      <p:sp>
        <p:nvSpPr>
          <p:cNvPr id="4" name="Footer Placeholder 4">
            <a:extLst>
              <a:ext uri="{FF2B5EF4-FFF2-40B4-BE49-F238E27FC236}">
                <a16:creationId xmlns:a16="http://schemas.microsoft.com/office/drawing/2014/main" id="{A4AFD3C9-4010-54D3-8455-7EF864AA03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2F26ECB-05B4-F62B-B010-58AD7F4FBAE1}"/>
              </a:ext>
            </a:extLst>
          </p:cNvPr>
          <p:cNvSpPr>
            <a:spLocks noGrp="1"/>
          </p:cNvSpPr>
          <p:nvPr>
            <p:ph type="sldNum" sz="quarter" idx="12"/>
          </p:nvPr>
        </p:nvSpPr>
        <p:spPr/>
        <p:txBody>
          <a:bodyPr/>
          <a:lstStyle>
            <a:lvl1pPr>
              <a:defRPr/>
            </a:lvl1pPr>
          </a:lstStyle>
          <a:p>
            <a:pPr>
              <a:defRPr/>
            </a:pPr>
            <a:fld id="{90C2B90A-9A9D-6145-8E8E-E3AAB5403C66}" type="slidenum">
              <a:rPr lang="en-US" altLang="en-VN"/>
              <a:pPr>
                <a:defRPr/>
              </a:pPr>
              <a:t>‹#›</a:t>
            </a:fld>
            <a:endParaRPr lang="en-US" altLang="en-VN"/>
          </a:p>
        </p:txBody>
      </p:sp>
    </p:spTree>
    <p:extLst>
      <p:ext uri="{BB962C8B-B14F-4D97-AF65-F5344CB8AC3E}">
        <p14:creationId xmlns:p14="http://schemas.microsoft.com/office/powerpoint/2010/main" val="97836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F35900-3369-121D-25F5-A0489CF9C478}"/>
              </a:ext>
            </a:extLst>
          </p:cNvPr>
          <p:cNvSpPr>
            <a:spLocks noGrp="1"/>
          </p:cNvSpPr>
          <p:nvPr>
            <p:ph type="dt" sz="half" idx="10"/>
          </p:nvPr>
        </p:nvSpPr>
        <p:spPr/>
        <p:txBody>
          <a:bodyPr/>
          <a:lstStyle>
            <a:lvl1pPr>
              <a:defRPr/>
            </a:lvl1pPr>
          </a:lstStyle>
          <a:p>
            <a:pPr>
              <a:defRPr/>
            </a:pPr>
            <a:fld id="{7BECF156-EC2A-7F4C-B975-A06F5AACDC0F}" type="datetimeFigureOut">
              <a:rPr lang="en-US"/>
              <a:pPr>
                <a:defRPr/>
              </a:pPr>
              <a:t>10/10/2025</a:t>
            </a:fld>
            <a:endParaRPr lang="en-US" dirty="0"/>
          </a:p>
        </p:txBody>
      </p:sp>
      <p:sp>
        <p:nvSpPr>
          <p:cNvPr id="3" name="Footer Placeholder 4">
            <a:extLst>
              <a:ext uri="{FF2B5EF4-FFF2-40B4-BE49-F238E27FC236}">
                <a16:creationId xmlns:a16="http://schemas.microsoft.com/office/drawing/2014/main" id="{D7B1D12B-08B9-A430-5B09-F09E7CD28D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9426C41-5E58-0588-F571-BC19FC89B469}"/>
              </a:ext>
            </a:extLst>
          </p:cNvPr>
          <p:cNvSpPr>
            <a:spLocks noGrp="1"/>
          </p:cNvSpPr>
          <p:nvPr>
            <p:ph type="sldNum" sz="quarter" idx="12"/>
          </p:nvPr>
        </p:nvSpPr>
        <p:spPr/>
        <p:txBody>
          <a:bodyPr/>
          <a:lstStyle>
            <a:lvl1pPr>
              <a:defRPr/>
            </a:lvl1pPr>
          </a:lstStyle>
          <a:p>
            <a:pPr>
              <a:defRPr/>
            </a:pPr>
            <a:fld id="{41BBD2D5-5C3F-9049-BFD6-A77956F78017}" type="slidenum">
              <a:rPr lang="en-US" altLang="en-VN"/>
              <a:pPr>
                <a:defRPr/>
              </a:pPr>
              <a:t>‹#›</a:t>
            </a:fld>
            <a:endParaRPr lang="en-US" altLang="en-VN"/>
          </a:p>
        </p:txBody>
      </p:sp>
    </p:spTree>
    <p:extLst>
      <p:ext uri="{BB962C8B-B14F-4D97-AF65-F5344CB8AC3E}">
        <p14:creationId xmlns:p14="http://schemas.microsoft.com/office/powerpoint/2010/main" val="326193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FE29C03-DC55-D781-E2C2-D0F44C5B8848}"/>
              </a:ext>
            </a:extLst>
          </p:cNvPr>
          <p:cNvSpPr>
            <a:spLocks noGrp="1"/>
          </p:cNvSpPr>
          <p:nvPr>
            <p:ph type="dt" sz="half" idx="10"/>
          </p:nvPr>
        </p:nvSpPr>
        <p:spPr/>
        <p:txBody>
          <a:bodyPr/>
          <a:lstStyle>
            <a:lvl1pPr>
              <a:defRPr/>
            </a:lvl1pPr>
          </a:lstStyle>
          <a:p>
            <a:pPr>
              <a:defRPr/>
            </a:pPr>
            <a:fld id="{46502EF2-C211-3142-8FEF-33D5F60FFA8B}" type="datetimeFigureOut">
              <a:rPr lang="en-US"/>
              <a:pPr>
                <a:defRPr/>
              </a:pPr>
              <a:t>10/10/2025</a:t>
            </a:fld>
            <a:endParaRPr lang="en-US" dirty="0"/>
          </a:p>
        </p:txBody>
      </p:sp>
      <p:sp>
        <p:nvSpPr>
          <p:cNvPr id="6" name="Footer Placeholder 4">
            <a:extLst>
              <a:ext uri="{FF2B5EF4-FFF2-40B4-BE49-F238E27FC236}">
                <a16:creationId xmlns:a16="http://schemas.microsoft.com/office/drawing/2014/main" id="{A0A7BC38-BF5C-8E2D-0B81-C45B97137D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253A74-F4A1-EDB8-259B-FCC51EBBECFE}"/>
              </a:ext>
            </a:extLst>
          </p:cNvPr>
          <p:cNvSpPr>
            <a:spLocks noGrp="1"/>
          </p:cNvSpPr>
          <p:nvPr>
            <p:ph type="sldNum" sz="quarter" idx="12"/>
          </p:nvPr>
        </p:nvSpPr>
        <p:spPr/>
        <p:txBody>
          <a:bodyPr/>
          <a:lstStyle>
            <a:lvl1pPr>
              <a:defRPr/>
            </a:lvl1pPr>
          </a:lstStyle>
          <a:p>
            <a:pPr>
              <a:defRPr/>
            </a:pPr>
            <a:fld id="{C2FCA932-258F-7846-BFE2-FE0D1F486556}" type="slidenum">
              <a:rPr lang="en-US" altLang="en-VN"/>
              <a:pPr>
                <a:defRPr/>
              </a:pPr>
              <a:t>‹#›</a:t>
            </a:fld>
            <a:endParaRPr lang="en-US" altLang="en-VN"/>
          </a:p>
        </p:txBody>
      </p:sp>
    </p:spTree>
    <p:extLst>
      <p:ext uri="{BB962C8B-B14F-4D97-AF65-F5344CB8AC3E}">
        <p14:creationId xmlns:p14="http://schemas.microsoft.com/office/powerpoint/2010/main" val="94638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002C709-9896-6839-1C12-9ABBA851CBCF}"/>
              </a:ext>
            </a:extLst>
          </p:cNvPr>
          <p:cNvSpPr>
            <a:spLocks noGrp="1"/>
          </p:cNvSpPr>
          <p:nvPr>
            <p:ph type="dt" sz="half" idx="10"/>
          </p:nvPr>
        </p:nvSpPr>
        <p:spPr/>
        <p:txBody>
          <a:bodyPr/>
          <a:lstStyle>
            <a:lvl1pPr>
              <a:defRPr/>
            </a:lvl1pPr>
          </a:lstStyle>
          <a:p>
            <a:pPr>
              <a:defRPr/>
            </a:pPr>
            <a:fld id="{71078A18-9FE5-7C45-ABB6-E0C49556D789}" type="datetimeFigureOut">
              <a:rPr lang="en-US"/>
              <a:pPr>
                <a:defRPr/>
              </a:pPr>
              <a:t>10/10/2025</a:t>
            </a:fld>
            <a:endParaRPr lang="en-US" dirty="0"/>
          </a:p>
        </p:txBody>
      </p:sp>
      <p:sp>
        <p:nvSpPr>
          <p:cNvPr id="6" name="Footer Placeholder 4">
            <a:extLst>
              <a:ext uri="{FF2B5EF4-FFF2-40B4-BE49-F238E27FC236}">
                <a16:creationId xmlns:a16="http://schemas.microsoft.com/office/drawing/2014/main" id="{B1C798AE-1E6C-3693-3E99-C300C833FF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9193A6-744A-FE57-E6EF-683CFB07BE93}"/>
              </a:ext>
            </a:extLst>
          </p:cNvPr>
          <p:cNvSpPr>
            <a:spLocks noGrp="1"/>
          </p:cNvSpPr>
          <p:nvPr>
            <p:ph type="sldNum" sz="quarter" idx="12"/>
          </p:nvPr>
        </p:nvSpPr>
        <p:spPr/>
        <p:txBody>
          <a:bodyPr/>
          <a:lstStyle>
            <a:lvl1pPr>
              <a:defRPr/>
            </a:lvl1pPr>
          </a:lstStyle>
          <a:p>
            <a:pPr>
              <a:defRPr/>
            </a:pPr>
            <a:fld id="{3414889C-78A9-0040-850E-4E95C28C817D}" type="slidenum">
              <a:rPr lang="en-US" altLang="en-VN"/>
              <a:pPr>
                <a:defRPr/>
              </a:pPr>
              <a:t>‹#›</a:t>
            </a:fld>
            <a:endParaRPr lang="en-US" altLang="en-VN"/>
          </a:p>
        </p:txBody>
      </p:sp>
    </p:spTree>
    <p:extLst>
      <p:ext uri="{BB962C8B-B14F-4D97-AF65-F5344CB8AC3E}">
        <p14:creationId xmlns:p14="http://schemas.microsoft.com/office/powerpoint/2010/main" val="422256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16B842-B5A0-931F-9B90-7DC26AE265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266A9EE-24F2-58C5-A739-5C232C9B6DC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ABD2350-99B9-01C2-794D-13F47FBD9E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7CEEC3C-31E4-BB45-924E-C9EA7CABDCA7}" type="datetimeFigureOut">
              <a:rPr lang="en-US"/>
              <a:pPr>
                <a:defRPr/>
              </a:pPr>
              <a:t>10/10/2025</a:t>
            </a:fld>
            <a:endParaRPr lang="en-US" dirty="0"/>
          </a:p>
        </p:txBody>
      </p:sp>
      <p:sp>
        <p:nvSpPr>
          <p:cNvPr id="5" name="Footer Placeholder 4">
            <a:extLst>
              <a:ext uri="{FF2B5EF4-FFF2-40B4-BE49-F238E27FC236}">
                <a16:creationId xmlns:a16="http://schemas.microsoft.com/office/drawing/2014/main" id="{8FB4B378-36CE-0702-ECBD-4352E0C84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F95B952-D41C-358D-8323-84B842EB8B8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E6E2594-E49D-7B4C-8B7B-4FE960080D22}"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4D48FCD3-38B9-3DB0-54CC-F5386B6922E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2705BBF4-57BC-294C-12A7-F42565B529F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93FAD9-823B-B460-3303-B007EA1F21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37CCD4E-9E81-FF40-9BF0-CF13AF119768}" type="datetimeFigureOut">
              <a:rPr lang="en-US"/>
              <a:pPr>
                <a:defRPr/>
              </a:pPr>
              <a:t>10/10/2025</a:t>
            </a:fld>
            <a:endParaRPr lang="en-US"/>
          </a:p>
        </p:txBody>
      </p:sp>
      <p:sp>
        <p:nvSpPr>
          <p:cNvPr id="5" name="Footer Placeholder 4">
            <a:extLst>
              <a:ext uri="{FF2B5EF4-FFF2-40B4-BE49-F238E27FC236}">
                <a16:creationId xmlns:a16="http://schemas.microsoft.com/office/drawing/2014/main" id="{6F200A56-51FB-D4B0-03A8-9D33C5FBC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00E3F5C-27D5-50C3-6030-A0F7114CF85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327C41CF-4B16-0142-931B-C4A9F6F08B1C}"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652F98C-6ED7-94FE-C9E4-5CE2C118D8A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2B4D6F0-90C3-F291-1015-9054F02C112B}"/>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8D730FE-0C64-B97E-7661-C0284DF335D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C3F1702B-9EB3-FD42-371B-1FCE502C720C}"/>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3EDE5B88-A6E0-5C91-C6BE-7A40A858971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smtClean="0">
                <a:latin typeface="Arial" panose="020B0604020202020204" pitchFamily="34" charset="0"/>
              </a:defRPr>
            </a:lvl1pPr>
          </a:lstStyle>
          <a:p>
            <a:pPr>
              <a:defRPr/>
            </a:pPr>
            <a:fld id="{B8891AD3-9068-AC4F-9719-BBA284F9BCF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https://www.tranhsondaudocban.com/wp-content/uploads/tieu-su-hoa-si-leonardo-da-vinci.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https://encrypted-tbn0.gstatic.com/images?q=tbn:ANd9GcT9BAA6-kRcGTZuAFiCv4pUy43JQMkvBMvcfGUunOFtRXyrweNERaX0k51yGgE0GLSJ_sw&amp;usqp=CA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https://encrypted-tbn0.gstatic.com/images?q=tbn:ANd9GcT9BAA6-kRcGTZuAFiCv4pUy43JQMkvBMvcfGUunOFtRXyrweNERaX0k51yGgE0GLSJ_sw&amp;usqp=CAU"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https://danviet.ex-cdn.com/files/f1/upload/3-2019/images/2019-08-30/Galileo-Galilei-va-cuoc-doi-ve-nha-hien-triet-vi-dai-11-1567182000-width700height870.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https://danviet.ex-cdn.com/files/f1/upload/3-2019/images/2019-08-30/Galileo-Galilei-va-cuoc-doi-ve-nha-hien-triet-vi-dai-11-1567182000-width700height870.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https://danviet.ex-cdn.com/files/f1/upload/3-2019/images/2019-08-30/Galileo-Galilei-va-cuoc-doi-ve-nha-hien-triet-vi-dai-11-1567182000-width700height870.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1.emf"/><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hà văn Xec - van - tet - Nước ngoài - Phan Thanh Việt - Tài nguyên học  tập-Giải trí tổng hợp">
            <a:extLst>
              <a:ext uri="{FF2B5EF4-FFF2-40B4-BE49-F238E27FC236}">
                <a16:creationId xmlns:a16="http://schemas.microsoft.com/office/drawing/2014/main" id="{3E5FF744-75E3-DF55-EA06-7A62A33769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7" y="131047"/>
            <a:ext cx="3569556" cy="4235167"/>
          </a:xfrm>
          <a:prstGeom prst="rect">
            <a:avLst/>
          </a:prstGeom>
          <a:noFill/>
          <a:ln>
            <a:noFill/>
          </a:ln>
        </p:spPr>
      </p:pic>
      <p:sp>
        <p:nvSpPr>
          <p:cNvPr id="4" name="TextBox 3">
            <a:extLst>
              <a:ext uri="{FF2B5EF4-FFF2-40B4-BE49-F238E27FC236}">
                <a16:creationId xmlns:a16="http://schemas.microsoft.com/office/drawing/2014/main" id="{649902D4-900D-EA6E-3CB4-D65DF4AF4FB4}"/>
              </a:ext>
            </a:extLst>
          </p:cNvPr>
          <p:cNvSpPr txBox="1"/>
          <p:nvPr/>
        </p:nvSpPr>
        <p:spPr>
          <a:xfrm>
            <a:off x="4484078" y="1289751"/>
            <a:ext cx="7608277" cy="2751715"/>
          </a:xfrm>
          <a:prstGeom prst="rect">
            <a:avLst/>
          </a:prstGeom>
          <a:noFill/>
        </p:spPr>
        <p:txBody>
          <a:bodyPr wrap="square">
            <a:spAutoFit/>
          </a:bodyPr>
          <a:lstStyle/>
          <a:p>
            <a:pPr algn="ctr">
              <a:lnSpc>
                <a:spcPct val="150000"/>
              </a:lnSpc>
            </a:pPr>
            <a:r>
              <a:rPr lang="en-US" sz="4000" b="1" dirty="0" err="1">
                <a:solidFill>
                  <a:srgbClr val="0432FF"/>
                </a:solidFill>
                <a:effectLst/>
                <a:latin typeface="Times New Roman" panose="02020603050405020304" pitchFamily="18" charset="0"/>
                <a:ea typeface="Times New Roman" panose="02020603050405020304" pitchFamily="18" charset="0"/>
              </a:rPr>
              <a:t>Ông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là</a:t>
            </a:r>
            <a:r>
              <a:rPr lang="en-US" sz="4000" b="1" dirty="0">
                <a:solidFill>
                  <a:srgbClr val="0432FF"/>
                </a:solidFill>
                <a:effectLst/>
                <a:latin typeface="Times New Roman" panose="02020603050405020304" pitchFamily="18" charset="0"/>
                <a:ea typeface="Times New Roman" panose="02020603050405020304" pitchFamily="18" charset="0"/>
              </a:rPr>
              <a:t> ai? </a:t>
            </a:r>
          </a:p>
          <a:p>
            <a:pPr algn="ctr">
              <a:lnSpc>
                <a:spcPct val="150000"/>
              </a:lnSpc>
            </a:pPr>
            <a:r>
              <a:rPr lang="en-US" sz="4000" b="1" dirty="0">
                <a:solidFill>
                  <a:srgbClr val="0432FF"/>
                </a:solidFill>
                <a:effectLst/>
                <a:latin typeface="Times New Roman" panose="02020603050405020304" pitchFamily="18" charset="0"/>
                <a:ea typeface="Times New Roman" panose="02020603050405020304" pitchFamily="18" charset="0"/>
              </a:rPr>
              <a:t>(</a:t>
            </a:r>
            <a:r>
              <a:rPr lang="en-US" sz="4000" b="1" dirty="0" err="1">
                <a:solidFill>
                  <a:srgbClr val="0432FF"/>
                </a:solidFill>
                <a:effectLst/>
                <a:latin typeface="Times New Roman" panose="02020603050405020304" pitchFamily="18" charset="0"/>
                <a:ea typeface="Times New Roman" panose="02020603050405020304" pitchFamily="18" charset="0"/>
              </a:rPr>
              <a:t>Gợi</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ý</a:t>
            </a:r>
            <a:r>
              <a:rPr lang="en-US" sz="4000" b="1" dirty="0">
                <a:solidFill>
                  <a:srgbClr val="0432FF"/>
                </a:solidFill>
                <a:effectLst/>
                <a:latin typeface="Times New Roman" panose="02020603050405020304" pitchFamily="18" charset="0"/>
                <a:ea typeface="Times New Roman" panose="02020603050405020304" pitchFamily="18" charset="0"/>
              </a:rPr>
              <a:t>: </a:t>
            </a:r>
          </a:p>
          <a:p>
            <a:pPr algn="ctr">
              <a:lnSpc>
                <a:spcPct val="150000"/>
              </a:lnSpc>
            </a:pPr>
            <a:r>
              <a:rPr lang="en-US" sz="4000" b="1" dirty="0" err="1">
                <a:solidFill>
                  <a:srgbClr val="0432FF"/>
                </a:solidFill>
                <a:effectLst/>
                <a:latin typeface="Times New Roman" panose="02020603050405020304" pitchFamily="18" charset="0"/>
                <a:ea typeface="Times New Roman" panose="02020603050405020304" pitchFamily="18" charset="0"/>
              </a:rPr>
              <a:t>Nhà</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văn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người</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Tây</a:t>
            </a:r>
            <a:r>
              <a:rPr lang="en-US" sz="4000" b="1" dirty="0">
                <a:solidFill>
                  <a:srgbClr val="0432FF"/>
                </a:solidFill>
                <a:effectLst/>
                <a:latin typeface="Times New Roman" panose="02020603050405020304" pitchFamily="18" charset="0"/>
                <a:ea typeface="Times New Roman" panose="02020603050405020304" pitchFamily="18" charset="0"/>
              </a:rPr>
              <a:t> Ban </a:t>
            </a:r>
            <a:r>
              <a:rPr lang="en-US" sz="4000" b="1" dirty="0" err="1">
                <a:solidFill>
                  <a:srgbClr val="0432FF"/>
                </a:solidFill>
                <a:effectLst/>
                <a:latin typeface="Times New Roman" panose="02020603050405020304" pitchFamily="18" charset="0"/>
                <a:ea typeface="Times New Roman" panose="02020603050405020304" pitchFamily="18" charset="0"/>
              </a:rPr>
              <a:t>Nha</a:t>
            </a:r>
            <a:r>
              <a:rPr lang="en-US" sz="4000" b="1" dirty="0">
                <a:solidFill>
                  <a:srgbClr val="0432FF"/>
                </a:solidFill>
                <a:effectLst/>
                <a:latin typeface="Times New Roman" panose="02020603050405020304" pitchFamily="18" charset="0"/>
                <a:ea typeface="Times New Roman" panose="02020603050405020304" pitchFamily="18" charset="0"/>
              </a:rPr>
              <a:t>)</a:t>
            </a:r>
            <a:endParaRPr lang="en-VN" sz="4000" b="1"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56E006FD-F50F-AA17-926F-A5E7D664CC6C}"/>
              </a:ext>
            </a:extLst>
          </p:cNvPr>
          <p:cNvSpPr txBox="1"/>
          <p:nvPr/>
        </p:nvSpPr>
        <p:spPr>
          <a:xfrm>
            <a:off x="213946" y="4916841"/>
            <a:ext cx="6125306" cy="905056"/>
          </a:xfrm>
          <a:prstGeom prst="rect">
            <a:avLst/>
          </a:prstGeom>
          <a:noFill/>
        </p:spPr>
        <p:txBody>
          <a:bodyPr wrap="square">
            <a:spAutoFit/>
          </a:bodyPr>
          <a:lstStyle/>
          <a:p>
            <a:pPr algn="just">
              <a:lnSpc>
                <a:spcPct val="150000"/>
              </a:lnSpc>
            </a:pPr>
            <a:r>
              <a:rPr lang="en-US" sz="4000" b="1" kern="1200" dirty="0" err="1">
                <a:solidFill>
                  <a:srgbClr val="00B050"/>
                </a:solidFill>
                <a:effectLst/>
                <a:latin typeface="Times New Roman" panose="02020603050405020304" pitchFamily="18" charset="0"/>
                <a:ea typeface="Times New Roman" panose="02020603050405020304" pitchFamily="18" charset="0"/>
              </a:rPr>
              <a:t>Nhà</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văn</a:t>
            </a:r>
            <a:r>
              <a:rPr lang="en-US" sz="4000" b="1" kern="1200" dirty="0">
                <a:solidFill>
                  <a:srgbClr val="00B050"/>
                </a:solidFill>
                <a:effectLst/>
                <a:latin typeface="Times New Roman" panose="02020603050405020304" pitchFamily="18" charset="0"/>
                <a:ea typeface="Times New Roman" panose="02020603050405020304" pitchFamily="18" charset="0"/>
              </a:rPr>
              <a:t> M. </a:t>
            </a:r>
            <a:r>
              <a:rPr lang="en-US" sz="4000" b="1" kern="1200" dirty="0" err="1">
                <a:solidFill>
                  <a:srgbClr val="00B050"/>
                </a:solidFill>
                <a:effectLst/>
                <a:latin typeface="Times New Roman" panose="02020603050405020304" pitchFamily="18" charset="0"/>
                <a:ea typeface="Times New Roman" panose="02020603050405020304" pitchFamily="18" charset="0"/>
              </a:rPr>
              <a:t>Xéc</a:t>
            </a:r>
            <a:r>
              <a:rPr lang="en-US" sz="4000" b="1" kern="1200" dirty="0">
                <a:solidFill>
                  <a:srgbClr val="00B050"/>
                </a:solidFill>
                <a:effectLst/>
                <a:latin typeface="Times New Roman" panose="02020603050405020304" pitchFamily="18" charset="0"/>
                <a:ea typeface="Times New Roman" panose="02020603050405020304" pitchFamily="18" charset="0"/>
              </a:rPr>
              <a:t> - van - </a:t>
            </a:r>
            <a:r>
              <a:rPr lang="en-US" sz="4000" b="1" kern="1200" dirty="0" err="1">
                <a:solidFill>
                  <a:srgbClr val="00B050"/>
                </a:solidFill>
                <a:effectLst/>
                <a:latin typeface="Times New Roman" panose="02020603050405020304" pitchFamily="18" charset="0"/>
                <a:ea typeface="Times New Roman" panose="02020603050405020304" pitchFamily="18" charset="0"/>
              </a:rPr>
              <a:t>téc</a:t>
            </a:r>
            <a:endParaRPr lang="en-VN" sz="4000" b="1" dirty="0">
              <a:solidFill>
                <a:srgbClr val="00B050"/>
              </a:solidFill>
              <a:effectLst/>
              <a:latin typeface="Times New Roman" panose="02020603050405020304" pitchFamily="18" charset="0"/>
              <a:ea typeface="Times New Roman" panose="02020603050405020304" pitchFamily="18" charset="0"/>
            </a:endParaRPr>
          </a:p>
        </p:txBody>
      </p:sp>
      <p:pic>
        <p:nvPicPr>
          <p:cNvPr id="7" name="Picture 6" descr="Cay png 2 » PNG Image">
            <a:extLst>
              <a:ext uri="{FF2B5EF4-FFF2-40B4-BE49-F238E27FC236}">
                <a16:creationId xmlns:a16="http://schemas.microsoft.com/office/drawing/2014/main" id="{DD252C2E-D973-CBD0-C705-F7BC8CBA1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9482112" y="4381777"/>
            <a:ext cx="2610243" cy="197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85067E1-1A57-AC86-9FBB-03D737B5FEC2}"/>
              </a:ext>
            </a:extLst>
          </p:cNvPr>
          <p:cNvSpPr/>
          <p:nvPr/>
        </p:nvSpPr>
        <p:spPr>
          <a:xfrm>
            <a:off x="6069621" y="205724"/>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0" b="1" dirty="0">
                <a:solidFill>
                  <a:srgbClr val="FF0000"/>
                </a:solidFill>
                <a:latin typeface="Times New Roman" pitchFamily="18" charset="0"/>
                <a:cs typeface="Times New Roman" pitchFamily="18" charset="0"/>
              </a:rPr>
              <a:t>KHỞI ĐỘNG</a:t>
            </a:r>
            <a:endParaRPr lang="vi-VN" sz="5000" b="1" dirty="0">
              <a:solidFill>
                <a:srgbClr val="FF00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1F8BF-8C0D-A6B7-F94B-B9DB4C99C93A}"/>
              </a:ext>
            </a:extLst>
          </p:cNvPr>
          <p:cNvSpPr txBox="1"/>
          <p:nvPr/>
        </p:nvSpPr>
        <p:spPr>
          <a:xfrm>
            <a:off x="703559" y="852380"/>
            <a:ext cx="11084168" cy="5262979"/>
          </a:xfrm>
          <a:prstGeom prst="rect">
            <a:avLst/>
          </a:prstGeom>
          <a:noFill/>
        </p:spPr>
        <p:txBody>
          <a:bodyPr wrap="square">
            <a:spAutoFit/>
          </a:bodyPr>
          <a:lstStyle/>
          <a:p>
            <a:pPr>
              <a:lnSpc>
                <a:spcPct val="150000"/>
              </a:lnSpc>
            </a:pPr>
            <a:r>
              <a:rPr lang="en-US" sz="3200" b="1" dirty="0" smtClean="0"/>
              <a:t>- </a:t>
            </a:r>
            <a:r>
              <a:rPr lang="en-US" sz="3200" b="1" dirty="0" err="1" smtClean="0"/>
              <a:t>Từ</a:t>
            </a:r>
            <a:r>
              <a:rPr lang="en-US" sz="3200" b="1" dirty="0" smtClean="0"/>
              <a:t> </a:t>
            </a:r>
            <a:r>
              <a:rPr lang="en-US" sz="3200" b="1" dirty="0" err="1" smtClean="0"/>
              <a:t>thế</a:t>
            </a:r>
            <a:r>
              <a:rPr lang="en-US" sz="3200" b="1" dirty="0" smtClean="0"/>
              <a:t> </a:t>
            </a:r>
            <a:r>
              <a:rPr lang="en-US" sz="3200" b="1" dirty="0" err="1" smtClean="0"/>
              <a:t>kỉ</a:t>
            </a:r>
            <a:r>
              <a:rPr lang="en-US" sz="3200" b="1" dirty="0" smtClean="0"/>
              <a:t> XIII </a:t>
            </a:r>
            <a:r>
              <a:rPr lang="en-US" sz="3200" b="1" dirty="0" err="1" smtClean="0"/>
              <a:t>thành</a:t>
            </a:r>
            <a:r>
              <a:rPr lang="en-US" sz="3200" b="1" dirty="0" smtClean="0"/>
              <a:t> </a:t>
            </a:r>
            <a:r>
              <a:rPr lang="en-US" sz="3200" b="1" dirty="0" err="1" smtClean="0"/>
              <a:t>thị</a:t>
            </a:r>
            <a:r>
              <a:rPr lang="en-US" sz="3200" b="1" dirty="0" smtClean="0"/>
              <a:t> </a:t>
            </a:r>
            <a:r>
              <a:rPr lang="en-US" sz="3200" b="1" dirty="0" err="1" smtClean="0"/>
              <a:t>ngày</a:t>
            </a:r>
            <a:r>
              <a:rPr lang="en-US" sz="3200" b="1" dirty="0" smtClean="0"/>
              <a:t> </a:t>
            </a:r>
            <a:r>
              <a:rPr lang="en-US" sz="3200" b="1" dirty="0" err="1" smtClean="0"/>
              <a:t>càng</a:t>
            </a:r>
            <a:r>
              <a:rPr lang="en-US" sz="3200" b="1" dirty="0" smtClean="0"/>
              <a:t> </a:t>
            </a:r>
            <a:r>
              <a:rPr lang="en-US" sz="3200" b="1" dirty="0" err="1" smtClean="0"/>
              <a:t>có</a:t>
            </a:r>
            <a:r>
              <a:rPr lang="en-US" sz="3200" b="1" dirty="0" smtClean="0"/>
              <a:t> </a:t>
            </a:r>
            <a:r>
              <a:rPr lang="en-US" sz="3200" b="1" dirty="0" err="1" smtClean="0"/>
              <a:t>vai</a:t>
            </a:r>
            <a:r>
              <a:rPr lang="en-US" sz="3200" b="1" dirty="0" smtClean="0"/>
              <a:t> </a:t>
            </a:r>
            <a:r>
              <a:rPr lang="en-US" sz="3200" b="1" dirty="0" err="1" smtClean="0"/>
              <a:t>trò</a:t>
            </a:r>
            <a:r>
              <a:rPr lang="en-US" sz="3200" b="1" dirty="0" smtClean="0"/>
              <a:t> </a:t>
            </a:r>
            <a:r>
              <a:rPr lang="en-US" sz="3200" b="1" dirty="0" err="1" smtClean="0"/>
              <a:t>là</a:t>
            </a:r>
            <a:r>
              <a:rPr lang="en-US" sz="3200" b="1" dirty="0" smtClean="0"/>
              <a:t> </a:t>
            </a:r>
            <a:r>
              <a:rPr lang="en-US" sz="3200" b="1" dirty="0" err="1" smtClean="0"/>
              <a:t>những</a:t>
            </a:r>
            <a:r>
              <a:rPr lang="en-US" sz="3200" b="1" dirty="0" smtClean="0"/>
              <a:t> </a:t>
            </a:r>
            <a:r>
              <a:rPr lang="en-US" sz="3200" b="1" dirty="0" err="1" smtClean="0"/>
              <a:t>trung</a:t>
            </a:r>
            <a:r>
              <a:rPr lang="en-US" sz="3200" b="1" dirty="0" smtClean="0"/>
              <a:t> </a:t>
            </a:r>
            <a:r>
              <a:rPr lang="en-US" sz="3200" b="1" dirty="0" err="1" smtClean="0"/>
              <a:t>tâm</a:t>
            </a:r>
            <a:r>
              <a:rPr lang="en-US" sz="3200" b="1" dirty="0" smtClean="0"/>
              <a:t> </a:t>
            </a:r>
            <a:r>
              <a:rPr lang="en-US" sz="3200" b="1" dirty="0" err="1" smtClean="0"/>
              <a:t>kinh</a:t>
            </a:r>
            <a:r>
              <a:rPr lang="en-US" sz="3200" b="1" dirty="0" smtClean="0"/>
              <a:t> </a:t>
            </a:r>
            <a:r>
              <a:rPr lang="en-US" sz="3200" b="1" dirty="0" err="1" smtClean="0"/>
              <a:t>tế</a:t>
            </a:r>
            <a:r>
              <a:rPr lang="en-US" sz="3200" b="1" dirty="0" smtClean="0"/>
              <a:t> </a:t>
            </a:r>
            <a:r>
              <a:rPr lang="en-US" sz="3200" b="1" dirty="0" err="1" smtClean="0"/>
              <a:t>quan</a:t>
            </a:r>
            <a:r>
              <a:rPr lang="en-US" sz="3200" b="1" dirty="0" smtClean="0"/>
              <a:t> </a:t>
            </a:r>
            <a:r>
              <a:rPr lang="en-US" sz="3200" b="1" dirty="0" err="1" smtClean="0"/>
              <a:t>trọng</a:t>
            </a:r>
            <a:r>
              <a:rPr lang="en-US" sz="3200" b="1" dirty="0" smtClean="0"/>
              <a:t> </a:t>
            </a:r>
            <a:r>
              <a:rPr lang="en-US" sz="3200" b="1" dirty="0" err="1" smtClean="0"/>
              <a:t>nhất</a:t>
            </a:r>
            <a:r>
              <a:rPr lang="en-US" sz="3200" b="1" dirty="0" smtClean="0"/>
              <a:t> </a:t>
            </a:r>
            <a:r>
              <a:rPr lang="en-US" sz="3200" b="1" dirty="0" err="1" smtClean="0"/>
              <a:t>của</a:t>
            </a:r>
            <a:r>
              <a:rPr lang="en-US" sz="3200" b="1" dirty="0" smtClean="0"/>
              <a:t> </a:t>
            </a:r>
            <a:r>
              <a:rPr lang="en-US" sz="3200" b="1" dirty="0" err="1" smtClean="0"/>
              <a:t>Tây</a:t>
            </a:r>
            <a:r>
              <a:rPr lang="en-US" sz="3200" b="1" dirty="0" smtClean="0"/>
              <a:t> </a:t>
            </a:r>
            <a:r>
              <a:rPr lang="en-US" sz="3200" b="1" dirty="0" err="1" smtClean="0"/>
              <a:t>Âu</a:t>
            </a:r>
            <a:r>
              <a:rPr lang="en-US" sz="3200" b="1" dirty="0" smtClean="0"/>
              <a:t>.</a:t>
            </a:r>
          </a:p>
          <a:p>
            <a:pPr>
              <a:lnSpc>
                <a:spcPct val="150000"/>
              </a:lnSpc>
            </a:pPr>
            <a:r>
              <a:rPr lang="en-US" sz="3200" b="1" dirty="0" err="1" smtClean="0"/>
              <a:t>Gai</a:t>
            </a:r>
            <a:r>
              <a:rPr lang="en-US" sz="3200" b="1" dirty="0" smtClean="0"/>
              <a:t> </a:t>
            </a:r>
            <a:r>
              <a:rPr lang="en-US" sz="3200" b="1" dirty="0" err="1" smtClean="0"/>
              <a:t>cấp</a:t>
            </a:r>
            <a:r>
              <a:rPr lang="en-US" sz="3200" b="1" dirty="0" smtClean="0"/>
              <a:t> </a:t>
            </a:r>
            <a:r>
              <a:rPr lang="en-US" sz="3200" b="1" dirty="0" err="1" smtClean="0"/>
              <a:t>tư</a:t>
            </a:r>
            <a:r>
              <a:rPr lang="en-US" sz="3200" b="1" dirty="0" smtClean="0"/>
              <a:t> </a:t>
            </a:r>
            <a:r>
              <a:rPr lang="en-US" sz="3200" b="1" dirty="0" err="1" smtClean="0"/>
              <a:t>sản</a:t>
            </a:r>
            <a:r>
              <a:rPr lang="en-US" sz="3200" b="1" dirty="0" smtClean="0"/>
              <a:t> </a:t>
            </a:r>
            <a:r>
              <a:rPr lang="en-US" sz="3200" b="1" dirty="0" err="1" smtClean="0"/>
              <a:t>ra</a:t>
            </a:r>
            <a:r>
              <a:rPr lang="en-US" sz="3200" b="1" dirty="0" smtClean="0"/>
              <a:t> </a:t>
            </a:r>
            <a:r>
              <a:rPr lang="en-US" sz="3200" b="1" dirty="0" err="1" smtClean="0"/>
              <a:t>đời</a:t>
            </a:r>
            <a:r>
              <a:rPr lang="en-US" sz="3200" b="1" dirty="0" smtClean="0"/>
              <a:t>. </a:t>
            </a:r>
            <a:r>
              <a:rPr lang="en-US" sz="3200" b="1" dirty="0" err="1" smtClean="0"/>
              <a:t>Có</a:t>
            </a:r>
            <a:r>
              <a:rPr lang="en-US" sz="3200" b="1" dirty="0" smtClean="0"/>
              <a:t> </a:t>
            </a:r>
            <a:r>
              <a:rPr lang="en-US" sz="3200" b="1" dirty="0" err="1" smtClean="0"/>
              <a:t>thế</a:t>
            </a:r>
            <a:r>
              <a:rPr lang="en-US" sz="3200" b="1" dirty="0" smtClean="0"/>
              <a:t> </a:t>
            </a:r>
            <a:r>
              <a:rPr lang="en-US" sz="3200" b="1" dirty="0" err="1" smtClean="0"/>
              <a:t>lực</a:t>
            </a:r>
            <a:r>
              <a:rPr lang="en-US" sz="3200" b="1" dirty="0" smtClean="0"/>
              <a:t> </a:t>
            </a:r>
            <a:r>
              <a:rPr lang="en-US" sz="3200" b="1" dirty="0" err="1" smtClean="0"/>
              <a:t>về</a:t>
            </a:r>
            <a:r>
              <a:rPr lang="en-US" sz="3200" b="1" dirty="0" smtClean="0"/>
              <a:t> </a:t>
            </a:r>
            <a:r>
              <a:rPr lang="en-US" sz="3200" b="1" dirty="0" err="1" smtClean="0"/>
              <a:t>kinh</a:t>
            </a:r>
            <a:r>
              <a:rPr lang="en-US" sz="3200" b="1" dirty="0" smtClean="0"/>
              <a:t> </a:t>
            </a:r>
            <a:r>
              <a:rPr lang="en-US" sz="3200" b="1" dirty="0" err="1" smtClean="0"/>
              <a:t>tế</a:t>
            </a:r>
            <a:r>
              <a:rPr lang="en-US" sz="3200" b="1" dirty="0" smtClean="0"/>
              <a:t> </a:t>
            </a:r>
            <a:r>
              <a:rPr lang="en-US" sz="3200" b="1" dirty="0" err="1" smtClean="0"/>
              <a:t>nhung</a:t>
            </a:r>
            <a:r>
              <a:rPr lang="en-US" sz="3200" b="1" dirty="0" smtClean="0"/>
              <a:t> </a:t>
            </a:r>
            <a:r>
              <a:rPr lang="en-US" sz="3200" b="1" dirty="0" err="1" smtClean="0"/>
              <a:t>không</a:t>
            </a:r>
            <a:r>
              <a:rPr lang="en-US" sz="3200" b="1" dirty="0" smtClean="0"/>
              <a:t> </a:t>
            </a:r>
            <a:r>
              <a:rPr lang="en-US" sz="3200" b="1" dirty="0" err="1" smtClean="0"/>
              <a:t>có</a:t>
            </a:r>
            <a:r>
              <a:rPr lang="en-US" sz="3200" b="1" dirty="0" smtClean="0"/>
              <a:t> </a:t>
            </a:r>
            <a:r>
              <a:rPr lang="en-US" sz="3200" b="1" dirty="0" err="1" smtClean="0"/>
              <a:t>địa</a:t>
            </a:r>
            <a:r>
              <a:rPr lang="en-US" sz="3200" b="1" dirty="0" smtClean="0"/>
              <a:t> </a:t>
            </a:r>
            <a:r>
              <a:rPr lang="en-US" sz="3200" b="1" dirty="0" err="1" smtClean="0"/>
              <a:t>vị</a:t>
            </a:r>
            <a:r>
              <a:rPr lang="en-US" sz="3200" b="1" dirty="0" smtClean="0"/>
              <a:t> </a:t>
            </a:r>
            <a:r>
              <a:rPr lang="en-US" sz="3200" b="1" dirty="0" err="1" smtClean="0"/>
              <a:t>xã</a:t>
            </a:r>
            <a:r>
              <a:rPr lang="en-US" sz="3200" b="1" dirty="0" smtClean="0"/>
              <a:t> </a:t>
            </a:r>
            <a:r>
              <a:rPr lang="en-US" sz="3200" b="1" dirty="0" err="1" smtClean="0"/>
              <a:t>hội</a:t>
            </a:r>
            <a:r>
              <a:rPr lang="en-US" sz="3200" b="1" dirty="0" smtClean="0"/>
              <a:t>.</a:t>
            </a:r>
          </a:p>
          <a:p>
            <a:pPr>
              <a:lnSpc>
                <a:spcPct val="150000"/>
              </a:lnSpc>
            </a:pPr>
            <a:r>
              <a:rPr lang="en-US" sz="3200" b="1" dirty="0" err="1" smtClean="0"/>
              <a:t>Dưới</a:t>
            </a:r>
            <a:r>
              <a:rPr lang="en-US" sz="3200" b="1" dirty="0" smtClean="0"/>
              <a:t> </a:t>
            </a:r>
            <a:r>
              <a:rPr lang="en-US" sz="3200" b="1" dirty="0" err="1" smtClean="0"/>
              <a:t>sự</a:t>
            </a:r>
            <a:r>
              <a:rPr lang="en-US" sz="3200" b="1" dirty="0" smtClean="0"/>
              <a:t> </a:t>
            </a:r>
            <a:r>
              <a:rPr lang="en-US" sz="3200" b="1" dirty="0" err="1" smtClean="0"/>
              <a:t>bảo</a:t>
            </a:r>
            <a:r>
              <a:rPr lang="en-US" sz="3200" b="1" dirty="0" smtClean="0"/>
              <a:t> </a:t>
            </a:r>
            <a:r>
              <a:rPr lang="en-US" sz="3200" b="1" dirty="0" err="1" smtClean="0"/>
              <a:t>trợ</a:t>
            </a:r>
            <a:r>
              <a:rPr lang="en-US" sz="3200" b="1" dirty="0" smtClean="0"/>
              <a:t> </a:t>
            </a:r>
            <a:r>
              <a:rPr lang="en-US" sz="3200" b="1" dirty="0" err="1" smtClean="0"/>
              <a:t>cua</a:t>
            </a:r>
            <a:r>
              <a:rPr lang="en-US" sz="3200" b="1" dirty="0" smtClean="0"/>
              <a:t> </a:t>
            </a:r>
            <a:r>
              <a:rPr lang="en-US" sz="3200" b="1" dirty="0" err="1" smtClean="0"/>
              <a:t>rgiai</a:t>
            </a:r>
            <a:r>
              <a:rPr lang="en-US" sz="3200" b="1" dirty="0" smtClean="0"/>
              <a:t> </a:t>
            </a:r>
            <a:r>
              <a:rPr lang="en-US" sz="3200" b="1" dirty="0" err="1" smtClean="0"/>
              <a:t>cấp</a:t>
            </a:r>
            <a:r>
              <a:rPr lang="en-US" sz="3200" b="1" dirty="0" smtClean="0"/>
              <a:t> </a:t>
            </a:r>
            <a:r>
              <a:rPr lang="en-US" sz="3200" b="1" dirty="0" err="1" smtClean="0"/>
              <a:t>tư</a:t>
            </a:r>
            <a:r>
              <a:rPr lang="en-US" sz="3200" b="1" dirty="0" smtClean="0"/>
              <a:t> </a:t>
            </a:r>
            <a:r>
              <a:rPr lang="en-US" sz="3200" b="1" dirty="0" err="1" smtClean="0"/>
              <a:t>sản</a:t>
            </a:r>
            <a:r>
              <a:rPr lang="en-US" sz="3200" b="1" dirty="0" smtClean="0"/>
              <a:t> </a:t>
            </a:r>
            <a:r>
              <a:rPr lang="en-US" sz="3200" b="1" dirty="0" err="1" smtClean="0"/>
              <a:t>quý</a:t>
            </a:r>
            <a:r>
              <a:rPr lang="en-US" sz="3200" b="1" dirty="0" smtClean="0"/>
              <a:t> </a:t>
            </a:r>
            <a:r>
              <a:rPr lang="en-US" sz="3200" b="1" dirty="0" err="1" smtClean="0"/>
              <a:t>tộc</a:t>
            </a:r>
            <a:r>
              <a:rPr lang="en-US" sz="3200" b="1" dirty="0" smtClean="0"/>
              <a:t> </a:t>
            </a:r>
            <a:r>
              <a:rPr lang="en-US" sz="3200" b="1" dirty="0" err="1" smtClean="0"/>
              <a:t>mới</a:t>
            </a:r>
            <a:r>
              <a:rPr lang="en-US" sz="3200" b="1" dirty="0" smtClean="0"/>
              <a:t> </a:t>
            </a:r>
            <a:r>
              <a:rPr lang="en-US" sz="3200" b="1" dirty="0" err="1" smtClean="0"/>
              <a:t>một</a:t>
            </a:r>
            <a:r>
              <a:rPr lang="en-US" sz="3200" b="1" dirty="0" smtClean="0"/>
              <a:t> </a:t>
            </a:r>
            <a:r>
              <a:rPr lang="en-US" sz="3200" b="1" dirty="0" err="1" smtClean="0"/>
              <a:t>phong</a:t>
            </a:r>
            <a:r>
              <a:rPr lang="en-US" sz="3200" b="1" dirty="0" smtClean="0"/>
              <a:t> </a:t>
            </a:r>
            <a:r>
              <a:rPr lang="en-US" sz="3200" b="1" dirty="0" err="1" smtClean="0"/>
              <a:t>trào</a:t>
            </a:r>
            <a:r>
              <a:rPr lang="en-US" sz="3200" b="1" dirty="0" smtClean="0"/>
              <a:t> </a:t>
            </a:r>
            <a:r>
              <a:rPr lang="en-US" sz="3200" b="1" dirty="0" err="1" smtClean="0"/>
              <a:t>văn</a:t>
            </a:r>
            <a:r>
              <a:rPr lang="en-US" sz="3200" b="1" dirty="0" smtClean="0"/>
              <a:t> </a:t>
            </a:r>
            <a:r>
              <a:rPr lang="en-US" sz="3200" b="1" dirty="0" err="1" smtClean="0"/>
              <a:t>hoá</a:t>
            </a:r>
            <a:r>
              <a:rPr lang="en-US" sz="3200" b="1" dirty="0" smtClean="0"/>
              <a:t> </a:t>
            </a:r>
            <a:r>
              <a:rPr lang="en-US" sz="3200" b="1" dirty="0" err="1" smtClean="0"/>
              <a:t>mới</a:t>
            </a:r>
            <a:r>
              <a:rPr lang="en-US" sz="3200" b="1" dirty="0" smtClean="0"/>
              <a:t> </a:t>
            </a:r>
            <a:r>
              <a:rPr lang="en-US" sz="3200" b="1" dirty="0" err="1" smtClean="0"/>
              <a:t>đã</a:t>
            </a:r>
            <a:r>
              <a:rPr lang="en-US" sz="3200" b="1" dirty="0" smtClean="0"/>
              <a:t> </a:t>
            </a:r>
            <a:r>
              <a:rPr lang="en-US" sz="3200" b="1" dirty="0" err="1" smtClean="0"/>
              <a:t>ra</a:t>
            </a:r>
            <a:r>
              <a:rPr lang="en-US" sz="3200" b="1" dirty="0" smtClean="0"/>
              <a:t> </a:t>
            </a:r>
            <a:r>
              <a:rPr lang="en-US" sz="3200" b="1" dirty="0" err="1" smtClean="0"/>
              <a:t>đời</a:t>
            </a:r>
            <a:r>
              <a:rPr lang="en-US" sz="3200" b="1" dirty="0" smtClean="0"/>
              <a:t> </a:t>
            </a:r>
            <a:r>
              <a:rPr lang="en-US" sz="3200" b="1" dirty="0" err="1" smtClean="0"/>
              <a:t>gọi</a:t>
            </a:r>
            <a:r>
              <a:rPr lang="en-US" sz="3200" b="1" dirty="0" smtClean="0"/>
              <a:t> </a:t>
            </a:r>
            <a:r>
              <a:rPr lang="en-US" sz="3200" b="1" dirty="0" err="1" smtClean="0"/>
              <a:t>là</a:t>
            </a:r>
            <a:r>
              <a:rPr lang="en-US" sz="3200" b="1" dirty="0" smtClean="0"/>
              <a:t> </a:t>
            </a:r>
            <a:r>
              <a:rPr lang="en-US" sz="3200" b="1" dirty="0" err="1" smtClean="0"/>
              <a:t>phong</a:t>
            </a:r>
            <a:r>
              <a:rPr lang="en-US" sz="3200" b="1" dirty="0" smtClean="0"/>
              <a:t> </a:t>
            </a:r>
            <a:r>
              <a:rPr lang="en-US" sz="3200" b="1" dirty="0" err="1" smtClean="0"/>
              <a:t>trào</a:t>
            </a:r>
            <a:r>
              <a:rPr lang="en-US" sz="3200" b="1" dirty="0" smtClean="0"/>
              <a:t> </a:t>
            </a:r>
            <a:r>
              <a:rPr lang="en-US" sz="3200" b="1" dirty="0" err="1" smtClean="0"/>
              <a:t>văn</a:t>
            </a:r>
            <a:r>
              <a:rPr lang="en-US" sz="3200" b="1" dirty="0" smtClean="0"/>
              <a:t> </a:t>
            </a:r>
            <a:r>
              <a:rPr lang="en-US" sz="3200" b="1" dirty="0" err="1" smtClean="0"/>
              <a:t>hoá</a:t>
            </a:r>
            <a:r>
              <a:rPr lang="en-US" sz="3200" b="1" dirty="0" smtClean="0"/>
              <a:t> </a:t>
            </a:r>
            <a:r>
              <a:rPr lang="en-US" sz="3200" b="1" dirty="0" err="1" smtClean="0"/>
              <a:t>Phục</a:t>
            </a:r>
            <a:r>
              <a:rPr lang="en-US" sz="3200" b="1" dirty="0" smtClean="0"/>
              <a:t> </a:t>
            </a:r>
            <a:r>
              <a:rPr lang="en-US" sz="3200" b="1" dirty="0" err="1" smtClean="0"/>
              <a:t>Hưng</a:t>
            </a:r>
            <a:r>
              <a:rPr lang="en-US" sz="3200" b="1" dirty="0" smtClean="0"/>
              <a:t>. </a:t>
            </a:r>
            <a:endParaRPr lang="en-VN" sz="3200" b="1" dirty="0"/>
          </a:p>
        </p:txBody>
      </p:sp>
    </p:spTree>
    <p:extLst>
      <p:ext uri="{BB962C8B-B14F-4D97-AF65-F5344CB8AC3E}">
        <p14:creationId xmlns:p14="http://schemas.microsoft.com/office/powerpoint/2010/main" val="2848925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1F8BF-8C0D-A6B7-F94B-B9DB4C99C93A}"/>
              </a:ext>
            </a:extLst>
          </p:cNvPr>
          <p:cNvSpPr txBox="1"/>
          <p:nvPr/>
        </p:nvSpPr>
        <p:spPr>
          <a:xfrm>
            <a:off x="433753" y="444721"/>
            <a:ext cx="11488615" cy="5968557"/>
          </a:xfrm>
          <a:prstGeom prst="rect">
            <a:avLst/>
          </a:prstGeom>
          <a:noFill/>
        </p:spPr>
        <p:txBody>
          <a:bodyPr wrap="square">
            <a:spAutoFit/>
          </a:bodyPr>
          <a:lstStyle/>
          <a:p>
            <a:pPr algn="just">
              <a:lnSpc>
                <a:spcPct val="150000"/>
              </a:lnSpc>
            </a:pPr>
            <a:r>
              <a:rPr lang="en-VN" sz="3700" b="1" dirty="0">
                <a:solidFill>
                  <a:srgbClr val="7030A0"/>
                </a:solidFill>
              </a:rPr>
              <a:t>3. Phong trào Văn hóa Phục hưng ra đời</a:t>
            </a:r>
          </a:p>
          <a:p>
            <a:pPr algn="just">
              <a:lnSpc>
                <a:spcPct val="150000"/>
              </a:lnSpc>
            </a:pPr>
            <a:r>
              <a:rPr lang="en-US" sz="3700" b="1" dirty="0">
                <a:solidFill>
                  <a:srgbClr val="7030A0"/>
                </a:solidFill>
              </a:rPr>
              <a:t>- </a:t>
            </a:r>
            <a:r>
              <a:rPr lang="en-VN" sz="3700" b="1" dirty="0">
                <a:solidFill>
                  <a:srgbClr val="7030A0"/>
                </a:solidFill>
              </a:rPr>
              <a:t>Đặc điểm:</a:t>
            </a:r>
          </a:p>
          <a:p>
            <a:pPr algn="just">
              <a:lnSpc>
                <a:spcPct val="150000"/>
              </a:lnSpc>
            </a:pPr>
            <a:r>
              <a:rPr lang="en-US" sz="3700" b="1" dirty="0">
                <a:solidFill>
                  <a:srgbClr val="7030A0"/>
                </a:solidFill>
              </a:rPr>
              <a:t>+ </a:t>
            </a:r>
            <a:r>
              <a:rPr lang="en-VN" sz="3700" b="1" dirty="0">
                <a:solidFill>
                  <a:srgbClr val="7030A0"/>
                </a:solidFill>
              </a:rPr>
              <a:t>Là phong trào văn hóa của giai cấp tư sản, dựa trên việc phục hồi giá trị của văn hóa Hy Lạp, Rôma cổ đại.  </a:t>
            </a:r>
          </a:p>
          <a:p>
            <a:pPr algn="just">
              <a:lnSpc>
                <a:spcPct val="150000"/>
              </a:lnSpc>
            </a:pPr>
            <a:r>
              <a:rPr lang="en-US" sz="3700" b="1" dirty="0">
                <a:solidFill>
                  <a:srgbClr val="7030A0"/>
                </a:solidFill>
              </a:rPr>
              <a:t>+ </a:t>
            </a:r>
            <a:r>
              <a:rPr lang="en-VN" sz="3700" b="1" dirty="0">
                <a:solidFill>
                  <a:srgbClr val="7030A0"/>
                </a:solidFill>
              </a:rPr>
              <a:t>Đề cao giá trị con người, quyền tự do cá nhân, coi trọng khoa học - kỹ thuật.  </a:t>
            </a:r>
          </a:p>
          <a:p>
            <a:pPr algn="just">
              <a:lnSpc>
                <a:spcPct val="150000"/>
              </a:lnSpc>
            </a:pPr>
            <a:r>
              <a:rPr lang="en-US" sz="3700" b="1" dirty="0">
                <a:solidFill>
                  <a:srgbClr val="7030A0"/>
                </a:solidFill>
              </a:rPr>
              <a:t>+ </a:t>
            </a:r>
            <a:r>
              <a:rPr lang="en-VN" sz="3700" b="1" dirty="0">
                <a:solidFill>
                  <a:srgbClr val="7030A0"/>
                </a:solidFill>
              </a:rPr>
              <a:t>Lên án Giáo hội, đả phá trật tự phong kiến.  </a:t>
            </a:r>
          </a:p>
        </p:txBody>
      </p:sp>
    </p:spTree>
    <p:extLst>
      <p:ext uri="{BB962C8B-B14F-4D97-AF65-F5344CB8AC3E}">
        <p14:creationId xmlns:p14="http://schemas.microsoft.com/office/powerpoint/2010/main" val="4265508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1F8BF-8C0D-A6B7-F94B-B9DB4C99C93A}"/>
              </a:ext>
            </a:extLst>
          </p:cNvPr>
          <p:cNvSpPr txBox="1"/>
          <p:nvPr/>
        </p:nvSpPr>
        <p:spPr>
          <a:xfrm>
            <a:off x="946638" y="1681053"/>
            <a:ext cx="10298723" cy="3495893"/>
          </a:xfrm>
          <a:prstGeom prst="rect">
            <a:avLst/>
          </a:prstGeom>
          <a:noFill/>
        </p:spPr>
        <p:txBody>
          <a:bodyPr wrap="square">
            <a:spAutoFit/>
          </a:bodyPr>
          <a:lstStyle/>
          <a:p>
            <a:pPr algn="just">
              <a:lnSpc>
                <a:spcPct val="150000"/>
              </a:lnSpc>
            </a:pPr>
            <a:r>
              <a:rPr lang="en-VN" sz="3800" b="1" dirty="0">
                <a:solidFill>
                  <a:srgbClr val="7030A0"/>
                </a:solidFill>
              </a:rPr>
              <a:t>3. Phong trào Văn hóa Phục hưng ra đời</a:t>
            </a:r>
          </a:p>
          <a:p>
            <a:pPr algn="just">
              <a:lnSpc>
                <a:spcPct val="150000"/>
              </a:lnSpc>
            </a:pPr>
            <a:r>
              <a:rPr lang="en-US" sz="3800" b="1" dirty="0">
                <a:solidFill>
                  <a:srgbClr val="7030A0"/>
                </a:solidFill>
              </a:rPr>
              <a:t>- </a:t>
            </a:r>
            <a:r>
              <a:rPr lang="en-VN" sz="3800" b="1" dirty="0">
                <a:solidFill>
                  <a:srgbClr val="7030A0"/>
                </a:solidFill>
              </a:rPr>
              <a:t>Mục đích: Xây dựng một nền văn hóa mới, đề cao con người, khoa học và tự do cá nhân để p</a:t>
            </a:r>
            <a:r>
              <a:rPr lang="en-US" sz="3800" b="1" dirty="0">
                <a:solidFill>
                  <a:srgbClr val="7030A0"/>
                </a:solidFill>
              </a:rPr>
              <a:t>h</a:t>
            </a:r>
            <a:r>
              <a:rPr lang="en-VN" sz="3800" b="1" dirty="0">
                <a:solidFill>
                  <a:srgbClr val="7030A0"/>
                </a:solidFill>
              </a:rPr>
              <a:t>ù hợp với lợi ích của giai cấp tư sản.  </a:t>
            </a:r>
          </a:p>
        </p:txBody>
      </p:sp>
    </p:spTree>
    <p:extLst>
      <p:ext uri="{BB962C8B-B14F-4D97-AF65-F5344CB8AC3E}">
        <p14:creationId xmlns:p14="http://schemas.microsoft.com/office/powerpoint/2010/main" val="114591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322384" y="0"/>
            <a:ext cx="11547231" cy="1828386"/>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vi-VN" sz="4000" b="1" dirty="0">
                <a:ln w="22225">
                  <a:solidFill>
                    <a:schemeClr val="accent2"/>
                  </a:solidFill>
                  <a:prstDash val="solid"/>
                </a:ln>
                <a:solidFill>
                  <a:srgbClr val="C00000"/>
                </a:solidFill>
                <a:cs typeface="Times New Roman" panose="02020603050405020304" pitchFamily="18" charset="0"/>
              </a:rPr>
              <a:t>2</a:t>
            </a:r>
            <a:r>
              <a:rPr lang="en-US" sz="4000" b="1" dirty="0">
                <a:ln w="22225">
                  <a:solidFill>
                    <a:schemeClr val="accent2"/>
                  </a:solidFill>
                  <a:prstDash val="solid"/>
                </a:ln>
                <a:solidFill>
                  <a:srgbClr val="C00000"/>
                </a:solidFill>
                <a:cs typeface="Times New Roman" panose="02020603050405020304" pitchFamily="18" charset="0"/>
              </a:rPr>
              <a:t>. </a:t>
            </a:r>
            <a:r>
              <a:rPr lang="vi-VN" sz="4000" b="1" dirty="0">
                <a:ln w="22225">
                  <a:solidFill>
                    <a:schemeClr val="accent2"/>
                  </a:solidFill>
                  <a:prstDash val="solid"/>
                </a:ln>
                <a:solidFill>
                  <a:srgbClr val="C00000"/>
                </a:solidFill>
                <a:cs typeface="Times New Roman" panose="02020603050405020304" pitchFamily="18" charset="0"/>
              </a:rPr>
              <a:t>NHỮNG THÀNH TỰU TIÊU BIỂU</a:t>
            </a:r>
          </a:p>
          <a:p>
            <a:pPr algn="ctr" eaLnBrk="1" fontAlgn="auto" hangingPunct="1">
              <a:lnSpc>
                <a:spcPct val="150000"/>
              </a:lnSpc>
              <a:spcBef>
                <a:spcPts val="0"/>
              </a:spcBef>
              <a:spcAft>
                <a:spcPts val="0"/>
              </a:spcAft>
              <a:defRPr/>
            </a:pPr>
            <a:r>
              <a:rPr lang="vi-VN" sz="4000" b="1" dirty="0">
                <a:ln w="22225">
                  <a:solidFill>
                    <a:schemeClr val="accent2"/>
                  </a:solidFill>
                  <a:prstDash val="solid"/>
                </a:ln>
                <a:solidFill>
                  <a:srgbClr val="C00000"/>
                </a:solidFill>
                <a:cs typeface="Times New Roman" panose="02020603050405020304" pitchFamily="18" charset="0"/>
              </a:rPr>
              <a:t>CỦA PHONG TRÀO VĂN HÓA PHỤC HƯNG</a:t>
            </a:r>
            <a:endParaRPr lang="en-US" sz="4000" b="1" dirty="0">
              <a:ln w="22225">
                <a:solidFill>
                  <a:schemeClr val="accent2"/>
                </a:solidFill>
                <a:prstDash val="solid"/>
              </a:ln>
              <a:solidFill>
                <a:srgbClr val="C00000"/>
              </a:solidFill>
              <a:cs typeface="Times New Roman" panose="02020603050405020304" pitchFamily="18" charset="0"/>
            </a:endParaRPr>
          </a:p>
        </p:txBody>
      </p:sp>
      <p:pic>
        <p:nvPicPr>
          <p:cNvPr id="4" name="Picture 3">
            <a:extLst>
              <a:ext uri="{FF2B5EF4-FFF2-40B4-BE49-F238E27FC236}">
                <a16:creationId xmlns:a16="http://schemas.microsoft.com/office/drawing/2014/main" id="{19FB32BF-7340-9254-6CAF-0E1F8D4A8C40}"/>
              </a:ext>
            </a:extLst>
          </p:cNvPr>
          <p:cNvPicPr>
            <a:picLocks noChangeAspect="1"/>
          </p:cNvPicPr>
          <p:nvPr/>
        </p:nvPicPr>
        <p:blipFill>
          <a:blip r:embed="rId3"/>
          <a:stretch>
            <a:fillRect/>
          </a:stretch>
        </p:blipFill>
        <p:spPr>
          <a:xfrm>
            <a:off x="151327" y="2138240"/>
            <a:ext cx="2146398" cy="3071933"/>
          </a:xfrm>
          <a:prstGeom prst="rect">
            <a:avLst/>
          </a:prstGeom>
        </p:spPr>
      </p:pic>
      <p:pic>
        <p:nvPicPr>
          <p:cNvPr id="8" name="Picture 7">
            <a:extLst>
              <a:ext uri="{FF2B5EF4-FFF2-40B4-BE49-F238E27FC236}">
                <a16:creationId xmlns:a16="http://schemas.microsoft.com/office/drawing/2014/main" id="{AF0E01B6-D8A7-3756-1C31-DE604C946DCC}"/>
              </a:ext>
            </a:extLst>
          </p:cNvPr>
          <p:cNvPicPr>
            <a:picLocks noChangeAspect="1"/>
          </p:cNvPicPr>
          <p:nvPr/>
        </p:nvPicPr>
        <p:blipFill>
          <a:blip r:embed="rId4"/>
          <a:stretch>
            <a:fillRect/>
          </a:stretch>
        </p:blipFill>
        <p:spPr>
          <a:xfrm>
            <a:off x="2433634" y="2447531"/>
            <a:ext cx="2177692" cy="3071933"/>
          </a:xfrm>
          <a:prstGeom prst="rect">
            <a:avLst/>
          </a:prstGeom>
        </p:spPr>
      </p:pic>
      <p:pic>
        <p:nvPicPr>
          <p:cNvPr id="10" name="Picture 9">
            <a:extLst>
              <a:ext uri="{FF2B5EF4-FFF2-40B4-BE49-F238E27FC236}">
                <a16:creationId xmlns:a16="http://schemas.microsoft.com/office/drawing/2014/main" id="{1426FE21-F046-04F0-FE71-63FD986DA618}"/>
              </a:ext>
            </a:extLst>
          </p:cNvPr>
          <p:cNvPicPr>
            <a:picLocks noChangeAspect="1"/>
          </p:cNvPicPr>
          <p:nvPr/>
        </p:nvPicPr>
        <p:blipFill>
          <a:blip r:embed="rId5"/>
          <a:stretch>
            <a:fillRect/>
          </a:stretch>
        </p:blipFill>
        <p:spPr>
          <a:xfrm>
            <a:off x="4800576" y="2836910"/>
            <a:ext cx="2337429" cy="3071933"/>
          </a:xfrm>
          <a:prstGeom prst="rect">
            <a:avLst/>
          </a:prstGeom>
        </p:spPr>
      </p:pic>
      <p:pic>
        <p:nvPicPr>
          <p:cNvPr id="11" name="Picture 10">
            <a:extLst>
              <a:ext uri="{FF2B5EF4-FFF2-40B4-BE49-F238E27FC236}">
                <a16:creationId xmlns:a16="http://schemas.microsoft.com/office/drawing/2014/main" id="{7656021F-DFC4-0C82-1F2E-5603F4B9953D}"/>
              </a:ext>
            </a:extLst>
          </p:cNvPr>
          <p:cNvPicPr>
            <a:picLocks noChangeAspect="1"/>
          </p:cNvPicPr>
          <p:nvPr/>
        </p:nvPicPr>
        <p:blipFill>
          <a:blip r:embed="rId6"/>
          <a:stretch>
            <a:fillRect/>
          </a:stretch>
        </p:blipFill>
        <p:spPr>
          <a:xfrm>
            <a:off x="7327255" y="3464584"/>
            <a:ext cx="2204779" cy="2854569"/>
          </a:xfrm>
          <a:prstGeom prst="rect">
            <a:avLst/>
          </a:prstGeom>
        </p:spPr>
      </p:pic>
      <p:pic>
        <p:nvPicPr>
          <p:cNvPr id="12" name="Picture 11">
            <a:extLst>
              <a:ext uri="{FF2B5EF4-FFF2-40B4-BE49-F238E27FC236}">
                <a16:creationId xmlns:a16="http://schemas.microsoft.com/office/drawing/2014/main" id="{A517ACB3-4459-C166-CE5D-162D18B4B47E}"/>
              </a:ext>
            </a:extLst>
          </p:cNvPr>
          <p:cNvPicPr>
            <a:picLocks noChangeAspect="1"/>
          </p:cNvPicPr>
          <p:nvPr/>
        </p:nvPicPr>
        <p:blipFill>
          <a:blip r:embed="rId7"/>
          <a:stretch>
            <a:fillRect/>
          </a:stretch>
        </p:blipFill>
        <p:spPr>
          <a:xfrm>
            <a:off x="9776558" y="3729694"/>
            <a:ext cx="2093057" cy="2960958"/>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322384" y="0"/>
            <a:ext cx="11547231" cy="1828386"/>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Trình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bày</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một</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số</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thành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tựu</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tiêu</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biểu</a:t>
            </a:r>
            <a:r>
              <a:rPr lang="en-US" sz="4000" b="1" dirty="0">
                <a:solidFill>
                  <a:srgbClr val="0432FF"/>
                </a:solidFill>
                <a:effectLst/>
                <a:latin typeface="Times New Roman" panose="02020603050405020304" pitchFamily="18" charset="0"/>
                <a:ea typeface="Times New Roman" panose="02020603050405020304" pitchFamily="18" charset="0"/>
              </a:rPr>
              <a:t> </a:t>
            </a:r>
          </a:p>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của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phong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trào</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Văn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hóa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Phục</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hưng</a:t>
            </a:r>
            <a:r>
              <a:rPr lang="en-US" sz="4000" b="1" dirty="0">
                <a:solidFill>
                  <a:srgbClr val="0432FF"/>
                </a:solidFill>
                <a:effectLst/>
                <a:latin typeface="Times New Roman" panose="02020603050405020304" pitchFamily="18" charset="0"/>
                <a:ea typeface="Times New Roman" panose="02020603050405020304" pitchFamily="18" charset="0"/>
              </a:rPr>
              <a:t>.</a:t>
            </a:r>
            <a:r>
              <a:rPr lang="en-VN" sz="4000" b="1" dirty="0">
                <a:solidFill>
                  <a:srgbClr val="0432FF"/>
                </a:solidFill>
                <a:effectLst/>
              </a:rPr>
              <a:t> </a:t>
            </a:r>
            <a:endParaRPr lang="en-US" sz="4000" b="1" dirty="0">
              <a:ln w="22225">
                <a:solidFill>
                  <a:schemeClr val="accent2"/>
                </a:solidFill>
                <a:prstDash val="solid"/>
              </a:ln>
              <a:solidFill>
                <a:srgbClr val="0432FF"/>
              </a:solidFill>
              <a:cs typeface="Times New Roman" panose="02020603050405020304" pitchFamily="18" charset="0"/>
            </a:endParaRPr>
          </a:p>
        </p:txBody>
      </p:sp>
      <p:pic>
        <p:nvPicPr>
          <p:cNvPr id="4" name="Picture 3">
            <a:extLst>
              <a:ext uri="{FF2B5EF4-FFF2-40B4-BE49-F238E27FC236}">
                <a16:creationId xmlns:a16="http://schemas.microsoft.com/office/drawing/2014/main" id="{19FB32BF-7340-9254-6CAF-0E1F8D4A8C40}"/>
              </a:ext>
            </a:extLst>
          </p:cNvPr>
          <p:cNvPicPr>
            <a:picLocks noChangeAspect="1"/>
          </p:cNvPicPr>
          <p:nvPr/>
        </p:nvPicPr>
        <p:blipFill>
          <a:blip r:embed="rId3"/>
          <a:stretch>
            <a:fillRect/>
          </a:stretch>
        </p:blipFill>
        <p:spPr>
          <a:xfrm>
            <a:off x="1136066" y="2114793"/>
            <a:ext cx="2146398" cy="3071933"/>
          </a:xfrm>
          <a:prstGeom prst="rect">
            <a:avLst/>
          </a:prstGeom>
        </p:spPr>
      </p:pic>
      <p:pic>
        <p:nvPicPr>
          <p:cNvPr id="8" name="Picture 7">
            <a:extLst>
              <a:ext uri="{FF2B5EF4-FFF2-40B4-BE49-F238E27FC236}">
                <a16:creationId xmlns:a16="http://schemas.microsoft.com/office/drawing/2014/main" id="{AF0E01B6-D8A7-3756-1C31-DE604C946DCC}"/>
              </a:ext>
            </a:extLst>
          </p:cNvPr>
          <p:cNvPicPr>
            <a:picLocks noChangeAspect="1"/>
          </p:cNvPicPr>
          <p:nvPr/>
        </p:nvPicPr>
        <p:blipFill>
          <a:blip r:embed="rId4"/>
          <a:stretch>
            <a:fillRect/>
          </a:stretch>
        </p:blipFill>
        <p:spPr>
          <a:xfrm>
            <a:off x="4860311" y="2740607"/>
            <a:ext cx="2177692" cy="3071933"/>
          </a:xfrm>
          <a:prstGeom prst="rect">
            <a:avLst/>
          </a:prstGeom>
        </p:spPr>
      </p:pic>
      <p:pic>
        <p:nvPicPr>
          <p:cNvPr id="10" name="Picture 9">
            <a:extLst>
              <a:ext uri="{FF2B5EF4-FFF2-40B4-BE49-F238E27FC236}">
                <a16:creationId xmlns:a16="http://schemas.microsoft.com/office/drawing/2014/main" id="{1426FE21-F046-04F0-FE71-63FD986DA618}"/>
              </a:ext>
            </a:extLst>
          </p:cNvPr>
          <p:cNvPicPr>
            <a:picLocks noChangeAspect="1"/>
          </p:cNvPicPr>
          <p:nvPr/>
        </p:nvPicPr>
        <p:blipFill>
          <a:blip r:embed="rId5"/>
          <a:stretch>
            <a:fillRect/>
          </a:stretch>
        </p:blipFill>
        <p:spPr>
          <a:xfrm>
            <a:off x="8845037" y="3493648"/>
            <a:ext cx="2337429" cy="3071933"/>
          </a:xfrm>
          <a:prstGeom prst="rect">
            <a:avLst/>
          </a:prstGeom>
        </p:spPr>
      </p:pic>
    </p:spTree>
    <p:extLst>
      <p:ext uri="{BB962C8B-B14F-4D97-AF65-F5344CB8AC3E}">
        <p14:creationId xmlns:p14="http://schemas.microsoft.com/office/powerpoint/2010/main" val="21572433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406768" y="1942626"/>
            <a:ext cx="10152185" cy="2751715"/>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Văn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Tác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phẩm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Thần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khúc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Đôn</a:t>
            </a:r>
            <a:r>
              <a:rPr lang="en-US" sz="4000" b="1" dirty="0">
                <a:effectLst/>
                <a:latin typeface="Times New Roman" panose="02020603050405020304" pitchFamily="18" charset="0"/>
                <a:ea typeface="Times New Roman" panose="02020603050405020304" pitchFamily="18" charset="0"/>
              </a:rPr>
              <a:t> Ki-</a:t>
            </a:r>
            <a:r>
              <a:rPr lang="en-US" sz="4000" b="1" dirty="0" err="1">
                <a:effectLst/>
                <a:latin typeface="Times New Roman" panose="02020603050405020304" pitchFamily="18" charset="0"/>
                <a:ea typeface="Times New Roman" panose="02020603050405020304" pitchFamily="18" charset="0"/>
              </a:rPr>
              <a:t>hô</a:t>
            </a:r>
            <a:r>
              <a:rPr lang="en-US" sz="4000" b="1" dirty="0">
                <a:effectLst/>
                <a:latin typeface="Times New Roman" panose="02020603050405020304" pitchFamily="18" charset="0"/>
                <a:ea typeface="Times New Roman" panose="02020603050405020304" pitchFamily="18" charset="0"/>
              </a:rPr>
              <a:t>-</a:t>
            </a:r>
            <a:r>
              <a:rPr lang="en-US" sz="4000" b="1" dirty="0" err="1">
                <a:effectLst/>
                <a:latin typeface="Times New Roman" panose="02020603050405020304" pitchFamily="18" charset="0"/>
                <a:ea typeface="Times New Roman" panose="02020603050405020304" pitchFamily="18" charset="0"/>
              </a:rPr>
              <a:t>tê</a:t>
            </a:r>
            <a:r>
              <a:rPr lang="en-US"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Vở</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kịch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Hăm-lét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Rô-mê-ô</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Giu</a:t>
            </a:r>
            <a:r>
              <a:rPr lang="en-US" sz="4000" b="1" dirty="0">
                <a:effectLst/>
                <a:latin typeface="Times New Roman" panose="02020603050405020304" pitchFamily="18" charset="0"/>
                <a:ea typeface="Times New Roman" panose="02020603050405020304" pitchFamily="18" charset="0"/>
              </a:rPr>
              <a:t>-li-</a:t>
            </a:r>
            <a:r>
              <a:rPr lang="en-US" sz="4000" b="1" dirty="0" err="1">
                <a:effectLst/>
                <a:latin typeface="Times New Roman" panose="02020603050405020304" pitchFamily="18" charset="0"/>
                <a:ea typeface="Times New Roman" panose="02020603050405020304" pitchFamily="18" charset="0"/>
              </a:rPr>
              <a:t>ét</a:t>
            </a:r>
            <a:r>
              <a:rPr lang="en-US"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72737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96B6F-E820-6A45-AC04-8160DB11DD79}"/>
              </a:ext>
            </a:extLst>
          </p:cNvPr>
          <p:cNvPicPr>
            <a:picLocks noChangeAspect="1"/>
          </p:cNvPicPr>
          <p:nvPr/>
        </p:nvPicPr>
        <p:blipFill>
          <a:blip r:embed="rId3"/>
          <a:stretch>
            <a:fillRect/>
          </a:stretch>
        </p:blipFill>
        <p:spPr>
          <a:xfrm>
            <a:off x="715440" y="744830"/>
            <a:ext cx="4486202" cy="5808370"/>
          </a:xfrm>
          <a:prstGeom prst="rect">
            <a:avLst/>
          </a:prstGeom>
        </p:spPr>
      </p:pic>
      <p:pic>
        <p:nvPicPr>
          <p:cNvPr id="3" name="Picture 2" descr="Dante Alighieri – Wikipedia tiếng Việt">
            <a:extLst>
              <a:ext uri="{FF2B5EF4-FFF2-40B4-BE49-F238E27FC236}">
                <a16:creationId xmlns:a16="http://schemas.microsoft.com/office/drawing/2014/main" id="{A4AAD09B-2ACB-AEC5-08C4-8936809C35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630" y="656492"/>
            <a:ext cx="4724105" cy="5685693"/>
          </a:xfrm>
          <a:prstGeom prst="rect">
            <a:avLst/>
          </a:prstGeom>
          <a:noFill/>
          <a:ln>
            <a:noFill/>
          </a:ln>
        </p:spPr>
      </p:pic>
    </p:spTree>
    <p:extLst>
      <p:ext uri="{BB962C8B-B14F-4D97-AF65-F5344CB8AC3E}">
        <p14:creationId xmlns:p14="http://schemas.microsoft.com/office/powerpoint/2010/main" val="17185133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96520" y="0"/>
            <a:ext cx="8437172" cy="2958502"/>
          </a:xfrm>
          <a:prstGeom prst="rect">
            <a:avLst/>
          </a:prstGeom>
          <a:noFill/>
        </p:spPr>
        <p:txBody>
          <a:bodyPr wrap="square">
            <a:spAutoFit/>
          </a:bodyPr>
          <a:lstStyle/>
          <a:p>
            <a:pPr algn="just" fontAlgn="base">
              <a:lnSpc>
                <a:spcPct val="150000"/>
              </a:lnSpc>
            </a:pPr>
            <a:r>
              <a:rPr lang="en-US" sz="3200" b="1" dirty="0" err="1">
                <a:solidFill>
                  <a:srgbClr val="7030A0"/>
                </a:solidFill>
                <a:effectLst/>
                <a:latin typeface="Times New Roman" panose="02020603050405020304" pitchFamily="18" charset="0"/>
                <a:ea typeface="Times New Roman" panose="02020603050405020304" pitchFamily="18" charset="0"/>
              </a:rPr>
              <a:t>Đan-tê</a:t>
            </a:r>
            <a:r>
              <a:rPr lang="en-VN" sz="3200" b="1" dirty="0">
                <a:solidFill>
                  <a:srgbClr val="7030A0"/>
                </a:solidFill>
                <a:effectLst/>
                <a:latin typeface="Times New Roman" panose="02020603050405020304" pitchFamily="18" charset="0"/>
                <a:ea typeface="Times New Roman" panose="02020603050405020304" pitchFamily="18" charset="0"/>
              </a:rPr>
              <a:t> sinh năm 1265 tại Firenze miền trung nước Ý cha tên Aligiero là một người làm nghề cho vay và đổi tiền, nghề ngân hàng trước khi có hệ thống ngân hàng ra đời, mẹ tên là Bella.</a:t>
            </a:r>
          </a:p>
        </p:txBody>
      </p:sp>
      <p:sp>
        <p:nvSpPr>
          <p:cNvPr id="4" name="TextBox 3">
            <a:extLst>
              <a:ext uri="{FF2B5EF4-FFF2-40B4-BE49-F238E27FC236}">
                <a16:creationId xmlns:a16="http://schemas.microsoft.com/office/drawing/2014/main" id="{A6383AF5-2182-61F5-04BB-1DEDDCB62DA3}"/>
              </a:ext>
            </a:extLst>
          </p:cNvPr>
          <p:cNvSpPr txBox="1"/>
          <p:nvPr/>
        </p:nvSpPr>
        <p:spPr>
          <a:xfrm>
            <a:off x="296520" y="2958502"/>
            <a:ext cx="11508618" cy="3697166"/>
          </a:xfrm>
          <a:prstGeom prst="rect">
            <a:avLst/>
          </a:prstGeom>
          <a:noFill/>
        </p:spPr>
        <p:txBody>
          <a:bodyPr wrap="square">
            <a:spAutoFit/>
          </a:bodyPr>
          <a:lstStyle/>
          <a:p>
            <a:pPr algn="just" fontAlgn="base">
              <a:lnSpc>
                <a:spcPct val="150000"/>
              </a:lnSpc>
            </a:pPr>
            <a:r>
              <a:rPr lang="en-US" sz="3200" b="1" dirty="0" err="1">
                <a:solidFill>
                  <a:srgbClr val="7030A0"/>
                </a:solidFill>
                <a:effectLst/>
                <a:latin typeface="Times New Roman" panose="02020603050405020304" pitchFamily="18" charset="0"/>
                <a:ea typeface="Times New Roman" panose="02020603050405020304" pitchFamily="18" charset="0"/>
              </a:rPr>
              <a:t>Đan-tê</a:t>
            </a:r>
            <a:r>
              <a:rPr lang="en-VN" sz="3200" b="1" dirty="0">
                <a:solidFill>
                  <a:srgbClr val="7030A0"/>
                </a:solidFill>
                <a:effectLst/>
                <a:latin typeface="Times New Roman" panose="02020603050405020304" pitchFamily="18" charset="0"/>
                <a:ea typeface="Times New Roman" panose="02020603050405020304" pitchFamily="18" charset="0"/>
              </a:rPr>
              <a:t> sớm mồ côi mẹ năm 1275, mồ côi cha năm 1281, được anh Francesco và chị Tana cùng cha khác mẹ nuôi dưỡng, một người hảo tâm đã dạy Dante tiếng La tinh và truyền cho Dante niềm say mê văn chương</a:t>
            </a:r>
            <a:r>
              <a:rPr lang="en-US" sz="3200" b="1" dirty="0">
                <a:solidFill>
                  <a:srgbClr val="7030A0"/>
                </a:solidFill>
                <a:effectLst/>
                <a:latin typeface="Times New Roman" panose="02020603050405020304" pitchFamily="18" charset="0"/>
                <a:ea typeface="Times New Roman" panose="02020603050405020304" pitchFamily="18" charset="0"/>
              </a:rPr>
              <a:t>.</a:t>
            </a:r>
            <a:r>
              <a:rPr lang="en-VN" sz="3200" b="1" dirty="0">
                <a:solidFill>
                  <a:srgbClr val="7030A0"/>
                </a:solidFill>
                <a:ea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rPr>
              <a:t>Đan-tê</a:t>
            </a:r>
            <a:r>
              <a:rPr lang="en-US" sz="3200" b="1" dirty="0">
                <a:solidFill>
                  <a:srgbClr val="7030A0"/>
                </a:solidFill>
                <a:effectLst/>
                <a:latin typeface="Times New Roman" panose="02020603050405020304" pitchFamily="18" charset="0"/>
                <a:ea typeface="Times New Roman" panose="02020603050405020304" pitchFamily="18" charset="0"/>
              </a:rPr>
              <a:t> </a:t>
            </a:r>
            <a:r>
              <a:rPr lang="en-VN" sz="3200" b="1" dirty="0">
                <a:solidFill>
                  <a:srgbClr val="7030A0"/>
                </a:solidFill>
                <a:effectLst/>
                <a:latin typeface="Times New Roman" panose="02020603050405020304" pitchFamily="18" charset="0"/>
                <a:ea typeface="Times New Roman" panose="02020603050405020304" pitchFamily="18" charset="0"/>
              </a:rPr>
              <a:t>mất ngày 14 tháng 9 năm 1321 tại Ravenna, một thành phố nằm bờ biển đông bắc Firenze.</a:t>
            </a:r>
          </a:p>
        </p:txBody>
      </p:sp>
      <p:pic>
        <p:nvPicPr>
          <p:cNvPr id="5" name="Picture 4" descr="Dante Alighieri – Wikipedia tiếng Việt">
            <a:extLst>
              <a:ext uri="{FF2B5EF4-FFF2-40B4-BE49-F238E27FC236}">
                <a16:creationId xmlns:a16="http://schemas.microsoft.com/office/drawing/2014/main" id="{2CB1E815-704B-CC38-7091-06E9238D9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2612" y="202332"/>
            <a:ext cx="2622526" cy="2812236"/>
          </a:xfrm>
          <a:prstGeom prst="rect">
            <a:avLst/>
          </a:prstGeom>
          <a:noFill/>
          <a:ln>
            <a:noFill/>
          </a:ln>
        </p:spPr>
      </p:pic>
    </p:spTree>
    <p:extLst>
      <p:ext uri="{BB962C8B-B14F-4D97-AF65-F5344CB8AC3E}">
        <p14:creationId xmlns:p14="http://schemas.microsoft.com/office/powerpoint/2010/main" val="20658732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383AF5-2182-61F5-04BB-1DEDDCB62DA3}"/>
              </a:ext>
            </a:extLst>
          </p:cNvPr>
          <p:cNvSpPr txBox="1"/>
          <p:nvPr/>
        </p:nvSpPr>
        <p:spPr>
          <a:xfrm>
            <a:off x="99647" y="3506246"/>
            <a:ext cx="11992706" cy="2958502"/>
          </a:xfrm>
          <a:prstGeom prst="rect">
            <a:avLst/>
          </a:prstGeom>
          <a:noFill/>
        </p:spPr>
        <p:txBody>
          <a:bodyPr wrap="square">
            <a:spAutoFit/>
          </a:bodyPr>
          <a:lstStyle/>
          <a:p>
            <a:pPr algn="just" fontAlgn="base">
              <a:lnSpc>
                <a:spcPct val="150000"/>
              </a:lnSpc>
            </a:pPr>
            <a:r>
              <a:rPr lang="en-VN" sz="3200" b="1" spc="-10" dirty="0">
                <a:solidFill>
                  <a:srgbClr val="7030A0"/>
                </a:solidFill>
                <a:effectLst/>
                <a:latin typeface="Times New Roman" panose="02020603050405020304" pitchFamily="18" charset="0"/>
                <a:ea typeface="Times New Roman" panose="02020603050405020304" pitchFamily="18" charset="0"/>
              </a:rPr>
              <a:t>Sau đó, làm nhân viên thu mua quân lương. Vì để thiếu tiền quỹ, ba lần ngồi tù. Được tiếp xúc nhiều tầng</a:t>
            </a:r>
            <a:r>
              <a:rPr lang="en-US" sz="3200" b="1" spc="-10" dirty="0">
                <a:solidFill>
                  <a:srgbClr val="7030A0"/>
                </a:solidFill>
                <a:effectLst/>
                <a:latin typeface="Times New Roman" panose="02020603050405020304" pitchFamily="18" charset="0"/>
                <a:ea typeface="Times New Roman" panose="02020603050405020304" pitchFamily="18" charset="0"/>
              </a:rPr>
              <a:t> </a:t>
            </a:r>
            <a:r>
              <a:rPr lang="en-US" sz="3200" b="1" spc="-10" dirty="0" err="1">
                <a:solidFill>
                  <a:srgbClr val="7030A0"/>
                </a:solidFill>
                <a:effectLst/>
                <a:latin typeface="Times New Roman" panose="02020603050405020304" pitchFamily="18" charset="0"/>
                <a:ea typeface="Times New Roman" panose="02020603050405020304" pitchFamily="18" charset="0"/>
              </a:rPr>
              <a:t>lớp</a:t>
            </a:r>
            <a:r>
              <a:rPr lang="en-VN" sz="3200" b="1" spc="-10" dirty="0">
                <a:solidFill>
                  <a:srgbClr val="7030A0"/>
                </a:solidFill>
                <a:effectLst/>
                <a:latin typeface="Times New Roman" panose="02020603050405020304" pitchFamily="18" charset="0"/>
                <a:ea typeface="Times New Roman" panose="02020603050405020304" pitchFamily="18" charset="0"/>
              </a:rPr>
              <a:t> xã hội, sống ở những hải cảng lớn nhất của đế chế, đã mắt thấy tai nghe nhiều chuyện ngang trái, do đó tích luỹ vốn sống cho tiểu thuyết "</a:t>
            </a:r>
            <a:r>
              <a:rPr lang="en-US" sz="3200" b="1" dirty="0" err="1">
                <a:solidFill>
                  <a:srgbClr val="7030A0"/>
                </a:solidFill>
                <a:effectLst/>
                <a:latin typeface="Times New Roman" panose="02020603050405020304" pitchFamily="18" charset="0"/>
                <a:ea typeface="Times New Roman" panose="02020603050405020304" pitchFamily="18" charset="0"/>
              </a:rPr>
              <a:t>Đôn</a:t>
            </a:r>
            <a:r>
              <a:rPr lang="en-US" sz="3200" b="1" dirty="0">
                <a:solidFill>
                  <a:srgbClr val="7030A0"/>
                </a:solidFill>
                <a:effectLst/>
                <a:latin typeface="Times New Roman" panose="02020603050405020304" pitchFamily="18" charset="0"/>
                <a:ea typeface="Times New Roman" panose="02020603050405020304" pitchFamily="18" charset="0"/>
              </a:rPr>
              <a:t> Ki-</a:t>
            </a:r>
            <a:r>
              <a:rPr lang="en-US" sz="3200" b="1" dirty="0" err="1">
                <a:solidFill>
                  <a:srgbClr val="7030A0"/>
                </a:solidFill>
                <a:effectLst/>
                <a:latin typeface="Times New Roman" panose="02020603050405020304" pitchFamily="18" charset="0"/>
                <a:ea typeface="Times New Roman" panose="02020603050405020304" pitchFamily="18" charset="0"/>
              </a:rPr>
              <a:t>hô</a:t>
            </a:r>
            <a:r>
              <a:rPr lang="en-US" sz="3200" b="1" dirty="0">
                <a:solidFill>
                  <a:srgbClr val="7030A0"/>
                </a:solidFill>
                <a:effectLst/>
                <a:latin typeface="Times New Roman" panose="02020603050405020304" pitchFamily="18" charset="0"/>
                <a:ea typeface="Times New Roman" panose="02020603050405020304" pitchFamily="18" charset="0"/>
              </a:rPr>
              <a:t>-</a:t>
            </a:r>
            <a:r>
              <a:rPr lang="en-US" sz="3200" b="1" dirty="0" err="1">
                <a:solidFill>
                  <a:srgbClr val="7030A0"/>
                </a:solidFill>
                <a:effectLst/>
                <a:latin typeface="Times New Roman" panose="02020603050405020304" pitchFamily="18" charset="0"/>
                <a:ea typeface="Times New Roman" panose="02020603050405020304" pitchFamily="18" charset="0"/>
              </a:rPr>
              <a:t>tê</a:t>
            </a:r>
            <a:r>
              <a:rPr lang="en-VN" sz="3200" b="1" spc="-10" dirty="0">
                <a:solidFill>
                  <a:srgbClr val="7030A0"/>
                </a:solidFill>
                <a:effectLst/>
                <a:latin typeface="Times New Roman" panose="02020603050405020304" pitchFamily="18" charset="0"/>
                <a:ea typeface="Times New Roman" panose="02020603050405020304" pitchFamily="18" charset="0"/>
              </a:rPr>
              <a:t>".</a:t>
            </a:r>
            <a:endParaRPr lang="en-VN" sz="3200" b="1" dirty="0">
              <a:solidFill>
                <a:srgbClr val="7030A0"/>
              </a:solidFill>
              <a:effectLst/>
              <a:latin typeface="Times New Roman" panose="02020603050405020304" pitchFamily="18" charset="0"/>
              <a:ea typeface="Times New Roman" panose="02020603050405020304" pitchFamily="18" charset="0"/>
            </a:endParaRPr>
          </a:p>
        </p:txBody>
      </p:sp>
      <p:pic>
        <p:nvPicPr>
          <p:cNvPr id="2" name="Picture 1" descr="Nhà văn Xec - van - tet - Nước ngoài - Phan Thanh Việt - Tài nguyên học  tập-Giải trí tổng hợp">
            <a:extLst>
              <a:ext uri="{FF2B5EF4-FFF2-40B4-BE49-F238E27FC236}">
                <a16:creationId xmlns:a16="http://schemas.microsoft.com/office/drawing/2014/main" id="{3AA6BC5B-9FFD-CED1-9939-97655A6ECA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179" y="202330"/>
            <a:ext cx="2783206" cy="3149423"/>
          </a:xfrm>
          <a:prstGeom prst="rect">
            <a:avLst/>
          </a:prstGeom>
          <a:noFill/>
          <a:ln>
            <a:noFill/>
          </a:ln>
        </p:spPr>
      </p:pic>
      <p:sp>
        <p:nvSpPr>
          <p:cNvPr id="6" name="TextBox 5">
            <a:extLst>
              <a:ext uri="{FF2B5EF4-FFF2-40B4-BE49-F238E27FC236}">
                <a16:creationId xmlns:a16="http://schemas.microsoft.com/office/drawing/2014/main" id="{24E80270-E295-0150-C291-106A75739A29}"/>
              </a:ext>
            </a:extLst>
          </p:cNvPr>
          <p:cNvSpPr txBox="1"/>
          <p:nvPr/>
        </p:nvSpPr>
        <p:spPr>
          <a:xfrm>
            <a:off x="3106615" y="202331"/>
            <a:ext cx="8788864" cy="3137590"/>
          </a:xfrm>
          <a:prstGeom prst="rect">
            <a:avLst/>
          </a:prstGeom>
          <a:noFill/>
        </p:spPr>
        <p:txBody>
          <a:bodyPr wrap="square">
            <a:spAutoFit/>
          </a:bodyPr>
          <a:lstStyle/>
          <a:p>
            <a:pPr algn="just">
              <a:lnSpc>
                <a:spcPct val="150000"/>
              </a:lnSpc>
            </a:pPr>
            <a:r>
              <a:rPr lang="en-VN" sz="3300" b="1" spc="-10" dirty="0">
                <a:solidFill>
                  <a:srgbClr val="7030A0"/>
                </a:solidFill>
                <a:effectLst/>
                <a:latin typeface="Times New Roman" panose="02020603050405020304" pitchFamily="18" charset="0"/>
                <a:ea typeface="Times New Roman" panose="02020603050405020304" pitchFamily="18" charset="0"/>
              </a:rPr>
              <a:t>Về Mađrit, viết tiểu thuyết đồng quê "Galate" (1585), kịch "Numanxi", chan chứa tình yêu nước, và khoảng 30 vở kịch phê phán thói hư tật xấu trong xã hội. </a:t>
            </a:r>
            <a:endParaRPr lang="en-VN" sz="3300" b="1" dirty="0">
              <a:solidFill>
                <a:srgbClr val="7030A0"/>
              </a:solidFill>
            </a:endParaRPr>
          </a:p>
        </p:txBody>
      </p:sp>
    </p:spTree>
    <p:extLst>
      <p:ext uri="{BB962C8B-B14F-4D97-AF65-F5344CB8AC3E}">
        <p14:creationId xmlns:p14="http://schemas.microsoft.com/office/powerpoint/2010/main" val="23482077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96520" y="0"/>
            <a:ext cx="9070218" cy="3471848"/>
          </a:xfrm>
          <a:prstGeom prst="rect">
            <a:avLst/>
          </a:prstGeom>
          <a:noFill/>
        </p:spPr>
        <p:txBody>
          <a:bodyPr wrap="square">
            <a:spAutoFit/>
          </a:bodyPr>
          <a:lstStyle/>
          <a:p>
            <a:pPr algn="just" fontAlgn="base">
              <a:lnSpc>
                <a:spcPct val="150000"/>
              </a:lnSpc>
            </a:pPr>
            <a:r>
              <a:rPr lang="en-US" sz="3000" b="1" dirty="0">
                <a:solidFill>
                  <a:srgbClr val="7030A0"/>
                </a:solidFill>
                <a:effectLst/>
                <a:latin typeface="Times New Roman" panose="02020603050405020304" pitchFamily="18" charset="0"/>
                <a:ea typeface="Times New Roman" panose="02020603050405020304" pitchFamily="18" charset="0"/>
              </a:rPr>
              <a:t>W. </a:t>
            </a:r>
            <a:r>
              <a:rPr lang="en-US" sz="3000" b="1" dirty="0" err="1">
                <a:solidFill>
                  <a:srgbClr val="7030A0"/>
                </a:solidFill>
                <a:effectLst/>
                <a:latin typeface="Times New Roman" panose="02020603050405020304" pitchFamily="18" charset="0"/>
                <a:ea typeface="Times New Roman" panose="02020603050405020304" pitchFamily="18" charset="0"/>
              </a:rPr>
              <a:t>Sếch-xpia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sinh</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năm</a:t>
            </a:r>
            <a:r>
              <a:rPr lang="en-US" sz="3000" b="1" dirty="0">
                <a:solidFill>
                  <a:srgbClr val="7030A0"/>
                </a:solidFill>
                <a:effectLst/>
                <a:latin typeface="Times New Roman" panose="02020603050405020304" pitchFamily="18" charset="0"/>
                <a:ea typeface="Times New Roman" panose="02020603050405020304" pitchFamily="18" charset="0"/>
              </a:rPr>
              <a:t> 1564 </a:t>
            </a:r>
            <a:r>
              <a:rPr lang="en-US" sz="3000" b="1" dirty="0" err="1">
                <a:solidFill>
                  <a:srgbClr val="7030A0"/>
                </a:solidFill>
                <a:effectLst/>
                <a:latin typeface="Times New Roman" panose="02020603050405020304" pitchFamily="18" charset="0"/>
                <a:ea typeface="Times New Roman" panose="02020603050405020304" pitchFamily="18" charset="0"/>
              </a:rPr>
              <a:t>và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mất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năm</a:t>
            </a:r>
            <a:r>
              <a:rPr lang="en-US" sz="3000" b="1" dirty="0">
                <a:solidFill>
                  <a:srgbClr val="7030A0"/>
                </a:solidFill>
                <a:effectLst/>
                <a:latin typeface="Times New Roman" panose="02020603050405020304" pitchFamily="18" charset="0"/>
                <a:ea typeface="Times New Roman" panose="02020603050405020304" pitchFamily="18" charset="0"/>
              </a:rPr>
              <a:t> 1616. </a:t>
            </a:r>
            <a:r>
              <a:rPr lang="en-VN" sz="3000" b="1" dirty="0">
                <a:solidFill>
                  <a:srgbClr val="7030A0"/>
                </a:solidFill>
                <a:effectLst/>
                <a:latin typeface="Times New Roman" panose="02020603050405020304" pitchFamily="18" charset="0"/>
                <a:ea typeface="Times New Roman" panose="02020603050405020304" pitchFamily="18" charset="0"/>
              </a:rPr>
              <a:t>Cha của </a:t>
            </a:r>
            <a:r>
              <a:rPr lang="en-US" sz="3000" b="1" dirty="0">
                <a:solidFill>
                  <a:srgbClr val="7030A0"/>
                </a:solidFill>
                <a:effectLst/>
                <a:latin typeface="Times New Roman" panose="02020603050405020304" pitchFamily="18" charset="0"/>
                <a:ea typeface="Times New Roman" panose="02020603050405020304" pitchFamily="18" charset="0"/>
              </a:rPr>
              <a:t>W. </a:t>
            </a:r>
            <a:r>
              <a:rPr lang="en-US" sz="3000" b="1" dirty="0" err="1">
                <a:solidFill>
                  <a:srgbClr val="7030A0"/>
                </a:solidFill>
                <a:effectLst/>
                <a:latin typeface="Times New Roman" panose="02020603050405020304" pitchFamily="18" charset="0"/>
                <a:ea typeface="Times New Roman" panose="02020603050405020304" pitchFamily="18" charset="0"/>
              </a:rPr>
              <a:t>Sếch-xpia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VN" sz="3000" b="1" dirty="0">
                <a:solidFill>
                  <a:srgbClr val="7030A0"/>
                </a:solidFill>
                <a:effectLst/>
                <a:latin typeface="Times New Roman" panose="02020603050405020304" pitchFamily="18" charset="0"/>
                <a:ea typeface="Times New Roman" panose="02020603050405020304" pitchFamily="18" charset="0"/>
              </a:rPr>
              <a:t>là John Shakespeare, một người thợ làm găng tay và đồng thời là ủy viên hội đồng địa phương đến từ Snitterfield. Mẹ của ông là Mary Arden, bà là con gái của một chủ đất giàu có. </a:t>
            </a:r>
          </a:p>
        </p:txBody>
      </p:sp>
      <p:sp>
        <p:nvSpPr>
          <p:cNvPr id="4" name="TextBox 3">
            <a:extLst>
              <a:ext uri="{FF2B5EF4-FFF2-40B4-BE49-F238E27FC236}">
                <a16:creationId xmlns:a16="http://schemas.microsoft.com/office/drawing/2014/main" id="{A6383AF5-2182-61F5-04BB-1DEDDCB62DA3}"/>
              </a:ext>
            </a:extLst>
          </p:cNvPr>
          <p:cNvSpPr txBox="1"/>
          <p:nvPr/>
        </p:nvSpPr>
        <p:spPr>
          <a:xfrm>
            <a:off x="341691" y="3368567"/>
            <a:ext cx="11508618" cy="3471848"/>
          </a:xfrm>
          <a:prstGeom prst="rect">
            <a:avLst/>
          </a:prstGeom>
          <a:noFill/>
        </p:spPr>
        <p:txBody>
          <a:bodyPr wrap="square">
            <a:spAutoFit/>
          </a:bodyPr>
          <a:lstStyle/>
          <a:p>
            <a:pPr algn="just" fontAlgn="base">
              <a:lnSpc>
                <a:spcPct val="150000"/>
              </a:lnSpc>
            </a:pPr>
            <a:r>
              <a:rPr lang="en-VN" sz="3000" b="1" dirty="0">
                <a:solidFill>
                  <a:srgbClr val="7030A0"/>
                </a:solidFill>
                <a:effectLst/>
                <a:latin typeface="Times New Roman" panose="02020603050405020304" pitchFamily="18" charset="0"/>
                <a:ea typeface="Times New Roman" panose="02020603050405020304" pitchFamily="18" charset="0"/>
              </a:rPr>
              <a:t>Những vở kịch của </a:t>
            </a:r>
            <a:r>
              <a:rPr lang="en-US" sz="3000" b="1" dirty="0">
                <a:solidFill>
                  <a:srgbClr val="7030A0"/>
                </a:solidFill>
                <a:effectLst/>
                <a:latin typeface="Times New Roman" panose="02020603050405020304" pitchFamily="18" charset="0"/>
                <a:ea typeface="Times New Roman" panose="02020603050405020304" pitchFamily="18" charset="0"/>
              </a:rPr>
              <a:t>W. </a:t>
            </a:r>
            <a:r>
              <a:rPr lang="en-US" sz="3000" b="1" dirty="0" err="1">
                <a:solidFill>
                  <a:srgbClr val="7030A0"/>
                </a:solidFill>
                <a:effectLst/>
                <a:latin typeface="Times New Roman" panose="02020603050405020304" pitchFamily="18" charset="0"/>
                <a:ea typeface="Times New Roman" panose="02020603050405020304" pitchFamily="18" charset="0"/>
              </a:rPr>
              <a:t>Sếch-xpia</a:t>
            </a:r>
            <a:r>
              <a:rPr lang="en-VN" sz="3000" b="1" dirty="0">
                <a:solidFill>
                  <a:srgbClr val="7030A0"/>
                </a:solidFill>
                <a:effectLst/>
                <a:latin typeface="Times New Roman" panose="02020603050405020304" pitchFamily="18" charset="0"/>
                <a:ea typeface="Times New Roman" panose="02020603050405020304" pitchFamily="18" charset="0"/>
              </a:rPr>
              <a:t> đã đem đến làn gió mới cho nước Anh thời bấy giờ. Ngôn từ dễ hiểu, đời thường, bình dị, kết hợp với các phương thức nghệ thuật như ẩn dụ để nhằm biểu đạt lên những quan điểm, nhận thức của bản thân qua các câu chuyện, tình huống, nhân vật. </a:t>
            </a:r>
          </a:p>
        </p:txBody>
      </p:sp>
      <p:pic>
        <p:nvPicPr>
          <p:cNvPr id="2" name="Picture 1" descr="Tác giả: William Shakespeare | ebook KOMO">
            <a:extLst>
              <a:ext uri="{FF2B5EF4-FFF2-40B4-BE49-F238E27FC236}">
                <a16:creationId xmlns:a16="http://schemas.microsoft.com/office/drawing/2014/main" id="{13A6C9BF-8F12-8EE2-7299-790D186FD7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3442" y="96825"/>
            <a:ext cx="2331696" cy="3134618"/>
          </a:xfrm>
          <a:prstGeom prst="rect">
            <a:avLst/>
          </a:prstGeom>
          <a:noFill/>
          <a:ln>
            <a:noFill/>
          </a:ln>
        </p:spPr>
      </p:pic>
    </p:spTree>
    <p:extLst>
      <p:ext uri="{BB962C8B-B14F-4D97-AF65-F5344CB8AC3E}">
        <p14:creationId xmlns:p14="http://schemas.microsoft.com/office/powerpoint/2010/main" val="9546437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D9E1B41-2FBD-CADF-05A8-B059A41AA4DE}"/>
              </a:ext>
            </a:extLst>
          </p:cNvPr>
          <p:cNvSpPr>
            <a:spLocks noChangeArrowheads="1"/>
          </p:cNvSpPr>
          <p:nvPr/>
        </p:nvSpPr>
        <p:spPr bwMode="auto">
          <a:xfrm>
            <a:off x="577361" y="335845"/>
            <a:ext cx="11037277"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sz="3600" b="1" dirty="0" err="1">
                <a:solidFill>
                  <a:srgbClr val="7030A0"/>
                </a:solidFill>
              </a:rPr>
              <a:t>Vào</a:t>
            </a:r>
            <a:r>
              <a:rPr lang="en-US" sz="3600" b="1" dirty="0">
                <a:solidFill>
                  <a:srgbClr val="7030A0"/>
                </a:solidFill>
              </a:rPr>
              <a:t> </a:t>
            </a:r>
            <a:r>
              <a:rPr lang="en-US" sz="3600" b="1" dirty="0" err="1">
                <a:solidFill>
                  <a:srgbClr val="7030A0"/>
                </a:solidFill>
              </a:rPr>
              <a:t>đầu</a:t>
            </a:r>
            <a:r>
              <a:rPr lang="en-US" sz="3600" b="1" dirty="0">
                <a:solidFill>
                  <a:srgbClr val="7030A0"/>
                </a:solidFill>
              </a:rPr>
              <a:t> </a:t>
            </a:r>
            <a:r>
              <a:rPr lang="en-US" sz="3600" b="1" dirty="0" err="1">
                <a:solidFill>
                  <a:srgbClr val="7030A0"/>
                </a:solidFill>
              </a:rPr>
              <a:t>những</a:t>
            </a:r>
            <a:r>
              <a:rPr lang="en-US" sz="3600" b="1" dirty="0">
                <a:solidFill>
                  <a:srgbClr val="7030A0"/>
                </a:solidFill>
              </a:rPr>
              <a:t> </a:t>
            </a:r>
            <a:r>
              <a:rPr lang="en-US" sz="3600" b="1" dirty="0" err="1">
                <a:solidFill>
                  <a:srgbClr val="7030A0"/>
                </a:solidFill>
              </a:rPr>
              <a:t>năm</a:t>
            </a:r>
            <a:r>
              <a:rPr lang="en-US" sz="3600" b="1" dirty="0">
                <a:solidFill>
                  <a:srgbClr val="7030A0"/>
                </a:solidFill>
              </a:rPr>
              <a:t> 1600, </a:t>
            </a:r>
            <a:r>
              <a:rPr lang="en-US" sz="3600" b="1" dirty="0" err="1">
                <a:solidFill>
                  <a:srgbClr val="7030A0"/>
                </a:solidFill>
              </a:rPr>
              <a:t>nhà</a:t>
            </a:r>
            <a:r>
              <a:rPr lang="en-US" sz="3600" b="1" dirty="0">
                <a:solidFill>
                  <a:srgbClr val="7030A0"/>
                </a:solidFill>
              </a:rPr>
              <a:t> </a:t>
            </a:r>
            <a:r>
              <a:rPr lang="en-US" sz="3600" b="1" dirty="0" err="1">
                <a:solidFill>
                  <a:srgbClr val="7030A0"/>
                </a:solidFill>
              </a:rPr>
              <a:t>văn</a:t>
            </a:r>
            <a:r>
              <a:rPr lang="en-US" sz="3600" b="1" dirty="0">
                <a:solidFill>
                  <a:srgbClr val="7030A0"/>
                </a:solidFill>
              </a:rPr>
              <a:t> </a:t>
            </a:r>
            <a:r>
              <a:rPr lang="en-US" sz="3600" b="1" dirty="0" err="1">
                <a:solidFill>
                  <a:srgbClr val="7030A0"/>
                </a:solidFill>
              </a:rPr>
              <a:t>Tây</a:t>
            </a:r>
            <a:r>
              <a:rPr lang="en-US" sz="3600" b="1" dirty="0">
                <a:solidFill>
                  <a:srgbClr val="7030A0"/>
                </a:solidFill>
              </a:rPr>
              <a:t> Ban </a:t>
            </a:r>
            <a:r>
              <a:rPr lang="en-US" sz="3600" b="1" dirty="0" err="1">
                <a:solidFill>
                  <a:srgbClr val="7030A0"/>
                </a:solidFill>
              </a:rPr>
              <a:t>Nha</a:t>
            </a:r>
            <a:r>
              <a:rPr lang="en-US" sz="3600" b="1" dirty="0">
                <a:solidFill>
                  <a:srgbClr val="7030A0"/>
                </a:solidFill>
              </a:rPr>
              <a:t> M. </a:t>
            </a:r>
            <a:r>
              <a:rPr lang="en-US" sz="3600" b="1" dirty="0" err="1">
                <a:solidFill>
                  <a:srgbClr val="7030A0"/>
                </a:solidFill>
              </a:rPr>
              <a:t>Xéc</a:t>
            </a:r>
            <a:r>
              <a:rPr lang="en-US" sz="3600" b="1" dirty="0">
                <a:solidFill>
                  <a:srgbClr val="7030A0"/>
                </a:solidFill>
              </a:rPr>
              <a:t> - van – </a:t>
            </a:r>
            <a:r>
              <a:rPr lang="en-US" sz="3600" b="1" dirty="0" err="1">
                <a:solidFill>
                  <a:srgbClr val="7030A0"/>
                </a:solidFill>
              </a:rPr>
              <a:t>téc</a:t>
            </a:r>
            <a:r>
              <a:rPr lang="en-US" sz="3600" b="1" dirty="0">
                <a:solidFill>
                  <a:srgbClr val="7030A0"/>
                </a:solidFill>
              </a:rPr>
              <a:t> </a:t>
            </a:r>
            <a:r>
              <a:rPr lang="en-US" sz="3600" b="1" dirty="0" err="1">
                <a:solidFill>
                  <a:srgbClr val="7030A0"/>
                </a:solidFill>
              </a:rPr>
              <a:t>cho</a:t>
            </a:r>
            <a:r>
              <a:rPr lang="en-US" sz="3600" b="1" dirty="0">
                <a:solidFill>
                  <a:srgbClr val="7030A0"/>
                </a:solidFill>
              </a:rPr>
              <a:t> </a:t>
            </a:r>
            <a:r>
              <a:rPr lang="en-US" sz="3600" b="1" dirty="0" err="1">
                <a:solidFill>
                  <a:srgbClr val="7030A0"/>
                </a:solidFill>
              </a:rPr>
              <a:t>ra</a:t>
            </a:r>
            <a:r>
              <a:rPr lang="en-US" sz="3600" b="1" dirty="0">
                <a:solidFill>
                  <a:srgbClr val="7030A0"/>
                </a:solidFill>
              </a:rPr>
              <a:t> </a:t>
            </a:r>
            <a:r>
              <a:rPr lang="en-US" sz="3600" b="1" dirty="0" err="1">
                <a:solidFill>
                  <a:srgbClr val="7030A0"/>
                </a:solidFill>
              </a:rPr>
              <a:t>đời</a:t>
            </a:r>
            <a:r>
              <a:rPr lang="en-US" sz="3600" b="1" dirty="0">
                <a:solidFill>
                  <a:srgbClr val="7030A0"/>
                </a:solidFill>
              </a:rPr>
              <a:t> </a:t>
            </a:r>
            <a:r>
              <a:rPr lang="en-US" sz="3600" b="1" dirty="0" err="1">
                <a:solidFill>
                  <a:srgbClr val="7030A0"/>
                </a:solidFill>
              </a:rPr>
              <a:t>tiểu</a:t>
            </a:r>
            <a:r>
              <a:rPr lang="en-US" sz="3600" b="1" dirty="0">
                <a:solidFill>
                  <a:srgbClr val="7030A0"/>
                </a:solidFill>
              </a:rPr>
              <a:t> </a:t>
            </a:r>
            <a:r>
              <a:rPr lang="en-US" sz="3600" b="1" dirty="0" err="1">
                <a:solidFill>
                  <a:srgbClr val="7030A0"/>
                </a:solidFill>
              </a:rPr>
              <a:t>thuyết</a:t>
            </a:r>
            <a:r>
              <a:rPr lang="en-US" sz="3600" b="1" dirty="0">
                <a:solidFill>
                  <a:srgbClr val="7030A0"/>
                </a:solidFill>
              </a:rPr>
              <a:t> </a:t>
            </a:r>
            <a:r>
              <a:rPr lang="en-US" sz="3600" b="1" dirty="0" err="1">
                <a:solidFill>
                  <a:srgbClr val="7030A0"/>
                </a:solidFill>
              </a:rPr>
              <a:t>Đôn</a:t>
            </a:r>
            <a:r>
              <a:rPr lang="en-US" sz="3600" b="1" dirty="0">
                <a:solidFill>
                  <a:srgbClr val="7030A0"/>
                </a:solidFill>
              </a:rPr>
              <a:t> Ki-</a:t>
            </a:r>
            <a:r>
              <a:rPr lang="en-US" sz="3600" b="1" dirty="0" err="1">
                <a:solidFill>
                  <a:srgbClr val="7030A0"/>
                </a:solidFill>
              </a:rPr>
              <a:t>hô</a:t>
            </a:r>
            <a:r>
              <a:rPr lang="en-US" sz="3600" b="1" dirty="0">
                <a:solidFill>
                  <a:srgbClr val="7030A0"/>
                </a:solidFill>
              </a:rPr>
              <a:t>-</a:t>
            </a:r>
            <a:r>
              <a:rPr lang="en-US" sz="3600" b="1" dirty="0" err="1">
                <a:solidFill>
                  <a:srgbClr val="7030A0"/>
                </a:solidFill>
              </a:rPr>
              <a:t>tê</a:t>
            </a:r>
            <a:r>
              <a:rPr lang="en-US" sz="3600" b="1" dirty="0">
                <a:solidFill>
                  <a:srgbClr val="7030A0"/>
                </a:solidFill>
              </a:rPr>
              <a:t>. </a:t>
            </a:r>
            <a:r>
              <a:rPr lang="en-US" sz="3600" b="1" dirty="0" err="1">
                <a:solidFill>
                  <a:srgbClr val="7030A0"/>
                </a:solidFill>
              </a:rPr>
              <a:t>Đó</a:t>
            </a:r>
            <a:r>
              <a:rPr lang="en-US" sz="3600" b="1" dirty="0">
                <a:solidFill>
                  <a:srgbClr val="7030A0"/>
                </a:solidFill>
              </a:rPr>
              <a:t> </a:t>
            </a:r>
            <a:r>
              <a:rPr lang="en-US" sz="3600" b="1" dirty="0" err="1">
                <a:solidFill>
                  <a:srgbClr val="7030A0"/>
                </a:solidFill>
              </a:rPr>
              <a:t>là</a:t>
            </a:r>
            <a:r>
              <a:rPr lang="en-US" sz="3600" b="1" dirty="0">
                <a:solidFill>
                  <a:srgbClr val="7030A0"/>
                </a:solidFill>
              </a:rPr>
              <a:t> </a:t>
            </a:r>
            <a:r>
              <a:rPr lang="en-US" sz="3600" b="1" dirty="0" err="1">
                <a:solidFill>
                  <a:srgbClr val="7030A0"/>
                </a:solidFill>
              </a:rPr>
              <a:t>câu</a:t>
            </a:r>
            <a:r>
              <a:rPr lang="en-US" sz="3600" b="1" dirty="0">
                <a:solidFill>
                  <a:srgbClr val="7030A0"/>
                </a:solidFill>
              </a:rPr>
              <a:t> </a:t>
            </a:r>
            <a:r>
              <a:rPr lang="en-US" sz="3600" b="1" dirty="0" err="1">
                <a:solidFill>
                  <a:srgbClr val="7030A0"/>
                </a:solidFill>
              </a:rPr>
              <a:t>chuyện</a:t>
            </a:r>
            <a:r>
              <a:rPr lang="en-US" sz="3600" b="1" dirty="0">
                <a:solidFill>
                  <a:srgbClr val="7030A0"/>
                </a:solidFill>
              </a:rPr>
              <a:t> </a:t>
            </a:r>
            <a:r>
              <a:rPr lang="en-US" sz="3600" b="1" dirty="0" err="1">
                <a:solidFill>
                  <a:srgbClr val="7030A0"/>
                </a:solidFill>
              </a:rPr>
              <a:t>về</a:t>
            </a:r>
            <a:r>
              <a:rPr lang="en-US" sz="3600" b="1" dirty="0">
                <a:solidFill>
                  <a:srgbClr val="7030A0"/>
                </a:solidFill>
              </a:rPr>
              <a:t> </a:t>
            </a:r>
            <a:r>
              <a:rPr lang="en-US" sz="3600" b="1" dirty="0" err="1">
                <a:solidFill>
                  <a:srgbClr val="7030A0"/>
                </a:solidFill>
              </a:rPr>
              <a:t>một</a:t>
            </a:r>
            <a:r>
              <a:rPr lang="en-US" sz="3600" b="1" dirty="0">
                <a:solidFill>
                  <a:srgbClr val="7030A0"/>
                </a:solidFill>
              </a:rPr>
              <a:t> </a:t>
            </a:r>
            <a:r>
              <a:rPr lang="en-US" sz="3600" b="1" dirty="0" err="1">
                <a:solidFill>
                  <a:srgbClr val="7030A0"/>
                </a:solidFill>
              </a:rPr>
              <a:t>quý</a:t>
            </a:r>
            <a:r>
              <a:rPr lang="en-US" sz="3600" b="1" dirty="0">
                <a:solidFill>
                  <a:srgbClr val="7030A0"/>
                </a:solidFill>
              </a:rPr>
              <a:t> </a:t>
            </a:r>
            <a:r>
              <a:rPr lang="en-US" sz="3600" b="1" dirty="0" err="1">
                <a:solidFill>
                  <a:srgbClr val="7030A0"/>
                </a:solidFill>
              </a:rPr>
              <a:t>tộc</a:t>
            </a:r>
            <a:r>
              <a:rPr lang="en-US" sz="3600" b="1" dirty="0">
                <a:solidFill>
                  <a:srgbClr val="7030A0"/>
                </a:solidFill>
              </a:rPr>
              <a:t> </a:t>
            </a:r>
            <a:r>
              <a:rPr lang="en-US" sz="3600" b="1" dirty="0" err="1">
                <a:solidFill>
                  <a:srgbClr val="7030A0"/>
                </a:solidFill>
              </a:rPr>
              <a:t>Tây</a:t>
            </a:r>
            <a:r>
              <a:rPr lang="en-US" sz="3600" b="1" dirty="0">
                <a:solidFill>
                  <a:srgbClr val="7030A0"/>
                </a:solidFill>
              </a:rPr>
              <a:t> Ban </a:t>
            </a:r>
            <a:r>
              <a:rPr lang="en-US" sz="3600" b="1" dirty="0" err="1">
                <a:solidFill>
                  <a:srgbClr val="7030A0"/>
                </a:solidFill>
              </a:rPr>
              <a:t>Nha</a:t>
            </a:r>
            <a:r>
              <a:rPr lang="en-US" sz="3600" b="1" dirty="0">
                <a:solidFill>
                  <a:srgbClr val="7030A0"/>
                </a:solidFill>
              </a:rPr>
              <a:t> </a:t>
            </a:r>
            <a:r>
              <a:rPr lang="en-US" sz="3600" b="1" dirty="0" err="1">
                <a:solidFill>
                  <a:srgbClr val="7030A0"/>
                </a:solidFill>
              </a:rPr>
              <a:t>sa</a:t>
            </a:r>
            <a:r>
              <a:rPr lang="en-US" sz="3600" b="1" dirty="0">
                <a:solidFill>
                  <a:srgbClr val="7030A0"/>
                </a:solidFill>
              </a:rPr>
              <a:t> </a:t>
            </a:r>
            <a:r>
              <a:rPr lang="en-US" sz="3600" b="1" dirty="0" err="1">
                <a:solidFill>
                  <a:srgbClr val="7030A0"/>
                </a:solidFill>
              </a:rPr>
              <a:t>sút</a:t>
            </a:r>
            <a:r>
              <a:rPr lang="en-US" sz="3600" b="1" dirty="0">
                <a:solidFill>
                  <a:srgbClr val="7030A0"/>
                </a:solidFill>
              </a:rPr>
              <a:t>, </a:t>
            </a:r>
            <a:r>
              <a:rPr lang="en-US" sz="3600" b="1" dirty="0" err="1">
                <a:solidFill>
                  <a:srgbClr val="7030A0"/>
                </a:solidFill>
              </a:rPr>
              <a:t>bị</a:t>
            </a:r>
            <a:r>
              <a:rPr lang="en-US" sz="3600" b="1" dirty="0">
                <a:solidFill>
                  <a:srgbClr val="7030A0"/>
                </a:solidFill>
              </a:rPr>
              <a:t> </a:t>
            </a:r>
            <a:r>
              <a:rPr lang="en-US" sz="3600" b="1" dirty="0" err="1">
                <a:solidFill>
                  <a:srgbClr val="7030A0"/>
                </a:solidFill>
              </a:rPr>
              <a:t>mắc</a:t>
            </a:r>
            <a:r>
              <a:rPr lang="en-US" sz="3600" b="1" dirty="0">
                <a:solidFill>
                  <a:srgbClr val="7030A0"/>
                </a:solidFill>
              </a:rPr>
              <a:t> </a:t>
            </a:r>
            <a:r>
              <a:rPr lang="en-US" sz="3600" b="1" dirty="0" err="1">
                <a:solidFill>
                  <a:srgbClr val="7030A0"/>
                </a:solidFill>
              </a:rPr>
              <a:t>kẹt</a:t>
            </a:r>
            <a:r>
              <a:rPr lang="en-US" sz="3600" b="1" dirty="0">
                <a:solidFill>
                  <a:srgbClr val="7030A0"/>
                </a:solidFill>
              </a:rPr>
              <a:t> </a:t>
            </a:r>
            <a:r>
              <a:rPr lang="en-US" sz="3600" b="1" dirty="0" err="1">
                <a:solidFill>
                  <a:srgbClr val="7030A0"/>
                </a:solidFill>
              </a:rPr>
              <a:t>trong</a:t>
            </a:r>
            <a:r>
              <a:rPr lang="en-US" sz="3600" b="1" dirty="0">
                <a:solidFill>
                  <a:srgbClr val="7030A0"/>
                </a:solidFill>
              </a:rPr>
              <a:t> </a:t>
            </a:r>
            <a:r>
              <a:rPr lang="en-US" sz="3600" b="1" dirty="0" err="1">
                <a:solidFill>
                  <a:srgbClr val="7030A0"/>
                </a:solidFill>
              </a:rPr>
              <a:t>những</a:t>
            </a:r>
            <a:r>
              <a:rPr lang="en-US" sz="3600" b="1" dirty="0">
                <a:solidFill>
                  <a:srgbClr val="7030A0"/>
                </a:solidFill>
              </a:rPr>
              <a:t> </a:t>
            </a:r>
            <a:r>
              <a:rPr lang="en-US" sz="3600" b="1" dirty="0" err="1">
                <a:solidFill>
                  <a:srgbClr val="7030A0"/>
                </a:solidFill>
              </a:rPr>
              <a:t>huyền</a:t>
            </a:r>
            <a:r>
              <a:rPr lang="en-US" sz="3600" b="1" dirty="0">
                <a:solidFill>
                  <a:srgbClr val="7030A0"/>
                </a:solidFill>
              </a:rPr>
              <a:t> </a:t>
            </a:r>
            <a:r>
              <a:rPr lang="en-US" sz="3600" b="1" dirty="0" err="1">
                <a:solidFill>
                  <a:srgbClr val="7030A0"/>
                </a:solidFill>
              </a:rPr>
              <a:t>thoại</a:t>
            </a:r>
            <a:r>
              <a:rPr lang="en-US" sz="3600" b="1" dirty="0">
                <a:solidFill>
                  <a:srgbClr val="7030A0"/>
                </a:solidFill>
              </a:rPr>
              <a:t> </a:t>
            </a:r>
            <a:r>
              <a:rPr lang="en-US" sz="3600" b="1" dirty="0" err="1">
                <a:solidFill>
                  <a:srgbClr val="7030A0"/>
                </a:solidFill>
              </a:rPr>
              <a:t>của</a:t>
            </a:r>
            <a:r>
              <a:rPr lang="en-US" sz="3600" b="1" dirty="0">
                <a:solidFill>
                  <a:srgbClr val="7030A0"/>
                </a:solidFill>
              </a:rPr>
              <a:t> </a:t>
            </a:r>
            <a:r>
              <a:rPr lang="en-US" sz="3600" b="1" dirty="0" err="1">
                <a:solidFill>
                  <a:srgbClr val="7030A0"/>
                </a:solidFill>
              </a:rPr>
              <a:t>quá</a:t>
            </a:r>
            <a:r>
              <a:rPr lang="en-US" sz="3600" b="1" dirty="0">
                <a:solidFill>
                  <a:srgbClr val="7030A0"/>
                </a:solidFill>
              </a:rPr>
              <a:t> </a:t>
            </a:r>
            <a:r>
              <a:rPr lang="en-US" sz="3600" b="1" dirty="0" err="1">
                <a:solidFill>
                  <a:srgbClr val="7030A0"/>
                </a:solidFill>
              </a:rPr>
              <a:t>khứ</a:t>
            </a:r>
            <a:r>
              <a:rPr lang="en-US" sz="3600" b="1" dirty="0">
                <a:solidFill>
                  <a:srgbClr val="7030A0"/>
                </a:solidFill>
              </a:rPr>
              <a:t> </a:t>
            </a:r>
            <a:r>
              <a:rPr lang="en-US" sz="3600" b="1" dirty="0" err="1">
                <a:solidFill>
                  <a:srgbClr val="7030A0"/>
                </a:solidFill>
              </a:rPr>
              <a:t>thời</a:t>
            </a:r>
            <a:r>
              <a:rPr lang="en-US" sz="3600" b="1" dirty="0">
                <a:solidFill>
                  <a:srgbClr val="7030A0"/>
                </a:solidFill>
              </a:rPr>
              <a:t> </a:t>
            </a:r>
            <a:r>
              <a:rPr lang="en-US" sz="3600" b="1" dirty="0" err="1">
                <a:solidFill>
                  <a:srgbClr val="7030A0"/>
                </a:solidFill>
              </a:rPr>
              <a:t>trung</a:t>
            </a:r>
            <a:r>
              <a:rPr lang="en-US" sz="3600" b="1" dirty="0">
                <a:solidFill>
                  <a:srgbClr val="7030A0"/>
                </a:solidFill>
              </a:rPr>
              <a:t> </a:t>
            </a:r>
            <a:r>
              <a:rPr lang="en-US" sz="3600" b="1" dirty="0" err="1">
                <a:solidFill>
                  <a:srgbClr val="7030A0"/>
                </a:solidFill>
              </a:rPr>
              <a:t>cổ</a:t>
            </a:r>
            <a:r>
              <a:rPr lang="en-US" sz="3600" b="1" dirty="0">
                <a:solidFill>
                  <a:srgbClr val="7030A0"/>
                </a:solidFill>
              </a:rPr>
              <a:t>. </a:t>
            </a:r>
            <a:r>
              <a:rPr lang="en-US" sz="3600" b="1" dirty="0" err="1">
                <a:solidFill>
                  <a:srgbClr val="7030A0"/>
                </a:solidFill>
              </a:rPr>
              <a:t>Câu</a:t>
            </a:r>
            <a:r>
              <a:rPr lang="en-US" sz="3600" b="1" dirty="0">
                <a:solidFill>
                  <a:srgbClr val="7030A0"/>
                </a:solidFill>
              </a:rPr>
              <a:t> </a:t>
            </a:r>
            <a:r>
              <a:rPr lang="en-US" sz="3600" b="1" dirty="0" err="1">
                <a:solidFill>
                  <a:srgbClr val="7030A0"/>
                </a:solidFill>
              </a:rPr>
              <a:t>chuyện</a:t>
            </a:r>
            <a:r>
              <a:rPr lang="en-US" sz="3600" b="1" dirty="0">
                <a:solidFill>
                  <a:srgbClr val="7030A0"/>
                </a:solidFill>
              </a:rPr>
              <a:t> </a:t>
            </a:r>
            <a:r>
              <a:rPr lang="en-US" sz="3600" b="1" dirty="0" err="1">
                <a:solidFill>
                  <a:srgbClr val="7030A0"/>
                </a:solidFill>
              </a:rPr>
              <a:t>hài</a:t>
            </a:r>
            <a:r>
              <a:rPr lang="en-US" sz="3600" b="1" dirty="0">
                <a:solidFill>
                  <a:srgbClr val="7030A0"/>
                </a:solidFill>
              </a:rPr>
              <a:t> </a:t>
            </a:r>
            <a:r>
              <a:rPr lang="en-US" sz="3600" b="1" dirty="0" err="1">
                <a:solidFill>
                  <a:srgbClr val="7030A0"/>
                </a:solidFill>
              </a:rPr>
              <a:t>hước</a:t>
            </a:r>
            <a:r>
              <a:rPr lang="en-US" sz="3600" b="1" dirty="0">
                <a:solidFill>
                  <a:srgbClr val="7030A0"/>
                </a:solidFill>
              </a:rPr>
              <a:t> </a:t>
            </a:r>
            <a:r>
              <a:rPr lang="en-US" sz="3600" b="1" dirty="0" err="1">
                <a:solidFill>
                  <a:srgbClr val="7030A0"/>
                </a:solidFill>
              </a:rPr>
              <a:t>của</a:t>
            </a:r>
            <a:r>
              <a:rPr lang="en-US" sz="3600" b="1" dirty="0">
                <a:solidFill>
                  <a:srgbClr val="7030A0"/>
                </a:solidFill>
              </a:rPr>
              <a:t> M. </a:t>
            </a:r>
            <a:r>
              <a:rPr lang="en-US" sz="3600" b="1" dirty="0" err="1">
                <a:solidFill>
                  <a:srgbClr val="7030A0"/>
                </a:solidFill>
              </a:rPr>
              <a:t>Xéc</a:t>
            </a:r>
            <a:r>
              <a:rPr lang="en-US" sz="3600" b="1" dirty="0">
                <a:solidFill>
                  <a:srgbClr val="7030A0"/>
                </a:solidFill>
              </a:rPr>
              <a:t> - van – </a:t>
            </a:r>
            <a:r>
              <a:rPr lang="en-US" sz="3600" b="1" dirty="0" err="1">
                <a:solidFill>
                  <a:srgbClr val="7030A0"/>
                </a:solidFill>
              </a:rPr>
              <a:t>téc</a:t>
            </a:r>
            <a:r>
              <a:rPr lang="en-US" sz="3600" b="1" dirty="0">
                <a:solidFill>
                  <a:srgbClr val="7030A0"/>
                </a:solidFill>
              </a:rPr>
              <a:t> </a:t>
            </a:r>
            <a:r>
              <a:rPr lang="en-US" sz="3600" b="1" dirty="0" err="1">
                <a:solidFill>
                  <a:srgbClr val="7030A0"/>
                </a:solidFill>
              </a:rPr>
              <a:t>phản</a:t>
            </a:r>
            <a:r>
              <a:rPr lang="en-US" sz="3600" b="1" dirty="0">
                <a:solidFill>
                  <a:srgbClr val="7030A0"/>
                </a:solidFill>
              </a:rPr>
              <a:t> </a:t>
            </a:r>
            <a:r>
              <a:rPr lang="en-US" sz="3600" b="1" dirty="0" err="1">
                <a:solidFill>
                  <a:srgbClr val="7030A0"/>
                </a:solidFill>
              </a:rPr>
              <a:t>ánh</a:t>
            </a:r>
            <a:r>
              <a:rPr lang="en-US" sz="3600" b="1" dirty="0">
                <a:solidFill>
                  <a:srgbClr val="7030A0"/>
                </a:solidFill>
              </a:rPr>
              <a:t> </a:t>
            </a:r>
            <a:r>
              <a:rPr lang="en-US" sz="3600" b="1" dirty="0" err="1">
                <a:solidFill>
                  <a:srgbClr val="7030A0"/>
                </a:solidFill>
              </a:rPr>
              <a:t>một</a:t>
            </a:r>
            <a:r>
              <a:rPr lang="en-US" sz="3600" b="1" dirty="0">
                <a:solidFill>
                  <a:srgbClr val="7030A0"/>
                </a:solidFill>
              </a:rPr>
              <a:t> </a:t>
            </a:r>
            <a:r>
              <a:rPr lang="en-US" sz="3600" b="1" dirty="0" err="1">
                <a:solidFill>
                  <a:srgbClr val="7030A0"/>
                </a:solidFill>
              </a:rPr>
              <a:t>thế</a:t>
            </a:r>
            <a:r>
              <a:rPr lang="en-US" sz="3600" b="1" dirty="0">
                <a:solidFill>
                  <a:srgbClr val="7030A0"/>
                </a:solidFill>
              </a:rPr>
              <a:t> </a:t>
            </a:r>
            <a:r>
              <a:rPr lang="en-US" sz="3600" b="1" dirty="0" err="1">
                <a:solidFill>
                  <a:srgbClr val="7030A0"/>
                </a:solidFill>
              </a:rPr>
              <a:t>giới</a:t>
            </a:r>
            <a:r>
              <a:rPr lang="en-US" sz="3600" b="1" dirty="0">
                <a:solidFill>
                  <a:srgbClr val="7030A0"/>
                </a:solidFill>
              </a:rPr>
              <a:t> </a:t>
            </a:r>
            <a:r>
              <a:rPr lang="en-US" sz="3600" b="1" dirty="0" err="1">
                <a:solidFill>
                  <a:srgbClr val="7030A0"/>
                </a:solidFill>
              </a:rPr>
              <a:t>mới</a:t>
            </a:r>
            <a:r>
              <a:rPr lang="en-US" sz="3600" b="1" dirty="0">
                <a:solidFill>
                  <a:srgbClr val="7030A0"/>
                </a:solidFill>
              </a:rPr>
              <a:t> </a:t>
            </a:r>
            <a:r>
              <a:rPr lang="en-US" sz="3600" b="1" dirty="0" err="1">
                <a:solidFill>
                  <a:srgbClr val="7030A0"/>
                </a:solidFill>
              </a:rPr>
              <a:t>đang</a:t>
            </a:r>
            <a:r>
              <a:rPr lang="en-US" sz="3600" b="1" dirty="0">
                <a:solidFill>
                  <a:srgbClr val="7030A0"/>
                </a:solidFill>
              </a:rPr>
              <a:t> </a:t>
            </a:r>
            <a:r>
              <a:rPr lang="en-US" sz="3600" b="1" dirty="0" err="1">
                <a:solidFill>
                  <a:srgbClr val="7030A0"/>
                </a:solidFill>
              </a:rPr>
              <a:t>từ</a:t>
            </a:r>
            <a:r>
              <a:rPr lang="en-US" sz="3600" b="1" dirty="0">
                <a:solidFill>
                  <a:srgbClr val="7030A0"/>
                </a:solidFill>
              </a:rPr>
              <a:t> </a:t>
            </a:r>
            <a:r>
              <a:rPr lang="en-US" sz="3600" b="1" dirty="0" err="1">
                <a:solidFill>
                  <a:srgbClr val="7030A0"/>
                </a:solidFill>
              </a:rPr>
              <a:t>chối</a:t>
            </a:r>
            <a:r>
              <a:rPr lang="en-US" sz="3600" b="1" dirty="0">
                <a:solidFill>
                  <a:srgbClr val="7030A0"/>
                </a:solidFill>
              </a:rPr>
              <a:t> </a:t>
            </a:r>
            <a:r>
              <a:rPr lang="en-US" sz="3600" b="1" dirty="0" err="1">
                <a:solidFill>
                  <a:srgbClr val="7030A0"/>
                </a:solidFill>
              </a:rPr>
              <a:t>những</a:t>
            </a:r>
            <a:r>
              <a:rPr lang="en-US" sz="3600" b="1" dirty="0">
                <a:solidFill>
                  <a:srgbClr val="7030A0"/>
                </a:solidFill>
              </a:rPr>
              <a:t> </a:t>
            </a:r>
            <a:r>
              <a:rPr lang="en-US" sz="3600" b="1" dirty="0" err="1">
                <a:solidFill>
                  <a:srgbClr val="7030A0"/>
                </a:solidFill>
              </a:rPr>
              <a:t>yếu</a:t>
            </a:r>
            <a:r>
              <a:rPr lang="en-US" sz="3600" b="1" dirty="0">
                <a:solidFill>
                  <a:srgbClr val="7030A0"/>
                </a:solidFill>
              </a:rPr>
              <a:t> </a:t>
            </a:r>
            <a:r>
              <a:rPr lang="en-US" sz="3600" b="1" dirty="0" err="1">
                <a:solidFill>
                  <a:srgbClr val="7030A0"/>
                </a:solidFill>
              </a:rPr>
              <a:t>tố</a:t>
            </a:r>
            <a:r>
              <a:rPr lang="en-US" sz="3600" b="1" dirty="0">
                <a:solidFill>
                  <a:srgbClr val="7030A0"/>
                </a:solidFill>
              </a:rPr>
              <a:t> </a:t>
            </a:r>
            <a:r>
              <a:rPr lang="en-US" sz="3600" b="1" dirty="0" err="1">
                <a:solidFill>
                  <a:srgbClr val="7030A0"/>
                </a:solidFill>
              </a:rPr>
              <a:t>lạc</a:t>
            </a:r>
            <a:r>
              <a:rPr lang="en-US" sz="3600" b="1" dirty="0">
                <a:solidFill>
                  <a:srgbClr val="7030A0"/>
                </a:solidFill>
              </a:rPr>
              <a:t> </a:t>
            </a:r>
            <a:r>
              <a:rPr lang="en-US" sz="3600" b="1" dirty="0" err="1">
                <a:solidFill>
                  <a:srgbClr val="7030A0"/>
                </a:solidFill>
              </a:rPr>
              <a:t>hậu</a:t>
            </a:r>
            <a:r>
              <a:rPr lang="en-US" sz="3600" b="1" dirty="0">
                <a:solidFill>
                  <a:srgbClr val="7030A0"/>
                </a:solidFill>
              </a:rPr>
              <a:t> </a:t>
            </a:r>
            <a:r>
              <a:rPr lang="en-US" sz="3600" b="1" dirty="0" err="1">
                <a:solidFill>
                  <a:srgbClr val="7030A0"/>
                </a:solidFill>
              </a:rPr>
              <a:t>của</a:t>
            </a:r>
            <a:r>
              <a:rPr lang="en-US" sz="3600" b="1" dirty="0">
                <a:solidFill>
                  <a:srgbClr val="7030A0"/>
                </a:solidFill>
              </a:rPr>
              <a:t> </a:t>
            </a:r>
            <a:r>
              <a:rPr lang="en-US" sz="3600" b="1" dirty="0" err="1">
                <a:solidFill>
                  <a:srgbClr val="7030A0"/>
                </a:solidFill>
              </a:rPr>
              <a:t>xã</a:t>
            </a:r>
            <a:r>
              <a:rPr lang="en-US" sz="3600" b="1" dirty="0">
                <a:solidFill>
                  <a:srgbClr val="7030A0"/>
                </a:solidFill>
              </a:rPr>
              <a:t> </a:t>
            </a:r>
            <a:r>
              <a:rPr lang="en-US" sz="3600" b="1" dirty="0" err="1">
                <a:solidFill>
                  <a:srgbClr val="7030A0"/>
                </a:solidFill>
              </a:rPr>
              <a:t>hội</a:t>
            </a:r>
            <a:r>
              <a:rPr lang="en-US" sz="3600" b="1" dirty="0">
                <a:solidFill>
                  <a:srgbClr val="7030A0"/>
                </a:solidFill>
              </a:rPr>
              <a:t> </a:t>
            </a:r>
            <a:r>
              <a:rPr lang="en-US" sz="3600" b="1" dirty="0" err="1">
                <a:solidFill>
                  <a:srgbClr val="7030A0"/>
                </a:solidFill>
              </a:rPr>
              <a:t>cũ</a:t>
            </a:r>
            <a:r>
              <a:rPr lang="en-US" sz="3600" b="1" dirty="0">
                <a:solidFill>
                  <a:srgbClr val="7030A0"/>
                </a:solidFill>
              </a:rPr>
              <a:t> </a:t>
            </a:r>
            <a:r>
              <a:rPr lang="en-US" sz="3600" b="1" dirty="0" err="1">
                <a:solidFill>
                  <a:srgbClr val="7030A0"/>
                </a:solidFill>
              </a:rPr>
              <a:t>để</a:t>
            </a:r>
            <a:r>
              <a:rPr lang="en-US" sz="3600" b="1" dirty="0">
                <a:solidFill>
                  <a:srgbClr val="7030A0"/>
                </a:solidFill>
              </a:rPr>
              <a:t> </a:t>
            </a:r>
            <a:r>
              <a:rPr lang="en-US" sz="3600" b="1" dirty="0" err="1">
                <a:solidFill>
                  <a:srgbClr val="7030A0"/>
                </a:solidFill>
              </a:rPr>
              <a:t>trở</a:t>
            </a:r>
            <a:r>
              <a:rPr lang="en-US" sz="3600" b="1" dirty="0">
                <a:solidFill>
                  <a:srgbClr val="7030A0"/>
                </a:solidFill>
              </a:rPr>
              <a:t> </a:t>
            </a:r>
            <a:r>
              <a:rPr lang="en-US" sz="3600" b="1" dirty="0" err="1">
                <a:solidFill>
                  <a:srgbClr val="7030A0"/>
                </a:solidFill>
              </a:rPr>
              <a:t>thành</a:t>
            </a:r>
            <a:r>
              <a:rPr lang="en-US" sz="3600" b="1" dirty="0">
                <a:solidFill>
                  <a:srgbClr val="7030A0"/>
                </a:solidFill>
              </a:rPr>
              <a:t> </a:t>
            </a:r>
            <a:r>
              <a:rPr lang="en-US" sz="3600" b="1" dirty="0" err="1">
                <a:solidFill>
                  <a:srgbClr val="7030A0"/>
                </a:solidFill>
              </a:rPr>
              <a:t>xã</a:t>
            </a:r>
            <a:r>
              <a:rPr lang="en-US" sz="3600" b="1" dirty="0">
                <a:solidFill>
                  <a:srgbClr val="7030A0"/>
                </a:solidFill>
              </a:rPr>
              <a:t> </a:t>
            </a:r>
            <a:r>
              <a:rPr lang="en-US" sz="3600" b="1" dirty="0" err="1">
                <a:solidFill>
                  <a:srgbClr val="7030A0"/>
                </a:solidFill>
              </a:rPr>
              <a:t>hội</a:t>
            </a:r>
            <a:r>
              <a:rPr lang="en-US" sz="3600" b="1" dirty="0">
                <a:solidFill>
                  <a:srgbClr val="7030A0"/>
                </a:solidFill>
              </a:rPr>
              <a:t> </a:t>
            </a:r>
            <a:r>
              <a:rPr lang="en-US" sz="3600" b="1" dirty="0" err="1">
                <a:solidFill>
                  <a:srgbClr val="7030A0"/>
                </a:solidFill>
              </a:rPr>
              <a:t>hiện</a:t>
            </a:r>
            <a:r>
              <a:rPr lang="en-US" sz="3600" b="1" dirty="0">
                <a:solidFill>
                  <a:srgbClr val="7030A0"/>
                </a:solidFill>
              </a:rPr>
              <a:t> </a:t>
            </a:r>
            <a:r>
              <a:rPr lang="en-US" sz="3600" b="1" dirty="0" err="1">
                <a:solidFill>
                  <a:srgbClr val="7030A0"/>
                </a:solidFill>
              </a:rPr>
              <a:t>đại</a:t>
            </a:r>
            <a:r>
              <a:rPr lang="en-US" sz="3600" b="1" dirty="0">
                <a:solidFill>
                  <a:srgbClr val="7030A0"/>
                </a:solidFill>
              </a:rPr>
              <a:t> </a:t>
            </a:r>
            <a:r>
              <a:rPr lang="en-US" sz="3600" b="1" dirty="0" err="1">
                <a:solidFill>
                  <a:srgbClr val="7030A0"/>
                </a:solidFill>
              </a:rPr>
              <a:t>hơn</a:t>
            </a:r>
            <a:r>
              <a:rPr lang="en-US" sz="3600" b="1" dirty="0">
                <a:solidFill>
                  <a:srgbClr val="7030A0"/>
                </a:solidFill>
              </a:rPr>
              <a:t> – </a:t>
            </a:r>
            <a:r>
              <a:rPr lang="en-US" sz="3600" b="1" dirty="0" err="1">
                <a:solidFill>
                  <a:srgbClr val="7030A0"/>
                </a:solidFill>
              </a:rPr>
              <a:t>đó</a:t>
            </a:r>
            <a:r>
              <a:rPr lang="en-US" sz="3600" b="1" dirty="0">
                <a:solidFill>
                  <a:srgbClr val="7030A0"/>
                </a:solidFill>
              </a:rPr>
              <a:t> </a:t>
            </a:r>
            <a:r>
              <a:rPr lang="en-US" sz="3600" b="1" dirty="0" err="1">
                <a:solidFill>
                  <a:srgbClr val="7030A0"/>
                </a:solidFill>
              </a:rPr>
              <a:t>là</a:t>
            </a:r>
            <a:r>
              <a:rPr lang="en-US" sz="3600" b="1" dirty="0">
                <a:solidFill>
                  <a:srgbClr val="7030A0"/>
                </a:solidFill>
              </a:rPr>
              <a:t> </a:t>
            </a:r>
            <a:r>
              <a:rPr lang="en-US" sz="3600" b="1" dirty="0" err="1">
                <a:solidFill>
                  <a:srgbClr val="7030A0"/>
                </a:solidFill>
              </a:rPr>
              <a:t>thời</a:t>
            </a:r>
            <a:r>
              <a:rPr lang="en-US" sz="3600" b="1" dirty="0">
                <a:solidFill>
                  <a:srgbClr val="7030A0"/>
                </a:solidFill>
              </a:rPr>
              <a:t> </a:t>
            </a:r>
            <a:r>
              <a:rPr lang="en-US" sz="3600" b="1" dirty="0" err="1">
                <a:solidFill>
                  <a:srgbClr val="7030A0"/>
                </a:solidFill>
              </a:rPr>
              <a:t>kì</a:t>
            </a:r>
            <a:r>
              <a:rPr lang="en-US" sz="3600" b="1" dirty="0">
                <a:solidFill>
                  <a:srgbClr val="7030A0"/>
                </a:solidFill>
              </a:rPr>
              <a:t> </a:t>
            </a:r>
            <a:r>
              <a:rPr lang="en-US" sz="3600" b="1" dirty="0" err="1">
                <a:solidFill>
                  <a:srgbClr val="7030A0"/>
                </a:solidFill>
              </a:rPr>
              <a:t>cuối</a:t>
            </a:r>
            <a:r>
              <a:rPr lang="en-US" sz="3600" b="1" dirty="0">
                <a:solidFill>
                  <a:srgbClr val="7030A0"/>
                </a:solidFill>
              </a:rPr>
              <a:t> </a:t>
            </a:r>
            <a:r>
              <a:rPr lang="en-US" sz="3600" b="1" dirty="0" err="1">
                <a:solidFill>
                  <a:srgbClr val="7030A0"/>
                </a:solidFill>
              </a:rPr>
              <a:t>của</a:t>
            </a:r>
            <a:r>
              <a:rPr lang="en-US" sz="3600" b="1" dirty="0">
                <a:solidFill>
                  <a:srgbClr val="7030A0"/>
                </a:solidFill>
              </a:rPr>
              <a:t> </a:t>
            </a:r>
            <a:r>
              <a:rPr lang="en-US" sz="3600" b="1" dirty="0" err="1">
                <a:solidFill>
                  <a:srgbClr val="7030A0"/>
                </a:solidFill>
              </a:rPr>
              <a:t>lịch</a:t>
            </a:r>
            <a:r>
              <a:rPr lang="en-US" sz="3600" b="1" dirty="0">
                <a:solidFill>
                  <a:srgbClr val="7030A0"/>
                </a:solidFill>
              </a:rPr>
              <a:t> </a:t>
            </a:r>
            <a:r>
              <a:rPr lang="en-US" sz="3600" b="1" dirty="0" err="1">
                <a:solidFill>
                  <a:srgbClr val="7030A0"/>
                </a:solidFill>
              </a:rPr>
              <a:t>sử</a:t>
            </a:r>
            <a:r>
              <a:rPr lang="en-US" sz="3600" b="1" dirty="0">
                <a:solidFill>
                  <a:srgbClr val="7030A0"/>
                </a:solidFill>
              </a:rPr>
              <a:t> </a:t>
            </a:r>
            <a:r>
              <a:rPr lang="en-US" sz="3600" b="1" dirty="0" err="1">
                <a:solidFill>
                  <a:srgbClr val="7030A0"/>
                </a:solidFill>
              </a:rPr>
              <a:t>Tây</a:t>
            </a:r>
            <a:r>
              <a:rPr lang="en-US" sz="3600" b="1" dirty="0">
                <a:solidFill>
                  <a:srgbClr val="7030A0"/>
                </a:solidFill>
              </a:rPr>
              <a:t> </a:t>
            </a:r>
            <a:r>
              <a:rPr lang="en-US" sz="3600" b="1" dirty="0" err="1">
                <a:solidFill>
                  <a:srgbClr val="7030A0"/>
                </a:solidFill>
              </a:rPr>
              <a:t>Âu</a:t>
            </a:r>
            <a:r>
              <a:rPr lang="en-US" sz="3600" b="1" dirty="0">
                <a:solidFill>
                  <a:srgbClr val="7030A0"/>
                </a:solidFill>
              </a:rPr>
              <a:t> </a:t>
            </a:r>
            <a:r>
              <a:rPr lang="en-US" sz="3600" b="1" dirty="0" err="1">
                <a:solidFill>
                  <a:srgbClr val="7030A0"/>
                </a:solidFill>
              </a:rPr>
              <a:t>trung</a:t>
            </a:r>
            <a:r>
              <a:rPr lang="en-US" sz="3600" b="1" dirty="0">
                <a:solidFill>
                  <a:srgbClr val="7030A0"/>
                </a:solidFill>
              </a:rPr>
              <a:t> </a:t>
            </a:r>
            <a:r>
              <a:rPr lang="en-US" sz="3600" b="1" dirty="0" err="1">
                <a:solidFill>
                  <a:srgbClr val="7030A0"/>
                </a:solidFill>
              </a:rPr>
              <a:t>đại</a:t>
            </a:r>
            <a:r>
              <a:rPr lang="en-US" sz="3600" b="1" dirty="0">
                <a:solidFill>
                  <a:srgbClr val="7030A0"/>
                </a:solidFill>
              </a:rPr>
              <a:t>. </a:t>
            </a:r>
            <a:r>
              <a:rPr lang="en-US" sz="3600" b="1" dirty="0" err="1">
                <a:solidFill>
                  <a:srgbClr val="7030A0"/>
                </a:solidFill>
              </a:rPr>
              <a:t>Ở</a:t>
            </a:r>
            <a:r>
              <a:rPr lang="en-US" sz="3600" b="1" dirty="0">
                <a:solidFill>
                  <a:srgbClr val="7030A0"/>
                </a:solidFill>
              </a:rPr>
              <a:t> </a:t>
            </a:r>
            <a:r>
              <a:rPr lang="en-US" sz="3600" b="1" dirty="0" err="1">
                <a:solidFill>
                  <a:srgbClr val="7030A0"/>
                </a:solidFill>
              </a:rPr>
              <a:t>bài</a:t>
            </a:r>
            <a:r>
              <a:rPr lang="en-US" sz="3600" b="1" dirty="0">
                <a:solidFill>
                  <a:srgbClr val="7030A0"/>
                </a:solidFill>
              </a:rPr>
              <a:t> </a:t>
            </a:r>
            <a:r>
              <a:rPr lang="en-US" sz="3600" b="1" dirty="0" err="1">
                <a:solidFill>
                  <a:srgbClr val="7030A0"/>
                </a:solidFill>
              </a:rPr>
              <a:t>học</a:t>
            </a:r>
            <a:r>
              <a:rPr lang="en-US" sz="3600" b="1" dirty="0">
                <a:solidFill>
                  <a:srgbClr val="7030A0"/>
                </a:solidFill>
              </a:rPr>
              <a:t> </a:t>
            </a:r>
            <a:r>
              <a:rPr lang="en-US" sz="3600" b="1" dirty="0" err="1">
                <a:solidFill>
                  <a:srgbClr val="7030A0"/>
                </a:solidFill>
              </a:rPr>
              <a:t>này</a:t>
            </a:r>
            <a:r>
              <a:rPr lang="en-US" sz="3600" b="1" dirty="0">
                <a:solidFill>
                  <a:srgbClr val="7030A0"/>
                </a:solidFill>
              </a:rPr>
              <a:t>, </a:t>
            </a:r>
            <a:r>
              <a:rPr lang="en-US" sz="3600" b="1" dirty="0" err="1">
                <a:solidFill>
                  <a:srgbClr val="7030A0"/>
                </a:solidFill>
              </a:rPr>
              <a:t>các</a:t>
            </a:r>
            <a:r>
              <a:rPr lang="en-US" sz="3600" b="1" dirty="0">
                <a:solidFill>
                  <a:srgbClr val="7030A0"/>
                </a:solidFill>
              </a:rPr>
              <a:t> </a:t>
            </a:r>
            <a:r>
              <a:rPr lang="en-US" sz="3600" b="1" dirty="0" err="1">
                <a:solidFill>
                  <a:srgbClr val="7030A0"/>
                </a:solidFill>
              </a:rPr>
              <a:t>em</a:t>
            </a:r>
            <a:r>
              <a:rPr lang="en-US" sz="3600" b="1" dirty="0">
                <a:solidFill>
                  <a:srgbClr val="7030A0"/>
                </a:solidFill>
              </a:rPr>
              <a:t> </a:t>
            </a:r>
            <a:r>
              <a:rPr lang="en-US" sz="3600" b="1" dirty="0" err="1">
                <a:solidFill>
                  <a:srgbClr val="7030A0"/>
                </a:solidFill>
              </a:rPr>
              <a:t>sẽ</a:t>
            </a:r>
            <a:r>
              <a:rPr lang="en-US" sz="3600" b="1" dirty="0">
                <a:solidFill>
                  <a:srgbClr val="7030A0"/>
                </a:solidFill>
              </a:rPr>
              <a:t> </a:t>
            </a:r>
            <a:r>
              <a:rPr lang="en-US" sz="3600" b="1" dirty="0" err="1">
                <a:solidFill>
                  <a:srgbClr val="7030A0"/>
                </a:solidFill>
              </a:rPr>
              <a:t>tìm</a:t>
            </a:r>
            <a:r>
              <a:rPr lang="en-US" sz="3600" b="1" dirty="0">
                <a:solidFill>
                  <a:srgbClr val="7030A0"/>
                </a:solidFill>
              </a:rPr>
              <a:t> </a:t>
            </a:r>
            <a:r>
              <a:rPr lang="en-US" sz="3600" b="1" dirty="0" err="1">
                <a:solidFill>
                  <a:srgbClr val="7030A0"/>
                </a:solidFill>
              </a:rPr>
              <a:t>hiểu</a:t>
            </a:r>
            <a:r>
              <a:rPr lang="en-US" sz="3600" b="1" dirty="0">
                <a:solidFill>
                  <a:srgbClr val="7030A0"/>
                </a:solidFill>
              </a:rPr>
              <a:t> </a:t>
            </a:r>
            <a:r>
              <a:rPr lang="en-US" sz="3600" b="1" dirty="0" err="1">
                <a:solidFill>
                  <a:srgbClr val="7030A0"/>
                </a:solidFill>
              </a:rPr>
              <a:t>về</a:t>
            </a:r>
            <a:r>
              <a:rPr lang="en-US" sz="3600" b="1" dirty="0">
                <a:solidFill>
                  <a:srgbClr val="7030A0"/>
                </a:solidFill>
              </a:rPr>
              <a:t> </a:t>
            </a:r>
            <a:r>
              <a:rPr lang="en-US" sz="3600" b="1" dirty="0" err="1">
                <a:solidFill>
                  <a:srgbClr val="7030A0"/>
                </a:solidFill>
              </a:rPr>
              <a:t>những</a:t>
            </a:r>
            <a:r>
              <a:rPr lang="en-US" sz="3600" b="1" dirty="0">
                <a:solidFill>
                  <a:srgbClr val="7030A0"/>
                </a:solidFill>
              </a:rPr>
              <a:t> </a:t>
            </a:r>
            <a:r>
              <a:rPr lang="en-US" sz="3600" b="1" dirty="0" err="1">
                <a:solidFill>
                  <a:srgbClr val="7030A0"/>
                </a:solidFill>
              </a:rPr>
              <a:t>biến</a:t>
            </a:r>
            <a:r>
              <a:rPr lang="en-US" sz="3600" b="1" dirty="0">
                <a:solidFill>
                  <a:srgbClr val="7030A0"/>
                </a:solidFill>
              </a:rPr>
              <a:t> </a:t>
            </a:r>
            <a:r>
              <a:rPr lang="en-US" sz="3600" b="1" dirty="0" err="1">
                <a:solidFill>
                  <a:srgbClr val="7030A0"/>
                </a:solidFill>
              </a:rPr>
              <a:t>đổi</a:t>
            </a:r>
            <a:r>
              <a:rPr lang="en-US" sz="3600" b="1" dirty="0">
                <a:solidFill>
                  <a:srgbClr val="7030A0"/>
                </a:solidFill>
              </a:rPr>
              <a:t> </a:t>
            </a:r>
            <a:r>
              <a:rPr lang="en-US" sz="3600" b="1" dirty="0" err="1">
                <a:solidFill>
                  <a:srgbClr val="7030A0"/>
                </a:solidFill>
              </a:rPr>
              <a:t>chính</a:t>
            </a:r>
            <a:r>
              <a:rPr lang="en-US" sz="3600" b="1" dirty="0">
                <a:solidFill>
                  <a:srgbClr val="7030A0"/>
                </a:solidFill>
              </a:rPr>
              <a:t> </a:t>
            </a:r>
            <a:r>
              <a:rPr lang="en-US" sz="3600" b="1" dirty="0" err="1">
                <a:solidFill>
                  <a:srgbClr val="7030A0"/>
                </a:solidFill>
              </a:rPr>
              <a:t>trong</a:t>
            </a:r>
            <a:r>
              <a:rPr lang="en-US" sz="3600" b="1" dirty="0">
                <a:solidFill>
                  <a:srgbClr val="7030A0"/>
                </a:solidFill>
              </a:rPr>
              <a:t> </a:t>
            </a:r>
            <a:r>
              <a:rPr lang="en-US" sz="3600" b="1" dirty="0" err="1">
                <a:solidFill>
                  <a:srgbClr val="7030A0"/>
                </a:solidFill>
              </a:rPr>
              <a:t>xã</a:t>
            </a:r>
            <a:r>
              <a:rPr lang="en-US" sz="3600" b="1" dirty="0">
                <a:solidFill>
                  <a:srgbClr val="7030A0"/>
                </a:solidFill>
              </a:rPr>
              <a:t> </a:t>
            </a:r>
            <a:r>
              <a:rPr lang="en-US" sz="3600" b="1" dirty="0" err="1">
                <a:solidFill>
                  <a:srgbClr val="7030A0"/>
                </a:solidFill>
              </a:rPr>
              <a:t>hội</a:t>
            </a:r>
            <a:r>
              <a:rPr lang="en-US" sz="3600" b="1" dirty="0">
                <a:solidFill>
                  <a:srgbClr val="7030A0"/>
                </a:solidFill>
              </a:rPr>
              <a:t> </a:t>
            </a:r>
            <a:r>
              <a:rPr lang="en-US" sz="3600" b="1" dirty="0" err="1">
                <a:solidFill>
                  <a:srgbClr val="7030A0"/>
                </a:solidFill>
              </a:rPr>
              <a:t>Tây</a:t>
            </a:r>
            <a:r>
              <a:rPr lang="en-US" sz="3600" b="1" dirty="0">
                <a:solidFill>
                  <a:srgbClr val="7030A0"/>
                </a:solidFill>
              </a:rPr>
              <a:t> </a:t>
            </a:r>
            <a:r>
              <a:rPr lang="en-US" sz="3600" b="1" dirty="0" err="1">
                <a:solidFill>
                  <a:srgbClr val="7030A0"/>
                </a:solidFill>
              </a:rPr>
              <a:t>Âu</a:t>
            </a:r>
            <a:r>
              <a:rPr lang="en-US" sz="3600" b="1" dirty="0">
                <a:solidFill>
                  <a:srgbClr val="7030A0"/>
                </a:solidFill>
              </a:rPr>
              <a:t> </a:t>
            </a:r>
            <a:r>
              <a:rPr lang="en-US" sz="3600" b="1" dirty="0" err="1">
                <a:solidFill>
                  <a:srgbClr val="7030A0"/>
                </a:solidFill>
              </a:rPr>
              <a:t>thời</a:t>
            </a:r>
            <a:r>
              <a:rPr lang="en-US" sz="3600" b="1" dirty="0">
                <a:solidFill>
                  <a:srgbClr val="7030A0"/>
                </a:solidFill>
              </a:rPr>
              <a:t> </a:t>
            </a:r>
            <a:r>
              <a:rPr lang="en-US" sz="3600" b="1" dirty="0" err="1">
                <a:solidFill>
                  <a:srgbClr val="7030A0"/>
                </a:solidFill>
              </a:rPr>
              <a:t>kì</a:t>
            </a:r>
            <a:r>
              <a:rPr lang="en-US" sz="3600" b="1" dirty="0">
                <a:solidFill>
                  <a:srgbClr val="7030A0"/>
                </a:solidFill>
              </a:rPr>
              <a:t> </a:t>
            </a:r>
            <a:r>
              <a:rPr lang="en-US" sz="3600" b="1" dirty="0" err="1">
                <a:solidFill>
                  <a:srgbClr val="7030A0"/>
                </a:solidFill>
              </a:rPr>
              <a:t>này</a:t>
            </a:r>
            <a:r>
              <a:rPr lang="en-US" sz="3600" b="1" dirty="0">
                <a:solidFill>
                  <a:srgbClr val="7030A0"/>
                </a:solidFill>
              </a:rPr>
              <a:t> </a:t>
            </a:r>
            <a:r>
              <a:rPr lang="en-US" sz="3600" b="1" dirty="0" err="1">
                <a:solidFill>
                  <a:srgbClr val="7030A0"/>
                </a:solidFill>
              </a:rPr>
              <a:t>và</a:t>
            </a:r>
            <a:r>
              <a:rPr lang="en-US" sz="3600" b="1" dirty="0">
                <a:solidFill>
                  <a:srgbClr val="7030A0"/>
                </a:solidFill>
              </a:rPr>
              <a:t> </a:t>
            </a:r>
            <a:r>
              <a:rPr lang="en-US" sz="3600" b="1" dirty="0" err="1">
                <a:solidFill>
                  <a:srgbClr val="7030A0"/>
                </a:solidFill>
              </a:rPr>
              <a:t>quan</a:t>
            </a:r>
            <a:r>
              <a:rPr lang="en-US" sz="3600" b="1" dirty="0">
                <a:solidFill>
                  <a:srgbClr val="7030A0"/>
                </a:solidFill>
              </a:rPr>
              <a:t> </a:t>
            </a:r>
            <a:r>
              <a:rPr lang="en-US" sz="3600" b="1" dirty="0" err="1">
                <a:solidFill>
                  <a:srgbClr val="7030A0"/>
                </a:solidFill>
              </a:rPr>
              <a:t>hệ</a:t>
            </a:r>
            <a:r>
              <a:rPr lang="en-US" sz="3600" b="1" dirty="0">
                <a:solidFill>
                  <a:srgbClr val="7030A0"/>
                </a:solidFill>
              </a:rPr>
              <a:t> </a:t>
            </a:r>
            <a:r>
              <a:rPr lang="en-US" sz="3600" b="1" dirty="0" err="1">
                <a:solidFill>
                  <a:srgbClr val="7030A0"/>
                </a:solidFill>
              </a:rPr>
              <a:t>sản</a:t>
            </a:r>
            <a:r>
              <a:rPr lang="en-US" sz="3600" b="1" dirty="0">
                <a:solidFill>
                  <a:srgbClr val="7030A0"/>
                </a:solidFill>
              </a:rPr>
              <a:t> </a:t>
            </a:r>
            <a:r>
              <a:rPr lang="en-US" sz="3600" b="1" dirty="0" err="1">
                <a:solidFill>
                  <a:srgbClr val="7030A0"/>
                </a:solidFill>
              </a:rPr>
              <a:t>xuất</a:t>
            </a:r>
            <a:r>
              <a:rPr lang="en-US" sz="3600" b="1" dirty="0">
                <a:solidFill>
                  <a:srgbClr val="7030A0"/>
                </a:solidFill>
              </a:rPr>
              <a:t> </a:t>
            </a:r>
            <a:r>
              <a:rPr lang="en-US" sz="3600" b="1" dirty="0" err="1">
                <a:solidFill>
                  <a:srgbClr val="7030A0"/>
                </a:solidFill>
              </a:rPr>
              <a:t>tư</a:t>
            </a:r>
            <a:r>
              <a:rPr lang="en-US" sz="3600" b="1" dirty="0">
                <a:solidFill>
                  <a:srgbClr val="7030A0"/>
                </a:solidFill>
              </a:rPr>
              <a:t> </a:t>
            </a:r>
            <a:r>
              <a:rPr lang="en-US" sz="3600" b="1" dirty="0" err="1">
                <a:solidFill>
                  <a:srgbClr val="7030A0"/>
                </a:solidFill>
              </a:rPr>
              <a:t>bản</a:t>
            </a:r>
            <a:r>
              <a:rPr lang="en-US" sz="3600" b="1" dirty="0">
                <a:solidFill>
                  <a:srgbClr val="7030A0"/>
                </a:solidFill>
              </a:rPr>
              <a:t> </a:t>
            </a:r>
            <a:r>
              <a:rPr lang="en-US" sz="3600" b="1" dirty="0" err="1">
                <a:solidFill>
                  <a:srgbClr val="7030A0"/>
                </a:solidFill>
              </a:rPr>
              <a:t>chủ</a:t>
            </a:r>
            <a:r>
              <a:rPr lang="en-US" sz="3600" b="1" dirty="0">
                <a:solidFill>
                  <a:srgbClr val="7030A0"/>
                </a:solidFill>
              </a:rPr>
              <a:t> </a:t>
            </a:r>
            <a:r>
              <a:rPr lang="en-US" sz="3600" b="1" dirty="0" err="1">
                <a:solidFill>
                  <a:srgbClr val="7030A0"/>
                </a:solidFill>
              </a:rPr>
              <a:t>nghĩa</a:t>
            </a:r>
            <a:r>
              <a:rPr lang="en-US" sz="3600" b="1" dirty="0">
                <a:solidFill>
                  <a:srgbClr val="7030A0"/>
                </a:solidFill>
              </a:rPr>
              <a:t> </a:t>
            </a:r>
            <a:r>
              <a:rPr lang="en-US" sz="3600" b="1" dirty="0" err="1">
                <a:solidFill>
                  <a:srgbClr val="7030A0"/>
                </a:solidFill>
              </a:rPr>
              <a:t>đã</a:t>
            </a:r>
            <a:r>
              <a:rPr lang="en-US" sz="3600" b="1" dirty="0">
                <a:solidFill>
                  <a:srgbClr val="7030A0"/>
                </a:solidFill>
              </a:rPr>
              <a:t> </a:t>
            </a:r>
            <a:r>
              <a:rPr lang="en-US" sz="3600" b="1" dirty="0" err="1">
                <a:solidFill>
                  <a:srgbClr val="7030A0"/>
                </a:solidFill>
              </a:rPr>
              <a:t>nảy</a:t>
            </a:r>
            <a:r>
              <a:rPr lang="en-US" sz="3600" b="1" dirty="0">
                <a:solidFill>
                  <a:srgbClr val="7030A0"/>
                </a:solidFill>
              </a:rPr>
              <a:t> </a:t>
            </a:r>
            <a:r>
              <a:rPr lang="en-US" sz="3600" b="1" dirty="0" err="1">
                <a:solidFill>
                  <a:srgbClr val="7030A0"/>
                </a:solidFill>
              </a:rPr>
              <a:t>sinh</a:t>
            </a:r>
            <a:r>
              <a:rPr lang="en-US" sz="3600" b="1" dirty="0">
                <a:solidFill>
                  <a:srgbClr val="7030A0"/>
                </a:solidFill>
              </a:rPr>
              <a:t> </a:t>
            </a:r>
            <a:r>
              <a:rPr lang="en-US" sz="3600" b="1" dirty="0" err="1">
                <a:solidFill>
                  <a:srgbClr val="7030A0"/>
                </a:solidFill>
              </a:rPr>
              <a:t>như</a:t>
            </a:r>
            <a:r>
              <a:rPr lang="en-US" sz="3600" b="1" dirty="0">
                <a:solidFill>
                  <a:srgbClr val="7030A0"/>
                </a:solidFill>
              </a:rPr>
              <a:t> </a:t>
            </a:r>
            <a:r>
              <a:rPr lang="en-US" sz="3600" b="1" dirty="0" err="1">
                <a:solidFill>
                  <a:srgbClr val="7030A0"/>
                </a:solidFill>
              </a:rPr>
              <a:t>thế</a:t>
            </a:r>
            <a:r>
              <a:rPr lang="en-US" sz="3600" b="1" dirty="0">
                <a:solidFill>
                  <a:srgbClr val="7030A0"/>
                </a:solidFill>
              </a:rPr>
              <a:t> </a:t>
            </a:r>
            <a:r>
              <a:rPr lang="en-US" sz="3600" b="1" dirty="0" err="1">
                <a:solidFill>
                  <a:srgbClr val="7030A0"/>
                </a:solidFill>
              </a:rPr>
              <a:t>nào</a:t>
            </a:r>
            <a:r>
              <a:rPr lang="en-US" sz="3600" b="1" dirty="0">
                <a:solidFill>
                  <a:srgbClr val="7030A0"/>
                </a:solidFill>
              </a:rPr>
              <a:t>?  </a:t>
            </a:r>
            <a:endParaRPr lang="en-VN" sz="3600" b="1"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84797" y="841753"/>
            <a:ext cx="8155818" cy="5174493"/>
          </a:xfrm>
          <a:prstGeom prst="rect">
            <a:avLst/>
          </a:prstGeom>
          <a:noFill/>
        </p:spPr>
        <p:txBody>
          <a:bodyPr wrap="square">
            <a:spAutoFit/>
          </a:bodyPr>
          <a:lstStyle/>
          <a:p>
            <a:pPr algn="just" fontAlgn="base">
              <a:lnSpc>
                <a:spcPct val="150000"/>
              </a:lnSpc>
            </a:pPr>
            <a:r>
              <a:rPr lang="en-VN" sz="3200" b="1" dirty="0">
                <a:solidFill>
                  <a:srgbClr val="7030A0"/>
                </a:solidFill>
                <a:effectLst/>
                <a:latin typeface="Times New Roman" panose="02020603050405020304" pitchFamily="18" charset="0"/>
                <a:ea typeface="Times New Roman" panose="02020603050405020304" pitchFamily="18" charset="0"/>
              </a:rPr>
              <a:t>Ông sử dụng ngôn từ một cách phóng khoáng, tự do, không theo lòi mòn cũ như dùng dòng thơ ngũ âm không mang nhịp điệu hay những câu thơ trống, có những đoạn trong mọi vở kịch của ông đều đi lệch khỏi điều đó và được thể hiện dưới hình thức thơ hoặc văn xuôi đơn giản.</a:t>
            </a:r>
            <a:r>
              <a:rPr lang="en-VN" sz="3200" b="1" dirty="0">
                <a:solidFill>
                  <a:srgbClr val="7030A0"/>
                </a:solidFill>
                <a:effectLst/>
              </a:rPr>
              <a:t> </a:t>
            </a:r>
            <a:endParaRPr lang="en-VN" sz="3200" b="1" dirty="0">
              <a:solidFill>
                <a:srgbClr val="7030A0"/>
              </a:solidFill>
              <a:effectLst/>
              <a:latin typeface="Times New Roman" panose="02020603050405020304" pitchFamily="18" charset="0"/>
              <a:ea typeface="Times New Roman" panose="02020603050405020304" pitchFamily="18" charset="0"/>
            </a:endParaRPr>
          </a:p>
        </p:txBody>
      </p:sp>
      <p:pic>
        <p:nvPicPr>
          <p:cNvPr id="2" name="Picture 1" descr="Tác giả: William Shakespeare | ebook KOMO">
            <a:extLst>
              <a:ext uri="{FF2B5EF4-FFF2-40B4-BE49-F238E27FC236}">
                <a16:creationId xmlns:a16="http://schemas.microsoft.com/office/drawing/2014/main" id="{13A6C9BF-8F12-8EE2-7299-790D186FD7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0968" y="1056381"/>
            <a:ext cx="3077278" cy="4136942"/>
          </a:xfrm>
          <a:prstGeom prst="rect">
            <a:avLst/>
          </a:prstGeom>
          <a:noFill/>
          <a:ln>
            <a:noFill/>
          </a:ln>
        </p:spPr>
      </p:pic>
    </p:spTree>
    <p:extLst>
      <p:ext uri="{BB962C8B-B14F-4D97-AF65-F5344CB8AC3E}">
        <p14:creationId xmlns:p14="http://schemas.microsoft.com/office/powerpoint/2010/main" val="13263831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75846" y="603514"/>
            <a:ext cx="11840308" cy="5650971"/>
          </a:xfrm>
          <a:prstGeom prst="rect">
            <a:avLst/>
          </a:prstGeom>
          <a:noFill/>
        </p:spPr>
        <p:txBody>
          <a:bodyPr wrap="square">
            <a:spAutoFit/>
          </a:bodyPr>
          <a:lstStyle/>
          <a:p>
            <a:pPr algn="just">
              <a:lnSpc>
                <a:spcPct val="150000"/>
              </a:lnSpc>
            </a:pP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Nghệ</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thuật</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Phục</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hưng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cũng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bắt</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đầu</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ở</a:t>
            </a:r>
            <a:r>
              <a:rPr lang="en-US" sz="3500" b="1" dirty="0">
                <a:solidFill>
                  <a:srgbClr val="00B050"/>
                </a:solidFill>
                <a:effectLst/>
                <a:latin typeface="Times New Roman" panose="02020603050405020304" pitchFamily="18" charset="0"/>
                <a:ea typeface="Times New Roman" panose="02020603050405020304" pitchFamily="18" charset="0"/>
              </a:rPr>
              <a:t> Phi-ren-</a:t>
            </a:r>
            <a:r>
              <a:rPr lang="en-US" sz="3500" b="1" dirty="0" err="1">
                <a:solidFill>
                  <a:srgbClr val="00B050"/>
                </a:solidFill>
                <a:effectLst/>
                <a:latin typeface="Times New Roman" panose="02020603050405020304" pitchFamily="18" charset="0"/>
                <a:ea typeface="Times New Roman" panose="02020603050405020304" pitchFamily="18" charset="0"/>
              </a:rPr>
              <a:t>xê</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Thế</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kỉ</a:t>
            </a:r>
            <a:r>
              <a:rPr lang="en-US" sz="3500" b="1" dirty="0">
                <a:solidFill>
                  <a:srgbClr val="00B050"/>
                </a:solidFill>
                <a:effectLst/>
                <a:latin typeface="Times New Roman" panose="02020603050405020304" pitchFamily="18" charset="0"/>
                <a:ea typeface="Times New Roman" panose="02020603050405020304" pitchFamily="18" charset="0"/>
              </a:rPr>
              <a:t> XVI </a:t>
            </a:r>
            <a:r>
              <a:rPr lang="en-US" sz="3500" b="1" dirty="0" err="1">
                <a:solidFill>
                  <a:srgbClr val="00B050"/>
                </a:solidFill>
                <a:effectLst/>
                <a:latin typeface="Times New Roman" panose="02020603050405020304" pitchFamily="18" charset="0"/>
                <a:ea typeface="Times New Roman" panose="02020603050405020304" pitchFamily="18" charset="0"/>
              </a:rPr>
              <a:t>là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đỉnh</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cao</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của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nghệ</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thuật</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Phục</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hưng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gắn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với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tên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tuổi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của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hai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danh</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họa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nổi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tiếng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là</a:t>
            </a:r>
            <a:r>
              <a:rPr lang="en-US" sz="3500" b="1" dirty="0">
                <a:solidFill>
                  <a:srgbClr val="00B050"/>
                </a:solidFill>
                <a:effectLst/>
                <a:latin typeface="Times New Roman" panose="02020603050405020304" pitchFamily="18" charset="0"/>
                <a:ea typeface="Times New Roman" panose="02020603050405020304" pitchFamily="18" charset="0"/>
              </a:rPr>
              <a:t> Lê-</a:t>
            </a:r>
            <a:r>
              <a:rPr lang="en-US" sz="3500" b="1" dirty="0" err="1">
                <a:solidFill>
                  <a:srgbClr val="00B050"/>
                </a:solidFill>
                <a:effectLst/>
                <a:latin typeface="Times New Roman" panose="02020603050405020304" pitchFamily="18" charset="0"/>
                <a:ea typeface="Times New Roman" panose="02020603050405020304" pitchFamily="18" charset="0"/>
              </a:rPr>
              <a:t>ô</a:t>
            </a:r>
            <a:r>
              <a:rPr lang="en-US" sz="3500" b="1" dirty="0">
                <a:solidFill>
                  <a:srgbClr val="00B050"/>
                </a:solidFill>
                <a:effectLst/>
                <a:latin typeface="Times New Roman" panose="02020603050405020304" pitchFamily="18" charset="0"/>
                <a:ea typeface="Times New Roman" panose="02020603050405020304" pitchFamily="18" charset="0"/>
              </a:rPr>
              <a:t>-</a:t>
            </a:r>
            <a:r>
              <a:rPr lang="en-US" sz="3500" b="1" dirty="0" err="1">
                <a:solidFill>
                  <a:srgbClr val="00B050"/>
                </a:solidFill>
                <a:effectLst/>
                <a:latin typeface="Times New Roman" panose="02020603050405020304" pitchFamily="18" charset="0"/>
                <a:ea typeface="Times New Roman" panose="02020603050405020304" pitchFamily="18" charset="0"/>
              </a:rPr>
              <a:t>na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đờ</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Vanh</a:t>
            </a:r>
            <a:r>
              <a:rPr lang="en-US" sz="3500" b="1" dirty="0">
                <a:solidFill>
                  <a:srgbClr val="00B050"/>
                </a:solidFill>
                <a:effectLst/>
                <a:latin typeface="Times New Roman" panose="02020603050405020304" pitchFamily="18" charset="0"/>
                <a:ea typeface="Times New Roman" panose="02020603050405020304" pitchFamily="18" charset="0"/>
              </a:rPr>
              <a:t>-xi </a:t>
            </a:r>
            <a:r>
              <a:rPr lang="en-US" sz="3500" b="1" dirty="0" err="1">
                <a:solidFill>
                  <a:srgbClr val="00B050"/>
                </a:solidFill>
                <a:effectLst/>
                <a:latin typeface="Times New Roman" panose="02020603050405020304" pitchFamily="18" charset="0"/>
                <a:ea typeface="Times New Roman" panose="02020603050405020304" pitchFamily="18" charset="0"/>
              </a:rPr>
              <a:t>và</a:t>
            </a:r>
            <a:r>
              <a:rPr lang="en-US" sz="3500" b="1" dirty="0">
                <a:solidFill>
                  <a:srgbClr val="00B050"/>
                </a:solidFill>
                <a:effectLst/>
                <a:latin typeface="Times New Roman" panose="02020603050405020304" pitchFamily="18" charset="0"/>
                <a:ea typeface="Times New Roman" panose="02020603050405020304" pitchFamily="18" charset="0"/>
              </a:rPr>
              <a:t> Mi-ken-</a:t>
            </a:r>
            <a:r>
              <a:rPr lang="en-US" sz="3500" b="1" dirty="0" err="1">
                <a:solidFill>
                  <a:srgbClr val="00B050"/>
                </a:solidFill>
                <a:effectLst/>
                <a:latin typeface="Times New Roman" panose="02020603050405020304" pitchFamily="18" charset="0"/>
                <a:ea typeface="Times New Roman" panose="02020603050405020304" pitchFamily="18" charset="0"/>
              </a:rPr>
              <a:t>lăng</a:t>
            </a:r>
            <a:r>
              <a:rPr lang="en-US" sz="3500" b="1" dirty="0">
                <a:solidFill>
                  <a:srgbClr val="00B050"/>
                </a:solidFill>
                <a:effectLst/>
                <a:latin typeface="Times New Roman" panose="02020603050405020304" pitchFamily="18" charset="0"/>
                <a:ea typeface="Times New Roman" panose="02020603050405020304" pitchFamily="18" charset="0"/>
              </a:rPr>
              <a:t>-</a:t>
            </a:r>
            <a:r>
              <a:rPr lang="en-US" sz="3500" b="1" dirty="0" err="1">
                <a:solidFill>
                  <a:srgbClr val="00B050"/>
                </a:solidFill>
                <a:effectLst/>
                <a:latin typeface="Times New Roman" panose="02020603050405020304" pitchFamily="18" charset="0"/>
                <a:ea typeface="Times New Roman" panose="02020603050405020304" pitchFamily="18" charset="0"/>
              </a:rPr>
              <a:t>giơ</a:t>
            </a:r>
            <a:endParaRPr lang="en-VN" sz="3500" b="1" dirty="0">
              <a:solidFill>
                <a:srgbClr val="00B050"/>
              </a:solidFill>
              <a:effectLst/>
              <a:latin typeface="Times New Roman" panose="02020603050405020304" pitchFamily="18" charset="0"/>
              <a:ea typeface="Times New Roman" panose="02020603050405020304" pitchFamily="18" charset="0"/>
            </a:endParaRPr>
          </a:p>
          <a:p>
            <a:pPr algn="just">
              <a:lnSpc>
                <a:spcPct val="150000"/>
              </a:lnSpc>
            </a:pPr>
            <a:r>
              <a:rPr lang="en-US" sz="3500" b="1" dirty="0">
                <a:solidFill>
                  <a:srgbClr val="00B050"/>
                </a:solidFill>
                <a:effectLst/>
                <a:latin typeface="Times New Roman" panose="02020603050405020304" pitchFamily="18" charset="0"/>
                <a:ea typeface="Times New Roman" panose="02020603050405020304" pitchFamily="18" charset="0"/>
              </a:rPr>
              <a:t>. Lê-</a:t>
            </a:r>
            <a:r>
              <a:rPr lang="en-US" sz="3500" b="1" dirty="0" err="1">
                <a:solidFill>
                  <a:srgbClr val="00B050"/>
                </a:solidFill>
                <a:effectLst/>
                <a:latin typeface="Times New Roman" panose="02020603050405020304" pitchFamily="18" charset="0"/>
                <a:ea typeface="Times New Roman" panose="02020603050405020304" pitchFamily="18" charset="0"/>
              </a:rPr>
              <a:t>ô</a:t>
            </a:r>
            <a:r>
              <a:rPr lang="en-US" sz="3500" b="1" dirty="0">
                <a:solidFill>
                  <a:srgbClr val="00B050"/>
                </a:solidFill>
                <a:effectLst/>
                <a:latin typeface="Times New Roman" panose="02020603050405020304" pitchFamily="18" charset="0"/>
                <a:ea typeface="Times New Roman" panose="02020603050405020304" pitchFamily="18" charset="0"/>
              </a:rPr>
              <a:t>-</a:t>
            </a:r>
            <a:r>
              <a:rPr lang="en-US" sz="3500" b="1" dirty="0" err="1">
                <a:solidFill>
                  <a:srgbClr val="00B050"/>
                </a:solidFill>
                <a:effectLst/>
                <a:latin typeface="Times New Roman" panose="02020603050405020304" pitchFamily="18" charset="0"/>
                <a:ea typeface="Times New Roman" panose="02020603050405020304" pitchFamily="18" charset="0"/>
              </a:rPr>
              <a:t>na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đờ</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Vanh</a:t>
            </a:r>
            <a:r>
              <a:rPr lang="en-US" sz="3500" b="1" dirty="0">
                <a:solidFill>
                  <a:srgbClr val="00B050"/>
                </a:solidFill>
                <a:effectLst/>
                <a:latin typeface="Times New Roman" panose="02020603050405020304" pitchFamily="18" charset="0"/>
                <a:ea typeface="Times New Roman" panose="02020603050405020304" pitchFamily="18" charset="0"/>
              </a:rPr>
              <a:t>-xi: </a:t>
            </a:r>
            <a:r>
              <a:rPr lang="en-US" sz="3500" b="1" dirty="0" err="1">
                <a:solidFill>
                  <a:srgbClr val="00B050"/>
                </a:solidFill>
                <a:effectLst/>
                <a:latin typeface="Times New Roman" panose="02020603050405020304" pitchFamily="18" charset="0"/>
                <a:ea typeface="Times New Roman" panose="02020603050405020304" pitchFamily="18" charset="0"/>
              </a:rPr>
              <a:t>Bữa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ăn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tối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cuối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cùng</a:t>
            </a:r>
            <a:r>
              <a:rPr lang="en-US" sz="3500" b="1" dirty="0">
                <a:solidFill>
                  <a:srgbClr val="00B050"/>
                </a:solidFill>
                <a:effectLst/>
                <a:latin typeface="Times New Roman" panose="02020603050405020304" pitchFamily="18" charset="0"/>
                <a:ea typeface="Times New Roman" panose="02020603050405020304" pitchFamily="18" charset="0"/>
              </a:rPr>
              <a:t>, La </a:t>
            </a:r>
            <a:r>
              <a:rPr lang="en-US" sz="3500" b="1" dirty="0" err="1">
                <a:solidFill>
                  <a:srgbClr val="00B050"/>
                </a:solidFill>
                <a:effectLst/>
                <a:latin typeface="Times New Roman" panose="02020603050405020304" pitchFamily="18" charset="0"/>
                <a:ea typeface="Times New Roman" panose="02020603050405020304" pitchFamily="18" charset="0"/>
              </a:rPr>
              <a:t>Giô-công-đơ</a:t>
            </a:r>
            <a:r>
              <a:rPr lang="en-US" sz="3500" b="1" dirty="0">
                <a:solidFill>
                  <a:srgbClr val="00B050"/>
                </a:solidFill>
                <a:effectLst/>
                <a:latin typeface="Times New Roman" panose="02020603050405020304" pitchFamily="18" charset="0"/>
                <a:ea typeface="Times New Roman" panose="02020603050405020304" pitchFamily="18" charset="0"/>
              </a:rPr>
              <a:t>,..</a:t>
            </a:r>
            <a:endParaRPr lang="en-VN" sz="3500" b="1" dirty="0">
              <a:solidFill>
                <a:srgbClr val="00B050"/>
              </a:solidFill>
              <a:effectLst/>
              <a:latin typeface="Times New Roman" panose="02020603050405020304" pitchFamily="18" charset="0"/>
              <a:ea typeface="Times New Roman" panose="02020603050405020304" pitchFamily="18" charset="0"/>
            </a:endParaRPr>
          </a:p>
          <a:p>
            <a:pPr algn="just">
              <a:lnSpc>
                <a:spcPct val="150000"/>
              </a:lnSpc>
            </a:pPr>
            <a:r>
              <a:rPr lang="en-US" sz="3500" b="1" dirty="0">
                <a:solidFill>
                  <a:srgbClr val="00B050"/>
                </a:solidFill>
                <a:effectLst/>
                <a:latin typeface="Times New Roman" panose="02020603050405020304" pitchFamily="18" charset="0"/>
                <a:ea typeface="Times New Roman" panose="02020603050405020304" pitchFamily="18" charset="0"/>
              </a:rPr>
              <a:t>. Mi-ken-</a:t>
            </a:r>
            <a:r>
              <a:rPr lang="en-US" sz="3500" b="1" dirty="0" err="1">
                <a:solidFill>
                  <a:srgbClr val="00B050"/>
                </a:solidFill>
                <a:effectLst/>
                <a:latin typeface="Times New Roman" panose="02020603050405020304" pitchFamily="18" charset="0"/>
                <a:ea typeface="Times New Roman" panose="02020603050405020304" pitchFamily="18" charset="0"/>
              </a:rPr>
              <a:t>lăng</a:t>
            </a:r>
            <a:r>
              <a:rPr lang="en-US" sz="3500" b="1" dirty="0">
                <a:solidFill>
                  <a:srgbClr val="00B050"/>
                </a:solidFill>
                <a:effectLst/>
                <a:latin typeface="Times New Roman" panose="02020603050405020304" pitchFamily="18" charset="0"/>
                <a:ea typeface="Times New Roman" panose="02020603050405020304" pitchFamily="18" charset="0"/>
              </a:rPr>
              <a:t>-</a:t>
            </a:r>
            <a:r>
              <a:rPr lang="en-US" sz="3500" b="1" dirty="0" err="1">
                <a:solidFill>
                  <a:srgbClr val="00B050"/>
                </a:solidFill>
                <a:effectLst/>
                <a:latin typeface="Times New Roman" panose="02020603050405020304" pitchFamily="18" charset="0"/>
                <a:ea typeface="Times New Roman" panose="02020603050405020304" pitchFamily="18" charset="0"/>
              </a:rPr>
              <a:t>giơ</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Sáng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tạo</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thế</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giới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vẽ</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trên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trần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nhà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nguyện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Xích-xtin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ở</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Rô</a:t>
            </a:r>
            <a:r>
              <a:rPr lang="en-US" sz="3500" b="1" dirty="0">
                <a:solidFill>
                  <a:srgbClr val="00B050"/>
                </a:solidFill>
                <a:effectLst/>
                <a:latin typeface="Times New Roman" panose="02020603050405020304" pitchFamily="18" charset="0"/>
                <a:ea typeface="Times New Roman" panose="02020603050405020304" pitchFamily="18" charset="0"/>
              </a:rPr>
              <a:t>-ma, </a:t>
            </a:r>
            <a:r>
              <a:rPr lang="en-US" sz="3500" b="1" dirty="0" err="1">
                <a:solidFill>
                  <a:srgbClr val="00B050"/>
                </a:solidFill>
                <a:effectLst/>
                <a:latin typeface="Times New Roman" panose="02020603050405020304" pitchFamily="18" charset="0"/>
                <a:ea typeface="Times New Roman" panose="02020603050405020304" pitchFamily="18" charset="0"/>
              </a:rPr>
              <a:t>Tượng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Đa-vít</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Người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nô</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lệ</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bị</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trói</a:t>
            </a:r>
            <a:r>
              <a:rPr lang="en-US" sz="3500" b="1" dirty="0">
                <a:solidFill>
                  <a:srgbClr val="00B050"/>
                </a:solidFill>
                <a:effectLst/>
                <a:latin typeface="Times New Roman" panose="02020603050405020304" pitchFamily="18" charset="0"/>
                <a:ea typeface="Times New Roman" panose="02020603050405020304" pitchFamily="18" charset="0"/>
              </a:rPr>
              <a:t>,..</a:t>
            </a:r>
            <a:endParaRPr lang="en-VN" sz="35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00941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E862E1-C128-222C-10CA-515A99E7285C}"/>
              </a:ext>
            </a:extLst>
          </p:cNvPr>
          <p:cNvSpPr txBox="1"/>
          <p:nvPr/>
        </p:nvSpPr>
        <p:spPr>
          <a:xfrm>
            <a:off x="2180491" y="1934477"/>
            <a:ext cx="8170985" cy="2751715"/>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Hội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họa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Bữa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ăn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cuối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cùng</a:t>
            </a:r>
            <a:r>
              <a:rPr lang="en-US" sz="4000" b="1" dirty="0">
                <a:solidFill>
                  <a:srgbClr val="000000"/>
                </a:solidFill>
                <a:effectLst/>
                <a:latin typeface="Times New Roman" panose="02020603050405020304" pitchFamily="18" charset="0"/>
                <a:ea typeface="Times New Roman" panose="02020603050405020304" pitchFamily="18" charset="0"/>
              </a:rPr>
              <a:t>, La </a:t>
            </a:r>
            <a:r>
              <a:rPr lang="en-US" sz="4000" b="1" dirty="0" err="1">
                <a:solidFill>
                  <a:srgbClr val="000000"/>
                </a:solidFill>
                <a:effectLst/>
                <a:latin typeface="Times New Roman" panose="02020603050405020304" pitchFamily="18" charset="0"/>
                <a:ea typeface="Times New Roman" panose="02020603050405020304" pitchFamily="18" charset="0"/>
              </a:rPr>
              <a:t>Giô-công-đơ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tượng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Đa-vít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người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nô</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lệ</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bị</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trói</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67805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383AF5-2182-61F5-04BB-1DEDDCB62DA3}"/>
              </a:ext>
            </a:extLst>
          </p:cNvPr>
          <p:cNvSpPr txBox="1"/>
          <p:nvPr/>
        </p:nvSpPr>
        <p:spPr>
          <a:xfrm>
            <a:off x="273075" y="3386152"/>
            <a:ext cx="11645850" cy="3471848"/>
          </a:xfrm>
          <a:prstGeom prst="rect">
            <a:avLst/>
          </a:prstGeom>
          <a:noFill/>
        </p:spPr>
        <p:txBody>
          <a:bodyPr wrap="square">
            <a:spAutoFit/>
          </a:bodyPr>
          <a:lstStyle/>
          <a:p>
            <a:pPr algn="just" fontAlgn="base">
              <a:lnSpc>
                <a:spcPct val="150000"/>
              </a:lnSpc>
            </a:pPr>
            <a:r>
              <a:rPr lang="en-US" sz="3000" b="1" dirty="0" err="1">
                <a:solidFill>
                  <a:srgbClr val="7030A0"/>
                </a:solidFill>
                <a:effectLst/>
                <a:latin typeface="Times New Roman" panose="02020603050405020304" pitchFamily="18" charset="0"/>
                <a:ea typeface="Times New Roman" panose="02020603050405020304" pitchFamily="18" charset="0"/>
              </a:rPr>
              <a:t>Ngoài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nghệ</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thuật</a:t>
            </a:r>
            <a:r>
              <a:rPr lang="en-US" sz="3000" b="1" dirty="0">
                <a:solidFill>
                  <a:srgbClr val="7030A0"/>
                </a:solidFill>
                <a:effectLst/>
                <a:latin typeface="Times New Roman" panose="02020603050405020304" pitchFamily="18" charset="0"/>
                <a:ea typeface="Times New Roman" panose="02020603050405020304" pitchFamily="18" charset="0"/>
              </a:rPr>
              <a:t>, Lê-</a:t>
            </a:r>
            <a:r>
              <a:rPr lang="en-US" sz="3000" b="1" dirty="0" err="1">
                <a:solidFill>
                  <a:srgbClr val="7030A0"/>
                </a:solidFill>
                <a:effectLst/>
                <a:latin typeface="Times New Roman" panose="02020603050405020304" pitchFamily="18" charset="0"/>
                <a:ea typeface="Times New Roman" panose="02020603050405020304" pitchFamily="18" charset="0"/>
              </a:rPr>
              <a:t>ô</a:t>
            </a:r>
            <a:r>
              <a:rPr lang="en-US" sz="3000" b="1" dirty="0">
                <a:solidFill>
                  <a:srgbClr val="7030A0"/>
                </a:solidFill>
                <a:effectLst/>
                <a:latin typeface="Times New Roman" panose="02020603050405020304" pitchFamily="18" charset="0"/>
                <a:ea typeface="Times New Roman" panose="02020603050405020304" pitchFamily="18" charset="0"/>
              </a:rPr>
              <a:t>-</a:t>
            </a:r>
            <a:r>
              <a:rPr lang="en-US" sz="3000" b="1" dirty="0" err="1">
                <a:solidFill>
                  <a:srgbClr val="7030A0"/>
                </a:solidFill>
                <a:effectLst/>
                <a:latin typeface="Times New Roman" panose="02020603050405020304" pitchFamily="18" charset="0"/>
                <a:ea typeface="Times New Roman" panose="02020603050405020304" pitchFamily="18" charset="0"/>
              </a:rPr>
              <a:t>na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đờ</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Vanh</a:t>
            </a:r>
            <a:r>
              <a:rPr lang="en-US" sz="3000" b="1" dirty="0">
                <a:solidFill>
                  <a:srgbClr val="7030A0"/>
                </a:solidFill>
                <a:effectLst/>
                <a:latin typeface="Times New Roman" panose="02020603050405020304" pitchFamily="18" charset="0"/>
                <a:ea typeface="Times New Roman" panose="02020603050405020304" pitchFamily="18" charset="0"/>
              </a:rPr>
              <a:t>-xi </a:t>
            </a:r>
            <a:r>
              <a:rPr lang="en-US" sz="3000" b="1" dirty="0" err="1">
                <a:solidFill>
                  <a:srgbClr val="7030A0"/>
                </a:solidFill>
                <a:effectLst/>
                <a:latin typeface="Times New Roman" panose="02020603050405020304" pitchFamily="18" charset="0"/>
                <a:ea typeface="Times New Roman" panose="02020603050405020304" pitchFamily="18" charset="0"/>
              </a:rPr>
              <a:t>còn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nghiên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cứu</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tất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cả</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các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khía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cạnh</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của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cuộc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sống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từ</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giải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phẫu</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học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đến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toán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học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thiên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văn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học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Những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nghiên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cứu</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khám</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phá</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sâu</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rộng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của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ông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đã</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cho</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thấy</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sự</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thống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nhất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cơ</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bản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của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vũ</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trụ</a:t>
            </a:r>
            <a:r>
              <a:rPr lang="en-US" sz="3000" b="1" dirty="0">
                <a:solidFill>
                  <a:srgbClr val="7030A0"/>
                </a:solidFill>
                <a:effectLst/>
                <a:latin typeface="Times New Roman" panose="02020603050405020304" pitchFamily="18" charset="0"/>
                <a:ea typeface="Times New Roman" panose="02020603050405020304" pitchFamily="18" charset="0"/>
              </a:rPr>
              <a:t>. Lê-</a:t>
            </a:r>
            <a:r>
              <a:rPr lang="en-US" sz="3000" b="1" dirty="0" err="1">
                <a:solidFill>
                  <a:srgbClr val="7030A0"/>
                </a:solidFill>
                <a:effectLst/>
                <a:latin typeface="Times New Roman" panose="02020603050405020304" pitchFamily="18" charset="0"/>
                <a:ea typeface="Times New Roman" panose="02020603050405020304" pitchFamily="18" charset="0"/>
              </a:rPr>
              <a:t>ô</a:t>
            </a:r>
            <a:r>
              <a:rPr lang="en-US" sz="3000" b="1" dirty="0">
                <a:solidFill>
                  <a:srgbClr val="7030A0"/>
                </a:solidFill>
                <a:effectLst/>
                <a:latin typeface="Times New Roman" panose="02020603050405020304" pitchFamily="18" charset="0"/>
                <a:ea typeface="Times New Roman" panose="02020603050405020304" pitchFamily="18" charset="0"/>
              </a:rPr>
              <a:t>-</a:t>
            </a:r>
            <a:r>
              <a:rPr lang="en-US" sz="3000" b="1" dirty="0" err="1">
                <a:solidFill>
                  <a:srgbClr val="7030A0"/>
                </a:solidFill>
                <a:effectLst/>
                <a:latin typeface="Times New Roman" panose="02020603050405020304" pitchFamily="18" charset="0"/>
                <a:ea typeface="Times New Roman" panose="02020603050405020304" pitchFamily="18" charset="0"/>
              </a:rPr>
              <a:t>na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đờ</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Vanh</a:t>
            </a:r>
            <a:r>
              <a:rPr lang="en-US" sz="3000" b="1" dirty="0">
                <a:solidFill>
                  <a:srgbClr val="7030A0"/>
                </a:solidFill>
                <a:effectLst/>
                <a:latin typeface="Times New Roman" panose="02020603050405020304" pitchFamily="18" charset="0"/>
                <a:ea typeface="Times New Roman" panose="02020603050405020304" pitchFamily="18" charset="0"/>
              </a:rPr>
              <a:t>-xi </a:t>
            </a:r>
            <a:r>
              <a:rPr lang="en-US" sz="3000" b="1" dirty="0" err="1">
                <a:solidFill>
                  <a:srgbClr val="7030A0"/>
                </a:solidFill>
                <a:effectLst/>
                <a:latin typeface="Times New Roman" panose="02020603050405020304" pitchFamily="18" charset="0"/>
                <a:ea typeface="Times New Roman" panose="02020603050405020304" pitchFamily="18" charset="0"/>
              </a:rPr>
              <a:t>được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coi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là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nhân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vật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chủ</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chốt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đối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với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sự</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ra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đời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của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thời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kỳ</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Phục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hưng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châu</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Âu</a:t>
            </a:r>
            <a:r>
              <a:rPr lang="en-US" sz="3000" b="1" dirty="0">
                <a:solidFill>
                  <a:srgbClr val="7030A0"/>
                </a:solidFill>
                <a:effectLst/>
                <a:latin typeface="Times New Roman" panose="02020603050405020304" pitchFamily="18" charset="0"/>
                <a:ea typeface="Times New Roman" panose="02020603050405020304" pitchFamily="18" charset="0"/>
              </a:rPr>
              <a:t>. </a:t>
            </a:r>
            <a:endParaRPr lang="en-VN" sz="3000" b="1" dirty="0">
              <a:solidFill>
                <a:srgbClr val="7030A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4E80270-E295-0150-C291-106A75739A29}"/>
              </a:ext>
            </a:extLst>
          </p:cNvPr>
          <p:cNvSpPr txBox="1"/>
          <p:nvPr/>
        </p:nvSpPr>
        <p:spPr>
          <a:xfrm>
            <a:off x="3130061" y="60883"/>
            <a:ext cx="8788864" cy="3471848"/>
          </a:xfrm>
          <a:prstGeom prst="rect">
            <a:avLst/>
          </a:prstGeom>
          <a:noFill/>
        </p:spPr>
        <p:txBody>
          <a:bodyPr wrap="square">
            <a:spAutoFit/>
          </a:bodyPr>
          <a:lstStyle/>
          <a:p>
            <a:pPr algn="just">
              <a:lnSpc>
                <a:spcPct val="150000"/>
              </a:lnSpc>
            </a:pPr>
            <a:r>
              <a:rPr lang="en-US" sz="3000" b="1" dirty="0">
                <a:solidFill>
                  <a:srgbClr val="7030A0"/>
                </a:solidFill>
                <a:effectLst/>
                <a:latin typeface="Times New Roman" panose="02020603050405020304" pitchFamily="18" charset="0"/>
                <a:ea typeface="Times New Roman" panose="02020603050405020304" pitchFamily="18" charset="0"/>
              </a:rPr>
              <a:t>Lê-</a:t>
            </a:r>
            <a:r>
              <a:rPr lang="en-US" sz="3000" b="1" dirty="0" err="1">
                <a:solidFill>
                  <a:srgbClr val="7030A0"/>
                </a:solidFill>
                <a:effectLst/>
                <a:latin typeface="Times New Roman" panose="02020603050405020304" pitchFamily="18" charset="0"/>
                <a:ea typeface="Times New Roman" panose="02020603050405020304" pitchFamily="18" charset="0"/>
              </a:rPr>
              <a:t>ô</a:t>
            </a:r>
            <a:r>
              <a:rPr lang="en-US" sz="3000" b="1" dirty="0">
                <a:solidFill>
                  <a:srgbClr val="7030A0"/>
                </a:solidFill>
                <a:effectLst/>
                <a:latin typeface="Times New Roman" panose="02020603050405020304" pitchFamily="18" charset="0"/>
                <a:ea typeface="Times New Roman" panose="02020603050405020304" pitchFamily="18" charset="0"/>
              </a:rPr>
              <a:t>-</a:t>
            </a:r>
            <a:r>
              <a:rPr lang="en-US" sz="3000" b="1" dirty="0" err="1">
                <a:solidFill>
                  <a:srgbClr val="7030A0"/>
                </a:solidFill>
                <a:effectLst/>
                <a:latin typeface="Times New Roman" panose="02020603050405020304" pitchFamily="18" charset="0"/>
                <a:ea typeface="Times New Roman" panose="02020603050405020304" pitchFamily="18" charset="0"/>
              </a:rPr>
              <a:t>na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đờ</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Vanh</a:t>
            </a:r>
            <a:r>
              <a:rPr lang="en-US" sz="3000" b="1" dirty="0">
                <a:solidFill>
                  <a:srgbClr val="7030A0"/>
                </a:solidFill>
                <a:effectLst/>
                <a:latin typeface="Times New Roman" panose="02020603050405020304" pitchFamily="18" charset="0"/>
                <a:ea typeface="Times New Roman" panose="02020603050405020304" pitchFamily="18" charset="0"/>
              </a:rPr>
              <a:t>-xi </a:t>
            </a:r>
            <a:r>
              <a:rPr lang="en-US" sz="3000" b="1" dirty="0" err="1">
                <a:solidFill>
                  <a:srgbClr val="7030A0"/>
                </a:solidFill>
                <a:effectLst/>
                <a:latin typeface="Times New Roman" panose="02020603050405020304" pitchFamily="18" charset="0"/>
                <a:ea typeface="Times New Roman" panose="02020603050405020304" pitchFamily="18" charset="0"/>
              </a:rPr>
              <a:t>sinh</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năm</a:t>
            </a:r>
            <a:r>
              <a:rPr lang="en-US" sz="3000" b="1" dirty="0">
                <a:solidFill>
                  <a:srgbClr val="7030A0"/>
                </a:solidFill>
                <a:effectLst/>
                <a:latin typeface="Times New Roman" panose="02020603050405020304" pitchFamily="18" charset="0"/>
                <a:ea typeface="Times New Roman" panose="02020603050405020304" pitchFamily="18" charset="0"/>
              </a:rPr>
              <a:t> 1452 </a:t>
            </a:r>
            <a:r>
              <a:rPr lang="en-US" sz="3000" b="1" dirty="0" err="1">
                <a:solidFill>
                  <a:srgbClr val="7030A0"/>
                </a:solidFill>
                <a:effectLst/>
                <a:latin typeface="Times New Roman" panose="02020603050405020304" pitchFamily="18" charset="0"/>
                <a:ea typeface="Times New Roman" panose="02020603050405020304" pitchFamily="18" charset="0"/>
              </a:rPr>
              <a:t>và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mất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năm</a:t>
            </a:r>
            <a:r>
              <a:rPr lang="en-US" sz="3000" b="1" dirty="0">
                <a:solidFill>
                  <a:srgbClr val="7030A0"/>
                </a:solidFill>
                <a:effectLst/>
                <a:latin typeface="Times New Roman" panose="02020603050405020304" pitchFamily="18" charset="0"/>
                <a:ea typeface="Times New Roman" panose="02020603050405020304" pitchFamily="18" charset="0"/>
              </a:rPr>
              <a:t> 1519, </a:t>
            </a:r>
            <a:r>
              <a:rPr lang="en-US" sz="3000" b="1" dirty="0" err="1">
                <a:solidFill>
                  <a:srgbClr val="7030A0"/>
                </a:solidFill>
                <a:effectLst/>
                <a:latin typeface="Times New Roman" panose="02020603050405020304" pitchFamily="18" charset="0"/>
                <a:ea typeface="Times New Roman" panose="02020603050405020304" pitchFamily="18" charset="0"/>
              </a:rPr>
              <a:t>là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một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trong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những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tư</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tưởng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nghệ</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sĩ</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và</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triết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học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tự</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nhiên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vĩ</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đại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nhất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thế</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giới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Không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ngừng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tìm</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kiếm</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sự</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hoàn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hảo</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ông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đã</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tạo</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những</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kiệt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tác</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nghệ</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thuật</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hiếm</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có</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như</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Bữa</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ăn</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tối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cuối</a:t>
            </a:r>
            <a:r>
              <a:rPr lang="en-US" sz="3000" b="1" dirty="0">
                <a:solidFill>
                  <a:srgbClr val="7030A0"/>
                </a:solidFill>
                <a:effectLst/>
                <a:latin typeface="Times New Roman" panose="02020603050405020304" pitchFamily="18" charset="0"/>
                <a:ea typeface="Times New Roman" panose="02020603050405020304" pitchFamily="18" charset="0"/>
              </a:rPr>
              <a:t> </a:t>
            </a:r>
            <a:r>
              <a:rPr lang="en-US" sz="3000" b="1" dirty="0" err="1">
                <a:solidFill>
                  <a:srgbClr val="7030A0"/>
                </a:solidFill>
                <a:effectLst/>
                <a:latin typeface="Times New Roman" panose="02020603050405020304" pitchFamily="18" charset="0"/>
                <a:ea typeface="Times New Roman" panose="02020603050405020304" pitchFamily="18" charset="0"/>
              </a:rPr>
              <a:t>cùng</a:t>
            </a:r>
            <a:r>
              <a:rPr lang="en-US" sz="3000" b="1" dirty="0">
                <a:solidFill>
                  <a:srgbClr val="7030A0"/>
                </a:solidFill>
                <a:effectLst/>
                <a:latin typeface="Times New Roman" panose="02020603050405020304" pitchFamily="18" charset="0"/>
                <a:ea typeface="Times New Roman" panose="02020603050405020304" pitchFamily="18" charset="0"/>
              </a:rPr>
              <a:t>. </a:t>
            </a:r>
            <a:endParaRPr lang="en-VN" sz="3000" b="1" dirty="0">
              <a:solidFill>
                <a:srgbClr val="7030A0"/>
              </a:solidFill>
            </a:endParaRPr>
          </a:p>
        </p:txBody>
      </p:sp>
      <p:sp>
        <p:nvSpPr>
          <p:cNvPr id="3" name="Rectangle 2">
            <a:extLst>
              <a:ext uri="{FF2B5EF4-FFF2-40B4-BE49-F238E27FC236}">
                <a16:creationId xmlns:a16="http://schemas.microsoft.com/office/drawing/2014/main" id="{BAC28DCA-07D4-5E49-9E24-680D178BA1E3}"/>
              </a:ext>
            </a:extLst>
          </p:cNvPr>
          <p:cNvSpPr>
            <a:spLocks noChangeArrowheads="1"/>
          </p:cNvSpPr>
          <p:nvPr/>
        </p:nvSpPr>
        <p:spPr bwMode="auto">
          <a:xfrm>
            <a:off x="99647" y="393251"/>
            <a:ext cx="125168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25" name="Picture 1" descr="Leonardo da Vinci - Tiểu Sử, Cuộc Đời &amp; Các Tác Phẩm Nghệ Thuật">
            <a:extLst>
              <a:ext uri="{FF2B5EF4-FFF2-40B4-BE49-F238E27FC236}">
                <a16:creationId xmlns:a16="http://schemas.microsoft.com/office/drawing/2014/main" id="{1E2EB82D-1AD2-A807-1F16-8F3925375BA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648" y="393251"/>
            <a:ext cx="2883878" cy="261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204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87569" y="0"/>
            <a:ext cx="9259509" cy="3137590"/>
          </a:xfrm>
          <a:prstGeom prst="rect">
            <a:avLst/>
          </a:prstGeom>
          <a:noFill/>
        </p:spPr>
        <p:txBody>
          <a:bodyPr wrap="square">
            <a:spAutoFit/>
          </a:bodyPr>
          <a:lstStyle/>
          <a:p>
            <a:pPr algn="just" fontAlgn="base">
              <a:lnSpc>
                <a:spcPct val="150000"/>
              </a:lnSpc>
            </a:pPr>
            <a:r>
              <a:rPr lang="en-US" sz="3400" b="1" dirty="0">
                <a:solidFill>
                  <a:srgbClr val="7030A0"/>
                </a:solidFill>
                <a:effectLst/>
                <a:latin typeface="Times New Roman" panose="02020603050405020304" pitchFamily="18" charset="0"/>
                <a:ea typeface="Times New Roman" panose="02020603050405020304" pitchFamily="18" charset="0"/>
              </a:rPr>
              <a:t>Mi-ken-</a:t>
            </a:r>
            <a:r>
              <a:rPr lang="en-US" sz="3400" b="1" dirty="0" err="1">
                <a:solidFill>
                  <a:srgbClr val="7030A0"/>
                </a:solidFill>
                <a:effectLst/>
                <a:latin typeface="Times New Roman" panose="02020603050405020304" pitchFamily="18" charset="0"/>
                <a:ea typeface="Times New Roman" panose="02020603050405020304" pitchFamily="18" charset="0"/>
              </a:rPr>
              <a:t>lăng</a:t>
            </a:r>
            <a:r>
              <a:rPr lang="en-US" sz="3400" b="1" dirty="0">
                <a:solidFill>
                  <a:srgbClr val="7030A0"/>
                </a:solidFill>
                <a:effectLst/>
                <a:latin typeface="Times New Roman" panose="02020603050405020304" pitchFamily="18" charset="0"/>
                <a:ea typeface="Times New Roman" panose="02020603050405020304" pitchFamily="18" charset="0"/>
              </a:rPr>
              <a:t>-</a:t>
            </a:r>
            <a:r>
              <a:rPr lang="en-US" sz="3400" b="1" dirty="0" err="1">
                <a:solidFill>
                  <a:srgbClr val="7030A0"/>
                </a:solidFill>
                <a:effectLst/>
                <a:latin typeface="Times New Roman" panose="02020603050405020304" pitchFamily="18" charset="0"/>
                <a:ea typeface="Times New Roman" panose="02020603050405020304" pitchFamily="18" charset="0"/>
              </a:rPr>
              <a:t>giơ</a:t>
            </a:r>
            <a:r>
              <a:rPr lang="en-US" sz="3400" b="1" dirty="0">
                <a:solidFill>
                  <a:srgbClr val="7030A0"/>
                </a:solidFill>
                <a:effectLst/>
                <a:latin typeface="Times New Roman" panose="02020603050405020304" pitchFamily="18" charset="0"/>
                <a:ea typeface="Times New Roman" panose="02020603050405020304" pitchFamily="18" charset="0"/>
              </a:rPr>
              <a:t> </a:t>
            </a:r>
            <a:r>
              <a:rPr lang="en-VN" sz="3400" b="1" dirty="0">
                <a:solidFill>
                  <a:srgbClr val="7030A0"/>
                </a:solidFill>
                <a:effectLst/>
                <a:latin typeface="Times New Roman" panose="02020603050405020304" pitchFamily="18" charset="0"/>
                <a:ea typeface="Times New Roman" panose="02020603050405020304" pitchFamily="18" charset="0"/>
              </a:rPr>
              <a:t>sinh ngày 6/3/1475, tại một ngôi làng ở Florentine tên là Caprese. Cha của ông là một thẩm phán phục vụ của Cộng hòa Florentine và xuất thân từ một gia đình có chức vụ lớn.</a:t>
            </a:r>
          </a:p>
        </p:txBody>
      </p:sp>
      <p:sp>
        <p:nvSpPr>
          <p:cNvPr id="4" name="TextBox 3">
            <a:extLst>
              <a:ext uri="{FF2B5EF4-FFF2-40B4-BE49-F238E27FC236}">
                <a16:creationId xmlns:a16="http://schemas.microsoft.com/office/drawing/2014/main" id="{A6383AF5-2182-61F5-04BB-1DEDDCB62DA3}"/>
              </a:ext>
            </a:extLst>
          </p:cNvPr>
          <p:cNvSpPr txBox="1"/>
          <p:nvPr/>
        </p:nvSpPr>
        <p:spPr>
          <a:xfrm>
            <a:off x="187569" y="3368567"/>
            <a:ext cx="11662740" cy="3137590"/>
          </a:xfrm>
          <a:prstGeom prst="rect">
            <a:avLst/>
          </a:prstGeom>
          <a:noFill/>
        </p:spPr>
        <p:txBody>
          <a:bodyPr wrap="square">
            <a:spAutoFit/>
          </a:bodyPr>
          <a:lstStyle/>
          <a:p>
            <a:pPr algn="just" fontAlgn="base">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Tuy nhiên, </a:t>
            </a:r>
            <a:r>
              <a:rPr lang="en-US" sz="3400" b="1" dirty="0">
                <a:solidFill>
                  <a:srgbClr val="7030A0"/>
                </a:solidFill>
                <a:effectLst/>
                <a:latin typeface="Times New Roman" panose="02020603050405020304" pitchFamily="18" charset="0"/>
                <a:ea typeface="Times New Roman" panose="02020603050405020304" pitchFamily="18" charset="0"/>
              </a:rPr>
              <a:t>Mi-ken-</a:t>
            </a:r>
            <a:r>
              <a:rPr lang="en-US" sz="3400" b="1" dirty="0" err="1">
                <a:solidFill>
                  <a:srgbClr val="7030A0"/>
                </a:solidFill>
                <a:effectLst/>
                <a:latin typeface="Times New Roman" panose="02020603050405020304" pitchFamily="18" charset="0"/>
                <a:ea typeface="Times New Roman" panose="02020603050405020304" pitchFamily="18" charset="0"/>
              </a:rPr>
              <a:t>lăng</a:t>
            </a:r>
            <a:r>
              <a:rPr lang="en-US" sz="3400" b="1" dirty="0">
                <a:solidFill>
                  <a:srgbClr val="7030A0"/>
                </a:solidFill>
                <a:effectLst/>
                <a:latin typeface="Times New Roman" panose="02020603050405020304" pitchFamily="18" charset="0"/>
                <a:ea typeface="Times New Roman" panose="02020603050405020304" pitchFamily="18" charset="0"/>
              </a:rPr>
              <a:t>-</a:t>
            </a:r>
            <a:r>
              <a:rPr lang="en-US" sz="3400" b="1" dirty="0" err="1">
                <a:solidFill>
                  <a:srgbClr val="7030A0"/>
                </a:solidFill>
                <a:effectLst/>
                <a:latin typeface="Times New Roman" panose="02020603050405020304" pitchFamily="18" charset="0"/>
                <a:ea typeface="Times New Roman" panose="02020603050405020304" pitchFamily="18" charset="0"/>
              </a:rPr>
              <a:t>giơ</a:t>
            </a:r>
            <a:r>
              <a:rPr lang="en-VN" sz="3400" b="1" dirty="0">
                <a:solidFill>
                  <a:srgbClr val="7030A0"/>
                </a:solidFill>
                <a:effectLst/>
                <a:latin typeface="Times New Roman" panose="02020603050405020304" pitchFamily="18" charset="0"/>
                <a:ea typeface="Times New Roman" panose="02020603050405020304" pitchFamily="18" charset="0"/>
              </a:rPr>
              <a:t> không muốn bắt chước sự nghiệp của cha mình và bị thu hút bởi thế giới nghệ thuật. Vào thời điểm đó, trở thành một nghệ sĩ được coi là một nghề thấp kém hơn đối với một gia đình có địa vị cao trong xã hội của ông. </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3073" name="Picture 1" descr="MICHELANGELO | Hành Trình Lập Chí Vĩ Đại">
            <a:extLst>
              <a:ext uri="{FF2B5EF4-FFF2-40B4-BE49-F238E27FC236}">
                <a16:creationId xmlns:a16="http://schemas.microsoft.com/office/drawing/2014/main" id="{85905212-B0D4-463E-0D3B-E55D5850F68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622924" y="245010"/>
            <a:ext cx="2403231" cy="275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3438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87570" y="222150"/>
            <a:ext cx="9259509" cy="2419317"/>
          </a:xfrm>
          <a:prstGeom prst="rect">
            <a:avLst/>
          </a:prstGeom>
          <a:noFill/>
        </p:spPr>
        <p:txBody>
          <a:bodyPr wrap="square">
            <a:spAutoFit/>
          </a:bodyPr>
          <a:lstStyle/>
          <a:p>
            <a:pPr algn="just" fontAlgn="base">
              <a:lnSpc>
                <a:spcPct val="150000"/>
              </a:lnSpc>
            </a:pPr>
            <a:r>
              <a:rPr lang="en-VN" sz="3500" b="1" dirty="0">
                <a:solidFill>
                  <a:srgbClr val="7030A0"/>
                </a:solidFill>
                <a:effectLst/>
                <a:latin typeface="Times New Roman" panose="02020603050405020304" pitchFamily="18" charset="0"/>
                <a:ea typeface="Times New Roman" panose="02020603050405020304" pitchFamily="18" charset="0"/>
              </a:rPr>
              <a:t>Tuy nhiên, ở tuổi 13, </a:t>
            </a:r>
            <a:r>
              <a:rPr lang="en-US" sz="3500" b="1" dirty="0">
                <a:solidFill>
                  <a:srgbClr val="7030A0"/>
                </a:solidFill>
                <a:effectLst/>
                <a:latin typeface="Times New Roman" panose="02020603050405020304" pitchFamily="18" charset="0"/>
                <a:ea typeface="Times New Roman" panose="02020603050405020304" pitchFamily="18" charset="0"/>
              </a:rPr>
              <a:t>Mi-ken-</a:t>
            </a:r>
            <a:r>
              <a:rPr lang="en-US" sz="3500" b="1" dirty="0" err="1">
                <a:solidFill>
                  <a:srgbClr val="7030A0"/>
                </a:solidFill>
                <a:effectLst/>
                <a:latin typeface="Times New Roman" panose="02020603050405020304" pitchFamily="18" charset="0"/>
                <a:ea typeface="Times New Roman" panose="02020603050405020304" pitchFamily="18" charset="0"/>
              </a:rPr>
              <a:t>lăng</a:t>
            </a:r>
            <a:r>
              <a:rPr lang="en-US" sz="3500" b="1" dirty="0">
                <a:solidFill>
                  <a:srgbClr val="7030A0"/>
                </a:solidFill>
                <a:effectLst/>
                <a:latin typeface="Times New Roman" panose="02020603050405020304" pitchFamily="18" charset="0"/>
                <a:ea typeface="Times New Roman" panose="02020603050405020304" pitchFamily="18" charset="0"/>
              </a:rPr>
              <a:t>-</a:t>
            </a:r>
            <a:r>
              <a:rPr lang="en-US" sz="3500" b="1" dirty="0" err="1">
                <a:solidFill>
                  <a:srgbClr val="7030A0"/>
                </a:solidFill>
                <a:effectLst/>
                <a:latin typeface="Times New Roman" panose="02020603050405020304" pitchFamily="18" charset="0"/>
                <a:ea typeface="Times New Roman" panose="02020603050405020304" pitchFamily="18" charset="0"/>
              </a:rPr>
              <a:t>giơ</a:t>
            </a:r>
            <a:r>
              <a:rPr lang="en-VN" sz="3500" b="1" dirty="0">
                <a:solidFill>
                  <a:srgbClr val="7030A0"/>
                </a:solidFill>
                <a:effectLst/>
                <a:latin typeface="Times New Roman" panose="02020603050405020304" pitchFamily="18" charset="0"/>
                <a:ea typeface="Times New Roman" panose="02020603050405020304" pitchFamily="18" charset="0"/>
              </a:rPr>
              <a:t> đã học việc tại chỗ của Domenico Ghirlandaio, họa sĩ vẽ tranh tường hàng đầu ở Florence. </a:t>
            </a:r>
          </a:p>
        </p:txBody>
      </p:sp>
      <p:sp>
        <p:nvSpPr>
          <p:cNvPr id="4" name="TextBox 3">
            <a:extLst>
              <a:ext uri="{FF2B5EF4-FFF2-40B4-BE49-F238E27FC236}">
                <a16:creationId xmlns:a16="http://schemas.microsoft.com/office/drawing/2014/main" id="{A6383AF5-2182-61F5-04BB-1DEDDCB62DA3}"/>
              </a:ext>
            </a:extLst>
          </p:cNvPr>
          <p:cNvSpPr txBox="1"/>
          <p:nvPr/>
        </p:nvSpPr>
        <p:spPr>
          <a:xfrm>
            <a:off x="264630" y="2822856"/>
            <a:ext cx="11662740" cy="4035144"/>
          </a:xfrm>
          <a:prstGeom prst="rect">
            <a:avLst/>
          </a:prstGeom>
          <a:noFill/>
        </p:spPr>
        <p:txBody>
          <a:bodyPr wrap="square">
            <a:spAutoFit/>
          </a:bodyPr>
          <a:lstStyle/>
          <a:p>
            <a:pPr algn="just" fontAlgn="base">
              <a:lnSpc>
                <a:spcPct val="150000"/>
              </a:lnSpc>
            </a:pPr>
            <a:r>
              <a:rPr lang="en-VN" sz="3500" b="1" dirty="0">
                <a:solidFill>
                  <a:srgbClr val="7030A0"/>
                </a:solidFill>
                <a:effectLst/>
                <a:latin typeface="Times New Roman" panose="02020603050405020304" pitchFamily="18" charset="0"/>
                <a:ea typeface="Times New Roman" panose="02020603050405020304" pitchFamily="18" charset="0"/>
              </a:rPr>
              <a:t>Tại đây </a:t>
            </a:r>
            <a:r>
              <a:rPr lang="en-US" sz="3500" b="1" dirty="0">
                <a:solidFill>
                  <a:srgbClr val="7030A0"/>
                </a:solidFill>
                <a:effectLst/>
                <a:latin typeface="Times New Roman" panose="02020603050405020304" pitchFamily="18" charset="0"/>
                <a:ea typeface="Times New Roman" panose="02020603050405020304" pitchFamily="18" charset="0"/>
              </a:rPr>
              <a:t>Mi-ken-</a:t>
            </a:r>
            <a:r>
              <a:rPr lang="en-US" sz="3500" b="1" dirty="0" err="1">
                <a:solidFill>
                  <a:srgbClr val="7030A0"/>
                </a:solidFill>
                <a:effectLst/>
                <a:latin typeface="Times New Roman" panose="02020603050405020304" pitchFamily="18" charset="0"/>
                <a:ea typeface="Times New Roman" panose="02020603050405020304" pitchFamily="18" charset="0"/>
              </a:rPr>
              <a:t>lăng</a:t>
            </a:r>
            <a:r>
              <a:rPr lang="en-US" sz="3500" b="1" dirty="0">
                <a:solidFill>
                  <a:srgbClr val="7030A0"/>
                </a:solidFill>
                <a:effectLst/>
                <a:latin typeface="Times New Roman" panose="02020603050405020304" pitchFamily="18" charset="0"/>
                <a:ea typeface="Times New Roman" panose="02020603050405020304" pitchFamily="18" charset="0"/>
              </a:rPr>
              <a:t>-</a:t>
            </a:r>
            <a:r>
              <a:rPr lang="en-US" sz="3500" b="1" dirty="0" err="1">
                <a:solidFill>
                  <a:srgbClr val="7030A0"/>
                </a:solidFill>
                <a:effectLst/>
                <a:latin typeface="Times New Roman" panose="02020603050405020304" pitchFamily="18" charset="0"/>
                <a:ea typeface="Times New Roman" panose="02020603050405020304" pitchFamily="18" charset="0"/>
              </a:rPr>
              <a:t>giơ</a:t>
            </a:r>
            <a:r>
              <a:rPr lang="en-VN" sz="3500" b="1" dirty="0">
                <a:solidFill>
                  <a:srgbClr val="7030A0"/>
                </a:solidFill>
                <a:effectLst/>
                <a:latin typeface="Times New Roman" panose="02020603050405020304" pitchFamily="18" charset="0"/>
                <a:ea typeface="Times New Roman" panose="02020603050405020304" pitchFamily="18" charset="0"/>
              </a:rPr>
              <a:t> đã học một số kỹ thuật vẽ tranh cơ bản và cũng tự học cho mình những kỹ năng mới như điêu khắc. Ông thích điêu khắc hơn vẽ tranh, cảm thấy rằng nhà điêu khắc cho phép tạo ra các</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tác</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phẩm</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nghệ</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thuật</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nguyên</a:t>
            </a:r>
            <a:r>
              <a:rPr lang="en-US" sz="3500" b="1" dirty="0">
                <a:solidFill>
                  <a:srgbClr val="7030A0"/>
                </a:solidFill>
                <a:effectLst/>
                <a:latin typeface="Times New Roman" panose="02020603050405020304" pitchFamily="18" charset="0"/>
                <a:ea typeface="Times New Roman" panose="02020603050405020304" pitchFamily="18" charset="0"/>
              </a:rPr>
              <a:t> </a:t>
            </a:r>
            <a:r>
              <a:rPr lang="en-US" sz="3500" b="1" dirty="0" err="1">
                <a:solidFill>
                  <a:srgbClr val="7030A0"/>
                </a:solidFill>
                <a:effectLst/>
                <a:latin typeface="Times New Roman" panose="02020603050405020304" pitchFamily="18" charset="0"/>
                <a:ea typeface="Times New Roman" panose="02020603050405020304" pitchFamily="18" charset="0"/>
              </a:rPr>
              <a:t>bản</a:t>
            </a:r>
            <a:r>
              <a:rPr lang="en-US" sz="3500" b="1" dirty="0">
                <a:solidFill>
                  <a:srgbClr val="7030A0"/>
                </a:solidFill>
                <a:effectLst/>
                <a:latin typeface="Times New Roman" panose="02020603050405020304" pitchFamily="18" charset="0"/>
                <a:ea typeface="Times New Roman" panose="02020603050405020304" pitchFamily="18" charset="0"/>
              </a:rPr>
              <a:t> </a:t>
            </a:r>
            <a:r>
              <a:rPr lang="en-VN" sz="3500" b="1" dirty="0">
                <a:solidFill>
                  <a:srgbClr val="7030A0"/>
                </a:solidFill>
                <a:effectLst/>
                <a:latin typeface="Times New Roman" panose="02020603050405020304" pitchFamily="18" charset="0"/>
                <a:ea typeface="Times New Roman" panose="02020603050405020304" pitchFamily="18" charset="0"/>
              </a:rPr>
              <a:t>sống động.</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3073" name="Picture 1" descr="MICHELANGELO | Hành Trình Lập Chí Vĩ Đại">
            <a:extLst>
              <a:ext uri="{FF2B5EF4-FFF2-40B4-BE49-F238E27FC236}">
                <a16:creationId xmlns:a16="http://schemas.microsoft.com/office/drawing/2014/main" id="{85905212-B0D4-463E-0D3B-E55D5850F68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622924" y="245010"/>
            <a:ext cx="2403231" cy="275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460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920262" y="668148"/>
            <a:ext cx="10351476" cy="5521704"/>
          </a:xfrm>
          <a:prstGeom prst="rect">
            <a:avLst/>
          </a:prstGeom>
          <a:noFill/>
        </p:spPr>
        <p:txBody>
          <a:bodyPr wrap="square">
            <a:spAutoFit/>
          </a:body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a:t>
            </a:r>
            <a:r>
              <a:rPr lang="en-US" sz="4000" b="1" dirty="0" err="1">
                <a:solidFill>
                  <a:srgbClr val="00B050"/>
                </a:solidFill>
                <a:effectLst/>
                <a:latin typeface="Times New Roman" panose="02020603050405020304" pitchFamily="18" charset="0"/>
                <a:ea typeface="Times New Roman" panose="02020603050405020304" pitchFamily="18" charset="0"/>
              </a:rPr>
              <a:t>Thời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Phục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hưng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đã</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xuất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hiện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nhiều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nhà</a:t>
            </a:r>
            <a:r>
              <a:rPr lang="en-US" sz="4000" b="1" dirty="0">
                <a:solidFill>
                  <a:srgbClr val="00B050"/>
                </a:solidFill>
                <a:effectLst/>
                <a:latin typeface="Times New Roman" panose="02020603050405020304" pitchFamily="18" charset="0"/>
                <a:ea typeface="Times New Roman" panose="02020603050405020304" pitchFamily="18" charset="0"/>
              </a:rPr>
              <a:t> khoa </a:t>
            </a:r>
            <a:r>
              <a:rPr lang="en-US" sz="4000" b="1" dirty="0" err="1">
                <a:solidFill>
                  <a:srgbClr val="00B050"/>
                </a:solidFill>
                <a:effectLst/>
                <a:latin typeface="Times New Roman" panose="02020603050405020304" pitchFamily="18" charset="0"/>
                <a:ea typeface="Times New Roman" panose="02020603050405020304" pitchFamily="18" charset="0"/>
              </a:rPr>
              <a:t>học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dũng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chống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lại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những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quan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điểm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sai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lầm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bảo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thủ</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góp</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phần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thay</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đổi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nhìn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của</a:t>
            </a:r>
            <a:r>
              <a:rPr lang="en-US" sz="4000" b="1" dirty="0">
                <a:solidFill>
                  <a:srgbClr val="00B050"/>
                </a:solidFill>
                <a:effectLst/>
                <a:latin typeface="Times New Roman" panose="02020603050405020304" pitchFamily="18" charset="0"/>
                <a:ea typeface="Times New Roman" panose="02020603050405020304" pitchFamily="18" charset="0"/>
              </a:rPr>
              <a:t> con </a:t>
            </a:r>
            <a:r>
              <a:rPr lang="en-US" sz="4000" b="1" dirty="0" err="1">
                <a:solidFill>
                  <a:srgbClr val="00B050"/>
                </a:solidFill>
                <a:effectLst/>
                <a:latin typeface="Times New Roman" panose="02020603050405020304" pitchFamily="18" charset="0"/>
                <a:ea typeface="Times New Roman" panose="02020603050405020304" pitchFamily="18" charset="0"/>
              </a:rPr>
              <a:t>người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thời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bấy</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giờ</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Trái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vũ</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trụ</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tiêu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biểu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như</a:t>
            </a:r>
            <a:r>
              <a:rPr lang="en-US" sz="4000" b="1" dirty="0">
                <a:solidFill>
                  <a:srgbClr val="00B050"/>
                </a:solidFill>
                <a:effectLst/>
                <a:latin typeface="Times New Roman" panose="02020603050405020304" pitchFamily="18" charset="0"/>
                <a:ea typeface="Times New Roman" panose="02020603050405020304" pitchFamily="18" charset="0"/>
              </a:rPr>
              <a:t>: N. </a:t>
            </a:r>
            <a:r>
              <a:rPr lang="en-US" sz="4000" b="1" dirty="0" err="1">
                <a:solidFill>
                  <a:srgbClr val="00B050"/>
                </a:solidFill>
                <a:effectLst/>
                <a:latin typeface="Times New Roman" panose="02020603050405020304" pitchFamily="18" charset="0"/>
                <a:ea typeface="Times New Roman" panose="02020603050405020304" pitchFamily="18" charset="0"/>
              </a:rPr>
              <a:t>Cô-péc-ních</a:t>
            </a:r>
            <a:r>
              <a:rPr lang="en-US" sz="4000" b="1" dirty="0">
                <a:solidFill>
                  <a:srgbClr val="00B050"/>
                </a:solidFill>
                <a:effectLst/>
                <a:latin typeface="Times New Roman" panose="02020603050405020304" pitchFamily="18" charset="0"/>
                <a:ea typeface="Times New Roman" panose="02020603050405020304" pitchFamily="18" charset="0"/>
              </a:rPr>
              <a:t>, G. Bru-</a:t>
            </a:r>
            <a:r>
              <a:rPr lang="en-US" sz="4000" b="1" dirty="0" err="1">
                <a:solidFill>
                  <a:srgbClr val="00B050"/>
                </a:solidFill>
                <a:effectLst/>
                <a:latin typeface="Times New Roman" panose="02020603050405020304" pitchFamily="18" charset="0"/>
                <a:ea typeface="Times New Roman" panose="02020603050405020304" pitchFamily="18" charset="0"/>
              </a:rPr>
              <a:t>nô</a:t>
            </a:r>
            <a:r>
              <a:rPr lang="en-US" sz="4000" b="1" dirty="0">
                <a:solidFill>
                  <a:srgbClr val="00B050"/>
                </a:solidFill>
                <a:effectLst/>
                <a:latin typeface="Times New Roman" panose="02020603050405020304" pitchFamily="18" charset="0"/>
                <a:ea typeface="Times New Roman" panose="02020603050405020304" pitchFamily="18" charset="0"/>
              </a:rPr>
              <a:t>, G. Ga-li-</a:t>
            </a:r>
            <a:r>
              <a:rPr lang="en-US" sz="4000" b="1" dirty="0" err="1">
                <a:solidFill>
                  <a:srgbClr val="00B050"/>
                </a:solidFill>
                <a:effectLst/>
                <a:latin typeface="Times New Roman" panose="02020603050405020304" pitchFamily="18" charset="0"/>
                <a:ea typeface="Times New Roman" panose="02020603050405020304" pitchFamily="18" charset="0"/>
              </a:rPr>
              <a:t>lê</a:t>
            </a:r>
            <a:r>
              <a:rPr lang="en-US" sz="4000" b="1" dirty="0">
                <a:solidFill>
                  <a:srgbClr val="00B050"/>
                </a:solidFill>
                <a:effectLst/>
                <a:latin typeface="Times New Roman" panose="02020603050405020304" pitchFamily="18" charset="0"/>
                <a:ea typeface="Times New Roman" panose="02020603050405020304" pitchFamily="18" charset="0"/>
              </a:rPr>
              <a:t>.</a:t>
            </a:r>
            <a:endParaRPr lang="en-VN"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29470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594337" y="2059857"/>
            <a:ext cx="9530863" cy="1828386"/>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nhà</a:t>
            </a:r>
            <a:r>
              <a:rPr lang="en-US" sz="4000" b="1" dirty="0">
                <a:solidFill>
                  <a:srgbClr val="000000"/>
                </a:solidFill>
                <a:effectLst/>
                <a:latin typeface="Times New Roman" panose="02020603050405020304" pitchFamily="18" charset="0"/>
                <a:ea typeface="Times New Roman" panose="02020603050405020304" pitchFamily="18" charset="0"/>
              </a:rPr>
              <a:t> khoa </a:t>
            </a:r>
            <a:r>
              <a:rPr lang="en-US" sz="4000" b="1" dirty="0" err="1">
                <a:solidFill>
                  <a:srgbClr val="000000"/>
                </a:solidFill>
                <a:effectLst/>
                <a:latin typeface="Times New Roman" panose="02020603050405020304" pitchFamily="18" charset="0"/>
                <a:ea typeface="Times New Roman" panose="02020603050405020304" pitchFamily="18" charset="0"/>
              </a:rPr>
              <a:t>học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như</a:t>
            </a:r>
            <a:r>
              <a:rPr lang="en-US" sz="4000" b="1" dirty="0">
                <a:solidFill>
                  <a:srgbClr val="000000"/>
                </a:solidFill>
                <a:effectLst/>
                <a:latin typeface="Times New Roman" panose="02020603050405020304" pitchFamily="18" charset="0"/>
                <a:ea typeface="Times New Roman" panose="02020603050405020304" pitchFamily="18" charset="0"/>
              </a:rPr>
              <a:t>: N. </a:t>
            </a:r>
            <a:r>
              <a:rPr lang="en-US" sz="4000" b="1" dirty="0" err="1">
                <a:solidFill>
                  <a:srgbClr val="000000"/>
                </a:solidFill>
                <a:effectLst/>
                <a:latin typeface="Times New Roman" panose="02020603050405020304" pitchFamily="18" charset="0"/>
                <a:ea typeface="Times New Roman" panose="02020603050405020304" pitchFamily="18" charset="0"/>
              </a:rPr>
              <a:t>Cô-péc-ních</a:t>
            </a:r>
            <a:r>
              <a:rPr lang="en-US" sz="4000" b="1" dirty="0">
                <a:solidFill>
                  <a:srgbClr val="000000"/>
                </a:solidFill>
                <a:effectLst/>
                <a:latin typeface="Times New Roman" panose="02020603050405020304" pitchFamily="18" charset="0"/>
                <a:ea typeface="Times New Roman" panose="02020603050405020304" pitchFamily="18" charset="0"/>
              </a:rPr>
              <a:t>, G. Bru-</a:t>
            </a:r>
            <a:r>
              <a:rPr lang="en-US" sz="4000" b="1" dirty="0" err="1">
                <a:solidFill>
                  <a:srgbClr val="000000"/>
                </a:solidFill>
                <a:effectLst/>
                <a:latin typeface="Times New Roman" panose="02020603050405020304" pitchFamily="18" charset="0"/>
                <a:ea typeface="Times New Roman" panose="02020603050405020304" pitchFamily="18" charset="0"/>
              </a:rPr>
              <a:t>nô</a:t>
            </a:r>
            <a:r>
              <a:rPr lang="en-US" sz="4000" b="1" dirty="0">
                <a:solidFill>
                  <a:srgbClr val="000000"/>
                </a:solidFill>
                <a:effectLst/>
                <a:latin typeface="Times New Roman" panose="02020603050405020304" pitchFamily="18" charset="0"/>
                <a:ea typeface="Times New Roman" panose="02020603050405020304" pitchFamily="18" charset="0"/>
              </a:rPr>
              <a:t>, G. Ga-li-</a:t>
            </a:r>
            <a:r>
              <a:rPr lang="en-US" sz="4000" b="1" dirty="0" err="1">
                <a:solidFill>
                  <a:srgbClr val="000000"/>
                </a:solidFill>
                <a:effectLst/>
                <a:latin typeface="Times New Roman" panose="02020603050405020304" pitchFamily="18" charset="0"/>
                <a:ea typeface="Times New Roman" panose="02020603050405020304" pitchFamily="18" charset="0"/>
              </a:rPr>
              <a:t>lê</a:t>
            </a:r>
            <a:r>
              <a:rPr lang="en-US" sz="4000" b="1" dirty="0">
                <a:solidFill>
                  <a:srgbClr val="000000"/>
                </a:solidFill>
                <a:effectLst/>
                <a:latin typeface="Times New Roman" panose="02020603050405020304" pitchFamily="18" charset="0"/>
                <a:ea typeface="Times New Roman" panose="02020603050405020304" pitchFamily="18" charset="0"/>
              </a:rPr>
              <a:t>.</a:t>
            </a:r>
            <a:r>
              <a:rPr lang="en-VN" sz="4000" b="1" dirty="0">
                <a:effectLst/>
              </a:rPr>
              <a:t> </a:t>
            </a:r>
            <a:endParaRPr lang="en-VN"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88474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colaus Copernicus – Wikipedia tiếng Việt">
            <a:extLst>
              <a:ext uri="{FF2B5EF4-FFF2-40B4-BE49-F238E27FC236}">
                <a16:creationId xmlns:a16="http://schemas.microsoft.com/office/drawing/2014/main" id="{7142E8FC-01EB-4720-9127-AF14CAD36D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1829" y="583430"/>
            <a:ext cx="5254731" cy="5691139"/>
          </a:xfrm>
          <a:prstGeom prst="rect">
            <a:avLst/>
          </a:prstGeom>
          <a:noFill/>
          <a:ln>
            <a:noFill/>
          </a:ln>
        </p:spPr>
      </p:pic>
      <p:pic>
        <p:nvPicPr>
          <p:cNvPr id="5" name="Picture 4">
            <a:extLst>
              <a:ext uri="{FF2B5EF4-FFF2-40B4-BE49-F238E27FC236}">
                <a16:creationId xmlns:a16="http://schemas.microsoft.com/office/drawing/2014/main" id="{4973E696-1D15-5C7E-2656-870B17E7F600}"/>
              </a:ext>
            </a:extLst>
          </p:cNvPr>
          <p:cNvPicPr>
            <a:picLocks noChangeAspect="1"/>
          </p:cNvPicPr>
          <p:nvPr/>
        </p:nvPicPr>
        <p:blipFill>
          <a:blip r:embed="rId4"/>
          <a:stretch>
            <a:fillRect/>
          </a:stretch>
        </p:blipFill>
        <p:spPr>
          <a:xfrm>
            <a:off x="715440" y="352570"/>
            <a:ext cx="4771780" cy="6152859"/>
          </a:xfrm>
          <a:prstGeom prst="rect">
            <a:avLst/>
          </a:prstGeom>
        </p:spPr>
      </p:pic>
    </p:spTree>
    <p:extLst>
      <p:ext uri="{BB962C8B-B14F-4D97-AF65-F5344CB8AC3E}">
        <p14:creationId xmlns:p14="http://schemas.microsoft.com/office/powerpoint/2010/main" val="7867717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199293" y="0"/>
            <a:ext cx="8651630" cy="6856813"/>
          </a:xfrm>
          <a:prstGeom prst="rect">
            <a:avLst/>
          </a:prstGeom>
          <a:noFill/>
        </p:spPr>
        <p:txBody>
          <a:bodyPr wrap="square">
            <a:spAutoFit/>
          </a:bodyPr>
          <a:lstStyle/>
          <a:p>
            <a:pPr algn="just" fontAlgn="base">
              <a:lnSpc>
                <a:spcPct val="150000"/>
              </a:lnSpc>
            </a:pPr>
            <a:r>
              <a:rPr lang="en-US" sz="3300" b="1" dirty="0">
                <a:solidFill>
                  <a:srgbClr val="7030A0"/>
                </a:solidFill>
                <a:effectLst/>
                <a:latin typeface="Times New Roman" panose="02020603050405020304" pitchFamily="18" charset="0"/>
                <a:ea typeface="Times New Roman" panose="02020603050405020304" pitchFamily="18" charset="0"/>
              </a:rPr>
              <a:t>N. </a:t>
            </a:r>
            <a:r>
              <a:rPr lang="en-US" sz="3300" b="1" dirty="0" err="1">
                <a:solidFill>
                  <a:srgbClr val="7030A0"/>
                </a:solidFill>
                <a:effectLst/>
                <a:latin typeface="Times New Roman" panose="02020603050405020304" pitchFamily="18" charset="0"/>
                <a:ea typeface="Times New Roman" panose="02020603050405020304" pitchFamily="18" charset="0"/>
              </a:rPr>
              <a:t>Cô-péc-ních</a:t>
            </a:r>
            <a:r>
              <a:rPr lang="en-US" sz="3300" b="1" dirty="0">
                <a:solidFill>
                  <a:srgbClr val="7030A0"/>
                </a:solidFill>
                <a:effectLst/>
                <a:latin typeface="Times New Roman" panose="02020603050405020304" pitchFamily="18" charset="0"/>
                <a:ea typeface="Times New Roman" panose="02020603050405020304" pitchFamily="18" charset="0"/>
              </a:rPr>
              <a:t> </a:t>
            </a:r>
            <a:r>
              <a:rPr lang="en-US" sz="3300" b="1" dirty="0" err="1">
                <a:solidFill>
                  <a:srgbClr val="7030A0"/>
                </a:solidFill>
                <a:effectLst/>
                <a:latin typeface="Times New Roman" panose="02020603050405020304" pitchFamily="18" charset="0"/>
                <a:ea typeface="Times New Roman" panose="02020603050405020304" pitchFamily="18" charset="0"/>
              </a:rPr>
              <a:t>sinh</a:t>
            </a:r>
            <a:r>
              <a:rPr lang="en-US" sz="3300" b="1" dirty="0">
                <a:solidFill>
                  <a:srgbClr val="7030A0"/>
                </a:solidFill>
                <a:effectLst/>
                <a:latin typeface="Times New Roman" panose="02020603050405020304" pitchFamily="18" charset="0"/>
                <a:ea typeface="Times New Roman" panose="02020603050405020304" pitchFamily="18" charset="0"/>
              </a:rPr>
              <a:t> </a:t>
            </a:r>
            <a:r>
              <a:rPr lang="en-US" sz="3300" b="1" dirty="0" err="1">
                <a:solidFill>
                  <a:srgbClr val="7030A0"/>
                </a:solidFill>
                <a:effectLst/>
                <a:latin typeface="Times New Roman" panose="02020603050405020304" pitchFamily="18" charset="0"/>
                <a:ea typeface="Times New Roman" panose="02020603050405020304" pitchFamily="18" charset="0"/>
              </a:rPr>
              <a:t>ngày</a:t>
            </a:r>
            <a:r>
              <a:rPr lang="en-US" sz="3300" b="1" dirty="0">
                <a:solidFill>
                  <a:srgbClr val="7030A0"/>
                </a:solidFill>
                <a:effectLst/>
                <a:latin typeface="Times New Roman" panose="02020603050405020304" pitchFamily="18" charset="0"/>
                <a:ea typeface="Times New Roman" panose="02020603050405020304" pitchFamily="18" charset="0"/>
              </a:rPr>
              <a:t> </a:t>
            </a:r>
            <a:r>
              <a:rPr lang="en-VN" sz="3300" b="1" dirty="0">
                <a:solidFill>
                  <a:srgbClr val="7030A0"/>
                </a:solidFill>
                <a:effectLst/>
                <a:latin typeface="Times New Roman" panose="02020603050405020304" pitchFamily="18" charset="0"/>
                <a:ea typeface="Times New Roman" panose="02020603050405020304" pitchFamily="18" charset="0"/>
              </a:rPr>
              <a:t>19 tháng 2</a:t>
            </a:r>
            <a:r>
              <a:rPr lang="en-US" sz="3300" b="1" dirty="0">
                <a:solidFill>
                  <a:srgbClr val="7030A0"/>
                </a:solidFill>
                <a:effectLst/>
                <a:latin typeface="Times New Roman" panose="02020603050405020304" pitchFamily="18" charset="0"/>
                <a:ea typeface="Times New Roman" panose="02020603050405020304" pitchFamily="18" charset="0"/>
              </a:rPr>
              <a:t> </a:t>
            </a:r>
            <a:r>
              <a:rPr lang="en-US" sz="3300" b="1" dirty="0" err="1">
                <a:solidFill>
                  <a:srgbClr val="7030A0"/>
                </a:solidFill>
                <a:effectLst/>
                <a:latin typeface="Times New Roman" panose="02020603050405020304" pitchFamily="18" charset="0"/>
                <a:ea typeface="Times New Roman" panose="02020603050405020304" pitchFamily="18" charset="0"/>
              </a:rPr>
              <a:t>năm</a:t>
            </a:r>
            <a:r>
              <a:rPr lang="en-US" sz="3300" b="1" dirty="0">
                <a:solidFill>
                  <a:srgbClr val="7030A0"/>
                </a:solidFill>
                <a:effectLst/>
                <a:latin typeface="Times New Roman" panose="02020603050405020304" pitchFamily="18" charset="0"/>
                <a:ea typeface="Times New Roman" panose="02020603050405020304" pitchFamily="18" charset="0"/>
              </a:rPr>
              <a:t> </a:t>
            </a:r>
            <a:r>
              <a:rPr lang="en-VN" sz="3300" b="1" dirty="0">
                <a:solidFill>
                  <a:srgbClr val="7030A0"/>
                </a:solidFill>
                <a:effectLst/>
                <a:latin typeface="Times New Roman" panose="02020603050405020304" pitchFamily="18" charset="0"/>
                <a:ea typeface="Times New Roman" panose="02020603050405020304" pitchFamily="18" charset="0"/>
              </a:rPr>
              <a:t>1473 </a:t>
            </a:r>
            <a:r>
              <a:rPr lang="en-US" sz="3300" b="1" dirty="0" err="1">
                <a:solidFill>
                  <a:srgbClr val="7030A0"/>
                </a:solidFill>
                <a:effectLst/>
                <a:latin typeface="Times New Roman" panose="02020603050405020304" pitchFamily="18" charset="0"/>
                <a:ea typeface="Times New Roman" panose="02020603050405020304" pitchFamily="18" charset="0"/>
              </a:rPr>
              <a:t>mất</a:t>
            </a:r>
            <a:r>
              <a:rPr lang="en-US" sz="3300" b="1" dirty="0">
                <a:solidFill>
                  <a:srgbClr val="7030A0"/>
                </a:solidFill>
                <a:effectLst/>
                <a:latin typeface="Times New Roman" panose="02020603050405020304" pitchFamily="18" charset="0"/>
                <a:ea typeface="Times New Roman" panose="02020603050405020304" pitchFamily="18" charset="0"/>
              </a:rPr>
              <a:t> </a:t>
            </a:r>
            <a:r>
              <a:rPr lang="en-US" sz="3300" b="1" dirty="0" err="1">
                <a:solidFill>
                  <a:srgbClr val="7030A0"/>
                </a:solidFill>
                <a:effectLst/>
                <a:latin typeface="Times New Roman" panose="02020603050405020304" pitchFamily="18" charset="0"/>
                <a:ea typeface="Times New Roman" panose="02020603050405020304" pitchFamily="18" charset="0"/>
              </a:rPr>
              <a:t>ngày</a:t>
            </a:r>
            <a:r>
              <a:rPr lang="en-VN" sz="3300" b="1" dirty="0">
                <a:solidFill>
                  <a:srgbClr val="7030A0"/>
                </a:solidFill>
                <a:effectLst/>
                <a:latin typeface="Times New Roman" panose="02020603050405020304" pitchFamily="18" charset="0"/>
                <a:ea typeface="Times New Roman" panose="02020603050405020304" pitchFamily="18" charset="0"/>
              </a:rPr>
              <a:t> 24 tháng 5 n</a:t>
            </a:r>
            <a:r>
              <a:rPr lang="en-US" sz="3300" b="1" dirty="0" err="1">
                <a:solidFill>
                  <a:srgbClr val="7030A0"/>
                </a:solidFill>
                <a:effectLst/>
                <a:latin typeface="Times New Roman" panose="02020603050405020304" pitchFamily="18" charset="0"/>
                <a:ea typeface="Times New Roman" panose="02020603050405020304" pitchFamily="18" charset="0"/>
              </a:rPr>
              <a:t>ăm</a:t>
            </a:r>
            <a:r>
              <a:rPr lang="en-VN" sz="3300" b="1" dirty="0">
                <a:solidFill>
                  <a:srgbClr val="7030A0"/>
                </a:solidFill>
                <a:effectLst/>
                <a:latin typeface="Times New Roman" panose="02020603050405020304" pitchFamily="18" charset="0"/>
                <a:ea typeface="Times New Roman" panose="02020603050405020304" pitchFamily="18" charset="0"/>
              </a:rPr>
              <a:t> 1543</a:t>
            </a:r>
            <a:r>
              <a:rPr lang="en-US" sz="3300" b="1" dirty="0">
                <a:solidFill>
                  <a:srgbClr val="7030A0"/>
                </a:solidFill>
                <a:effectLst/>
                <a:latin typeface="Times New Roman" panose="02020603050405020304" pitchFamily="18" charset="0"/>
                <a:ea typeface="Times New Roman" panose="02020603050405020304" pitchFamily="18" charset="0"/>
              </a:rPr>
              <a:t>,</a:t>
            </a:r>
            <a:r>
              <a:rPr lang="en-VN" sz="3300" b="1" dirty="0">
                <a:solidFill>
                  <a:srgbClr val="7030A0"/>
                </a:solidFill>
                <a:effectLst/>
                <a:latin typeface="Times New Roman" panose="02020603050405020304" pitchFamily="18" charset="0"/>
                <a:ea typeface="Times New Roman" panose="02020603050405020304" pitchFamily="18" charset="0"/>
              </a:rPr>
              <a:t> là một nhà thiên văn học đã nêu ra hình thức hiện đại đầu tiên của thuyết nhật tâm (Mặt Trời ở trung tâm) trong cuốn sách mang tính mở đầu một kỷ nguyên của ông, cuốn </a:t>
            </a:r>
            <a:r>
              <a:rPr lang="en-VN" sz="3300" b="1" i="1" dirty="0">
                <a:solidFill>
                  <a:srgbClr val="7030A0"/>
                </a:solidFill>
                <a:effectLst/>
                <a:latin typeface="Times New Roman" panose="02020603050405020304" pitchFamily="18" charset="0"/>
                <a:ea typeface="Times New Roman" panose="02020603050405020304" pitchFamily="18" charset="0"/>
              </a:rPr>
              <a:t>Về sự chuyển động quay của các thiên thể</a:t>
            </a:r>
            <a:r>
              <a:rPr lang="en-US" sz="3300" b="1" i="1" dirty="0">
                <a:solidFill>
                  <a:srgbClr val="7030A0"/>
                </a:solidFill>
                <a:effectLst/>
                <a:latin typeface="Times New Roman" panose="02020603050405020304" pitchFamily="18" charset="0"/>
                <a:ea typeface="Times New Roman" panose="02020603050405020304" pitchFamily="18" charset="0"/>
              </a:rPr>
              <a:t>. </a:t>
            </a:r>
            <a:r>
              <a:rPr lang="en-VN" sz="3300" b="1" dirty="0">
                <a:solidFill>
                  <a:srgbClr val="7030A0"/>
                </a:solidFill>
                <a:effectLst/>
                <a:latin typeface="Times New Roman" panose="02020603050405020304" pitchFamily="18" charset="0"/>
                <a:ea typeface="Times New Roman" panose="02020603050405020304" pitchFamily="18" charset="0"/>
              </a:rPr>
              <a:t>Ông học tập ở Ba Lan và Ý, và dành phần lớn cuộc đời làm việc ở Frombork</a:t>
            </a:r>
            <a:r>
              <a:rPr lang="en-US" sz="3300" b="1" dirty="0">
                <a:solidFill>
                  <a:srgbClr val="7030A0"/>
                </a:solidFill>
                <a:effectLst/>
                <a:latin typeface="Times New Roman" panose="02020603050405020304" pitchFamily="18" charset="0"/>
                <a:ea typeface="Times New Roman" panose="02020603050405020304" pitchFamily="18" charset="0"/>
              </a:rPr>
              <a:t>.</a:t>
            </a:r>
            <a:r>
              <a:rPr lang="en-VN" sz="3300" b="1" dirty="0">
                <a:solidFill>
                  <a:srgbClr val="7030A0"/>
                </a:solidFill>
                <a:effectLst/>
              </a:rPr>
              <a:t> </a:t>
            </a:r>
            <a:endParaRPr lang="en-VN" sz="3300" b="1" dirty="0">
              <a:solidFill>
                <a:srgbClr val="7030A0"/>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2" name="Picture 1" descr="Nicolaus Copernicus – Wikipedia tiếng Việt">
            <a:extLst>
              <a:ext uri="{FF2B5EF4-FFF2-40B4-BE49-F238E27FC236}">
                <a16:creationId xmlns:a16="http://schemas.microsoft.com/office/drawing/2014/main" id="{EEF08A56-31E4-487F-00C7-FFE673FF4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1210" y="1518137"/>
            <a:ext cx="3106296" cy="3191025"/>
          </a:xfrm>
          <a:prstGeom prst="rect">
            <a:avLst/>
          </a:prstGeom>
          <a:noFill/>
          <a:ln>
            <a:noFill/>
          </a:ln>
        </p:spPr>
      </p:pic>
    </p:spTree>
    <p:extLst>
      <p:ext uri="{BB962C8B-B14F-4D97-AF65-F5344CB8AC3E}">
        <p14:creationId xmlns:p14="http://schemas.microsoft.com/office/powerpoint/2010/main" val="39799052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A7018-5C66-A277-6E82-789080260C8C}"/>
              </a:ext>
            </a:extLst>
          </p:cNvPr>
          <p:cNvSpPr/>
          <p:nvPr/>
        </p:nvSpPr>
        <p:spPr>
          <a:xfrm>
            <a:off x="117676" y="398585"/>
            <a:ext cx="11956648" cy="90505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BÀI  4. </a:t>
            </a:r>
            <a:r>
              <a:rPr lang="vi-VN"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VĂN HÓA PHỤC HƯNG</a:t>
            </a:r>
            <a:endPar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65D5A6-904C-E467-21DC-43993FE0FDD3}"/>
              </a:ext>
            </a:extLst>
          </p:cNvPr>
          <p:cNvPicPr>
            <a:picLocks noChangeAspect="1"/>
          </p:cNvPicPr>
          <p:nvPr/>
        </p:nvPicPr>
        <p:blipFill>
          <a:blip r:embed="rId3"/>
          <a:stretch>
            <a:fillRect/>
          </a:stretch>
        </p:blipFill>
        <p:spPr>
          <a:xfrm>
            <a:off x="1418492" y="1676400"/>
            <a:ext cx="9319846" cy="4783015"/>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409295" y="686748"/>
            <a:ext cx="8207167" cy="5650971"/>
          </a:xfrm>
          <a:prstGeom prst="rect">
            <a:avLst/>
          </a:prstGeom>
          <a:noFill/>
        </p:spPr>
        <p:txBody>
          <a:bodyPr wrap="square">
            <a:spAutoFit/>
          </a:bodyPr>
          <a:lstStyle/>
          <a:p>
            <a:pPr algn="just" fontAlgn="base">
              <a:lnSpc>
                <a:spcPct val="150000"/>
              </a:lnSpc>
            </a:pPr>
            <a:r>
              <a:rPr lang="en-US" sz="3500" b="1" dirty="0">
                <a:solidFill>
                  <a:srgbClr val="7030A0"/>
                </a:solidFill>
                <a:effectLst/>
                <a:latin typeface="Times New Roman" panose="02020603050405020304" pitchFamily="18" charset="0"/>
                <a:ea typeface="Times New Roman" panose="02020603050405020304" pitchFamily="18" charset="0"/>
              </a:rPr>
              <a:t>N. </a:t>
            </a:r>
            <a:r>
              <a:rPr lang="en-US" sz="3500" b="1" dirty="0" err="1">
                <a:solidFill>
                  <a:srgbClr val="7030A0"/>
                </a:solidFill>
                <a:effectLst/>
                <a:latin typeface="Times New Roman" panose="02020603050405020304" pitchFamily="18" charset="0"/>
                <a:ea typeface="Times New Roman" panose="02020603050405020304" pitchFamily="18" charset="0"/>
              </a:rPr>
              <a:t>Cô-péc-ních</a:t>
            </a:r>
            <a:r>
              <a:rPr lang="en-VN" sz="3500" b="1" dirty="0">
                <a:solidFill>
                  <a:srgbClr val="7030A0"/>
                </a:solidFill>
                <a:effectLst/>
                <a:latin typeface="Times New Roman" panose="02020603050405020304" pitchFamily="18" charset="0"/>
                <a:ea typeface="Times New Roman" panose="02020603050405020304" pitchFamily="18" charset="0"/>
              </a:rPr>
              <a:t> là một trong những học giả có hiểu biết về nhiều phương diện ở thời mình. Ông là một nhà toán học, thiên văn học, luật gia, nhà tâm lý học, học giả kinh điển, nhà cai trị, viên chức hành chính, nhà ngoại giao, nhà kinh tế, và người lính. </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2" name="Picture 1" descr="Nicolaus Copernicus – Wikipedia tiếng Việt">
            <a:extLst>
              <a:ext uri="{FF2B5EF4-FFF2-40B4-BE49-F238E27FC236}">
                <a16:creationId xmlns:a16="http://schemas.microsoft.com/office/drawing/2014/main" id="{EEF08A56-31E4-487F-00C7-FFE673FF4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7763" y="321209"/>
            <a:ext cx="3106296" cy="3191025"/>
          </a:xfrm>
          <a:prstGeom prst="rect">
            <a:avLst/>
          </a:prstGeom>
          <a:noFill/>
          <a:ln>
            <a:noFill/>
          </a:ln>
        </p:spPr>
      </p:pic>
    </p:spTree>
    <p:extLst>
      <p:ext uri="{BB962C8B-B14F-4D97-AF65-F5344CB8AC3E}">
        <p14:creationId xmlns:p14="http://schemas.microsoft.com/office/powerpoint/2010/main" val="12003305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33449" y="100595"/>
            <a:ext cx="8724314" cy="3697166"/>
          </a:xfrm>
          <a:prstGeom prst="rect">
            <a:avLst/>
          </a:prstGeom>
          <a:noFill/>
        </p:spPr>
        <p:txBody>
          <a:bodyPr wrap="square">
            <a:spAutoFit/>
          </a:bodyPr>
          <a:lstStyle/>
          <a:p>
            <a:pPr algn="just" fontAlgn="base">
              <a:lnSpc>
                <a:spcPct val="150000"/>
              </a:lnSpc>
            </a:pPr>
            <a:r>
              <a:rPr lang="en-VN" sz="3200" b="1" dirty="0">
                <a:solidFill>
                  <a:srgbClr val="7030A0"/>
                </a:solidFill>
                <a:effectLst/>
                <a:latin typeface="Times New Roman" panose="02020603050405020304" pitchFamily="18" charset="0"/>
                <a:ea typeface="Times New Roman" panose="02020603050405020304" pitchFamily="18" charset="0"/>
              </a:rPr>
              <a:t>Trong số những khả năng của mình, ông đã lựa chọn thiên văn học làm nghề nghiệp chính, sự phát triển thuyết nhật tâm (mặt trời ở trung tâm chứ không phải trái đất là trung tâm) của ông được coi là giả thuyết khoa học quan trọng nhất</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2" name="Picture 1" descr="Nicolaus Copernicus – Wikipedia tiếng Việt">
            <a:extLst>
              <a:ext uri="{FF2B5EF4-FFF2-40B4-BE49-F238E27FC236}">
                <a16:creationId xmlns:a16="http://schemas.microsoft.com/office/drawing/2014/main" id="{EEF08A56-31E4-487F-00C7-FFE673FF4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7763" y="321209"/>
            <a:ext cx="3106296" cy="3191025"/>
          </a:xfrm>
          <a:prstGeom prst="rect">
            <a:avLst/>
          </a:prstGeom>
          <a:noFill/>
          <a:ln>
            <a:noFill/>
          </a:ln>
        </p:spPr>
      </p:pic>
      <p:sp>
        <p:nvSpPr>
          <p:cNvPr id="5" name="TextBox 4">
            <a:extLst>
              <a:ext uri="{FF2B5EF4-FFF2-40B4-BE49-F238E27FC236}">
                <a16:creationId xmlns:a16="http://schemas.microsoft.com/office/drawing/2014/main" id="{37578F2F-5D10-C107-C6B5-05A5E654A540}"/>
              </a:ext>
            </a:extLst>
          </p:cNvPr>
          <p:cNvSpPr txBox="1"/>
          <p:nvPr/>
        </p:nvSpPr>
        <p:spPr>
          <a:xfrm>
            <a:off x="116724" y="3797761"/>
            <a:ext cx="11958551" cy="2958502"/>
          </a:xfrm>
          <a:prstGeom prst="rect">
            <a:avLst/>
          </a:prstGeom>
          <a:noFill/>
        </p:spPr>
        <p:txBody>
          <a:bodyPr wrap="square">
            <a:spAutoFit/>
          </a:bodyPr>
          <a:lstStyle/>
          <a:p>
            <a:pPr algn="just">
              <a:lnSpc>
                <a:spcPct val="150000"/>
              </a:lnSpc>
            </a:pPr>
            <a:r>
              <a:rPr lang="en-VN" sz="3200" b="1" dirty="0">
                <a:solidFill>
                  <a:srgbClr val="7030A0"/>
                </a:solidFill>
                <a:effectLst/>
                <a:latin typeface="Times New Roman" panose="02020603050405020304" pitchFamily="18" charset="0"/>
                <a:ea typeface="Times New Roman" panose="02020603050405020304" pitchFamily="18" charset="0"/>
              </a:rPr>
              <a:t>trong lịch sử. Nó đã đánh dấu bước chuyển sang thiên văn học hiện đại và từ đó là khoa học hiện đại, khuyến khích các nhà thiên văn trẻ, các nhà khoa học và các học giả có thái độ hoài nghi với những giáo điều đã tồn tại từ trước.</a:t>
            </a:r>
            <a:endParaRPr lang="en-VN" sz="3200" dirty="0"/>
          </a:p>
        </p:txBody>
      </p:sp>
    </p:spTree>
    <p:extLst>
      <p:ext uri="{BB962C8B-B14F-4D97-AF65-F5344CB8AC3E}">
        <p14:creationId xmlns:p14="http://schemas.microsoft.com/office/powerpoint/2010/main" val="14041964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33449" y="0"/>
            <a:ext cx="8724314" cy="4707251"/>
          </a:xfrm>
          <a:prstGeom prst="rect">
            <a:avLst/>
          </a:prstGeom>
          <a:noFill/>
        </p:spPr>
        <p:txBody>
          <a:bodyPr wrap="square">
            <a:spAutoFit/>
          </a:bodyPr>
          <a:lstStyle/>
          <a:p>
            <a:pPr algn="just" fontAlgn="base">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G. Ga-li-l</a:t>
            </a:r>
            <a:r>
              <a:rPr lang="en-US" sz="3400" b="1" dirty="0" err="1">
                <a:solidFill>
                  <a:srgbClr val="7030A0"/>
                </a:solidFill>
                <a:effectLst/>
                <a:latin typeface="Times New Roman" panose="02020603050405020304" pitchFamily="18" charset="0"/>
                <a:ea typeface="Times New Roman" panose="02020603050405020304" pitchFamily="18" charset="0"/>
              </a:rPr>
              <a:t>ê</a:t>
            </a:r>
            <a:r>
              <a:rPr lang="en-US" sz="3400" b="1" dirty="0">
                <a:solidFill>
                  <a:srgbClr val="7030A0"/>
                </a:solidFill>
                <a:effectLst/>
                <a:latin typeface="Times New Roman" panose="02020603050405020304" pitchFamily="18" charset="0"/>
                <a:ea typeface="Times New Roman" panose="02020603050405020304" pitchFamily="18" charset="0"/>
              </a:rPr>
              <a:t> </a:t>
            </a:r>
            <a:r>
              <a:rPr lang="en-VN" sz="3400" b="1" dirty="0">
                <a:solidFill>
                  <a:srgbClr val="7030A0"/>
                </a:solidFill>
                <a:effectLst/>
                <a:latin typeface="Times New Roman" panose="02020603050405020304" pitchFamily="18" charset="0"/>
                <a:ea typeface="Times New Roman" panose="02020603050405020304" pitchFamily="18" charset="0"/>
              </a:rPr>
              <a:t>sinh ngày 15 tháng 2 năm 1564 tại thành phố Pisa, nước Ý. Ông là con cả của gia đình có sáu người con, bố ông là Vincenzo Galilei, một người chơi đàn luýt và cũng là một nhà Lý luận âm nhạc nổi tiếng, mẹ ông là bà GiuliaAmmannati. </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5" name="TextBox 4">
            <a:extLst>
              <a:ext uri="{FF2B5EF4-FFF2-40B4-BE49-F238E27FC236}">
                <a16:creationId xmlns:a16="http://schemas.microsoft.com/office/drawing/2014/main" id="{37578F2F-5D10-C107-C6B5-05A5E654A540}"/>
              </a:ext>
            </a:extLst>
          </p:cNvPr>
          <p:cNvSpPr txBox="1"/>
          <p:nvPr/>
        </p:nvSpPr>
        <p:spPr>
          <a:xfrm>
            <a:off x="116724" y="4819424"/>
            <a:ext cx="11958551" cy="1567930"/>
          </a:xfrm>
          <a:prstGeom prst="rect">
            <a:avLst/>
          </a:prstGeom>
          <a:noFill/>
        </p:spPr>
        <p:txBody>
          <a:bodyPr wrap="square">
            <a:spAutoFit/>
          </a:bodyPr>
          <a:lstStyle/>
          <a:p>
            <a:pPr algn="just" fontAlgn="base">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Dù khi còn trẻ ông nghiêm túc đi theo con đường tu sĩ nhưng ông cũng theo học y tại Đại học Pisa theo yêu cầu của cha mình.</a:t>
            </a:r>
          </a:p>
        </p:txBody>
      </p:sp>
      <p:sp>
        <p:nvSpPr>
          <p:cNvPr id="4" name="Rectangle 2">
            <a:extLst>
              <a:ext uri="{FF2B5EF4-FFF2-40B4-BE49-F238E27FC236}">
                <a16:creationId xmlns:a16="http://schemas.microsoft.com/office/drawing/2014/main" id="{4229A554-7960-832A-3430-21EA2B7F0D1B}"/>
              </a:ext>
            </a:extLst>
          </p:cNvPr>
          <p:cNvSpPr>
            <a:spLocks noChangeArrowheads="1"/>
          </p:cNvSpPr>
          <p:nvPr/>
        </p:nvSpPr>
        <p:spPr bwMode="auto">
          <a:xfrm>
            <a:off x="9149148" y="357183"/>
            <a:ext cx="14409845" cy="4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8193" name="Picture 1">
            <a:extLst>
              <a:ext uri="{FF2B5EF4-FFF2-40B4-BE49-F238E27FC236}">
                <a16:creationId xmlns:a16="http://schemas.microsoft.com/office/drawing/2014/main" id="{A759966E-2399-AC77-309B-7F318273FA2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149147" y="823474"/>
            <a:ext cx="2809404" cy="318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71918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33449" y="0"/>
            <a:ext cx="8724314" cy="3406317"/>
          </a:xfrm>
          <a:prstGeom prst="rect">
            <a:avLst/>
          </a:prstGeom>
          <a:noFill/>
        </p:spPr>
        <p:txBody>
          <a:bodyPr wrap="square">
            <a:spAutoFit/>
          </a:bodyPr>
          <a:lstStyle/>
          <a:p>
            <a:pPr algn="just" fontAlgn="base">
              <a:lnSpc>
                <a:spcPct val="150000"/>
              </a:lnSpc>
            </a:pPr>
            <a:r>
              <a:rPr lang="en-VN" sz="3700" b="1" dirty="0">
                <a:solidFill>
                  <a:srgbClr val="7030A0"/>
                </a:solidFill>
                <a:effectLst/>
                <a:latin typeface="Times New Roman" panose="02020603050405020304" pitchFamily="18" charset="0"/>
                <a:ea typeface="Times New Roman" panose="02020603050405020304" pitchFamily="18" charset="0"/>
              </a:rPr>
              <a:t>Ông không hoàn thành khóa học mà thay vào đó là nghiên cứu toán học. Năm 1589 ông được chỉ định làm giáo sư toán học tại Pisa. </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5" name="TextBox 4">
            <a:extLst>
              <a:ext uri="{FF2B5EF4-FFF2-40B4-BE49-F238E27FC236}">
                <a16:creationId xmlns:a16="http://schemas.microsoft.com/office/drawing/2014/main" id="{37578F2F-5D10-C107-C6B5-05A5E654A540}"/>
              </a:ext>
            </a:extLst>
          </p:cNvPr>
          <p:cNvSpPr txBox="1"/>
          <p:nvPr/>
        </p:nvSpPr>
        <p:spPr>
          <a:xfrm>
            <a:off x="468923" y="3383282"/>
            <a:ext cx="11301046" cy="3406317"/>
          </a:xfrm>
          <a:prstGeom prst="rect">
            <a:avLst/>
          </a:prstGeom>
          <a:noFill/>
        </p:spPr>
        <p:txBody>
          <a:bodyPr wrap="square">
            <a:spAutoFit/>
          </a:bodyPr>
          <a:lstStyle/>
          <a:p>
            <a:pPr algn="just" fontAlgn="base">
              <a:lnSpc>
                <a:spcPct val="150000"/>
              </a:lnSpc>
            </a:pPr>
            <a:r>
              <a:rPr lang="en-VN" sz="3700" b="1" dirty="0">
                <a:solidFill>
                  <a:srgbClr val="7030A0"/>
                </a:solidFill>
                <a:effectLst/>
                <a:latin typeface="Times New Roman" panose="02020603050405020304" pitchFamily="18" charset="0"/>
                <a:ea typeface="Times New Roman" panose="02020603050405020304" pitchFamily="18" charset="0"/>
              </a:rPr>
              <a:t>Năm 1591 cha ông mất và ông được giao phó việc chăm lo người em trai Michelagnolo. Năm 1592, ông tới Đại học Padua, dạy địa lý, cơ khí và thiên văn học cho tới năm 1610. </a:t>
            </a:r>
          </a:p>
        </p:txBody>
      </p:sp>
      <p:sp>
        <p:nvSpPr>
          <p:cNvPr id="4" name="Rectangle 2">
            <a:extLst>
              <a:ext uri="{FF2B5EF4-FFF2-40B4-BE49-F238E27FC236}">
                <a16:creationId xmlns:a16="http://schemas.microsoft.com/office/drawing/2014/main" id="{4229A554-7960-832A-3430-21EA2B7F0D1B}"/>
              </a:ext>
            </a:extLst>
          </p:cNvPr>
          <p:cNvSpPr>
            <a:spLocks noChangeArrowheads="1"/>
          </p:cNvSpPr>
          <p:nvPr/>
        </p:nvSpPr>
        <p:spPr bwMode="auto">
          <a:xfrm>
            <a:off x="9149148" y="357183"/>
            <a:ext cx="14409845" cy="4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8193" name="Picture 1">
            <a:extLst>
              <a:ext uri="{FF2B5EF4-FFF2-40B4-BE49-F238E27FC236}">
                <a16:creationId xmlns:a16="http://schemas.microsoft.com/office/drawing/2014/main" id="{A759966E-2399-AC77-309B-7F318273FA2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149147" y="199291"/>
            <a:ext cx="2809404" cy="318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660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AEE85C-34EF-C3BA-D4FF-F7A48522B929}"/>
              </a:ext>
            </a:extLst>
          </p:cNvPr>
          <p:cNvSpPr/>
          <p:nvPr/>
        </p:nvSpPr>
        <p:spPr>
          <a:xfrm>
            <a:off x="233449" y="23445"/>
            <a:ext cx="8915698" cy="3359189"/>
          </a:xfrm>
          <a:prstGeom prst="rect">
            <a:avLst/>
          </a:prstGeom>
          <a:noFill/>
        </p:spPr>
        <p:txBody>
          <a:bodyPr wrap="square">
            <a:spAutoFit/>
          </a:bodyPr>
          <a:lstStyle/>
          <a:p>
            <a:pPr algn="just">
              <a:lnSpc>
                <a:spcPct val="150000"/>
              </a:lnSpc>
            </a:pPr>
            <a:r>
              <a:rPr lang="en-VN" sz="2900" b="1" dirty="0">
                <a:solidFill>
                  <a:srgbClr val="7030A0"/>
                </a:solidFill>
                <a:effectLst/>
                <a:latin typeface="Times New Roman" panose="02020603050405020304" pitchFamily="18" charset="0"/>
                <a:ea typeface="Times New Roman" panose="02020603050405020304" pitchFamily="18" charset="0"/>
              </a:rPr>
              <a:t>Trong giai đoạn này Galileo đã thực hiện những khám phá quan trọng trong cả khoa học lý thuyết và khoa học ứng dụng</a:t>
            </a:r>
            <a:r>
              <a:rPr lang="en-US" sz="2900" b="1" dirty="0">
                <a:solidFill>
                  <a:srgbClr val="7030A0"/>
                </a:solidFill>
                <a:effectLst/>
                <a:latin typeface="Times New Roman" panose="02020603050405020304" pitchFamily="18" charset="0"/>
                <a:ea typeface="Times New Roman" panose="02020603050405020304" pitchFamily="18" charset="0"/>
              </a:rPr>
              <a:t>. </a:t>
            </a:r>
            <a:r>
              <a:rPr lang="en-VN" sz="2900" b="1" dirty="0">
                <a:solidFill>
                  <a:srgbClr val="7030A0"/>
                </a:solidFill>
                <a:effectLst/>
                <a:latin typeface="Times New Roman" panose="02020603050405020304" pitchFamily="18" charset="0"/>
                <a:ea typeface="Times New Roman" panose="02020603050405020304" pitchFamily="18" charset="0"/>
              </a:rPr>
              <a:t>Các quan tâm của ông gồm nghiên cứu chiêm tinh mà ở thời tiền hiện đại được xem là liên quan với việc nghiên cứu toán học và thiên văn học. </a:t>
            </a:r>
          </a:p>
        </p:txBody>
      </p:sp>
      <p:sp>
        <p:nvSpPr>
          <p:cNvPr id="3" name="Rectangle 2">
            <a:extLst>
              <a:ext uri="{FF2B5EF4-FFF2-40B4-BE49-F238E27FC236}">
                <a16:creationId xmlns:a16="http://schemas.microsoft.com/office/drawing/2014/main" id="{7D621B8C-6680-2C59-7C7F-44D6DEE437B7}"/>
              </a:ext>
            </a:extLst>
          </p:cNvPr>
          <p:cNvSpPr>
            <a:spLocks noChangeArrowheads="1"/>
          </p:cNvSpPr>
          <p:nvPr/>
        </p:nvSpPr>
        <p:spPr bwMode="auto">
          <a:xfrm>
            <a:off x="9447079" y="199291"/>
            <a:ext cx="14651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4" name="Rectangle 2">
            <a:extLst>
              <a:ext uri="{FF2B5EF4-FFF2-40B4-BE49-F238E27FC236}">
                <a16:creationId xmlns:a16="http://schemas.microsoft.com/office/drawing/2014/main" id="{4229A554-7960-832A-3430-21EA2B7F0D1B}"/>
              </a:ext>
            </a:extLst>
          </p:cNvPr>
          <p:cNvSpPr>
            <a:spLocks noChangeArrowheads="1"/>
          </p:cNvSpPr>
          <p:nvPr/>
        </p:nvSpPr>
        <p:spPr bwMode="auto">
          <a:xfrm>
            <a:off x="9149148" y="357183"/>
            <a:ext cx="14409845" cy="4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8193" name="Picture 1">
            <a:extLst>
              <a:ext uri="{FF2B5EF4-FFF2-40B4-BE49-F238E27FC236}">
                <a16:creationId xmlns:a16="http://schemas.microsoft.com/office/drawing/2014/main" id="{A759966E-2399-AC77-309B-7F318273FA2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256722" y="198643"/>
            <a:ext cx="2809404" cy="3183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988B59-51B5-61B6-86C7-661ED024CAFA}"/>
              </a:ext>
            </a:extLst>
          </p:cNvPr>
          <p:cNvSpPr txBox="1"/>
          <p:nvPr/>
        </p:nvSpPr>
        <p:spPr>
          <a:xfrm>
            <a:off x="263263" y="3433811"/>
            <a:ext cx="11665474" cy="3471848"/>
          </a:xfrm>
          <a:prstGeom prst="rect">
            <a:avLst/>
          </a:prstGeom>
          <a:noFill/>
        </p:spPr>
        <p:txBody>
          <a:bodyPr wrap="square">
            <a:spAutoFit/>
          </a:bodyPr>
          <a:lstStyle/>
          <a:p>
            <a:pPr algn="just">
              <a:lnSpc>
                <a:spcPct val="150000"/>
              </a:lnSpc>
            </a:pPr>
            <a:r>
              <a:rPr lang="en-VN" sz="2900" b="1" dirty="0">
                <a:solidFill>
                  <a:srgbClr val="7030A0"/>
                </a:solidFill>
                <a:effectLst/>
                <a:latin typeface="Times New Roman" panose="02020603050405020304" pitchFamily="18" charset="0"/>
                <a:ea typeface="Times New Roman" panose="02020603050405020304" pitchFamily="18" charset="0"/>
              </a:rPr>
              <a:t>Từ năm 1634 trở về sau Galileo sống tại ngôi nhà thôn quê ở Arcetri, bên ngoài Firenze. Ông bị mù hoàn toàn năm 1638 và bị chứng thoát vị, mất ngủ đầy đau đớn vì thế ông được phép tới Firenze chữa bệnh. Ông tiếp tục tiếp khách cho tới năm 1642 rồi qua đời ngày 08 tháng 01 năm 1642 hưởng thọ 77 tuổi</a:t>
            </a:r>
            <a:r>
              <a:rPr lang="en-VN" sz="2900" b="1" dirty="0">
                <a:solidFill>
                  <a:srgbClr val="7030A0"/>
                </a:solidFill>
                <a:effectLst/>
              </a:rPr>
              <a:t> </a:t>
            </a:r>
            <a:endParaRPr lang="en-VN" sz="2900" b="1" dirty="0">
              <a:solidFill>
                <a:srgbClr val="7030A0"/>
              </a:solidFill>
            </a:endParaRPr>
          </a:p>
        </p:txBody>
      </p:sp>
    </p:spTree>
    <p:extLst>
      <p:ext uri="{BB962C8B-B14F-4D97-AF65-F5344CB8AC3E}">
        <p14:creationId xmlns:p14="http://schemas.microsoft.com/office/powerpoint/2010/main" val="11734844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216060" y="257908"/>
            <a:ext cx="11759879" cy="1741567"/>
          </a:xfrm>
          <a:prstGeom prst="rect">
            <a:avLst/>
          </a:prstGeom>
          <a:noFill/>
        </p:spPr>
        <p:txBody>
          <a:bodyPr>
            <a:spAutoFit/>
          </a:bodyPr>
          <a:lstStyle/>
          <a:p>
            <a:pPr algn="ctr" eaLnBrk="1" fontAlgn="auto" hangingPunct="1">
              <a:lnSpc>
                <a:spcPct val="150000"/>
              </a:lnSpc>
              <a:spcBef>
                <a:spcPts val="0"/>
              </a:spcBef>
              <a:spcAft>
                <a:spcPts val="0"/>
              </a:spcAft>
              <a:defRPr/>
            </a:pPr>
            <a:r>
              <a:rPr lang="vi-VN" sz="3800" b="1" dirty="0">
                <a:ln w="22225">
                  <a:solidFill>
                    <a:schemeClr val="accent2"/>
                  </a:solidFill>
                  <a:prstDash val="solid"/>
                </a:ln>
                <a:solidFill>
                  <a:srgbClr val="C00000"/>
                </a:solidFill>
                <a:cs typeface="Times New Roman" panose="02020603050405020304" pitchFamily="18" charset="0"/>
              </a:rPr>
              <a:t>3</a:t>
            </a:r>
            <a:r>
              <a:rPr lang="vi-VN" sz="3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Ý NGHĨA VÀ TÁC ĐỘNG CỦA PHONG TRÀO VĂN HÓA PHỤC HƯNG ĐỐI VỚI XÃ HỘI TÂY ÂU </a:t>
            </a:r>
          </a:p>
        </p:txBody>
      </p:sp>
      <p:pic>
        <p:nvPicPr>
          <p:cNvPr id="12290" name="Picture 2" descr="Ảnh hưởng của phong trào Phục hưng">
            <a:extLst>
              <a:ext uri="{FF2B5EF4-FFF2-40B4-BE49-F238E27FC236}">
                <a16:creationId xmlns:a16="http://schemas.microsoft.com/office/drawing/2014/main" id="{BD738FFE-7A62-46FA-9E15-DA1648A36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1" y="2504284"/>
            <a:ext cx="5076092" cy="394243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hục Hưng – Wikipedia tiếng Việt">
            <a:extLst>
              <a:ext uri="{FF2B5EF4-FFF2-40B4-BE49-F238E27FC236}">
                <a16:creationId xmlns:a16="http://schemas.microsoft.com/office/drawing/2014/main" id="{98F3FC8D-A5F7-2E8F-AF1A-E86A3FE14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068" y="2504284"/>
            <a:ext cx="6057901" cy="394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3069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B32D2-9F6F-15D5-C856-ADC52A98DBBE}"/>
              </a:ext>
            </a:extLst>
          </p:cNvPr>
          <p:cNvPicPr>
            <a:picLocks noChangeAspect="1"/>
          </p:cNvPicPr>
          <p:nvPr/>
        </p:nvPicPr>
        <p:blipFill>
          <a:blip r:embed="rId3"/>
          <a:stretch>
            <a:fillRect/>
          </a:stretch>
        </p:blipFill>
        <p:spPr>
          <a:xfrm>
            <a:off x="394041" y="511371"/>
            <a:ext cx="5191370" cy="5455676"/>
          </a:xfrm>
          <a:prstGeom prst="rect">
            <a:avLst/>
          </a:prstGeom>
        </p:spPr>
      </p:pic>
      <p:sp>
        <p:nvSpPr>
          <p:cNvPr id="5" name="TextBox 4">
            <a:extLst>
              <a:ext uri="{FF2B5EF4-FFF2-40B4-BE49-F238E27FC236}">
                <a16:creationId xmlns:a16="http://schemas.microsoft.com/office/drawing/2014/main" id="{EEB76D7A-4802-4E3A-1DF9-2431AE2A7EA7}"/>
              </a:ext>
            </a:extLst>
          </p:cNvPr>
          <p:cNvSpPr txBox="1"/>
          <p:nvPr/>
        </p:nvSpPr>
        <p:spPr>
          <a:xfrm>
            <a:off x="5585411" y="412966"/>
            <a:ext cx="6457194" cy="5521704"/>
          </a:xfrm>
          <a:prstGeom prst="rect">
            <a:avLst/>
          </a:prstGeom>
          <a:noFill/>
        </p:spPr>
        <p:txBody>
          <a:bodyPr wrap="square">
            <a:spAutoFit/>
          </a:bodyPr>
          <a:lstStyle/>
          <a:p>
            <a:pPr algn="just">
              <a:lnSpc>
                <a:spcPct val="150000"/>
              </a:lnSpc>
            </a:pPr>
            <a:r>
              <a:rPr lang="en-US" sz="4000" b="1" kern="1200" dirty="0" err="1">
                <a:solidFill>
                  <a:srgbClr val="0432FF"/>
                </a:solidFill>
                <a:effectLst/>
                <a:latin typeface="Times New Roman" panose="02020603050405020304" pitchFamily="18" charset="0"/>
                <a:ea typeface="Times New Roman" panose="02020603050405020304" pitchFamily="18" charset="0"/>
              </a:rPr>
              <a:t>Phong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trào</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Văn</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hóa</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Phục</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hưng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là</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một</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cuộc</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cách</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mạng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tiến</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bộ</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vĩ</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đại</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nhất</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mà</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loài</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người</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chưa</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từng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thấy</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Em</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có</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đồng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ý</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với</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quan</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điểm</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này</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không</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Vì</a:t>
            </a:r>
            <a:r>
              <a:rPr lang="en-US" sz="4000" b="1" kern="1200" dirty="0">
                <a:solidFill>
                  <a:srgbClr val="0432FF"/>
                </a:solidFill>
                <a:effectLst/>
                <a:latin typeface="Times New Roman" panose="02020603050405020304" pitchFamily="18" charset="0"/>
                <a:ea typeface="Times New Roman" panose="02020603050405020304" pitchFamily="18" charset="0"/>
              </a:rPr>
              <a:t> </a:t>
            </a:r>
            <a:r>
              <a:rPr lang="en-US" sz="4000" b="1" kern="1200" dirty="0" err="1">
                <a:solidFill>
                  <a:srgbClr val="0432FF"/>
                </a:solidFill>
                <a:effectLst/>
                <a:latin typeface="Times New Roman" panose="02020603050405020304" pitchFamily="18" charset="0"/>
                <a:ea typeface="Times New Roman" panose="02020603050405020304" pitchFamily="18" charset="0"/>
              </a:rPr>
              <a:t>sao</a:t>
            </a:r>
            <a:r>
              <a:rPr lang="en-US" sz="4000" b="1" kern="1200" dirty="0">
                <a:solidFill>
                  <a:srgbClr val="0432FF"/>
                </a:solidFill>
                <a:effectLst/>
                <a:latin typeface="Times New Roman" panose="02020603050405020304" pitchFamily="18" charset="0"/>
                <a:ea typeface="Times New Roman" panose="02020603050405020304" pitchFamily="18" charset="0"/>
              </a:rPr>
              <a:t>?</a:t>
            </a:r>
            <a:r>
              <a:rPr lang="en-VN" sz="4000" b="1" dirty="0">
                <a:solidFill>
                  <a:srgbClr val="0432FF"/>
                </a:solidFill>
                <a:effectLst/>
              </a:rPr>
              <a:t> </a:t>
            </a:r>
            <a:endParaRPr lang="en-VN" sz="4000" b="1" dirty="0">
              <a:solidFill>
                <a:srgbClr val="0432FF"/>
              </a:solidFill>
            </a:endParaRPr>
          </a:p>
        </p:txBody>
      </p:sp>
    </p:spTree>
    <p:extLst>
      <p:ext uri="{BB962C8B-B14F-4D97-AF65-F5344CB8AC3E}">
        <p14:creationId xmlns:p14="http://schemas.microsoft.com/office/powerpoint/2010/main" val="17972432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B32D2-9F6F-15D5-C856-ADC52A98DBBE}"/>
              </a:ext>
            </a:extLst>
          </p:cNvPr>
          <p:cNvPicPr>
            <a:picLocks noChangeAspect="1"/>
          </p:cNvPicPr>
          <p:nvPr/>
        </p:nvPicPr>
        <p:blipFill>
          <a:blip r:embed="rId3"/>
          <a:stretch>
            <a:fillRect/>
          </a:stretch>
        </p:blipFill>
        <p:spPr>
          <a:xfrm>
            <a:off x="394041" y="511371"/>
            <a:ext cx="5191370" cy="5455676"/>
          </a:xfrm>
          <a:prstGeom prst="rect">
            <a:avLst/>
          </a:prstGeom>
        </p:spPr>
      </p:pic>
      <p:sp>
        <p:nvSpPr>
          <p:cNvPr id="5" name="TextBox 4">
            <a:extLst>
              <a:ext uri="{FF2B5EF4-FFF2-40B4-BE49-F238E27FC236}">
                <a16:creationId xmlns:a16="http://schemas.microsoft.com/office/drawing/2014/main" id="{EEB76D7A-4802-4E3A-1DF9-2431AE2A7EA7}"/>
              </a:ext>
            </a:extLst>
          </p:cNvPr>
          <p:cNvSpPr txBox="1"/>
          <p:nvPr/>
        </p:nvSpPr>
        <p:spPr>
          <a:xfrm>
            <a:off x="5585411" y="1034289"/>
            <a:ext cx="6457194" cy="4598375"/>
          </a:xfrm>
          <a:prstGeom prst="rect">
            <a:avLst/>
          </a:prstGeom>
          <a:noFill/>
        </p:spPr>
        <p:txBody>
          <a:bodyPr wrap="square">
            <a:spAutoFit/>
          </a:bodyPr>
          <a:lstStyle/>
          <a:p>
            <a:pPr algn="just">
              <a:lnSpc>
                <a:spcPct val="150000"/>
              </a:lnSpc>
            </a:pP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Em</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đồng</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ý</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với</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ý</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kiến</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Phong</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trào</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Văn</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hóa</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Phục</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hưng</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là</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một</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cuộc</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cách</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mạng</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tiến</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bộ</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vĩ</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đại</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nhất</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mà</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loài</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người</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chưa</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từng</a:t>
            </a:r>
            <a:r>
              <a:rPr lang="en-US" sz="4000" b="1" kern="1200" dirty="0">
                <a:solidFill>
                  <a:srgbClr val="00B050"/>
                </a:solidFill>
                <a:effectLst/>
                <a:latin typeface="Times New Roman" panose="02020603050405020304" pitchFamily="18" charset="0"/>
                <a:ea typeface="Times New Roman" panose="02020603050405020304" pitchFamily="18" charset="0"/>
              </a:rPr>
              <a:t> </a:t>
            </a:r>
            <a:r>
              <a:rPr lang="en-US" sz="4000" b="1" kern="1200" dirty="0" err="1">
                <a:solidFill>
                  <a:srgbClr val="00B050"/>
                </a:solidFill>
                <a:effectLst/>
                <a:latin typeface="Times New Roman" panose="02020603050405020304" pitchFamily="18" charset="0"/>
                <a:ea typeface="Times New Roman" panose="02020603050405020304" pitchFamily="18" charset="0"/>
              </a:rPr>
              <a:t>thấy</a:t>
            </a:r>
            <a:r>
              <a:rPr lang="en-US" sz="4000" b="1" kern="1200" dirty="0">
                <a:solidFill>
                  <a:srgbClr val="00B050"/>
                </a:solidFill>
                <a:effectLst/>
                <a:latin typeface="Times New Roman" panose="02020603050405020304" pitchFamily="18" charset="0"/>
                <a:ea typeface="Times New Roman" panose="02020603050405020304" pitchFamily="18" charset="0"/>
              </a:rPr>
              <a:t>”. </a:t>
            </a:r>
            <a:endParaRPr lang="en-VN"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00361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B32D2-9F6F-15D5-C856-ADC52A98DBBE}"/>
              </a:ext>
            </a:extLst>
          </p:cNvPr>
          <p:cNvPicPr>
            <a:picLocks noChangeAspect="1"/>
          </p:cNvPicPr>
          <p:nvPr/>
        </p:nvPicPr>
        <p:blipFill>
          <a:blip r:embed="rId3"/>
          <a:stretch>
            <a:fillRect/>
          </a:stretch>
        </p:blipFill>
        <p:spPr>
          <a:xfrm>
            <a:off x="347149" y="701162"/>
            <a:ext cx="4682051" cy="5455676"/>
          </a:xfrm>
          <a:prstGeom prst="rect">
            <a:avLst/>
          </a:prstGeom>
        </p:spPr>
      </p:pic>
      <p:sp>
        <p:nvSpPr>
          <p:cNvPr id="5" name="TextBox 4">
            <a:extLst>
              <a:ext uri="{FF2B5EF4-FFF2-40B4-BE49-F238E27FC236}">
                <a16:creationId xmlns:a16="http://schemas.microsoft.com/office/drawing/2014/main" id="{EEB76D7A-4802-4E3A-1DF9-2431AE2A7EA7}"/>
              </a:ext>
            </a:extLst>
          </p:cNvPr>
          <p:cNvSpPr txBox="1"/>
          <p:nvPr/>
        </p:nvSpPr>
        <p:spPr>
          <a:xfrm>
            <a:off x="5029200" y="199558"/>
            <a:ext cx="6931343" cy="6458884"/>
          </a:xfrm>
          <a:prstGeom prst="rect">
            <a:avLst/>
          </a:prstGeom>
          <a:noFill/>
        </p:spPr>
        <p:txBody>
          <a:bodyPr wrap="square">
            <a:spAutoFit/>
          </a:bodyPr>
          <a:lstStyle/>
          <a:p>
            <a:pPr algn="just">
              <a:lnSpc>
                <a:spcPct val="150000"/>
              </a:lnSpc>
            </a:pPr>
            <a:r>
              <a:rPr lang="en-US" sz="3500" b="1" dirty="0">
                <a:solidFill>
                  <a:srgbClr val="00B050"/>
                </a:solidFill>
                <a:effectLst/>
                <a:latin typeface="Times New Roman" panose="02020603050405020304" pitchFamily="18" charset="0"/>
                <a:ea typeface="Times New Roman" panose="02020603050405020304" pitchFamily="18" charset="0"/>
              </a:rPr>
              <a:t>- </a:t>
            </a:r>
            <a:r>
              <a:rPr lang="en-VN" sz="3500" b="1" dirty="0">
                <a:solidFill>
                  <a:srgbClr val="00B050"/>
                </a:solidFill>
                <a:effectLst/>
                <a:latin typeface="Times New Roman" panose="02020603050405020304" pitchFamily="18" charset="0"/>
                <a:ea typeface="Times New Roman" panose="02020603050405020304" pitchFamily="18" charset="0"/>
              </a:rPr>
              <a:t>V</a:t>
            </a:r>
            <a:r>
              <a:rPr lang="en-US" sz="3500" b="1" dirty="0" err="1">
                <a:solidFill>
                  <a:srgbClr val="00B050"/>
                </a:solidFill>
                <a:effectLst/>
                <a:latin typeface="Times New Roman" panose="02020603050405020304" pitchFamily="18" charset="0"/>
                <a:ea typeface="Times New Roman" panose="02020603050405020304" pitchFamily="18" charset="0"/>
              </a:rPr>
              <a:t>ì</a:t>
            </a:r>
            <a:r>
              <a:rPr lang="en-US" sz="3500" b="1" dirty="0">
                <a:solidFill>
                  <a:srgbClr val="00B050"/>
                </a:solidFill>
                <a:effectLst/>
                <a:latin typeface="Times New Roman" panose="02020603050405020304" pitchFamily="18" charset="0"/>
                <a:ea typeface="Times New Roman" panose="02020603050405020304" pitchFamily="18" charset="0"/>
              </a:rPr>
              <a:t>: </a:t>
            </a:r>
            <a:endParaRPr lang="en-VN" sz="3500" b="1" dirty="0">
              <a:solidFill>
                <a:srgbClr val="00B050"/>
              </a:solidFill>
              <a:effectLst/>
              <a:latin typeface="Times New Roman" panose="02020603050405020304" pitchFamily="18" charset="0"/>
              <a:ea typeface="Times New Roman" panose="02020603050405020304" pitchFamily="18" charset="0"/>
            </a:endParaRPr>
          </a:p>
          <a:p>
            <a:pPr algn="just">
              <a:lnSpc>
                <a:spcPct val="150000"/>
              </a:lnSpc>
            </a:pP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Thông</a:t>
            </a:r>
            <a:r>
              <a:rPr lang="en-US" sz="3500" b="1" dirty="0">
                <a:solidFill>
                  <a:srgbClr val="00B050"/>
                </a:solidFill>
                <a:effectLst/>
                <a:latin typeface="Times New Roman" panose="02020603050405020304" pitchFamily="18" charset="0"/>
                <a:ea typeface="Times New Roman" panose="02020603050405020304" pitchFamily="18" charset="0"/>
              </a:rPr>
              <a:t> qua </a:t>
            </a:r>
            <a:r>
              <a:rPr lang="en-US" sz="3500" b="1" dirty="0" err="1">
                <a:solidFill>
                  <a:srgbClr val="00B050"/>
                </a:solidFill>
                <a:effectLst/>
                <a:latin typeface="Times New Roman" panose="02020603050405020304" pitchFamily="18" charset="0"/>
                <a:ea typeface="Times New Roman" panose="02020603050405020304" pitchFamily="18" charset="0"/>
              </a:rPr>
              <a:t>tác</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phẩm</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các</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nhà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văn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hóa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Phục</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hưng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đã</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đề</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cao</a:t>
            </a:r>
            <a:r>
              <a:rPr lang="en-US" sz="3500" b="1" dirty="0">
                <a:solidFill>
                  <a:srgbClr val="00B050"/>
                </a:solidFill>
                <a:effectLst/>
                <a:latin typeface="Times New Roman" panose="02020603050405020304" pitchFamily="18" charset="0"/>
                <a:ea typeface="Times New Roman" panose="02020603050405020304" pitchFamily="18" charset="0"/>
              </a:rPr>
              <a:t> con </a:t>
            </a:r>
            <a:r>
              <a:rPr lang="en-US" sz="3500" b="1" dirty="0" err="1">
                <a:solidFill>
                  <a:srgbClr val="00B050"/>
                </a:solidFill>
                <a:effectLst/>
                <a:latin typeface="Times New Roman" panose="02020603050405020304" pitchFamily="18" charset="0"/>
                <a:ea typeface="Times New Roman" panose="02020603050405020304" pitchFamily="18" charset="0"/>
              </a:rPr>
              <a:t>người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tự</a:t>
            </a:r>
            <a:r>
              <a:rPr lang="en-US" sz="3500" b="1" dirty="0">
                <a:solidFill>
                  <a:srgbClr val="00B050"/>
                </a:solidFill>
                <a:effectLst/>
                <a:latin typeface="Times New Roman" panose="02020603050405020304" pitchFamily="18" charset="0"/>
                <a:ea typeface="Times New Roman" panose="02020603050405020304" pitchFamily="18" charset="0"/>
              </a:rPr>
              <a:t> do </a:t>
            </a:r>
            <a:r>
              <a:rPr lang="en-US" sz="3500" b="1" dirty="0" err="1">
                <a:solidFill>
                  <a:srgbClr val="00B050"/>
                </a:solidFill>
                <a:effectLst/>
                <a:latin typeface="Times New Roman" panose="02020603050405020304" pitchFamily="18" charset="0"/>
                <a:ea typeface="Times New Roman" panose="02020603050405020304" pitchFamily="18" charset="0"/>
              </a:rPr>
              <a:t>cá</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nhân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đề</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cao</a:t>
            </a:r>
            <a:r>
              <a:rPr lang="en-US" sz="3500" b="1" dirty="0">
                <a:solidFill>
                  <a:srgbClr val="00B050"/>
                </a:solidFill>
                <a:effectLst/>
                <a:latin typeface="Times New Roman" panose="02020603050405020304" pitchFamily="18" charset="0"/>
                <a:ea typeface="Times New Roman" panose="02020603050405020304" pitchFamily="18" charset="0"/>
              </a:rPr>
              <a:t> khoa </a:t>
            </a:r>
            <a:r>
              <a:rPr lang="en-US" sz="3500" b="1" dirty="0" err="1">
                <a:solidFill>
                  <a:srgbClr val="00B050"/>
                </a:solidFill>
                <a:effectLst/>
                <a:latin typeface="Times New Roman" panose="02020603050405020304" pitchFamily="18" charset="0"/>
                <a:ea typeface="Times New Roman" panose="02020603050405020304" pitchFamily="18" charset="0"/>
              </a:rPr>
              <a:t>học</a:t>
            </a:r>
            <a:r>
              <a:rPr lang="en-US" sz="3500" b="1" dirty="0">
                <a:solidFill>
                  <a:srgbClr val="00B050"/>
                </a:solidFill>
                <a:effectLst/>
                <a:latin typeface="Times New Roman" panose="02020603050405020304" pitchFamily="18" charset="0"/>
                <a:ea typeface="Times New Roman" panose="02020603050405020304" pitchFamily="18" charset="0"/>
              </a:rPr>
              <a:t> – </a:t>
            </a:r>
            <a:r>
              <a:rPr lang="en-US" sz="3500" b="1" dirty="0" err="1">
                <a:solidFill>
                  <a:srgbClr val="00B050"/>
                </a:solidFill>
                <a:effectLst/>
                <a:latin typeface="Times New Roman" panose="02020603050405020304" pitchFamily="18" charset="0"/>
                <a:ea typeface="Times New Roman" panose="02020603050405020304" pitchFamily="18" charset="0"/>
              </a:rPr>
              <a:t>kĩ</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thuật</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phá</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vỡ</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sự</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thống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trị</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tinh</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thần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của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nhà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thờ</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Thiên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Chúa</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giáo</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đối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với</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dân</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chúng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và</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đả</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phá</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chế</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độ</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phong</a:t>
            </a:r>
            <a:r>
              <a:rPr lang="en-US" sz="3500" b="1" dirty="0">
                <a:solidFill>
                  <a:srgbClr val="00B050"/>
                </a:solidFill>
                <a:effectLst/>
                <a:latin typeface="Times New Roman" panose="02020603050405020304" pitchFamily="18" charset="0"/>
                <a:ea typeface="Times New Roman" panose="02020603050405020304" pitchFamily="18" charset="0"/>
              </a:rPr>
              <a:t> </a:t>
            </a:r>
            <a:r>
              <a:rPr lang="en-US" sz="3500" b="1" dirty="0" err="1">
                <a:solidFill>
                  <a:srgbClr val="00B050"/>
                </a:solidFill>
                <a:effectLst/>
                <a:latin typeface="Times New Roman" panose="02020603050405020304" pitchFamily="18" charset="0"/>
                <a:ea typeface="Times New Roman" panose="02020603050405020304" pitchFamily="18" charset="0"/>
              </a:rPr>
              <a:t>kiến</a:t>
            </a:r>
            <a:r>
              <a:rPr lang="en-US" sz="3500" b="1" dirty="0">
                <a:solidFill>
                  <a:srgbClr val="00B050"/>
                </a:solidFill>
                <a:effectLst/>
                <a:latin typeface="Times New Roman" panose="02020603050405020304" pitchFamily="18" charset="0"/>
                <a:ea typeface="Times New Roman" panose="02020603050405020304" pitchFamily="18" charset="0"/>
              </a:rPr>
              <a:t>.</a:t>
            </a:r>
            <a:endParaRPr lang="en-VN" sz="35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81429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B32D2-9F6F-15D5-C856-ADC52A98DBBE}"/>
              </a:ext>
            </a:extLst>
          </p:cNvPr>
          <p:cNvPicPr>
            <a:picLocks noChangeAspect="1"/>
          </p:cNvPicPr>
          <p:nvPr/>
        </p:nvPicPr>
        <p:blipFill>
          <a:blip r:embed="rId3"/>
          <a:stretch>
            <a:fillRect/>
          </a:stretch>
        </p:blipFill>
        <p:spPr>
          <a:xfrm>
            <a:off x="347149" y="701162"/>
            <a:ext cx="4682051" cy="5455676"/>
          </a:xfrm>
          <a:prstGeom prst="rect">
            <a:avLst/>
          </a:prstGeom>
        </p:spPr>
      </p:pic>
      <p:sp>
        <p:nvSpPr>
          <p:cNvPr id="5" name="TextBox 4">
            <a:extLst>
              <a:ext uri="{FF2B5EF4-FFF2-40B4-BE49-F238E27FC236}">
                <a16:creationId xmlns:a16="http://schemas.microsoft.com/office/drawing/2014/main" id="{EEB76D7A-4802-4E3A-1DF9-2431AE2A7EA7}"/>
              </a:ext>
            </a:extLst>
          </p:cNvPr>
          <p:cNvSpPr txBox="1"/>
          <p:nvPr/>
        </p:nvSpPr>
        <p:spPr>
          <a:xfrm>
            <a:off x="5029200" y="1453927"/>
            <a:ext cx="6931343" cy="4147739"/>
          </a:xfrm>
          <a:prstGeom prst="rect">
            <a:avLst/>
          </a:prstGeom>
          <a:noFill/>
        </p:spPr>
        <p:txBody>
          <a:bodyPr wrap="square">
            <a:spAutoFit/>
          </a:bodyPr>
          <a:lstStyle/>
          <a:p>
            <a:pPr algn="just">
              <a:lnSpc>
                <a:spcPct val="150000"/>
              </a:lnSpc>
            </a:pPr>
            <a:r>
              <a:rPr lang="en-US" sz="3600" b="1" dirty="0">
                <a:solidFill>
                  <a:srgbClr val="00B050"/>
                </a:solidFill>
                <a:effectLst/>
                <a:latin typeface="Times New Roman" panose="02020603050405020304" pitchFamily="18" charset="0"/>
                <a:ea typeface="Times New Roman" panose="02020603050405020304" pitchFamily="18" charset="0"/>
              </a:rPr>
              <a:t>=&gt; </a:t>
            </a:r>
            <a:r>
              <a:rPr lang="en-US" sz="3600" b="1" dirty="0" err="1">
                <a:solidFill>
                  <a:srgbClr val="00B050"/>
                </a:solidFill>
                <a:effectLst/>
                <a:latin typeface="Times New Roman" panose="02020603050405020304" pitchFamily="18" charset="0"/>
                <a:ea typeface="Times New Roman" panose="02020603050405020304" pitchFamily="18" charset="0"/>
              </a:rPr>
              <a:t>Phong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trào</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đã</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có</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tác</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động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thay</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đổi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nhận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thức</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của</a:t>
            </a:r>
            <a:r>
              <a:rPr lang="en-US" sz="3600" b="1" dirty="0">
                <a:solidFill>
                  <a:srgbClr val="00B050"/>
                </a:solidFill>
                <a:effectLst/>
                <a:latin typeface="Times New Roman" panose="02020603050405020304" pitchFamily="18" charset="0"/>
                <a:ea typeface="Times New Roman" panose="02020603050405020304" pitchFamily="18" charset="0"/>
              </a:rPr>
              <a:t> con </a:t>
            </a:r>
            <a:r>
              <a:rPr lang="en-US" sz="3600" b="1" dirty="0" err="1">
                <a:solidFill>
                  <a:srgbClr val="00B050"/>
                </a:solidFill>
                <a:effectLst/>
                <a:latin typeface="Times New Roman" panose="02020603050405020304" pitchFamily="18" charset="0"/>
                <a:ea typeface="Times New Roman" panose="02020603050405020304" pitchFamily="18" charset="0"/>
              </a:rPr>
              <a:t>người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thời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bấy</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giờ</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đặt</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cơ</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sở</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và</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mở</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đường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cho</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sự</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phát</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triển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của</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văn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hóa</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Tây</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Âu</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trong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những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thế</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kỉ</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tiếp</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theo.</a:t>
            </a:r>
            <a:endParaRPr lang="en-VN" sz="36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3293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216060" y="257908"/>
            <a:ext cx="11759879" cy="3084114"/>
          </a:xfrm>
          <a:prstGeom prst="rect">
            <a:avLst/>
          </a:prstGeom>
          <a:noFill/>
        </p:spPr>
        <p:txBody>
          <a:bodyPr>
            <a:spAutoFit/>
          </a:bodyPr>
          <a:lstStyle/>
          <a:p>
            <a:pPr marL="742950" indent="-742950" algn="ctr" eaLnBrk="1" fontAlgn="auto" hangingPunct="1">
              <a:lnSpc>
                <a:spcPct val="150000"/>
              </a:lnSpc>
              <a:spcBef>
                <a:spcPts val="0"/>
              </a:spcBef>
              <a:spcAft>
                <a:spcPts val="0"/>
              </a:spcAft>
              <a:buFontTx/>
              <a:buAutoNum type="arabicPeriod"/>
              <a:defRPr/>
            </a:pPr>
            <a:r>
              <a:rPr lang="vi-VN" sz="4500" b="1" dirty="0">
                <a:ln w="22225">
                  <a:solidFill>
                    <a:schemeClr val="accent2"/>
                  </a:solidFill>
                  <a:prstDash val="solid"/>
                </a:ln>
                <a:solidFill>
                  <a:srgbClr val="C00000"/>
                </a:solidFill>
                <a:cs typeface="Times New Roman" panose="02020603050405020304" pitchFamily="18" charset="0"/>
              </a:rPr>
              <a:t>NHỮNG BIẾN ĐỔI QUAN TRỌNG VỀ KINH TẾ - XÃ HỘI CỦA TÂY ÂU TỪ THẾ KỈ XIII ĐẾN THẾ KỈ XVI</a:t>
            </a:r>
            <a:endParaRPr lang="vi-VN" sz="45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7FE3C05-94D3-652C-B307-FFC217BF08A0}"/>
              </a:ext>
            </a:extLst>
          </p:cNvPr>
          <p:cNvPicPr>
            <a:picLocks noChangeAspect="1"/>
          </p:cNvPicPr>
          <p:nvPr/>
        </p:nvPicPr>
        <p:blipFill>
          <a:blip r:embed="rId3"/>
          <a:stretch>
            <a:fillRect/>
          </a:stretch>
        </p:blipFill>
        <p:spPr>
          <a:xfrm>
            <a:off x="1280354" y="3633209"/>
            <a:ext cx="2862761" cy="2966883"/>
          </a:xfrm>
          <a:prstGeom prst="rect">
            <a:avLst/>
          </a:prstGeom>
        </p:spPr>
      </p:pic>
      <p:pic>
        <p:nvPicPr>
          <p:cNvPr id="8" name="Picture 7">
            <a:extLst>
              <a:ext uri="{FF2B5EF4-FFF2-40B4-BE49-F238E27FC236}">
                <a16:creationId xmlns:a16="http://schemas.microsoft.com/office/drawing/2014/main" id="{1A1A3835-F4B6-5D09-B4E7-7F0904BDEAA2}"/>
              </a:ext>
            </a:extLst>
          </p:cNvPr>
          <p:cNvPicPr>
            <a:picLocks noChangeAspect="1"/>
          </p:cNvPicPr>
          <p:nvPr/>
        </p:nvPicPr>
        <p:blipFill>
          <a:blip r:embed="rId4"/>
          <a:stretch>
            <a:fillRect/>
          </a:stretch>
        </p:blipFill>
        <p:spPr>
          <a:xfrm>
            <a:off x="5415964" y="3515979"/>
            <a:ext cx="5439824" cy="3084113"/>
          </a:xfrm>
          <a:prstGeom prst="rect">
            <a:avLst/>
          </a:prstGeom>
        </p:spPr>
      </p:pic>
    </p:spTree>
    <p:extLst>
      <p:ext uri="{BB962C8B-B14F-4D97-AF65-F5344CB8AC3E}">
        <p14:creationId xmlns:p14="http://schemas.microsoft.com/office/powerpoint/2010/main" val="28503972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B32D2-9F6F-15D5-C856-ADC52A98DBBE}"/>
              </a:ext>
            </a:extLst>
          </p:cNvPr>
          <p:cNvPicPr>
            <a:picLocks noChangeAspect="1"/>
          </p:cNvPicPr>
          <p:nvPr/>
        </p:nvPicPr>
        <p:blipFill>
          <a:blip r:embed="rId3"/>
          <a:stretch>
            <a:fillRect/>
          </a:stretch>
        </p:blipFill>
        <p:spPr>
          <a:xfrm>
            <a:off x="347149" y="701162"/>
            <a:ext cx="4682051" cy="5455676"/>
          </a:xfrm>
          <a:prstGeom prst="rect">
            <a:avLst/>
          </a:prstGeom>
        </p:spPr>
      </p:pic>
      <p:sp>
        <p:nvSpPr>
          <p:cNvPr id="5" name="TextBox 4">
            <a:extLst>
              <a:ext uri="{FF2B5EF4-FFF2-40B4-BE49-F238E27FC236}">
                <a16:creationId xmlns:a16="http://schemas.microsoft.com/office/drawing/2014/main" id="{EEB76D7A-4802-4E3A-1DF9-2431AE2A7EA7}"/>
              </a:ext>
            </a:extLst>
          </p:cNvPr>
          <p:cNvSpPr txBox="1"/>
          <p:nvPr/>
        </p:nvSpPr>
        <p:spPr>
          <a:xfrm>
            <a:off x="5029200" y="939632"/>
            <a:ext cx="6931343" cy="4978735"/>
          </a:xfrm>
          <a:prstGeom prst="rect">
            <a:avLst/>
          </a:prstGeom>
          <a:noFill/>
        </p:spPr>
        <p:txBody>
          <a:bodyPr wrap="square">
            <a:spAutoFit/>
          </a:bodyPr>
          <a:lstStyle/>
          <a:p>
            <a:pPr algn="just">
              <a:lnSpc>
                <a:spcPct val="150000"/>
              </a:lnSpc>
            </a:pP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Từ</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trong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phong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trào</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Văn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hóa</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Phục</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hưng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đã</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xuất</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hiện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những</a:t>
            </a:r>
            <a:r>
              <a:rPr lang="en-US" sz="3600" b="1" dirty="0">
                <a:solidFill>
                  <a:srgbClr val="00B050"/>
                </a:solidFill>
                <a:effectLst/>
                <a:latin typeface="Times New Roman" panose="02020603050405020304" pitchFamily="18" charset="0"/>
                <a:ea typeface="Times New Roman" panose="02020603050405020304" pitchFamily="18" charset="0"/>
              </a:rPr>
              <a:t> “con </a:t>
            </a:r>
            <a:r>
              <a:rPr lang="en-US" sz="3600" b="1" dirty="0" err="1">
                <a:solidFill>
                  <a:srgbClr val="00B050"/>
                </a:solidFill>
                <a:effectLst/>
                <a:latin typeface="Times New Roman" panose="02020603050405020304" pitchFamily="18" charset="0"/>
                <a:ea typeface="Times New Roman" panose="02020603050405020304" pitchFamily="18" charset="0"/>
              </a:rPr>
              <a:t>người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khổng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lồ</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mà</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tác</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phẩm</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và</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tư</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tưởng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của</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họ</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đã</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khai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sáng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châu</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Âu</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trung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cổ</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và</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thay</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đổi</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lịch</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sử</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văn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minh</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nhân</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loại</a:t>
            </a:r>
            <a:r>
              <a:rPr lang="en-US" sz="3600" b="1" dirty="0">
                <a:solidFill>
                  <a:srgbClr val="00B050"/>
                </a:solidFill>
                <a:effectLst/>
                <a:latin typeface="Times New Roman" panose="02020603050405020304" pitchFamily="18" charset="0"/>
                <a:ea typeface="Times New Roman" panose="02020603050405020304" pitchFamily="18" charset="0"/>
              </a:rPr>
              <a:t>.</a:t>
            </a:r>
            <a:endParaRPr lang="en-VN" sz="36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09565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B76D7A-4802-4E3A-1DF9-2431AE2A7EA7}"/>
              </a:ext>
            </a:extLst>
          </p:cNvPr>
          <p:cNvSpPr txBox="1"/>
          <p:nvPr/>
        </p:nvSpPr>
        <p:spPr>
          <a:xfrm>
            <a:off x="772221" y="798955"/>
            <a:ext cx="10647558" cy="5521704"/>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Đề</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cao</a:t>
            </a:r>
            <a:r>
              <a:rPr lang="en-US" sz="4000" b="1" dirty="0">
                <a:solidFill>
                  <a:srgbClr val="000000"/>
                </a:solidFill>
                <a:effectLst/>
                <a:latin typeface="Times New Roman" panose="02020603050405020304" pitchFamily="18" charset="0"/>
                <a:ea typeface="Times New Roman" panose="02020603050405020304" pitchFamily="18" charset="0"/>
              </a:rPr>
              <a:t> con </a:t>
            </a:r>
            <a:r>
              <a:rPr lang="en-US" sz="4000" b="1" dirty="0" err="1">
                <a:solidFill>
                  <a:srgbClr val="000000"/>
                </a:solidFill>
                <a:effectLst/>
                <a:latin typeface="Times New Roman" panose="02020603050405020304" pitchFamily="18" charset="0"/>
                <a:ea typeface="Times New Roman" panose="02020603050405020304" pitchFamily="18" charset="0"/>
              </a:rPr>
              <a:t>người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tự</a:t>
            </a:r>
            <a:r>
              <a:rPr lang="en-US" sz="4000" b="1" dirty="0">
                <a:solidFill>
                  <a:srgbClr val="000000"/>
                </a:solidFill>
                <a:effectLst/>
                <a:latin typeface="Times New Roman" panose="02020603050405020304" pitchFamily="18" charset="0"/>
                <a:ea typeface="Times New Roman" panose="02020603050405020304" pitchFamily="18" charset="0"/>
              </a:rPr>
              <a:t> do </a:t>
            </a:r>
            <a:r>
              <a:rPr lang="en-US" sz="4000" b="1" dirty="0" err="1">
                <a:solidFill>
                  <a:srgbClr val="000000"/>
                </a:solidFill>
                <a:effectLst/>
                <a:latin typeface="Times New Roman" panose="02020603050405020304" pitchFamily="18" charset="0"/>
                <a:ea typeface="Times New Roman" panose="02020603050405020304" pitchFamily="18" charset="0"/>
              </a:rPr>
              <a:t>cá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nhân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đề</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cao</a:t>
            </a:r>
            <a:r>
              <a:rPr lang="en-US" sz="4000" b="1" dirty="0">
                <a:solidFill>
                  <a:srgbClr val="000000"/>
                </a:solidFill>
                <a:effectLst/>
                <a:latin typeface="Times New Roman" panose="02020603050405020304" pitchFamily="18" charset="0"/>
                <a:ea typeface="Times New Roman" panose="02020603050405020304" pitchFamily="18" charset="0"/>
              </a:rPr>
              <a:t> khoa </a:t>
            </a:r>
            <a:r>
              <a:rPr lang="en-US" sz="4000" b="1" dirty="0" err="1">
                <a:solidFill>
                  <a:srgbClr val="000000"/>
                </a:solidFill>
                <a:effectLst/>
                <a:latin typeface="Times New Roman" panose="02020603050405020304" pitchFamily="18" charset="0"/>
                <a:ea typeface="Times New Roman" panose="02020603050405020304" pitchFamily="18" charset="0"/>
              </a:rPr>
              <a:t>học</a:t>
            </a:r>
            <a:r>
              <a:rPr lang="en-US" sz="4000" b="1" dirty="0">
                <a:solidFill>
                  <a:srgbClr val="000000"/>
                </a:solidFill>
                <a:effectLst/>
                <a:latin typeface="Times New Roman" panose="02020603050405020304" pitchFamily="18" charset="0"/>
                <a:ea typeface="Times New Roman" panose="02020603050405020304" pitchFamily="18" charset="0"/>
              </a:rPr>
              <a:t> – </a:t>
            </a:r>
            <a:r>
              <a:rPr lang="en-US" sz="4000" b="1" dirty="0" err="1">
                <a:solidFill>
                  <a:srgbClr val="000000"/>
                </a:solidFill>
                <a:effectLst/>
                <a:latin typeface="Times New Roman" panose="02020603050405020304" pitchFamily="18" charset="0"/>
                <a:ea typeface="Times New Roman" panose="02020603050405020304" pitchFamily="18" charset="0"/>
              </a:rPr>
              <a:t>kĩ</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thuật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sự</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thống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trị</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tinh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thần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thờ</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Thiên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Chúa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giáo</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với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dân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chúng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đả</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phá</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chế</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độ</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phong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kiến</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Khai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châu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Âu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trung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cổ</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thay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đổi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lịch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sử</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văn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minh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nhân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loại</a:t>
            </a:r>
            <a:r>
              <a:rPr lang="en-US" sz="4000" b="1" dirty="0">
                <a:solidFill>
                  <a:srgbClr val="000000"/>
                </a:solidFill>
                <a:effectLst/>
                <a:latin typeface="Times New Roman" panose="02020603050405020304" pitchFamily="18" charset="0"/>
                <a:ea typeface="Times New Roman" panose="02020603050405020304" pitchFamily="18" charset="0"/>
              </a:rPr>
              <a:t>.</a:t>
            </a:r>
            <a:r>
              <a:rPr lang="en-VN" sz="4000" b="1" dirty="0">
                <a:effectLst/>
              </a:rPr>
              <a:t> </a:t>
            </a:r>
            <a:endParaRPr lang="en-VN"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60646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5" descr="POINSET2">
            <a:extLst>
              <a:ext uri="{FF2B5EF4-FFF2-40B4-BE49-F238E27FC236}">
                <a16:creationId xmlns:a16="http://schemas.microsoft.com/office/drawing/2014/main" id="{68831D9B-74B9-B0B7-1709-E2AB9EDBE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4" name="Picture 5" descr="POINSET2">
            <a:extLst>
              <a:ext uri="{FF2B5EF4-FFF2-40B4-BE49-F238E27FC236}">
                <a16:creationId xmlns:a16="http://schemas.microsoft.com/office/drawing/2014/main" id="{ACA18B8F-477F-4017-28EC-22C8A8AFB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5" descr="POINSET2">
            <a:extLst>
              <a:ext uri="{FF2B5EF4-FFF2-40B4-BE49-F238E27FC236}">
                <a16:creationId xmlns:a16="http://schemas.microsoft.com/office/drawing/2014/main" id="{D91A1D52-CEF8-7A46-4217-E0FCF2B51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DB5E37D-3F29-FAFC-3C1E-8FD64D7F78F8}"/>
              </a:ext>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187397" name="Picture 6" descr="Diagram&#10;&#10;Description automatically generated">
            <a:extLst>
              <a:ext uri="{FF2B5EF4-FFF2-40B4-BE49-F238E27FC236}">
                <a16:creationId xmlns:a16="http://schemas.microsoft.com/office/drawing/2014/main" id="{57BECA12-1E27-391B-F2C3-2ADFD6FAF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391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86C500C5-5855-2800-AAD6-A70F86EF8F1A}"/>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0260671F-31D3-2BE8-624A-32AD63C87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D03287D2-7830-FBD2-0CB3-F70F834CE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3239904"/>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B111C886-896B-1B05-EAA1-AF5F524B6F54}"/>
              </a:ext>
            </a:extLst>
          </p:cNvPr>
          <p:cNvSpPr txBox="1">
            <a:spLocks noChangeArrowheads="1"/>
          </p:cNvSpPr>
          <p:nvPr/>
        </p:nvSpPr>
        <p:spPr bwMode="auto">
          <a:xfrm>
            <a:off x="1892300" y="3568700"/>
            <a:ext cx="101298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3500" b="1">
                <a:solidFill>
                  <a:srgbClr val="7030A0"/>
                </a:solidFill>
                <a:cs typeface="Times New Roman" panose="02020603050405020304" pitchFamily="18" charset="0"/>
              </a:rPr>
              <a:t>Tìm kiếm thông tin trên sách, báo và Internet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id="{ADB9E810-89BF-84D9-1E53-368483FB89A1}"/>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193542" name="Rectangle 2">
            <a:extLst>
              <a:ext uri="{FF2B5EF4-FFF2-40B4-BE49-F238E27FC236}">
                <a16:creationId xmlns:a16="http://schemas.microsoft.com/office/drawing/2014/main" id="{8D4D134D-36FE-225D-AF85-8AF50C59244C}"/>
              </a:ext>
            </a:extLst>
          </p:cNvPr>
          <p:cNvSpPr>
            <a:spLocks noChangeArrowheads="1"/>
          </p:cNvSpPr>
          <p:nvPr/>
        </p:nvSpPr>
        <p:spPr bwMode="auto">
          <a:xfrm>
            <a:off x="939800" y="1030288"/>
            <a:ext cx="10561638" cy="2450090"/>
          </a:xfrm>
          <a:prstGeom prst="rect">
            <a:avLst/>
          </a:prstGeom>
          <a:noFill/>
          <a:ln w="38100">
            <a:solidFill>
              <a:srgbClr val="0000FF"/>
            </a:solidFill>
            <a:prstDash val="sys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err="1">
                <a:solidFill>
                  <a:srgbClr val="0432FF"/>
                </a:solidFill>
                <a:effectLst/>
                <a:latin typeface="Times New Roman" panose="02020603050405020304" pitchFamily="18" charset="0"/>
                <a:ea typeface="Times New Roman" panose="02020603050405020304" pitchFamily="18" charset="0"/>
              </a:rPr>
              <a:t>Sưu</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tầm</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một</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số</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bức</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tranh</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nghệ</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thuật</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thời</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Phục</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hưng</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và</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sắp</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xếp</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thành</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một</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bộ</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sưu</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tập</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nhỏ</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Ở</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mỗi</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bức</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tranh</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hãy</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viết</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chú</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thích</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về</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nội</a:t>
            </a:r>
            <a:r>
              <a:rPr lang="en-US" sz="3500" b="1" dirty="0">
                <a:solidFill>
                  <a:srgbClr val="0432FF"/>
                </a:solidFill>
                <a:effectLst/>
                <a:latin typeface="Times New Roman" panose="02020603050405020304" pitchFamily="18" charset="0"/>
                <a:ea typeface="Times New Roman" panose="02020603050405020304" pitchFamily="18" charset="0"/>
              </a:rPr>
              <a:t> dung </a:t>
            </a:r>
            <a:r>
              <a:rPr lang="en-US" sz="3500" b="1" dirty="0" err="1">
                <a:solidFill>
                  <a:srgbClr val="0432FF"/>
                </a:solidFill>
                <a:effectLst/>
                <a:latin typeface="Times New Roman" panose="02020603050405020304" pitchFamily="18" charset="0"/>
                <a:ea typeface="Times New Roman" panose="02020603050405020304" pitchFamily="18" charset="0"/>
              </a:rPr>
              <a:t>của</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tác</a:t>
            </a:r>
            <a:r>
              <a:rPr lang="en-US" sz="3500" b="1" dirty="0">
                <a:solidFill>
                  <a:srgbClr val="0432FF"/>
                </a:solidFill>
                <a:effectLst/>
                <a:latin typeface="Times New Roman" panose="02020603050405020304" pitchFamily="18" charset="0"/>
                <a:ea typeface="Times New Roman" panose="02020603050405020304" pitchFamily="18" charset="0"/>
              </a:rPr>
              <a:t> </a:t>
            </a:r>
            <a:r>
              <a:rPr lang="en-US" sz="3500" b="1" dirty="0" err="1">
                <a:solidFill>
                  <a:srgbClr val="0432FF"/>
                </a:solidFill>
                <a:effectLst/>
                <a:latin typeface="Times New Roman" panose="02020603050405020304" pitchFamily="18" charset="0"/>
                <a:ea typeface="Times New Roman" panose="02020603050405020304" pitchFamily="18" charset="0"/>
              </a:rPr>
              <a:t>phẩm</a:t>
            </a:r>
            <a:r>
              <a:rPr lang="en-US" sz="3500" b="1" dirty="0">
                <a:solidFill>
                  <a:srgbClr val="0432FF"/>
                </a:solidFill>
                <a:effectLst/>
                <a:latin typeface="Times New Roman" panose="02020603050405020304" pitchFamily="18" charset="0"/>
                <a:ea typeface="Times New Roman" panose="02020603050405020304" pitchFamily="18" charset="0"/>
              </a:rPr>
              <a:t>.</a:t>
            </a:r>
            <a:endParaRPr lang="en-VN" sz="3500" b="1" dirty="0">
              <a:solidFill>
                <a:srgbClr val="0432FF"/>
              </a:solidFill>
              <a:effectLst/>
              <a:latin typeface="Times New Roman" panose="02020603050405020304" pitchFamily="18" charset="0"/>
              <a:ea typeface="Times New Roman" panose="02020603050405020304" pitchFamily="18" charset="0"/>
            </a:endParaRPr>
          </a:p>
        </p:txBody>
      </p:sp>
      <p:sp>
        <p:nvSpPr>
          <p:cNvPr id="8" name="Subtitle 2">
            <a:extLst>
              <a:ext uri="{FF2B5EF4-FFF2-40B4-BE49-F238E27FC236}">
                <a16:creationId xmlns:a16="http://schemas.microsoft.com/office/drawing/2014/main" id="{88F77935-5CBA-C494-5EC7-0E53C4684C69}"/>
              </a:ext>
            </a:extLst>
          </p:cNvPr>
          <p:cNvSpPr txBox="1">
            <a:spLocks noChangeArrowheads="1"/>
          </p:cNvSpPr>
          <p:nvPr/>
        </p:nvSpPr>
        <p:spPr bwMode="auto">
          <a:xfrm>
            <a:off x="2060575" y="4906963"/>
            <a:ext cx="6183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3500" b="1">
                <a:solidFill>
                  <a:srgbClr val="7030A0"/>
                </a:solidFill>
                <a:cs typeface="Times New Roman" panose="02020603050405020304" pitchFamily="18" charset="0"/>
              </a:rPr>
              <a:t>Thời gian 1 tuần</a:t>
            </a:r>
            <a:r>
              <a:rPr lang="en-US" altLang="en-US" sz="3500" b="1">
                <a:solidFill>
                  <a:srgbClr val="7030A0"/>
                </a:solidFill>
                <a:cs typeface="Times New Roman" panose="02020603050405020304" pitchFamily="18" charset="0"/>
              </a:rPr>
              <a: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F83CAE6-7DD4-65D4-0544-A89AFBBBD0EF}"/>
              </a:ext>
            </a:extLst>
          </p:cNvPr>
          <p:cNvSpPr txBox="1">
            <a:spLocks noChangeArrowheads="1"/>
          </p:cNvSpPr>
          <p:nvPr/>
        </p:nvSpPr>
        <p:spPr bwMode="auto">
          <a:xfrm>
            <a:off x="6662738" y="5813425"/>
            <a:ext cx="55292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35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C6FF7887-6AAD-88C3-3E06-3B7CA185A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 descr="POINSET2">
            <a:extLst>
              <a:ext uri="{FF2B5EF4-FFF2-40B4-BE49-F238E27FC236}">
                <a16:creationId xmlns:a16="http://schemas.microsoft.com/office/drawing/2014/main" id="{5522AD43-9D1D-3F13-A3FF-DAD1708AA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7" name="Picture 5" descr="POINSET2">
            <a:extLst>
              <a:ext uri="{FF2B5EF4-FFF2-40B4-BE49-F238E27FC236}">
                <a16:creationId xmlns:a16="http://schemas.microsoft.com/office/drawing/2014/main" id="{FDE40FF4-4EFA-A1A0-A6A6-0EDE71635C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 descr="POINSET2">
            <a:extLst>
              <a:ext uri="{FF2B5EF4-FFF2-40B4-BE49-F238E27FC236}">
                <a16:creationId xmlns:a16="http://schemas.microsoft.com/office/drawing/2014/main" id="{C7D37CCD-8622-BAB6-8337-9CEF2325A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6" descr="Diagram&#10;&#10;Description automatically generated">
            <a:extLst>
              <a:ext uri="{FF2B5EF4-FFF2-40B4-BE49-F238E27FC236}">
                <a16:creationId xmlns:a16="http://schemas.microsoft.com/office/drawing/2014/main" id="{2D04CB1E-3998-4DAE-C24E-B82E9B690A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330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3">
            <a:extLst>
              <a:ext uri="{FF2B5EF4-FFF2-40B4-BE49-F238E27FC236}">
                <a16:creationId xmlns:a16="http://schemas.microsoft.com/office/drawing/2014/main" id="{2F8BE4D2-FF84-3A05-E63F-05086D7FA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6" name="Picture 8">
            <a:extLst>
              <a:ext uri="{FF2B5EF4-FFF2-40B4-BE49-F238E27FC236}">
                <a16:creationId xmlns:a16="http://schemas.microsoft.com/office/drawing/2014/main" id="{0C0A1980-953D-5BF7-B0D4-0F4DA3463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5B46610-99C2-A6D9-CEF0-F0E8579E98C3}"/>
              </a:ext>
            </a:extLst>
          </p:cNvPr>
          <p:cNvSpPr/>
          <p:nvPr/>
        </p:nvSpPr>
        <p:spPr>
          <a:xfrm>
            <a:off x="-270958" y="707205"/>
            <a:ext cx="12680576" cy="3046988"/>
          </a:xfrm>
          <a:prstGeom prst="rect">
            <a:avLst/>
          </a:prstGeom>
          <a:noFill/>
        </p:spPr>
        <p:txBody>
          <a:bodyPr>
            <a:spAutoFit/>
          </a:bodyPr>
          <a:lstStyle/>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XÂY DỰNG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MÔI TR</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HỌC Đ</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HẠNH PHÚC, AN TOÀN,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THÂN THIỆN VÀ VĂN MINH.</a:t>
            </a:r>
          </a:p>
        </p:txBody>
      </p:sp>
      <p:pic>
        <p:nvPicPr>
          <p:cNvPr id="195588" name="Picture 5" descr="POINSET2">
            <a:extLst>
              <a:ext uri="{FF2B5EF4-FFF2-40B4-BE49-F238E27FC236}">
                <a16:creationId xmlns:a16="http://schemas.microsoft.com/office/drawing/2014/main" id="{7E426618-19A2-D747-F191-5E566078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5" descr="POINSET2">
            <a:extLst>
              <a:ext uri="{FF2B5EF4-FFF2-40B4-BE49-F238E27FC236}">
                <a16:creationId xmlns:a16="http://schemas.microsoft.com/office/drawing/2014/main" id="{8DAA1C3F-6285-1630-F235-9CDF1247F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Tổng hợp 50 mẫu phông nền powerpoint chuyên nghiệp | ADV Solutions">
            <a:extLst>
              <a:ext uri="{FF2B5EF4-FFF2-40B4-BE49-F238E27FC236}">
                <a16:creationId xmlns:a16="http://schemas.microsoft.com/office/drawing/2014/main" id="{1E57FEE1-34D6-B58E-5857-DF4699CBA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654BD25-0ABF-F6E8-6ED7-19A122E50F09}"/>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216060" y="105508"/>
            <a:ext cx="11759879" cy="1828386"/>
          </a:xfrm>
          <a:prstGeom prst="rect">
            <a:avLst/>
          </a:prstGeom>
          <a:noFill/>
        </p:spPr>
        <p:txBody>
          <a:bodyPr>
            <a:spAutoFit/>
          </a:bodyPr>
          <a:lstStyle/>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Trình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bày</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những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biến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đổi</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quan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trọng</a:t>
            </a:r>
            <a:r>
              <a:rPr lang="en-US" sz="4000" b="1" dirty="0">
                <a:solidFill>
                  <a:srgbClr val="0432FF"/>
                </a:solidFill>
                <a:effectLst/>
                <a:latin typeface="Times New Roman" panose="02020603050405020304" pitchFamily="18" charset="0"/>
                <a:ea typeface="Times New Roman" panose="02020603050405020304" pitchFamily="18" charset="0"/>
              </a:rPr>
              <a:t> </a:t>
            </a:r>
          </a:p>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về</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kinh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tế</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ở</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Tây</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Âu</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thế</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kỉ</a:t>
            </a:r>
            <a:r>
              <a:rPr lang="en-US" sz="4000" b="1" dirty="0">
                <a:solidFill>
                  <a:srgbClr val="0432FF"/>
                </a:solidFill>
                <a:effectLst/>
                <a:latin typeface="Times New Roman" panose="02020603050405020304" pitchFamily="18" charset="0"/>
                <a:ea typeface="Times New Roman" panose="02020603050405020304" pitchFamily="18" charset="0"/>
              </a:rPr>
              <a:t> XIII – XVI</a:t>
            </a:r>
            <a:r>
              <a:rPr lang="en-VN" sz="4000" b="1" dirty="0">
                <a:solidFill>
                  <a:srgbClr val="0432FF"/>
                </a:solidFill>
                <a:effectLst/>
              </a:rPr>
              <a:t> </a:t>
            </a:r>
            <a:endParaRPr lang="vi-VN" sz="4000" b="1" dirty="0">
              <a:ln w="22225">
                <a:solidFill>
                  <a:schemeClr val="accent2"/>
                </a:solidFill>
                <a:prstDash val="solid"/>
              </a:ln>
              <a:solidFill>
                <a:srgbClr val="0432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6834AE-D10F-4CA3-C23F-5014590835BD}"/>
              </a:ext>
            </a:extLst>
          </p:cNvPr>
          <p:cNvSpPr txBox="1"/>
          <p:nvPr/>
        </p:nvSpPr>
        <p:spPr>
          <a:xfrm>
            <a:off x="550985" y="2161249"/>
            <a:ext cx="11136923" cy="4707251"/>
          </a:xfrm>
          <a:prstGeom prst="rect">
            <a:avLst/>
          </a:prstGeom>
          <a:noFill/>
        </p:spPr>
        <p:txBody>
          <a:bodyPr wrap="square">
            <a:spAutoFit/>
          </a:bodyPr>
          <a:lstStyle/>
          <a:p>
            <a:pPr algn="just">
              <a:lnSpc>
                <a:spcPct val="150000"/>
              </a:lnSpc>
            </a:pP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Từ</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thế</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kỉ</a:t>
            </a:r>
            <a:r>
              <a:rPr lang="en-US" sz="3400" b="1">
                <a:solidFill>
                  <a:srgbClr val="00B050"/>
                </a:solidFill>
                <a:effectLst/>
                <a:latin typeface="Times New Roman" panose="02020603050405020304" pitchFamily="18" charset="0"/>
                <a:ea typeface="Times New Roman" panose="02020603050405020304" pitchFamily="18" charset="0"/>
              </a:rPr>
              <a:t> XIII</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thành</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thị</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ngày</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càng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có</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vai</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trò</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là</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những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trung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tâm</a:t>
            </a:r>
            <a:r>
              <a:rPr lang="en-US" sz="3400" b="1" dirty="0">
                <a:solidFill>
                  <a:srgbClr val="00B050"/>
                </a:solidFill>
                <a:effectLst/>
                <a:latin typeface="Times New Roman" panose="02020603050405020304" pitchFamily="18" charset="0"/>
                <a:ea typeface="Times New Roman" panose="02020603050405020304" pitchFamily="18" charset="0"/>
              </a:rPr>
              <a:t> kinh </a:t>
            </a:r>
            <a:r>
              <a:rPr lang="en-US" sz="3400" b="1" dirty="0" err="1">
                <a:solidFill>
                  <a:srgbClr val="00B050"/>
                </a:solidFill>
                <a:effectLst/>
                <a:latin typeface="Times New Roman" panose="02020603050405020304" pitchFamily="18" charset="0"/>
                <a:ea typeface="Times New Roman" panose="02020603050405020304" pitchFamily="18" charset="0"/>
              </a:rPr>
              <a:t>tế</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quan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trọng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nhất</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của</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Tây</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Âu</a:t>
            </a:r>
            <a:r>
              <a:rPr lang="en-US" sz="3400" b="1" dirty="0">
                <a:solidFill>
                  <a:srgbClr val="00B050"/>
                </a:solidFill>
                <a:effectLst/>
                <a:latin typeface="Times New Roman" panose="02020603050405020304" pitchFamily="18" charset="0"/>
                <a:ea typeface="Times New Roman" panose="02020603050405020304" pitchFamily="18" charset="0"/>
              </a:rPr>
              <a:t>.</a:t>
            </a:r>
            <a:endParaRPr lang="en-VN" sz="3400" b="1" dirty="0">
              <a:solidFill>
                <a:srgbClr val="00B050"/>
              </a:solidFill>
              <a:effectLst/>
              <a:latin typeface="Times New Roman" panose="02020603050405020304" pitchFamily="18" charset="0"/>
              <a:ea typeface="Times New Roman" panose="02020603050405020304" pitchFamily="18" charset="0"/>
            </a:endParaRPr>
          </a:p>
          <a:p>
            <a:pPr algn="just">
              <a:lnSpc>
                <a:spcPct val="150000"/>
              </a:lnSpc>
            </a:pP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Nhiều</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xưởng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sản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xuất</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với</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quy</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mô</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lớn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các</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công</a:t>
            </a:r>
            <a:r>
              <a:rPr lang="en-US" sz="3400" b="1" dirty="0">
                <a:solidFill>
                  <a:srgbClr val="00B050"/>
                </a:solidFill>
                <a:effectLst/>
                <a:latin typeface="Times New Roman" panose="02020603050405020304" pitchFamily="18" charset="0"/>
                <a:ea typeface="Times New Roman" panose="02020603050405020304" pitchFamily="18" charset="0"/>
              </a:rPr>
              <a:t> ty </a:t>
            </a:r>
            <a:r>
              <a:rPr lang="en-US" sz="3400" b="1" dirty="0" err="1">
                <a:solidFill>
                  <a:srgbClr val="00B050"/>
                </a:solidFill>
                <a:effectLst/>
                <a:latin typeface="Times New Roman" panose="02020603050405020304" pitchFamily="18" charset="0"/>
                <a:ea typeface="Times New Roman" panose="02020603050405020304" pitchFamily="18" charset="0"/>
              </a:rPr>
              <a:t>thương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mại</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xuất</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hiện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tập</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trung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chủ</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yếu</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ở</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thành</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thị</a:t>
            </a:r>
            <a:r>
              <a:rPr lang="en-US" sz="3400" b="1" dirty="0">
                <a:solidFill>
                  <a:srgbClr val="00B050"/>
                </a:solidFill>
                <a:effectLst/>
                <a:latin typeface="Times New Roman" panose="02020603050405020304" pitchFamily="18" charset="0"/>
                <a:ea typeface="Times New Roman" panose="02020603050405020304" pitchFamily="18" charset="0"/>
              </a:rPr>
              <a:t>.</a:t>
            </a:r>
            <a:endParaRPr lang="en-VN" sz="3400" b="1" dirty="0">
              <a:solidFill>
                <a:srgbClr val="00B050"/>
              </a:solidFill>
              <a:effectLst/>
              <a:latin typeface="Times New Roman" panose="02020603050405020304" pitchFamily="18" charset="0"/>
              <a:ea typeface="Times New Roman" panose="02020603050405020304" pitchFamily="18" charset="0"/>
            </a:endParaRPr>
          </a:p>
          <a:p>
            <a:pPr algn="just">
              <a:lnSpc>
                <a:spcPct val="150000"/>
              </a:lnSpc>
            </a:pP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Mầm</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mống</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quan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hệ</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sản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xuất</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tư</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bản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chủ</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nghĩa</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dần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dần</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xuất</a:t>
            </a:r>
            <a:r>
              <a:rPr lang="en-US" sz="3400" b="1" dirty="0">
                <a:solidFill>
                  <a:srgbClr val="00B050"/>
                </a:solidFill>
                <a:effectLst/>
                <a:latin typeface="Times New Roman" panose="02020603050405020304" pitchFamily="18" charset="0"/>
                <a:ea typeface="Times New Roman" panose="02020603050405020304" pitchFamily="18" charset="0"/>
              </a:rPr>
              <a:t> </a:t>
            </a:r>
            <a:r>
              <a:rPr lang="en-US" sz="3400" b="1" dirty="0" err="1">
                <a:solidFill>
                  <a:srgbClr val="00B050"/>
                </a:solidFill>
                <a:effectLst/>
                <a:latin typeface="Times New Roman" panose="02020603050405020304" pitchFamily="18" charset="0"/>
                <a:ea typeface="Times New Roman" panose="02020603050405020304" pitchFamily="18" charset="0"/>
              </a:rPr>
              <a:t>hiện</a:t>
            </a:r>
            <a:r>
              <a:rPr lang="en-US" sz="3400" b="1" dirty="0">
                <a:solidFill>
                  <a:srgbClr val="00B050"/>
                </a:solidFill>
                <a:effectLst/>
                <a:latin typeface="Times New Roman" panose="02020603050405020304" pitchFamily="18" charset="0"/>
                <a:ea typeface="Times New Roman" panose="02020603050405020304" pitchFamily="18" charset="0"/>
              </a:rPr>
              <a:t>.</a:t>
            </a:r>
            <a:endParaRPr lang="en-VN" sz="3400" b="1" dirty="0">
              <a:solidFill>
                <a:srgbClr val="00B050"/>
              </a:solidFill>
              <a:effectLst/>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216060" y="621323"/>
            <a:ext cx="11759879" cy="1828386"/>
          </a:xfrm>
          <a:prstGeom prst="rect">
            <a:avLst/>
          </a:prstGeom>
          <a:noFill/>
        </p:spPr>
        <p:txBody>
          <a:bodyPr>
            <a:spAutoFit/>
          </a:bodyPr>
          <a:lstStyle/>
          <a:p>
            <a:pPr algn="ctr" eaLnBrk="1" fontAlgn="auto" hangingPunct="1">
              <a:lnSpc>
                <a:spcPct val="150000"/>
              </a:lnSpc>
              <a:spcBef>
                <a:spcPts val="0"/>
              </a:spcBef>
              <a:spcAft>
                <a:spcPts val="0"/>
              </a:spcAft>
              <a:defRPr/>
            </a:pPr>
            <a:r>
              <a:rPr lang="en-US" sz="4000" b="1" dirty="0">
                <a:solidFill>
                  <a:srgbClr val="0432FF"/>
                </a:solidFill>
                <a:effectLst/>
                <a:latin typeface="Times New Roman" panose="02020603050405020304" pitchFamily="18" charset="0"/>
                <a:ea typeface="Times New Roman" panose="02020603050405020304" pitchFamily="18" charset="0"/>
              </a:rPr>
              <a:t>Cho </a:t>
            </a:r>
            <a:r>
              <a:rPr lang="en-US" sz="4000" b="1" dirty="0" err="1">
                <a:solidFill>
                  <a:srgbClr val="0432FF"/>
                </a:solidFill>
                <a:effectLst/>
                <a:latin typeface="Times New Roman" panose="02020603050405020304" pitchFamily="18" charset="0"/>
                <a:ea typeface="Times New Roman" panose="02020603050405020304" pitchFamily="18" charset="0"/>
              </a:rPr>
              <a:t>biết</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những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tầng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lớp</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mới</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nào</a:t>
            </a:r>
            <a:r>
              <a:rPr lang="en-US" sz="4000" b="1" dirty="0">
                <a:solidFill>
                  <a:srgbClr val="0432FF"/>
                </a:solidFill>
                <a:effectLst/>
                <a:latin typeface="Times New Roman" panose="02020603050405020304" pitchFamily="18" charset="0"/>
                <a:ea typeface="Times New Roman" panose="02020603050405020304" pitchFamily="18" charset="0"/>
              </a:rPr>
              <a:t> </a:t>
            </a:r>
          </a:p>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xuất</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hiện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trong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xã</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hội</a:t>
            </a:r>
            <a:r>
              <a:rPr lang="en-US" sz="4000" b="1" dirty="0">
                <a:solidFill>
                  <a:srgbClr val="0432FF"/>
                </a:solidFill>
                <a:ea typeface="Times New Roman" panose="02020603050405020304" pitchFamily="18" charset="0"/>
              </a:rPr>
              <a:t>?</a:t>
            </a:r>
            <a:r>
              <a:rPr lang="en-US" sz="4000" b="1" dirty="0">
                <a:solidFill>
                  <a:srgbClr val="0432FF"/>
                </a:solidFill>
                <a:effectLst/>
                <a:latin typeface="Times New Roman" panose="02020603050405020304" pitchFamily="18" charset="0"/>
                <a:ea typeface="Times New Roman" panose="02020603050405020304" pitchFamily="18" charset="0"/>
              </a:rPr>
              <a:t> </a:t>
            </a:r>
            <a:endParaRPr lang="vi-VN" sz="4000" b="1" dirty="0">
              <a:ln w="22225">
                <a:solidFill>
                  <a:schemeClr val="accent2"/>
                </a:solidFill>
                <a:prstDash val="solid"/>
              </a:ln>
              <a:solidFill>
                <a:srgbClr val="0432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6834AE-D10F-4CA3-C23F-5014590835BD}"/>
              </a:ext>
            </a:extLst>
          </p:cNvPr>
          <p:cNvSpPr txBox="1"/>
          <p:nvPr/>
        </p:nvSpPr>
        <p:spPr>
          <a:xfrm>
            <a:off x="2532186" y="4001772"/>
            <a:ext cx="7326922" cy="1828386"/>
          </a:xfrm>
          <a:prstGeom prst="rect">
            <a:avLst/>
          </a:prstGeom>
          <a:noFill/>
        </p:spPr>
        <p:txBody>
          <a:bodyPr wrap="square">
            <a:spAutoFit/>
          </a:bodyPr>
          <a:lstStyle/>
          <a:p>
            <a:pPr algn="just">
              <a:lnSpc>
                <a:spcPct val="150000"/>
              </a:lnSpc>
            </a:pPr>
            <a:r>
              <a:rPr lang="en-US" sz="4000" b="1" dirty="0" err="1">
                <a:solidFill>
                  <a:srgbClr val="00B050"/>
                </a:solidFill>
              </a:rPr>
              <a:t>Tầng</a:t>
            </a:r>
            <a:r>
              <a:rPr lang="en-US" sz="4000" b="1" dirty="0">
                <a:solidFill>
                  <a:srgbClr val="00B050"/>
                </a:solidFill>
              </a:rPr>
              <a:t> </a:t>
            </a:r>
            <a:r>
              <a:rPr lang="en-US" sz="4000" b="1" dirty="0" err="1">
                <a:solidFill>
                  <a:srgbClr val="00B050"/>
                </a:solidFill>
              </a:rPr>
              <a:t>lớp</a:t>
            </a:r>
            <a:r>
              <a:rPr lang="en-US" sz="4000" b="1" dirty="0">
                <a:solidFill>
                  <a:srgbClr val="00B050"/>
                </a:solidFill>
              </a:rPr>
              <a:t> </a:t>
            </a:r>
            <a:r>
              <a:rPr lang="en-US" sz="4000" b="1" dirty="0" err="1">
                <a:solidFill>
                  <a:srgbClr val="00B050"/>
                </a:solidFill>
              </a:rPr>
              <a:t>chủ</a:t>
            </a:r>
            <a:r>
              <a:rPr lang="en-US" sz="4000" b="1" dirty="0">
                <a:solidFill>
                  <a:srgbClr val="00B050"/>
                </a:solidFill>
              </a:rPr>
              <a:t> </a:t>
            </a:r>
            <a:r>
              <a:rPr lang="en-US" sz="4000" b="1" dirty="0" err="1">
                <a:solidFill>
                  <a:srgbClr val="00B050"/>
                </a:solidFill>
              </a:rPr>
              <a:t>xưởng</a:t>
            </a:r>
            <a:r>
              <a:rPr lang="en-US" sz="4000" b="1" dirty="0">
                <a:solidFill>
                  <a:srgbClr val="00B050"/>
                </a:solidFill>
              </a:rPr>
              <a:t>, </a:t>
            </a:r>
            <a:r>
              <a:rPr lang="en-US" sz="4000" b="1" dirty="0" err="1">
                <a:solidFill>
                  <a:srgbClr val="00B050"/>
                </a:solidFill>
              </a:rPr>
              <a:t>thương</a:t>
            </a:r>
            <a:r>
              <a:rPr lang="en-US" sz="4000" b="1" dirty="0">
                <a:solidFill>
                  <a:srgbClr val="00B050"/>
                </a:solidFill>
              </a:rPr>
              <a:t> </a:t>
            </a:r>
            <a:r>
              <a:rPr lang="en-US" sz="4000" b="1" dirty="0" err="1">
                <a:solidFill>
                  <a:srgbClr val="00B050"/>
                </a:solidFill>
              </a:rPr>
              <a:t>gia</a:t>
            </a:r>
            <a:r>
              <a:rPr lang="en-US" sz="4000" b="1" dirty="0">
                <a:solidFill>
                  <a:srgbClr val="00B050"/>
                </a:solidFill>
              </a:rPr>
              <a:t> </a:t>
            </a:r>
            <a:r>
              <a:rPr lang="en-US" sz="4000" b="1" dirty="0" err="1">
                <a:solidFill>
                  <a:srgbClr val="00B050"/>
                </a:solidFill>
              </a:rPr>
              <a:t>và</a:t>
            </a:r>
            <a:r>
              <a:rPr lang="en-US" sz="4000" b="1" dirty="0">
                <a:solidFill>
                  <a:srgbClr val="00B050"/>
                </a:solidFill>
              </a:rPr>
              <a:t> </a:t>
            </a:r>
            <a:r>
              <a:rPr lang="en-US" sz="4000" b="1" dirty="0" err="1">
                <a:solidFill>
                  <a:srgbClr val="00B050"/>
                </a:solidFill>
              </a:rPr>
              <a:t>chủ</a:t>
            </a:r>
            <a:r>
              <a:rPr lang="en-US" sz="4000" b="1" dirty="0">
                <a:solidFill>
                  <a:srgbClr val="00B050"/>
                </a:solidFill>
              </a:rPr>
              <a:t> </a:t>
            </a:r>
            <a:r>
              <a:rPr lang="en-US" sz="4000" b="1" dirty="0" err="1">
                <a:solidFill>
                  <a:srgbClr val="00B050"/>
                </a:solidFill>
              </a:rPr>
              <a:t>ngân</a:t>
            </a:r>
            <a:r>
              <a:rPr lang="en-US" sz="4000" b="1" dirty="0">
                <a:solidFill>
                  <a:srgbClr val="00B050"/>
                </a:solidFill>
              </a:rPr>
              <a:t> </a:t>
            </a:r>
            <a:r>
              <a:rPr lang="en-US" sz="4000" b="1" dirty="0" err="1">
                <a:solidFill>
                  <a:srgbClr val="00B050"/>
                </a:solidFill>
              </a:rPr>
              <a:t>hàng</a:t>
            </a:r>
            <a:r>
              <a:rPr lang="en-US" sz="4000" b="1" dirty="0">
                <a:solidFill>
                  <a:srgbClr val="00B050"/>
                </a:solidFill>
              </a:rPr>
              <a:t>.</a:t>
            </a:r>
            <a:r>
              <a:rPr lang="en-VN" sz="4000" b="1" dirty="0">
                <a:solidFill>
                  <a:srgbClr val="00B050"/>
                </a:solidFill>
              </a:rPr>
              <a:t> </a:t>
            </a:r>
            <a:endParaRPr lang="en-VN" sz="4000" b="1" dirty="0">
              <a:solidFill>
                <a:srgbClr val="00B050"/>
              </a:solidFill>
              <a:effectLst/>
              <a:ea typeface="Times New Roman" panose="02020603050405020304" pitchFamily="18" charset="0"/>
            </a:endParaRPr>
          </a:p>
        </p:txBody>
      </p:sp>
    </p:spTree>
    <p:extLst>
      <p:ext uri="{BB962C8B-B14F-4D97-AF65-F5344CB8AC3E}">
        <p14:creationId xmlns:p14="http://schemas.microsoft.com/office/powerpoint/2010/main" val="2843296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93786" y="0"/>
            <a:ext cx="11992706" cy="1654748"/>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3600" b="1" dirty="0" err="1">
                <a:solidFill>
                  <a:srgbClr val="0432FF"/>
                </a:solidFill>
                <a:effectLst/>
                <a:latin typeface="Times New Roman" panose="02020603050405020304" pitchFamily="18" charset="0"/>
                <a:ea typeface="Times New Roman" panose="02020603050405020304" pitchFamily="18" charset="0"/>
              </a:rPr>
              <a:t>Tại</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sao</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họ</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lại</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có</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nhu</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cầu</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xây</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dựng</a:t>
            </a:r>
            <a:r>
              <a:rPr lang="en-US" sz="3600" b="1" dirty="0">
                <a:solidFill>
                  <a:srgbClr val="0432FF"/>
                </a:solidFill>
                <a:effectLst/>
                <a:latin typeface="Times New Roman" panose="02020603050405020304" pitchFamily="18" charset="0"/>
                <a:ea typeface="Times New Roman" panose="02020603050405020304" pitchFamily="18" charset="0"/>
              </a:rPr>
              <a:t> </a:t>
            </a:r>
          </a:p>
          <a:p>
            <a:pPr algn="ctr" eaLnBrk="1" fontAlgn="auto" hangingPunct="1">
              <a:lnSpc>
                <a:spcPct val="150000"/>
              </a:lnSpc>
              <a:spcBef>
                <a:spcPts val="0"/>
              </a:spcBef>
              <a:spcAft>
                <a:spcPts val="0"/>
              </a:spcAft>
              <a:defRPr/>
            </a:pPr>
            <a:r>
              <a:rPr lang="en-US" sz="3600" b="1" dirty="0" err="1">
                <a:solidFill>
                  <a:srgbClr val="0432FF"/>
                </a:solidFill>
                <a:effectLst/>
                <a:latin typeface="Times New Roman" panose="02020603050405020304" pitchFamily="18" charset="0"/>
                <a:ea typeface="Times New Roman" panose="02020603050405020304" pitchFamily="18" charset="0"/>
              </a:rPr>
              <a:t>một</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hệ</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tư</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tưởng</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và</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văn</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hóa</a:t>
            </a:r>
            <a:r>
              <a:rPr lang="en-US" sz="3600" b="1" dirty="0">
                <a:solidFill>
                  <a:srgbClr val="0432FF"/>
                </a:solidFill>
                <a:effectLst/>
                <a:latin typeface="Times New Roman" panose="02020603050405020304" pitchFamily="18" charset="0"/>
                <a:ea typeface="Times New Roman" panose="02020603050405020304" pitchFamily="18" charset="0"/>
              </a:rPr>
              <a:t> </a:t>
            </a:r>
            <a:r>
              <a:rPr lang="en-US" sz="3600" b="1" dirty="0" err="1">
                <a:solidFill>
                  <a:srgbClr val="0432FF"/>
                </a:solidFill>
                <a:effectLst/>
                <a:latin typeface="Times New Roman" panose="02020603050405020304" pitchFamily="18" charset="0"/>
                <a:ea typeface="Times New Roman" panose="02020603050405020304" pitchFamily="18" charset="0"/>
              </a:rPr>
              <a:t>mới</a:t>
            </a:r>
            <a:r>
              <a:rPr lang="en-US" sz="3600" b="1" dirty="0">
                <a:solidFill>
                  <a:srgbClr val="0432FF"/>
                </a:solidFill>
                <a:effectLst/>
                <a:latin typeface="Times New Roman" panose="02020603050405020304" pitchFamily="18" charset="0"/>
                <a:ea typeface="Times New Roman" panose="02020603050405020304" pitchFamily="18" charset="0"/>
              </a:rPr>
              <a:t>?</a:t>
            </a:r>
            <a:r>
              <a:rPr lang="en-VN" sz="3600" b="1" dirty="0">
                <a:solidFill>
                  <a:srgbClr val="0432FF"/>
                </a:solidFill>
                <a:effectLst/>
              </a:rPr>
              <a:t> </a:t>
            </a:r>
            <a:endParaRPr lang="vi-VN" sz="3600" b="1" dirty="0">
              <a:ln w="22225">
                <a:solidFill>
                  <a:schemeClr val="accent2"/>
                </a:solidFill>
                <a:prstDash val="solid"/>
              </a:ln>
              <a:solidFill>
                <a:srgbClr val="0432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6834AE-D10F-4CA3-C23F-5014590835BD}"/>
              </a:ext>
            </a:extLst>
          </p:cNvPr>
          <p:cNvSpPr txBox="1"/>
          <p:nvPr/>
        </p:nvSpPr>
        <p:spPr>
          <a:xfrm>
            <a:off x="234462" y="1991234"/>
            <a:ext cx="11711353" cy="4435830"/>
          </a:xfrm>
          <a:prstGeom prst="rect">
            <a:avLst/>
          </a:prstGeom>
          <a:noFill/>
        </p:spPr>
        <p:txBody>
          <a:bodyPr wrap="square">
            <a:spAutoFit/>
          </a:bodyPr>
          <a:lstStyle/>
          <a:p>
            <a:pPr algn="just">
              <a:lnSpc>
                <a:spcPct val="150000"/>
              </a:lnSpc>
            </a:pPr>
            <a:r>
              <a:rPr lang="en-US" sz="3200" b="1" dirty="0" err="1">
                <a:solidFill>
                  <a:srgbClr val="00B050"/>
                </a:solidFill>
              </a:rPr>
              <a:t>Họ</a:t>
            </a:r>
            <a:r>
              <a:rPr lang="en-US" sz="3200" b="1" dirty="0">
                <a:solidFill>
                  <a:srgbClr val="00B050"/>
                </a:solidFill>
              </a:rPr>
              <a:t> </a:t>
            </a:r>
            <a:r>
              <a:rPr lang="en-US" sz="3200" b="1" dirty="0" err="1">
                <a:solidFill>
                  <a:srgbClr val="00B050"/>
                </a:solidFill>
              </a:rPr>
              <a:t>có</a:t>
            </a:r>
            <a:r>
              <a:rPr lang="en-US" sz="3200" b="1" dirty="0">
                <a:solidFill>
                  <a:srgbClr val="00B050"/>
                </a:solidFill>
              </a:rPr>
              <a:t> </a:t>
            </a:r>
            <a:r>
              <a:rPr lang="en-US" sz="3200" b="1" dirty="0" err="1">
                <a:solidFill>
                  <a:srgbClr val="00B050"/>
                </a:solidFill>
              </a:rPr>
              <a:t>nhu</a:t>
            </a:r>
            <a:r>
              <a:rPr lang="en-US" sz="3200" b="1" dirty="0">
                <a:solidFill>
                  <a:srgbClr val="00B050"/>
                </a:solidFill>
              </a:rPr>
              <a:t> </a:t>
            </a:r>
            <a:r>
              <a:rPr lang="en-US" sz="3200" b="1" dirty="0" err="1">
                <a:solidFill>
                  <a:srgbClr val="00B050"/>
                </a:solidFill>
              </a:rPr>
              <a:t>cầu</a:t>
            </a:r>
            <a:r>
              <a:rPr lang="en-US" sz="3200" b="1" dirty="0">
                <a:solidFill>
                  <a:srgbClr val="00B050"/>
                </a:solidFill>
              </a:rPr>
              <a:t> </a:t>
            </a:r>
            <a:r>
              <a:rPr lang="en-US" sz="3200" b="1" dirty="0" err="1">
                <a:solidFill>
                  <a:srgbClr val="00B050"/>
                </a:solidFill>
              </a:rPr>
              <a:t>xây</a:t>
            </a:r>
            <a:r>
              <a:rPr lang="en-US" sz="3200" b="1" dirty="0">
                <a:solidFill>
                  <a:srgbClr val="00B050"/>
                </a:solidFill>
              </a:rPr>
              <a:t> </a:t>
            </a:r>
            <a:r>
              <a:rPr lang="en-US" sz="3200" b="1" dirty="0" err="1">
                <a:solidFill>
                  <a:srgbClr val="00B050"/>
                </a:solidFill>
              </a:rPr>
              <a:t>dựng</a:t>
            </a:r>
            <a:r>
              <a:rPr lang="en-US" sz="3200" b="1" dirty="0">
                <a:solidFill>
                  <a:srgbClr val="00B050"/>
                </a:solidFill>
              </a:rPr>
              <a:t> </a:t>
            </a:r>
            <a:r>
              <a:rPr lang="en-US" sz="3200" b="1" dirty="0" err="1">
                <a:solidFill>
                  <a:srgbClr val="00B050"/>
                </a:solidFill>
              </a:rPr>
              <a:t>một</a:t>
            </a:r>
            <a:r>
              <a:rPr lang="en-US" sz="3200" b="1" dirty="0">
                <a:solidFill>
                  <a:srgbClr val="00B050"/>
                </a:solidFill>
              </a:rPr>
              <a:t> </a:t>
            </a:r>
            <a:r>
              <a:rPr lang="en-US" sz="3200" b="1" dirty="0" err="1">
                <a:solidFill>
                  <a:srgbClr val="00B050"/>
                </a:solidFill>
              </a:rPr>
              <a:t>hệ</a:t>
            </a:r>
            <a:r>
              <a:rPr lang="en-US" sz="3200" b="1" dirty="0">
                <a:solidFill>
                  <a:srgbClr val="00B050"/>
                </a:solidFill>
              </a:rPr>
              <a:t> </a:t>
            </a:r>
            <a:r>
              <a:rPr lang="en-US" sz="3200" b="1" dirty="0" err="1">
                <a:solidFill>
                  <a:srgbClr val="00B050"/>
                </a:solidFill>
              </a:rPr>
              <a:t>tư</a:t>
            </a:r>
            <a:r>
              <a:rPr lang="en-US" sz="3200" b="1" dirty="0">
                <a:solidFill>
                  <a:srgbClr val="00B050"/>
                </a:solidFill>
              </a:rPr>
              <a:t> </a:t>
            </a:r>
            <a:r>
              <a:rPr lang="en-US" sz="3200" b="1" dirty="0" err="1">
                <a:solidFill>
                  <a:srgbClr val="00B050"/>
                </a:solidFill>
              </a:rPr>
              <a:t>tưởng</a:t>
            </a:r>
            <a:r>
              <a:rPr lang="en-US" sz="3200" b="1" dirty="0">
                <a:solidFill>
                  <a:srgbClr val="00B050"/>
                </a:solidFill>
              </a:rPr>
              <a:t> </a:t>
            </a:r>
            <a:r>
              <a:rPr lang="en-US" sz="3200" b="1" dirty="0" err="1">
                <a:solidFill>
                  <a:srgbClr val="00B050"/>
                </a:solidFill>
              </a:rPr>
              <a:t>và</a:t>
            </a:r>
            <a:r>
              <a:rPr lang="en-US" sz="3200" b="1" dirty="0">
                <a:solidFill>
                  <a:srgbClr val="00B050"/>
                </a:solidFill>
              </a:rPr>
              <a:t> </a:t>
            </a:r>
            <a:r>
              <a:rPr lang="en-US" sz="3200" b="1" dirty="0" err="1">
                <a:solidFill>
                  <a:srgbClr val="00B050"/>
                </a:solidFill>
              </a:rPr>
              <a:t>văn</a:t>
            </a:r>
            <a:r>
              <a:rPr lang="en-US" sz="3200" b="1" dirty="0">
                <a:solidFill>
                  <a:srgbClr val="00B050"/>
                </a:solidFill>
              </a:rPr>
              <a:t> </a:t>
            </a:r>
            <a:r>
              <a:rPr lang="en-US" sz="3200" b="1" dirty="0" err="1">
                <a:solidFill>
                  <a:srgbClr val="00B050"/>
                </a:solidFill>
              </a:rPr>
              <a:t>hóa</a:t>
            </a:r>
            <a:r>
              <a:rPr lang="en-US" sz="3200" b="1" dirty="0">
                <a:solidFill>
                  <a:srgbClr val="00B050"/>
                </a:solidFill>
              </a:rPr>
              <a:t> </a:t>
            </a:r>
            <a:r>
              <a:rPr lang="en-US" sz="3200" b="1" dirty="0" err="1">
                <a:solidFill>
                  <a:srgbClr val="00B050"/>
                </a:solidFill>
              </a:rPr>
              <a:t>mới</a:t>
            </a:r>
            <a:r>
              <a:rPr lang="en-US" sz="3200" b="1" dirty="0">
                <a:solidFill>
                  <a:srgbClr val="00B050"/>
                </a:solidFill>
              </a:rPr>
              <a:t> </a:t>
            </a:r>
            <a:r>
              <a:rPr lang="en-US" sz="3200" b="1" dirty="0" err="1">
                <a:solidFill>
                  <a:srgbClr val="00B050"/>
                </a:solidFill>
              </a:rPr>
              <a:t>vì</a:t>
            </a:r>
            <a:r>
              <a:rPr lang="en-US" sz="3200" b="1" dirty="0">
                <a:solidFill>
                  <a:srgbClr val="00B050"/>
                </a:solidFill>
              </a:rPr>
              <a:t>: </a:t>
            </a:r>
            <a:r>
              <a:rPr lang="en-US" sz="3200" b="1" dirty="0" err="1">
                <a:solidFill>
                  <a:srgbClr val="00B050"/>
                </a:solidFill>
              </a:rPr>
              <a:t>Tầng</a:t>
            </a:r>
            <a:r>
              <a:rPr lang="en-US" sz="3200" b="1" dirty="0">
                <a:solidFill>
                  <a:srgbClr val="00B050"/>
                </a:solidFill>
              </a:rPr>
              <a:t> </a:t>
            </a:r>
            <a:r>
              <a:rPr lang="en-US" sz="3200" b="1" dirty="0" err="1">
                <a:solidFill>
                  <a:srgbClr val="00B050"/>
                </a:solidFill>
              </a:rPr>
              <a:t>lớp</a:t>
            </a:r>
            <a:r>
              <a:rPr lang="en-US" sz="3200" b="1" dirty="0">
                <a:solidFill>
                  <a:srgbClr val="00B050"/>
                </a:solidFill>
              </a:rPr>
              <a:t> </a:t>
            </a:r>
            <a:r>
              <a:rPr lang="en-US" sz="3200" b="1" dirty="0" err="1">
                <a:solidFill>
                  <a:srgbClr val="00B050"/>
                </a:solidFill>
              </a:rPr>
              <a:t>chủ</a:t>
            </a:r>
            <a:r>
              <a:rPr lang="en-US" sz="3200" b="1" dirty="0">
                <a:solidFill>
                  <a:srgbClr val="00B050"/>
                </a:solidFill>
              </a:rPr>
              <a:t> </a:t>
            </a:r>
            <a:r>
              <a:rPr lang="en-US" sz="3200" b="1" dirty="0" err="1">
                <a:solidFill>
                  <a:srgbClr val="00B050"/>
                </a:solidFill>
              </a:rPr>
              <a:t>xưởng</a:t>
            </a:r>
            <a:r>
              <a:rPr lang="en-US" sz="3200" b="1" dirty="0">
                <a:solidFill>
                  <a:srgbClr val="00B050"/>
                </a:solidFill>
              </a:rPr>
              <a:t>, </a:t>
            </a:r>
            <a:r>
              <a:rPr lang="en-US" sz="3200" b="1" dirty="0" err="1">
                <a:solidFill>
                  <a:srgbClr val="00B050"/>
                </a:solidFill>
              </a:rPr>
              <a:t>thương</a:t>
            </a:r>
            <a:r>
              <a:rPr lang="en-US" sz="3200" b="1" dirty="0">
                <a:solidFill>
                  <a:srgbClr val="00B050"/>
                </a:solidFill>
              </a:rPr>
              <a:t> </a:t>
            </a:r>
            <a:r>
              <a:rPr lang="en-US" sz="3200" b="1" dirty="0" err="1">
                <a:solidFill>
                  <a:srgbClr val="00B050"/>
                </a:solidFill>
              </a:rPr>
              <a:t>gia</a:t>
            </a:r>
            <a:r>
              <a:rPr lang="en-US" sz="3200" b="1" dirty="0">
                <a:solidFill>
                  <a:srgbClr val="00B050"/>
                </a:solidFill>
              </a:rPr>
              <a:t> </a:t>
            </a:r>
            <a:r>
              <a:rPr lang="en-US" sz="3200" b="1" dirty="0" err="1">
                <a:solidFill>
                  <a:srgbClr val="00B050"/>
                </a:solidFill>
              </a:rPr>
              <a:t>và</a:t>
            </a:r>
            <a:r>
              <a:rPr lang="en-US" sz="3200" b="1" dirty="0">
                <a:solidFill>
                  <a:srgbClr val="00B050"/>
                </a:solidFill>
              </a:rPr>
              <a:t> </a:t>
            </a:r>
            <a:r>
              <a:rPr lang="en-US" sz="3200" b="1" dirty="0" err="1">
                <a:solidFill>
                  <a:srgbClr val="00B050"/>
                </a:solidFill>
              </a:rPr>
              <a:t>chủ</a:t>
            </a:r>
            <a:r>
              <a:rPr lang="en-US" sz="3200" b="1" dirty="0">
                <a:solidFill>
                  <a:srgbClr val="00B050"/>
                </a:solidFill>
              </a:rPr>
              <a:t> </a:t>
            </a:r>
            <a:r>
              <a:rPr lang="en-US" sz="3200" b="1" dirty="0" err="1">
                <a:solidFill>
                  <a:srgbClr val="00B050"/>
                </a:solidFill>
              </a:rPr>
              <a:t>ngân</a:t>
            </a:r>
            <a:r>
              <a:rPr lang="en-US" sz="3200" b="1" dirty="0">
                <a:solidFill>
                  <a:srgbClr val="00B050"/>
                </a:solidFill>
              </a:rPr>
              <a:t> </a:t>
            </a:r>
            <a:r>
              <a:rPr lang="en-US" sz="3200" b="1" dirty="0" err="1">
                <a:solidFill>
                  <a:srgbClr val="00B050"/>
                </a:solidFill>
              </a:rPr>
              <a:t>hàng</a:t>
            </a:r>
            <a:r>
              <a:rPr lang="en-US" sz="3200" b="1" dirty="0">
                <a:solidFill>
                  <a:srgbClr val="00B050"/>
                </a:solidFill>
              </a:rPr>
              <a:t> </a:t>
            </a:r>
            <a:r>
              <a:rPr lang="en-US" sz="3200" b="1" dirty="0" err="1">
                <a:solidFill>
                  <a:srgbClr val="00B050"/>
                </a:solidFill>
              </a:rPr>
              <a:t>vừa</a:t>
            </a:r>
            <a:r>
              <a:rPr lang="en-US" sz="3200" b="1" dirty="0">
                <a:solidFill>
                  <a:srgbClr val="00B050"/>
                </a:solidFill>
              </a:rPr>
              <a:t> </a:t>
            </a:r>
            <a:r>
              <a:rPr lang="en-US" sz="3200" b="1" dirty="0" err="1">
                <a:solidFill>
                  <a:srgbClr val="00B050"/>
                </a:solidFill>
              </a:rPr>
              <a:t>giàu</a:t>
            </a:r>
            <a:r>
              <a:rPr lang="en-US" sz="3200" b="1" dirty="0">
                <a:solidFill>
                  <a:srgbClr val="00B050"/>
                </a:solidFill>
              </a:rPr>
              <a:t> </a:t>
            </a:r>
            <a:r>
              <a:rPr lang="en-US" sz="3200" b="1" dirty="0" err="1">
                <a:solidFill>
                  <a:srgbClr val="00B050"/>
                </a:solidFill>
              </a:rPr>
              <a:t>có</a:t>
            </a:r>
            <a:r>
              <a:rPr lang="en-US" sz="3200" b="1" dirty="0">
                <a:solidFill>
                  <a:srgbClr val="00B050"/>
                </a:solidFill>
              </a:rPr>
              <a:t> </a:t>
            </a:r>
            <a:r>
              <a:rPr lang="en-US" sz="3200" b="1" dirty="0" err="1">
                <a:solidFill>
                  <a:srgbClr val="00B050"/>
                </a:solidFill>
              </a:rPr>
              <a:t>vừa</a:t>
            </a:r>
            <a:r>
              <a:rPr lang="en-US" sz="3200" b="1" dirty="0">
                <a:solidFill>
                  <a:srgbClr val="00B050"/>
                </a:solidFill>
              </a:rPr>
              <a:t> </a:t>
            </a:r>
            <a:r>
              <a:rPr lang="en-US" sz="3200" b="1" dirty="0" err="1">
                <a:solidFill>
                  <a:srgbClr val="00B050"/>
                </a:solidFill>
              </a:rPr>
              <a:t>có</a:t>
            </a:r>
            <a:r>
              <a:rPr lang="en-US" sz="3200" b="1" dirty="0">
                <a:solidFill>
                  <a:srgbClr val="00B050"/>
                </a:solidFill>
              </a:rPr>
              <a:t> </a:t>
            </a:r>
            <a:r>
              <a:rPr lang="en-US" sz="3200" b="1" dirty="0" err="1">
                <a:solidFill>
                  <a:srgbClr val="00B050"/>
                </a:solidFill>
              </a:rPr>
              <a:t>thế</a:t>
            </a:r>
            <a:r>
              <a:rPr lang="en-US" sz="3200" b="1" dirty="0">
                <a:solidFill>
                  <a:srgbClr val="00B050"/>
                </a:solidFill>
              </a:rPr>
              <a:t> </a:t>
            </a:r>
            <a:r>
              <a:rPr lang="en-US" sz="3200" b="1" dirty="0" err="1">
                <a:solidFill>
                  <a:srgbClr val="00B050"/>
                </a:solidFill>
              </a:rPr>
              <a:t>lực</a:t>
            </a:r>
            <a:r>
              <a:rPr lang="en-US" sz="3200" b="1" dirty="0">
                <a:solidFill>
                  <a:srgbClr val="00B050"/>
                </a:solidFill>
              </a:rPr>
              <a:t> </a:t>
            </a:r>
            <a:r>
              <a:rPr lang="en-US" sz="3200" b="1" dirty="0" err="1">
                <a:solidFill>
                  <a:srgbClr val="00B050"/>
                </a:solidFill>
              </a:rPr>
              <a:t>nhưng</a:t>
            </a:r>
            <a:r>
              <a:rPr lang="en-US" sz="3200" b="1" dirty="0">
                <a:solidFill>
                  <a:srgbClr val="00B050"/>
                </a:solidFill>
              </a:rPr>
              <a:t> </a:t>
            </a:r>
            <a:r>
              <a:rPr lang="en-US" sz="3200" b="1" dirty="0" err="1">
                <a:solidFill>
                  <a:srgbClr val="00B050"/>
                </a:solidFill>
              </a:rPr>
              <a:t>lại</a:t>
            </a:r>
            <a:r>
              <a:rPr lang="en-US" sz="3200" b="1" dirty="0">
                <a:solidFill>
                  <a:srgbClr val="00B050"/>
                </a:solidFill>
              </a:rPr>
              <a:t> </a:t>
            </a:r>
            <a:r>
              <a:rPr lang="en-US" sz="3200" b="1" dirty="0" err="1">
                <a:solidFill>
                  <a:srgbClr val="00B050"/>
                </a:solidFill>
              </a:rPr>
              <a:t>chưa</a:t>
            </a:r>
            <a:r>
              <a:rPr lang="en-US" sz="3200" b="1" dirty="0">
                <a:solidFill>
                  <a:srgbClr val="00B050"/>
                </a:solidFill>
              </a:rPr>
              <a:t> </a:t>
            </a:r>
            <a:r>
              <a:rPr lang="en-US" sz="3200" b="1" dirty="0" err="1">
                <a:solidFill>
                  <a:srgbClr val="00B050"/>
                </a:solidFill>
              </a:rPr>
              <a:t>có</a:t>
            </a:r>
            <a:r>
              <a:rPr lang="en-US" sz="3200" b="1" dirty="0">
                <a:solidFill>
                  <a:srgbClr val="00B050"/>
                </a:solidFill>
              </a:rPr>
              <a:t> </a:t>
            </a:r>
            <a:r>
              <a:rPr lang="en-US" sz="3200" b="1" dirty="0" err="1">
                <a:solidFill>
                  <a:srgbClr val="00B050"/>
                </a:solidFill>
              </a:rPr>
              <a:t>địa</a:t>
            </a:r>
            <a:r>
              <a:rPr lang="en-US" sz="3200" b="1" dirty="0">
                <a:solidFill>
                  <a:srgbClr val="00B050"/>
                </a:solidFill>
              </a:rPr>
              <a:t> </a:t>
            </a:r>
            <a:r>
              <a:rPr lang="en-US" sz="3200" b="1" dirty="0" err="1">
                <a:solidFill>
                  <a:srgbClr val="00B050"/>
                </a:solidFill>
              </a:rPr>
              <a:t>vị</a:t>
            </a:r>
            <a:r>
              <a:rPr lang="en-US" sz="3200" b="1" dirty="0">
                <a:solidFill>
                  <a:srgbClr val="00B050"/>
                </a:solidFill>
              </a:rPr>
              <a:t> </a:t>
            </a:r>
            <a:r>
              <a:rPr lang="en-US" sz="3200" b="1" dirty="0" err="1">
                <a:solidFill>
                  <a:srgbClr val="00B050"/>
                </a:solidFill>
              </a:rPr>
              <a:t>xã</a:t>
            </a:r>
            <a:r>
              <a:rPr lang="en-US" sz="3200" b="1" dirty="0">
                <a:solidFill>
                  <a:srgbClr val="00B050"/>
                </a:solidFill>
              </a:rPr>
              <a:t> </a:t>
            </a:r>
            <a:r>
              <a:rPr lang="en-US" sz="3200" b="1" dirty="0" err="1">
                <a:solidFill>
                  <a:srgbClr val="00B050"/>
                </a:solidFill>
              </a:rPr>
              <a:t>hội</a:t>
            </a:r>
            <a:r>
              <a:rPr lang="en-US" sz="3200" b="1" dirty="0">
                <a:solidFill>
                  <a:srgbClr val="00B050"/>
                </a:solidFill>
              </a:rPr>
              <a:t> </a:t>
            </a:r>
            <a:r>
              <a:rPr lang="en-US" sz="3200" b="1" dirty="0" err="1">
                <a:solidFill>
                  <a:srgbClr val="00B050"/>
                </a:solidFill>
              </a:rPr>
              <a:t>tương</a:t>
            </a:r>
            <a:r>
              <a:rPr lang="en-US" sz="3200" b="1" dirty="0">
                <a:solidFill>
                  <a:srgbClr val="00B050"/>
                </a:solidFill>
              </a:rPr>
              <a:t> </a:t>
            </a:r>
            <a:r>
              <a:rPr lang="en-US" sz="3200" b="1" dirty="0" err="1">
                <a:solidFill>
                  <a:srgbClr val="00B050"/>
                </a:solidFill>
              </a:rPr>
              <a:t>xứng</a:t>
            </a:r>
            <a:r>
              <a:rPr lang="en-US" sz="3200" b="1" dirty="0">
                <a:solidFill>
                  <a:srgbClr val="00B050"/>
                </a:solidFill>
              </a:rPr>
              <a:t>. Do </a:t>
            </a:r>
            <a:r>
              <a:rPr lang="en-US" sz="3200" b="1" dirty="0" err="1">
                <a:solidFill>
                  <a:srgbClr val="00B050"/>
                </a:solidFill>
              </a:rPr>
              <a:t>vậy</a:t>
            </a:r>
            <a:r>
              <a:rPr lang="en-US" sz="3200" b="1" dirty="0">
                <a:solidFill>
                  <a:srgbClr val="00B050"/>
                </a:solidFill>
              </a:rPr>
              <a:t>, </a:t>
            </a:r>
            <a:r>
              <a:rPr lang="en-US" sz="3200" b="1" dirty="0" err="1">
                <a:solidFill>
                  <a:srgbClr val="00B050"/>
                </a:solidFill>
              </a:rPr>
              <a:t>họ</a:t>
            </a:r>
            <a:r>
              <a:rPr lang="en-US" sz="3200" b="1" dirty="0">
                <a:solidFill>
                  <a:srgbClr val="00B050"/>
                </a:solidFill>
              </a:rPr>
              <a:t> </a:t>
            </a:r>
            <a:r>
              <a:rPr lang="en-US" sz="3200" b="1" dirty="0" err="1">
                <a:solidFill>
                  <a:srgbClr val="00B050"/>
                </a:solidFill>
              </a:rPr>
              <a:t>ủng</a:t>
            </a:r>
            <a:r>
              <a:rPr lang="en-US" sz="3200" b="1" dirty="0">
                <a:solidFill>
                  <a:srgbClr val="00B050"/>
                </a:solidFill>
              </a:rPr>
              <a:t> </a:t>
            </a:r>
            <a:r>
              <a:rPr lang="en-US" sz="3200" b="1" dirty="0" err="1">
                <a:solidFill>
                  <a:srgbClr val="00B050"/>
                </a:solidFill>
              </a:rPr>
              <a:t>hộ</a:t>
            </a:r>
            <a:r>
              <a:rPr lang="en-US" sz="3200" b="1" dirty="0">
                <a:solidFill>
                  <a:srgbClr val="00B050"/>
                </a:solidFill>
              </a:rPr>
              <a:t> </a:t>
            </a:r>
            <a:r>
              <a:rPr lang="en-US" sz="3200" b="1" dirty="0" err="1">
                <a:solidFill>
                  <a:srgbClr val="00B050"/>
                </a:solidFill>
              </a:rPr>
              <a:t>và</a:t>
            </a:r>
            <a:r>
              <a:rPr lang="en-US" sz="3200" b="1" dirty="0">
                <a:solidFill>
                  <a:srgbClr val="00B050"/>
                </a:solidFill>
              </a:rPr>
              <a:t> </a:t>
            </a:r>
            <a:r>
              <a:rPr lang="en-US" sz="3200" b="1" dirty="0" err="1">
                <a:solidFill>
                  <a:srgbClr val="00B050"/>
                </a:solidFill>
              </a:rPr>
              <a:t>bảo</a:t>
            </a:r>
            <a:r>
              <a:rPr lang="en-US" sz="3200" b="1" dirty="0">
                <a:solidFill>
                  <a:srgbClr val="00B050"/>
                </a:solidFill>
              </a:rPr>
              <a:t> </a:t>
            </a:r>
            <a:r>
              <a:rPr lang="en-US" sz="3200" b="1" dirty="0" err="1">
                <a:solidFill>
                  <a:srgbClr val="00B050"/>
                </a:solidFill>
              </a:rPr>
              <a:t>trợ</a:t>
            </a:r>
            <a:r>
              <a:rPr lang="en-US" sz="3200" b="1" dirty="0">
                <a:solidFill>
                  <a:srgbClr val="00B050"/>
                </a:solidFill>
              </a:rPr>
              <a:t> </a:t>
            </a:r>
            <a:r>
              <a:rPr lang="en-US" sz="3200" b="1" dirty="0" err="1">
                <a:solidFill>
                  <a:srgbClr val="00B050"/>
                </a:solidFill>
              </a:rPr>
              <a:t>cho</a:t>
            </a:r>
            <a:r>
              <a:rPr lang="en-US" sz="3200" b="1" dirty="0">
                <a:solidFill>
                  <a:srgbClr val="00B050"/>
                </a:solidFill>
              </a:rPr>
              <a:t> </a:t>
            </a:r>
            <a:r>
              <a:rPr lang="en-US" sz="3200" b="1" dirty="0" err="1">
                <a:solidFill>
                  <a:srgbClr val="00B050"/>
                </a:solidFill>
              </a:rPr>
              <a:t>những</a:t>
            </a:r>
            <a:r>
              <a:rPr lang="en-US" sz="3200" b="1" dirty="0">
                <a:solidFill>
                  <a:srgbClr val="00B050"/>
                </a:solidFill>
              </a:rPr>
              <a:t> </a:t>
            </a:r>
            <a:r>
              <a:rPr lang="en-US" sz="3200" b="1" dirty="0" err="1">
                <a:solidFill>
                  <a:srgbClr val="00B050"/>
                </a:solidFill>
              </a:rPr>
              <a:t>tư</a:t>
            </a:r>
            <a:r>
              <a:rPr lang="en-US" sz="3200" b="1" dirty="0">
                <a:solidFill>
                  <a:srgbClr val="00B050"/>
                </a:solidFill>
              </a:rPr>
              <a:t> </a:t>
            </a:r>
            <a:r>
              <a:rPr lang="en-US" sz="3200" b="1" dirty="0" err="1">
                <a:solidFill>
                  <a:srgbClr val="00B050"/>
                </a:solidFill>
              </a:rPr>
              <a:t>tưởng</a:t>
            </a:r>
            <a:r>
              <a:rPr lang="en-US" sz="3200" b="1" dirty="0">
                <a:solidFill>
                  <a:srgbClr val="00B050"/>
                </a:solidFill>
              </a:rPr>
              <a:t> </a:t>
            </a:r>
            <a:r>
              <a:rPr lang="en-US" sz="3200" b="1" dirty="0" err="1">
                <a:solidFill>
                  <a:srgbClr val="00B050"/>
                </a:solidFill>
              </a:rPr>
              <a:t>mới</a:t>
            </a:r>
            <a:r>
              <a:rPr lang="en-US" sz="3200" b="1" dirty="0">
                <a:solidFill>
                  <a:srgbClr val="00B050"/>
                </a:solidFill>
              </a:rPr>
              <a:t> </a:t>
            </a:r>
            <a:r>
              <a:rPr lang="en-US" sz="3200" b="1" dirty="0" err="1">
                <a:solidFill>
                  <a:srgbClr val="00B050"/>
                </a:solidFill>
              </a:rPr>
              <a:t>trong</a:t>
            </a:r>
            <a:r>
              <a:rPr lang="en-US" sz="3200" b="1" dirty="0">
                <a:solidFill>
                  <a:srgbClr val="00B050"/>
                </a:solidFill>
              </a:rPr>
              <a:t> </a:t>
            </a:r>
            <a:r>
              <a:rPr lang="en-US" sz="3200" b="1" dirty="0" err="1">
                <a:solidFill>
                  <a:srgbClr val="00B050"/>
                </a:solidFill>
              </a:rPr>
              <a:t>các</a:t>
            </a:r>
            <a:r>
              <a:rPr lang="en-US" sz="3200" b="1" dirty="0">
                <a:solidFill>
                  <a:srgbClr val="00B050"/>
                </a:solidFill>
              </a:rPr>
              <a:t> </a:t>
            </a:r>
            <a:r>
              <a:rPr lang="en-US" sz="3200" b="1" dirty="0" err="1">
                <a:solidFill>
                  <a:srgbClr val="00B050"/>
                </a:solidFill>
              </a:rPr>
              <a:t>lĩnh</a:t>
            </a:r>
            <a:r>
              <a:rPr lang="en-US" sz="3200" b="1" dirty="0">
                <a:solidFill>
                  <a:srgbClr val="00B050"/>
                </a:solidFill>
              </a:rPr>
              <a:t> </a:t>
            </a:r>
            <a:r>
              <a:rPr lang="en-US" sz="3200" b="1" dirty="0" err="1">
                <a:solidFill>
                  <a:srgbClr val="00B050"/>
                </a:solidFill>
              </a:rPr>
              <a:t>vực</a:t>
            </a:r>
            <a:r>
              <a:rPr lang="en-US" sz="3200" b="1" dirty="0">
                <a:solidFill>
                  <a:srgbClr val="00B050"/>
                </a:solidFill>
              </a:rPr>
              <a:t> khoa </a:t>
            </a:r>
            <a:r>
              <a:rPr lang="en-US" sz="3200" b="1" dirty="0" err="1">
                <a:solidFill>
                  <a:srgbClr val="00B050"/>
                </a:solidFill>
              </a:rPr>
              <a:t>học</a:t>
            </a:r>
            <a:r>
              <a:rPr lang="en-US" sz="3200" b="1" dirty="0">
                <a:solidFill>
                  <a:srgbClr val="00B050"/>
                </a:solidFill>
              </a:rPr>
              <a:t>, </a:t>
            </a:r>
            <a:r>
              <a:rPr lang="en-US" sz="3200" b="1" dirty="0" err="1">
                <a:solidFill>
                  <a:srgbClr val="00B050"/>
                </a:solidFill>
              </a:rPr>
              <a:t>văn</a:t>
            </a:r>
            <a:r>
              <a:rPr lang="en-US" sz="3200" b="1" dirty="0">
                <a:solidFill>
                  <a:srgbClr val="00B050"/>
                </a:solidFill>
              </a:rPr>
              <a:t> </a:t>
            </a:r>
            <a:r>
              <a:rPr lang="en-US" sz="3200" b="1" dirty="0" err="1">
                <a:solidFill>
                  <a:srgbClr val="00B050"/>
                </a:solidFill>
              </a:rPr>
              <a:t>học</a:t>
            </a:r>
            <a:r>
              <a:rPr lang="en-US" sz="3200" b="1" dirty="0">
                <a:solidFill>
                  <a:srgbClr val="00B050"/>
                </a:solidFill>
              </a:rPr>
              <a:t> </a:t>
            </a:r>
            <a:r>
              <a:rPr lang="en-US" sz="3200" b="1" dirty="0" err="1">
                <a:solidFill>
                  <a:srgbClr val="00B050"/>
                </a:solidFill>
              </a:rPr>
              <a:t>và</a:t>
            </a:r>
            <a:r>
              <a:rPr lang="en-US" sz="3200" b="1" dirty="0">
                <a:solidFill>
                  <a:srgbClr val="00B050"/>
                </a:solidFill>
              </a:rPr>
              <a:t> </a:t>
            </a:r>
            <a:r>
              <a:rPr lang="en-US" sz="3200" b="1" dirty="0" err="1">
                <a:solidFill>
                  <a:srgbClr val="00B050"/>
                </a:solidFill>
              </a:rPr>
              <a:t>nghệ</a:t>
            </a:r>
            <a:r>
              <a:rPr lang="en-US" sz="3200" b="1" dirty="0">
                <a:solidFill>
                  <a:srgbClr val="00B050"/>
                </a:solidFill>
              </a:rPr>
              <a:t> </a:t>
            </a:r>
            <a:r>
              <a:rPr lang="en-US" sz="3200" b="1" dirty="0" err="1">
                <a:solidFill>
                  <a:srgbClr val="00B050"/>
                </a:solidFill>
              </a:rPr>
              <a:t>thuật</a:t>
            </a:r>
            <a:r>
              <a:rPr lang="en-US" sz="3200" b="1" dirty="0">
                <a:solidFill>
                  <a:srgbClr val="00B050"/>
                </a:solidFill>
              </a:rPr>
              <a:t>. </a:t>
            </a:r>
            <a:r>
              <a:rPr lang="en-US" sz="3200" b="1" dirty="0" err="1">
                <a:solidFill>
                  <a:srgbClr val="00B050"/>
                </a:solidFill>
              </a:rPr>
              <a:t>Một</a:t>
            </a:r>
            <a:r>
              <a:rPr lang="en-US" sz="3200" b="1" dirty="0">
                <a:solidFill>
                  <a:srgbClr val="00B050"/>
                </a:solidFill>
              </a:rPr>
              <a:t> </a:t>
            </a:r>
            <a:r>
              <a:rPr lang="en-US" sz="3200" b="1" dirty="0" err="1">
                <a:solidFill>
                  <a:srgbClr val="00B050"/>
                </a:solidFill>
              </a:rPr>
              <a:t>phong</a:t>
            </a:r>
            <a:r>
              <a:rPr lang="en-US" sz="3200" b="1" dirty="0">
                <a:solidFill>
                  <a:srgbClr val="00B050"/>
                </a:solidFill>
              </a:rPr>
              <a:t> </a:t>
            </a:r>
            <a:r>
              <a:rPr lang="en-US" sz="3200" b="1" dirty="0" err="1">
                <a:solidFill>
                  <a:srgbClr val="00B050"/>
                </a:solidFill>
              </a:rPr>
              <a:t>trào</a:t>
            </a:r>
            <a:r>
              <a:rPr lang="en-US" sz="3200" b="1" dirty="0">
                <a:solidFill>
                  <a:srgbClr val="00B050"/>
                </a:solidFill>
              </a:rPr>
              <a:t> </a:t>
            </a:r>
            <a:r>
              <a:rPr lang="en-US" sz="3200" b="1" dirty="0" err="1">
                <a:solidFill>
                  <a:srgbClr val="00B050"/>
                </a:solidFill>
              </a:rPr>
              <a:t>văn</a:t>
            </a:r>
            <a:r>
              <a:rPr lang="en-US" sz="3200" b="1" dirty="0">
                <a:solidFill>
                  <a:srgbClr val="00B050"/>
                </a:solidFill>
              </a:rPr>
              <a:t> </a:t>
            </a:r>
            <a:r>
              <a:rPr lang="en-US" sz="3200" b="1" dirty="0" err="1">
                <a:solidFill>
                  <a:srgbClr val="00B050"/>
                </a:solidFill>
              </a:rPr>
              <a:t>hóa</a:t>
            </a:r>
            <a:r>
              <a:rPr lang="en-US" sz="3200" b="1" dirty="0">
                <a:solidFill>
                  <a:srgbClr val="00B050"/>
                </a:solidFill>
              </a:rPr>
              <a:t> </a:t>
            </a:r>
            <a:r>
              <a:rPr lang="en-US" sz="3200" b="1" dirty="0" err="1">
                <a:solidFill>
                  <a:srgbClr val="00B050"/>
                </a:solidFill>
              </a:rPr>
              <a:t>mới</a:t>
            </a:r>
            <a:r>
              <a:rPr lang="en-US" sz="3200" b="1" dirty="0">
                <a:solidFill>
                  <a:srgbClr val="00B050"/>
                </a:solidFill>
              </a:rPr>
              <a:t> </a:t>
            </a:r>
            <a:r>
              <a:rPr lang="en-US" sz="3200" b="1" dirty="0" err="1">
                <a:solidFill>
                  <a:srgbClr val="00B050"/>
                </a:solidFill>
              </a:rPr>
              <a:t>đã</a:t>
            </a:r>
            <a:r>
              <a:rPr lang="en-US" sz="3200" b="1" dirty="0">
                <a:solidFill>
                  <a:srgbClr val="00B050"/>
                </a:solidFill>
              </a:rPr>
              <a:t> </a:t>
            </a:r>
            <a:r>
              <a:rPr lang="en-US" sz="3200" b="1" dirty="0" err="1">
                <a:solidFill>
                  <a:srgbClr val="00B050"/>
                </a:solidFill>
              </a:rPr>
              <a:t>ra</a:t>
            </a:r>
            <a:r>
              <a:rPr lang="en-US" sz="3200" b="1" dirty="0">
                <a:solidFill>
                  <a:srgbClr val="00B050"/>
                </a:solidFill>
              </a:rPr>
              <a:t> </a:t>
            </a:r>
            <a:r>
              <a:rPr lang="en-US" sz="3200" b="1" dirty="0" err="1">
                <a:solidFill>
                  <a:srgbClr val="00B050"/>
                </a:solidFill>
              </a:rPr>
              <a:t>đời</a:t>
            </a:r>
            <a:r>
              <a:rPr lang="en-US" sz="3200" b="1" dirty="0">
                <a:solidFill>
                  <a:srgbClr val="00B050"/>
                </a:solidFill>
              </a:rPr>
              <a:t>, </a:t>
            </a:r>
            <a:r>
              <a:rPr lang="en-US" sz="3200" b="1" dirty="0" err="1">
                <a:solidFill>
                  <a:srgbClr val="00B050"/>
                </a:solidFill>
              </a:rPr>
              <a:t>đi</a:t>
            </a:r>
            <a:r>
              <a:rPr lang="en-US" sz="3200" b="1" dirty="0">
                <a:solidFill>
                  <a:srgbClr val="00B050"/>
                </a:solidFill>
              </a:rPr>
              <a:t> </a:t>
            </a:r>
            <a:r>
              <a:rPr lang="en-US" sz="3200" b="1" dirty="0" err="1">
                <a:solidFill>
                  <a:srgbClr val="00B050"/>
                </a:solidFill>
              </a:rPr>
              <a:t>vào</a:t>
            </a:r>
            <a:r>
              <a:rPr lang="en-US" sz="3200" b="1" dirty="0">
                <a:solidFill>
                  <a:srgbClr val="00B050"/>
                </a:solidFill>
              </a:rPr>
              <a:t> </a:t>
            </a:r>
            <a:r>
              <a:rPr lang="en-US" sz="3200" b="1" dirty="0" err="1">
                <a:solidFill>
                  <a:srgbClr val="00B050"/>
                </a:solidFill>
              </a:rPr>
              <a:t>lịch</a:t>
            </a:r>
            <a:r>
              <a:rPr lang="en-US" sz="3200" b="1" dirty="0">
                <a:solidFill>
                  <a:srgbClr val="00B050"/>
                </a:solidFill>
              </a:rPr>
              <a:t> </a:t>
            </a:r>
            <a:r>
              <a:rPr lang="en-US" sz="3200" b="1" dirty="0" err="1">
                <a:solidFill>
                  <a:srgbClr val="00B050"/>
                </a:solidFill>
              </a:rPr>
              <a:t>sử</a:t>
            </a:r>
            <a:r>
              <a:rPr lang="en-US" sz="3200" b="1" dirty="0">
                <a:solidFill>
                  <a:srgbClr val="00B050"/>
                </a:solidFill>
              </a:rPr>
              <a:t> </a:t>
            </a:r>
            <a:r>
              <a:rPr lang="en-US" sz="3200" b="1" dirty="0" err="1">
                <a:solidFill>
                  <a:srgbClr val="00B050"/>
                </a:solidFill>
              </a:rPr>
              <a:t>với</a:t>
            </a:r>
            <a:r>
              <a:rPr lang="en-US" sz="3200" b="1" dirty="0">
                <a:solidFill>
                  <a:srgbClr val="00B050"/>
                </a:solidFill>
              </a:rPr>
              <a:t> </a:t>
            </a:r>
            <a:r>
              <a:rPr lang="en-US" sz="3200" b="1" dirty="0" err="1">
                <a:solidFill>
                  <a:srgbClr val="00B050"/>
                </a:solidFill>
              </a:rPr>
              <a:t>tên</a:t>
            </a:r>
            <a:r>
              <a:rPr lang="en-US" sz="3200" b="1" dirty="0">
                <a:solidFill>
                  <a:srgbClr val="00B050"/>
                </a:solidFill>
              </a:rPr>
              <a:t> </a:t>
            </a:r>
            <a:r>
              <a:rPr lang="en-US" sz="3200" b="1" dirty="0" err="1">
                <a:solidFill>
                  <a:srgbClr val="00B050"/>
                </a:solidFill>
              </a:rPr>
              <a:t>gọi</a:t>
            </a:r>
            <a:r>
              <a:rPr lang="en-US" sz="3200" b="1" dirty="0">
                <a:solidFill>
                  <a:srgbClr val="00B050"/>
                </a:solidFill>
              </a:rPr>
              <a:t> </a:t>
            </a:r>
            <a:r>
              <a:rPr lang="en-US" sz="3200" b="1" dirty="0" err="1">
                <a:solidFill>
                  <a:srgbClr val="00B050"/>
                </a:solidFill>
              </a:rPr>
              <a:t>là</a:t>
            </a:r>
            <a:r>
              <a:rPr lang="en-US" sz="3200" b="1" dirty="0">
                <a:solidFill>
                  <a:srgbClr val="00B050"/>
                </a:solidFill>
              </a:rPr>
              <a:t> </a:t>
            </a:r>
            <a:r>
              <a:rPr lang="en-US" sz="3200" b="1" dirty="0" err="1">
                <a:solidFill>
                  <a:srgbClr val="00B050"/>
                </a:solidFill>
              </a:rPr>
              <a:t>phong</a:t>
            </a:r>
            <a:r>
              <a:rPr lang="en-US" sz="3200" b="1" dirty="0">
                <a:solidFill>
                  <a:srgbClr val="00B050"/>
                </a:solidFill>
              </a:rPr>
              <a:t> </a:t>
            </a:r>
            <a:r>
              <a:rPr lang="en-US" sz="3200" b="1" dirty="0" err="1">
                <a:solidFill>
                  <a:srgbClr val="00B050"/>
                </a:solidFill>
              </a:rPr>
              <a:t>trào</a:t>
            </a:r>
            <a:r>
              <a:rPr lang="en-US" sz="3200" b="1" dirty="0">
                <a:solidFill>
                  <a:srgbClr val="00B050"/>
                </a:solidFill>
              </a:rPr>
              <a:t> </a:t>
            </a:r>
            <a:r>
              <a:rPr lang="en-US" sz="3200" b="1" dirty="0" err="1">
                <a:solidFill>
                  <a:srgbClr val="00B050"/>
                </a:solidFill>
              </a:rPr>
              <a:t>Văn</a:t>
            </a:r>
            <a:r>
              <a:rPr lang="en-US" sz="3200" b="1" dirty="0">
                <a:solidFill>
                  <a:srgbClr val="00B050"/>
                </a:solidFill>
              </a:rPr>
              <a:t> </a:t>
            </a:r>
            <a:r>
              <a:rPr lang="en-US" sz="3200" b="1" dirty="0" err="1">
                <a:solidFill>
                  <a:srgbClr val="00B050"/>
                </a:solidFill>
              </a:rPr>
              <a:t>hóa</a:t>
            </a:r>
            <a:r>
              <a:rPr lang="en-US" sz="3200" b="1" dirty="0">
                <a:solidFill>
                  <a:srgbClr val="00B050"/>
                </a:solidFill>
              </a:rPr>
              <a:t> </a:t>
            </a:r>
            <a:r>
              <a:rPr lang="en-US" sz="3200" b="1" dirty="0" err="1">
                <a:solidFill>
                  <a:srgbClr val="00B050"/>
                </a:solidFill>
              </a:rPr>
              <a:t>Phục</a:t>
            </a:r>
            <a:r>
              <a:rPr lang="en-US" sz="3200" b="1" dirty="0">
                <a:solidFill>
                  <a:srgbClr val="00B050"/>
                </a:solidFill>
              </a:rPr>
              <a:t> </a:t>
            </a:r>
            <a:r>
              <a:rPr lang="en-US" sz="3200" b="1" dirty="0" err="1">
                <a:solidFill>
                  <a:srgbClr val="00B050"/>
                </a:solidFill>
              </a:rPr>
              <a:t>hưng</a:t>
            </a:r>
            <a:r>
              <a:rPr lang="en-US" sz="3200" b="1" dirty="0">
                <a:solidFill>
                  <a:srgbClr val="00B050"/>
                </a:solidFill>
              </a:rPr>
              <a:t>.</a:t>
            </a:r>
            <a:endParaRPr lang="en-VN" sz="3200" b="1" dirty="0">
              <a:solidFill>
                <a:srgbClr val="00B050"/>
              </a:solidFill>
            </a:endParaRPr>
          </a:p>
        </p:txBody>
      </p:sp>
    </p:spTree>
    <p:extLst>
      <p:ext uri="{BB962C8B-B14F-4D97-AF65-F5344CB8AC3E}">
        <p14:creationId xmlns:p14="http://schemas.microsoft.com/office/powerpoint/2010/main" val="3145407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FE3C05-94D3-652C-B307-FFC217BF08A0}"/>
              </a:ext>
            </a:extLst>
          </p:cNvPr>
          <p:cNvPicPr>
            <a:picLocks noChangeAspect="1"/>
          </p:cNvPicPr>
          <p:nvPr/>
        </p:nvPicPr>
        <p:blipFill>
          <a:blip r:embed="rId3"/>
          <a:stretch>
            <a:fillRect/>
          </a:stretch>
        </p:blipFill>
        <p:spPr>
          <a:xfrm>
            <a:off x="424569" y="455400"/>
            <a:ext cx="3971586" cy="4116038"/>
          </a:xfrm>
          <a:prstGeom prst="rect">
            <a:avLst/>
          </a:prstGeom>
        </p:spPr>
      </p:pic>
      <p:pic>
        <p:nvPicPr>
          <p:cNvPr id="8" name="Picture 7">
            <a:extLst>
              <a:ext uri="{FF2B5EF4-FFF2-40B4-BE49-F238E27FC236}">
                <a16:creationId xmlns:a16="http://schemas.microsoft.com/office/drawing/2014/main" id="{1A1A3835-F4B6-5D09-B4E7-7F0904BDEAA2}"/>
              </a:ext>
            </a:extLst>
          </p:cNvPr>
          <p:cNvPicPr>
            <a:picLocks noChangeAspect="1"/>
          </p:cNvPicPr>
          <p:nvPr/>
        </p:nvPicPr>
        <p:blipFill>
          <a:blip r:embed="rId4"/>
          <a:stretch>
            <a:fillRect/>
          </a:stretch>
        </p:blipFill>
        <p:spPr>
          <a:xfrm>
            <a:off x="4785068" y="1522200"/>
            <a:ext cx="6834554" cy="4116038"/>
          </a:xfrm>
          <a:prstGeom prst="rect">
            <a:avLst/>
          </a:prstGeom>
        </p:spPr>
      </p:pic>
      <p:pic>
        <p:nvPicPr>
          <p:cNvPr id="2" name="Picture 1">
            <a:extLst>
              <a:ext uri="{FF2B5EF4-FFF2-40B4-BE49-F238E27FC236}">
                <a16:creationId xmlns:a16="http://schemas.microsoft.com/office/drawing/2014/main" id="{377DEAE2-5A26-5FD5-4A36-F78EFE55C0D5}"/>
              </a:ext>
            </a:extLst>
          </p:cNvPr>
          <p:cNvPicPr>
            <a:picLocks noChangeAspect="1"/>
          </p:cNvPicPr>
          <p:nvPr/>
        </p:nvPicPr>
        <p:blipFill>
          <a:blip r:embed="rId5"/>
          <a:stretch>
            <a:fillRect/>
          </a:stretch>
        </p:blipFill>
        <p:spPr>
          <a:xfrm>
            <a:off x="572378" y="4877557"/>
            <a:ext cx="3823777" cy="890196"/>
          </a:xfrm>
          <a:prstGeom prst="rect">
            <a:avLst/>
          </a:prstGeom>
        </p:spPr>
      </p:pic>
    </p:spTree>
    <p:extLst>
      <p:ext uri="{BB962C8B-B14F-4D97-AF65-F5344CB8AC3E}">
        <p14:creationId xmlns:p14="http://schemas.microsoft.com/office/powerpoint/2010/main" val="33462736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F49B-AB12-8F23-13AA-D75B9E1DE69D}"/>
              </a:ext>
            </a:extLst>
          </p:cNvPr>
          <p:cNvSpPr/>
          <p:nvPr/>
        </p:nvSpPr>
        <p:spPr>
          <a:xfrm>
            <a:off x="216060" y="105508"/>
            <a:ext cx="11759879" cy="905056"/>
          </a:xfrm>
          <a:prstGeom prst="rect">
            <a:avLst/>
          </a:prstGeom>
          <a:noFill/>
        </p:spPr>
        <p:txBody>
          <a:bodyPr>
            <a:spAutoFit/>
          </a:bodyPr>
          <a:lstStyle/>
          <a:p>
            <a:pPr algn="ctr" eaLnBrk="1" fontAlgn="auto" hangingPunct="1">
              <a:lnSpc>
                <a:spcPct val="150000"/>
              </a:lnSpc>
              <a:spcBef>
                <a:spcPts val="0"/>
              </a:spcBef>
              <a:spcAft>
                <a:spcPts val="0"/>
              </a:spcAft>
              <a:defRPr/>
            </a:pPr>
            <a:r>
              <a:rPr lang="en-US" sz="4000" b="1" dirty="0" err="1">
                <a:solidFill>
                  <a:srgbClr val="0432FF"/>
                </a:solidFill>
                <a:effectLst/>
                <a:latin typeface="Times New Roman" panose="02020603050405020304" pitchFamily="18" charset="0"/>
                <a:ea typeface="Times New Roman" panose="02020603050405020304" pitchFamily="18" charset="0"/>
              </a:rPr>
              <a:t>Phong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trào</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Văn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hóa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Phục</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hưng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diễn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ra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như</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thế</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nào</a:t>
            </a:r>
            <a:r>
              <a:rPr lang="en-US" sz="4000" b="1" dirty="0">
                <a:solidFill>
                  <a:srgbClr val="0432FF"/>
                </a:solidFill>
                <a:effectLst/>
                <a:latin typeface="Times New Roman" panose="02020603050405020304" pitchFamily="18" charset="0"/>
                <a:ea typeface="Times New Roman" panose="02020603050405020304" pitchFamily="18" charset="0"/>
              </a:rPr>
              <a:t>?</a:t>
            </a:r>
            <a:r>
              <a:rPr lang="en-VN" sz="4000" b="1" dirty="0">
                <a:solidFill>
                  <a:srgbClr val="0432FF"/>
                </a:solidFill>
                <a:effectLst/>
              </a:rPr>
              <a:t> </a:t>
            </a:r>
            <a:endParaRPr lang="vi-VN" sz="4000" b="1" dirty="0">
              <a:ln w="22225">
                <a:solidFill>
                  <a:schemeClr val="accent2"/>
                </a:solidFill>
                <a:prstDash val="solid"/>
              </a:ln>
              <a:solidFill>
                <a:srgbClr val="0432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6834AE-D10F-4CA3-C23F-5014590835BD}"/>
              </a:ext>
            </a:extLst>
          </p:cNvPr>
          <p:cNvSpPr txBox="1"/>
          <p:nvPr/>
        </p:nvSpPr>
        <p:spPr>
          <a:xfrm>
            <a:off x="216060" y="1151241"/>
            <a:ext cx="11759879" cy="5492081"/>
          </a:xfrm>
          <a:prstGeom prst="rect">
            <a:avLst/>
          </a:prstGeom>
          <a:noFill/>
        </p:spPr>
        <p:txBody>
          <a:bodyPr wrap="square">
            <a:spAutoFit/>
          </a:bodyPr>
          <a:lstStyle/>
          <a:p>
            <a:pPr algn="just">
              <a:lnSpc>
                <a:spcPct val="150000"/>
              </a:lnSpc>
            </a:pPr>
            <a:r>
              <a:rPr lang="en-US" sz="3400" b="1" dirty="0">
                <a:solidFill>
                  <a:srgbClr val="00B050"/>
                </a:solidFill>
              </a:rPr>
              <a:t>+ </a:t>
            </a:r>
            <a:r>
              <a:rPr lang="en-US" sz="3400" b="1" dirty="0" err="1">
                <a:solidFill>
                  <a:srgbClr val="00B050"/>
                </a:solidFill>
              </a:rPr>
              <a:t>Phong</a:t>
            </a:r>
            <a:r>
              <a:rPr lang="en-US" sz="3400" b="1" dirty="0">
                <a:solidFill>
                  <a:srgbClr val="00B050"/>
                </a:solidFill>
              </a:rPr>
              <a:t> </a:t>
            </a:r>
            <a:r>
              <a:rPr lang="en-US" sz="3400" b="1" dirty="0" err="1">
                <a:solidFill>
                  <a:srgbClr val="00B050"/>
                </a:solidFill>
              </a:rPr>
              <a:t>trào</a:t>
            </a:r>
            <a:r>
              <a:rPr lang="en-US" sz="3400" b="1" dirty="0">
                <a:solidFill>
                  <a:srgbClr val="00B050"/>
                </a:solidFill>
              </a:rPr>
              <a:t> </a:t>
            </a:r>
            <a:r>
              <a:rPr lang="en-US" sz="3400" b="1" dirty="0" err="1">
                <a:solidFill>
                  <a:srgbClr val="00B050"/>
                </a:solidFill>
              </a:rPr>
              <a:t>bắt</a:t>
            </a:r>
            <a:r>
              <a:rPr lang="en-US" sz="3400" b="1" dirty="0">
                <a:solidFill>
                  <a:srgbClr val="00B050"/>
                </a:solidFill>
              </a:rPr>
              <a:t> </a:t>
            </a:r>
            <a:r>
              <a:rPr lang="en-US" sz="3400" b="1" dirty="0" err="1">
                <a:solidFill>
                  <a:srgbClr val="00B050"/>
                </a:solidFill>
              </a:rPr>
              <a:t>đầu</a:t>
            </a:r>
            <a:r>
              <a:rPr lang="en-US" sz="3400" b="1" dirty="0">
                <a:solidFill>
                  <a:srgbClr val="00B050"/>
                </a:solidFill>
              </a:rPr>
              <a:t> </a:t>
            </a:r>
            <a:r>
              <a:rPr lang="en-US" sz="3400" b="1" dirty="0" err="1">
                <a:solidFill>
                  <a:srgbClr val="00B050"/>
                </a:solidFill>
              </a:rPr>
              <a:t>vào</a:t>
            </a:r>
            <a:r>
              <a:rPr lang="en-US" sz="3400" b="1" dirty="0">
                <a:solidFill>
                  <a:srgbClr val="00B050"/>
                </a:solidFill>
              </a:rPr>
              <a:t> </a:t>
            </a:r>
            <a:r>
              <a:rPr lang="en-US" sz="3400" b="1" dirty="0" err="1">
                <a:solidFill>
                  <a:srgbClr val="00B050"/>
                </a:solidFill>
              </a:rPr>
              <a:t>thế</a:t>
            </a:r>
            <a:r>
              <a:rPr lang="en-US" sz="3400" b="1" dirty="0">
                <a:solidFill>
                  <a:srgbClr val="00B050"/>
                </a:solidFill>
              </a:rPr>
              <a:t> </a:t>
            </a:r>
            <a:r>
              <a:rPr lang="en-US" sz="3400" b="1" dirty="0" err="1">
                <a:solidFill>
                  <a:srgbClr val="00B050"/>
                </a:solidFill>
              </a:rPr>
              <a:t>kỉ</a:t>
            </a:r>
            <a:r>
              <a:rPr lang="en-US" sz="3400" b="1" dirty="0">
                <a:solidFill>
                  <a:srgbClr val="00B050"/>
                </a:solidFill>
              </a:rPr>
              <a:t> XIV, </a:t>
            </a:r>
            <a:r>
              <a:rPr lang="en-US" sz="3400" b="1" dirty="0" err="1">
                <a:solidFill>
                  <a:srgbClr val="00B050"/>
                </a:solidFill>
              </a:rPr>
              <a:t>diễn</a:t>
            </a:r>
            <a:r>
              <a:rPr lang="en-US" sz="3400" b="1" dirty="0">
                <a:solidFill>
                  <a:srgbClr val="00B050"/>
                </a:solidFill>
              </a:rPr>
              <a:t> </a:t>
            </a:r>
            <a:r>
              <a:rPr lang="en-US" sz="3400" b="1" dirty="0" err="1">
                <a:solidFill>
                  <a:srgbClr val="00B050"/>
                </a:solidFill>
              </a:rPr>
              <a:t>ra</a:t>
            </a:r>
            <a:r>
              <a:rPr lang="en-US" sz="3400" b="1" dirty="0">
                <a:solidFill>
                  <a:srgbClr val="00B050"/>
                </a:solidFill>
              </a:rPr>
              <a:t> </a:t>
            </a:r>
            <a:r>
              <a:rPr lang="en-US" sz="3400" b="1" dirty="0" err="1">
                <a:solidFill>
                  <a:srgbClr val="00B050"/>
                </a:solidFill>
              </a:rPr>
              <a:t>ở</a:t>
            </a:r>
            <a:r>
              <a:rPr lang="en-US" sz="3400" b="1" dirty="0">
                <a:solidFill>
                  <a:srgbClr val="00B050"/>
                </a:solidFill>
              </a:rPr>
              <a:t> </a:t>
            </a:r>
            <a:r>
              <a:rPr lang="en-US" sz="3400" b="1" dirty="0" err="1">
                <a:solidFill>
                  <a:srgbClr val="00B050"/>
                </a:solidFill>
              </a:rPr>
              <a:t>những</a:t>
            </a:r>
            <a:r>
              <a:rPr lang="en-US" sz="3400" b="1" dirty="0">
                <a:solidFill>
                  <a:srgbClr val="00B050"/>
                </a:solidFill>
              </a:rPr>
              <a:t> </a:t>
            </a:r>
            <a:r>
              <a:rPr lang="en-US" sz="3400" b="1" dirty="0" err="1">
                <a:solidFill>
                  <a:srgbClr val="00B050"/>
                </a:solidFill>
              </a:rPr>
              <a:t>thành</a:t>
            </a:r>
            <a:r>
              <a:rPr lang="en-US" sz="3400" b="1" dirty="0">
                <a:solidFill>
                  <a:srgbClr val="00B050"/>
                </a:solidFill>
              </a:rPr>
              <a:t> </a:t>
            </a:r>
            <a:r>
              <a:rPr lang="en-US" sz="3400" b="1" dirty="0" err="1">
                <a:solidFill>
                  <a:srgbClr val="00B050"/>
                </a:solidFill>
              </a:rPr>
              <a:t>phố</a:t>
            </a:r>
            <a:r>
              <a:rPr lang="en-US" sz="3400" b="1" dirty="0">
                <a:solidFill>
                  <a:srgbClr val="00B050"/>
                </a:solidFill>
              </a:rPr>
              <a:t> </a:t>
            </a:r>
            <a:r>
              <a:rPr lang="en-US" sz="3400" b="1" dirty="0" err="1">
                <a:solidFill>
                  <a:srgbClr val="00B050"/>
                </a:solidFill>
              </a:rPr>
              <a:t>tự</a:t>
            </a:r>
            <a:r>
              <a:rPr lang="en-US" sz="3400" b="1" dirty="0">
                <a:solidFill>
                  <a:srgbClr val="00B050"/>
                </a:solidFill>
              </a:rPr>
              <a:t> </a:t>
            </a:r>
            <a:r>
              <a:rPr lang="en-US" sz="3400" b="1" dirty="0" err="1">
                <a:solidFill>
                  <a:srgbClr val="00B050"/>
                </a:solidFill>
              </a:rPr>
              <a:t>trị</a:t>
            </a:r>
            <a:r>
              <a:rPr lang="en-US" sz="3400" b="1" dirty="0">
                <a:solidFill>
                  <a:srgbClr val="00B050"/>
                </a:solidFill>
              </a:rPr>
              <a:t>, </a:t>
            </a:r>
            <a:r>
              <a:rPr lang="en-US" sz="3400" b="1" dirty="0" err="1">
                <a:solidFill>
                  <a:srgbClr val="00B050"/>
                </a:solidFill>
              </a:rPr>
              <a:t>giàu</a:t>
            </a:r>
            <a:r>
              <a:rPr lang="en-US" sz="3400" b="1" dirty="0">
                <a:solidFill>
                  <a:srgbClr val="00B050"/>
                </a:solidFill>
              </a:rPr>
              <a:t> </a:t>
            </a:r>
            <a:r>
              <a:rPr lang="en-US" sz="3400" b="1" dirty="0" err="1">
                <a:solidFill>
                  <a:srgbClr val="00B050"/>
                </a:solidFill>
              </a:rPr>
              <a:t>có</a:t>
            </a:r>
            <a:r>
              <a:rPr lang="en-US" sz="3400" b="1" dirty="0">
                <a:solidFill>
                  <a:srgbClr val="00B050"/>
                </a:solidFill>
              </a:rPr>
              <a:t> </a:t>
            </a:r>
            <a:r>
              <a:rPr lang="en-US" sz="3400" b="1" dirty="0" err="1">
                <a:solidFill>
                  <a:srgbClr val="00B050"/>
                </a:solidFill>
              </a:rPr>
              <a:t>thuộc</a:t>
            </a:r>
            <a:r>
              <a:rPr lang="en-US" sz="3400" b="1" dirty="0">
                <a:solidFill>
                  <a:srgbClr val="00B050"/>
                </a:solidFill>
              </a:rPr>
              <a:t> </a:t>
            </a:r>
            <a:r>
              <a:rPr lang="en-US" sz="3400" b="1" dirty="0" err="1">
                <a:solidFill>
                  <a:srgbClr val="00B050"/>
                </a:solidFill>
              </a:rPr>
              <a:t>miền</a:t>
            </a:r>
            <a:r>
              <a:rPr lang="en-US" sz="3400" b="1" dirty="0">
                <a:solidFill>
                  <a:srgbClr val="00B050"/>
                </a:solidFill>
              </a:rPr>
              <a:t> </a:t>
            </a:r>
            <a:r>
              <a:rPr lang="en-US" sz="3400" b="1" dirty="0" err="1">
                <a:solidFill>
                  <a:srgbClr val="00B050"/>
                </a:solidFill>
              </a:rPr>
              <a:t>Bắc</a:t>
            </a:r>
            <a:r>
              <a:rPr lang="en-US" sz="3400" b="1" dirty="0">
                <a:solidFill>
                  <a:srgbClr val="00B050"/>
                </a:solidFill>
              </a:rPr>
              <a:t> I-ta-li-a </a:t>
            </a:r>
            <a:r>
              <a:rPr lang="en-US" sz="3400" b="1" dirty="0" err="1">
                <a:solidFill>
                  <a:srgbClr val="00B050"/>
                </a:solidFill>
              </a:rPr>
              <a:t>như</a:t>
            </a:r>
            <a:r>
              <a:rPr lang="en-US" sz="3400" b="1" dirty="0">
                <a:solidFill>
                  <a:srgbClr val="00B050"/>
                </a:solidFill>
              </a:rPr>
              <a:t>: Phi-ren-</a:t>
            </a:r>
            <a:r>
              <a:rPr lang="en-US" sz="3400" b="1" dirty="0" err="1">
                <a:solidFill>
                  <a:srgbClr val="00B050"/>
                </a:solidFill>
              </a:rPr>
              <a:t>xê</a:t>
            </a:r>
            <a:r>
              <a:rPr lang="en-US" sz="3400" b="1" dirty="0">
                <a:solidFill>
                  <a:srgbClr val="00B050"/>
                </a:solidFill>
              </a:rPr>
              <a:t>, Mi-</a:t>
            </a:r>
            <a:r>
              <a:rPr lang="en-US" sz="3400" b="1" dirty="0" err="1">
                <a:solidFill>
                  <a:srgbClr val="00B050"/>
                </a:solidFill>
              </a:rPr>
              <a:t>lan</a:t>
            </a:r>
            <a:r>
              <a:rPr lang="en-US" sz="3400" b="1" dirty="0">
                <a:solidFill>
                  <a:srgbClr val="00B050"/>
                </a:solidFill>
              </a:rPr>
              <a:t>, </a:t>
            </a:r>
            <a:r>
              <a:rPr lang="en-US" sz="3400" b="1" dirty="0" err="1">
                <a:solidFill>
                  <a:srgbClr val="00B050"/>
                </a:solidFill>
              </a:rPr>
              <a:t>Vơ-ni-dơ</a:t>
            </a:r>
            <a:r>
              <a:rPr lang="en-US" sz="3400" b="1" dirty="0">
                <a:solidFill>
                  <a:srgbClr val="00B050"/>
                </a:solidFill>
              </a:rPr>
              <a:t>,..</a:t>
            </a:r>
            <a:endParaRPr lang="en-VN" sz="3400" b="1" dirty="0">
              <a:solidFill>
                <a:srgbClr val="00B050"/>
              </a:solidFill>
            </a:endParaRPr>
          </a:p>
          <a:p>
            <a:pPr algn="just">
              <a:lnSpc>
                <a:spcPct val="150000"/>
              </a:lnSpc>
            </a:pPr>
            <a:r>
              <a:rPr lang="en-US" sz="3400" b="1" dirty="0">
                <a:solidFill>
                  <a:srgbClr val="00B050"/>
                </a:solidFill>
              </a:rPr>
              <a:t>+ Sang </a:t>
            </a:r>
            <a:r>
              <a:rPr lang="en-US" sz="3400" b="1" dirty="0" err="1">
                <a:solidFill>
                  <a:srgbClr val="00B050"/>
                </a:solidFill>
              </a:rPr>
              <a:t>thế</a:t>
            </a:r>
            <a:r>
              <a:rPr lang="en-US" sz="3400" b="1" dirty="0">
                <a:solidFill>
                  <a:srgbClr val="00B050"/>
                </a:solidFill>
              </a:rPr>
              <a:t> </a:t>
            </a:r>
            <a:r>
              <a:rPr lang="en-US" sz="3400" b="1" dirty="0" err="1">
                <a:solidFill>
                  <a:srgbClr val="00B050"/>
                </a:solidFill>
              </a:rPr>
              <a:t>kỉ</a:t>
            </a:r>
            <a:r>
              <a:rPr lang="en-US" sz="3400" b="1" dirty="0">
                <a:solidFill>
                  <a:srgbClr val="00B050"/>
                </a:solidFill>
              </a:rPr>
              <a:t> XV, XVI </a:t>
            </a:r>
            <a:r>
              <a:rPr lang="en-US" sz="3400" b="1" dirty="0" err="1">
                <a:solidFill>
                  <a:srgbClr val="00B050"/>
                </a:solidFill>
              </a:rPr>
              <a:t>quan</a:t>
            </a:r>
            <a:r>
              <a:rPr lang="en-US" sz="3400" b="1" dirty="0">
                <a:solidFill>
                  <a:srgbClr val="00B050"/>
                </a:solidFill>
              </a:rPr>
              <a:t> </a:t>
            </a:r>
            <a:r>
              <a:rPr lang="en-US" sz="3400" b="1" dirty="0" err="1">
                <a:solidFill>
                  <a:srgbClr val="00B050"/>
                </a:solidFill>
              </a:rPr>
              <a:t>hệ</a:t>
            </a:r>
            <a:r>
              <a:rPr lang="en-US" sz="3400" b="1" dirty="0">
                <a:solidFill>
                  <a:srgbClr val="00B050"/>
                </a:solidFill>
              </a:rPr>
              <a:t> </a:t>
            </a:r>
            <a:r>
              <a:rPr lang="en-US" sz="3400" b="1" dirty="0" err="1">
                <a:solidFill>
                  <a:srgbClr val="00B050"/>
                </a:solidFill>
              </a:rPr>
              <a:t>sản</a:t>
            </a:r>
            <a:r>
              <a:rPr lang="en-US" sz="3400" b="1" dirty="0">
                <a:solidFill>
                  <a:srgbClr val="00B050"/>
                </a:solidFill>
              </a:rPr>
              <a:t> </a:t>
            </a:r>
            <a:r>
              <a:rPr lang="en-US" sz="3400" b="1" dirty="0" err="1">
                <a:solidFill>
                  <a:srgbClr val="00B050"/>
                </a:solidFill>
              </a:rPr>
              <a:t>xuất</a:t>
            </a:r>
            <a:r>
              <a:rPr lang="en-US" sz="3400" b="1" dirty="0">
                <a:solidFill>
                  <a:srgbClr val="00B050"/>
                </a:solidFill>
              </a:rPr>
              <a:t> </a:t>
            </a:r>
            <a:r>
              <a:rPr lang="en-US" sz="3400" b="1" dirty="0" err="1">
                <a:solidFill>
                  <a:srgbClr val="00B050"/>
                </a:solidFill>
              </a:rPr>
              <a:t>tư</a:t>
            </a:r>
            <a:r>
              <a:rPr lang="en-US" sz="3400" b="1" dirty="0">
                <a:solidFill>
                  <a:srgbClr val="00B050"/>
                </a:solidFill>
              </a:rPr>
              <a:t> </a:t>
            </a:r>
            <a:r>
              <a:rPr lang="en-US" sz="3400" b="1" dirty="0" err="1">
                <a:solidFill>
                  <a:srgbClr val="00B050"/>
                </a:solidFill>
              </a:rPr>
              <a:t>bản</a:t>
            </a:r>
            <a:r>
              <a:rPr lang="en-US" sz="3400" b="1" dirty="0">
                <a:solidFill>
                  <a:srgbClr val="00B050"/>
                </a:solidFill>
              </a:rPr>
              <a:t> </a:t>
            </a:r>
            <a:r>
              <a:rPr lang="en-US" sz="3400" b="1" dirty="0" err="1">
                <a:solidFill>
                  <a:srgbClr val="00B050"/>
                </a:solidFill>
              </a:rPr>
              <a:t>chủ</a:t>
            </a:r>
            <a:r>
              <a:rPr lang="en-US" sz="3400" b="1" dirty="0">
                <a:solidFill>
                  <a:srgbClr val="00B050"/>
                </a:solidFill>
              </a:rPr>
              <a:t> </a:t>
            </a:r>
            <a:r>
              <a:rPr lang="en-US" sz="3400" b="1" dirty="0" err="1">
                <a:solidFill>
                  <a:srgbClr val="00B050"/>
                </a:solidFill>
              </a:rPr>
              <a:t>nghĩa</a:t>
            </a:r>
            <a:r>
              <a:rPr lang="en-US" sz="3400" b="1" dirty="0">
                <a:solidFill>
                  <a:srgbClr val="00B050"/>
                </a:solidFill>
              </a:rPr>
              <a:t> </a:t>
            </a:r>
            <a:r>
              <a:rPr lang="en-US" sz="3400" b="1" dirty="0" err="1">
                <a:solidFill>
                  <a:srgbClr val="00B050"/>
                </a:solidFill>
              </a:rPr>
              <a:t>xuất</a:t>
            </a:r>
            <a:r>
              <a:rPr lang="en-US" sz="3400" b="1" dirty="0">
                <a:solidFill>
                  <a:srgbClr val="00B050"/>
                </a:solidFill>
              </a:rPr>
              <a:t> </a:t>
            </a:r>
            <a:r>
              <a:rPr lang="en-US" sz="3400" b="1" dirty="0" err="1">
                <a:solidFill>
                  <a:srgbClr val="00B050"/>
                </a:solidFill>
              </a:rPr>
              <a:t>hiện</a:t>
            </a:r>
            <a:r>
              <a:rPr lang="en-US" sz="3400" b="1" dirty="0">
                <a:solidFill>
                  <a:srgbClr val="00B050"/>
                </a:solidFill>
              </a:rPr>
              <a:t> </a:t>
            </a:r>
            <a:r>
              <a:rPr lang="en-US" sz="3400" b="1" dirty="0" err="1">
                <a:solidFill>
                  <a:srgbClr val="00B050"/>
                </a:solidFill>
              </a:rPr>
              <a:t>ở</a:t>
            </a:r>
            <a:r>
              <a:rPr lang="en-US" sz="3400" b="1" dirty="0">
                <a:solidFill>
                  <a:srgbClr val="00B050"/>
                </a:solidFill>
              </a:rPr>
              <a:t> </a:t>
            </a:r>
            <a:r>
              <a:rPr lang="en-US" sz="3400" b="1" dirty="0" err="1">
                <a:solidFill>
                  <a:srgbClr val="00B050"/>
                </a:solidFill>
              </a:rPr>
              <a:t>những</a:t>
            </a:r>
            <a:r>
              <a:rPr lang="en-US" sz="3400" b="1" dirty="0">
                <a:solidFill>
                  <a:srgbClr val="00B050"/>
                </a:solidFill>
              </a:rPr>
              <a:t> </a:t>
            </a:r>
            <a:r>
              <a:rPr lang="en-US" sz="3400" b="1" dirty="0" err="1">
                <a:solidFill>
                  <a:srgbClr val="00B050"/>
                </a:solidFill>
              </a:rPr>
              <a:t>quốc</a:t>
            </a:r>
            <a:r>
              <a:rPr lang="en-US" sz="3400" b="1" dirty="0">
                <a:solidFill>
                  <a:srgbClr val="00B050"/>
                </a:solidFill>
              </a:rPr>
              <a:t> </a:t>
            </a:r>
            <a:r>
              <a:rPr lang="en-US" sz="3400" b="1" dirty="0" err="1">
                <a:solidFill>
                  <a:srgbClr val="00B050"/>
                </a:solidFill>
              </a:rPr>
              <a:t>gia</a:t>
            </a:r>
            <a:r>
              <a:rPr lang="en-US" sz="3400" b="1" dirty="0">
                <a:solidFill>
                  <a:srgbClr val="00B050"/>
                </a:solidFill>
              </a:rPr>
              <a:t> </a:t>
            </a:r>
            <a:r>
              <a:rPr lang="en-US" sz="3400" b="1" dirty="0" err="1">
                <a:solidFill>
                  <a:srgbClr val="00B050"/>
                </a:solidFill>
              </a:rPr>
              <a:t>thống</a:t>
            </a:r>
            <a:r>
              <a:rPr lang="en-US" sz="3400" b="1" dirty="0">
                <a:solidFill>
                  <a:srgbClr val="00B050"/>
                </a:solidFill>
              </a:rPr>
              <a:t> </a:t>
            </a:r>
            <a:r>
              <a:rPr lang="en-US" sz="3400" b="1" dirty="0" err="1">
                <a:solidFill>
                  <a:srgbClr val="00B050"/>
                </a:solidFill>
              </a:rPr>
              <a:t>nhất</a:t>
            </a:r>
            <a:r>
              <a:rPr lang="en-US" sz="3400" b="1" dirty="0">
                <a:solidFill>
                  <a:srgbClr val="00B050"/>
                </a:solidFill>
              </a:rPr>
              <a:t> </a:t>
            </a:r>
            <a:r>
              <a:rPr lang="en-US" sz="3400" b="1" dirty="0" err="1">
                <a:solidFill>
                  <a:srgbClr val="00B050"/>
                </a:solidFill>
              </a:rPr>
              <a:t>như</a:t>
            </a:r>
            <a:r>
              <a:rPr lang="en-US" sz="3400" b="1" dirty="0">
                <a:solidFill>
                  <a:srgbClr val="00B050"/>
                </a:solidFill>
              </a:rPr>
              <a:t>: Anh, </a:t>
            </a:r>
            <a:r>
              <a:rPr lang="en-US" sz="3400" b="1" dirty="0" err="1">
                <a:solidFill>
                  <a:srgbClr val="00B050"/>
                </a:solidFill>
              </a:rPr>
              <a:t>Pháp</a:t>
            </a:r>
            <a:r>
              <a:rPr lang="en-US" sz="3400" b="1" dirty="0">
                <a:solidFill>
                  <a:srgbClr val="00B050"/>
                </a:solidFill>
              </a:rPr>
              <a:t>, </a:t>
            </a:r>
            <a:r>
              <a:rPr lang="en-US" sz="3400" b="1" dirty="0" err="1">
                <a:solidFill>
                  <a:srgbClr val="00B050"/>
                </a:solidFill>
              </a:rPr>
              <a:t>Tây</a:t>
            </a:r>
            <a:r>
              <a:rPr lang="en-US" sz="3400" b="1" dirty="0">
                <a:solidFill>
                  <a:srgbClr val="00B050"/>
                </a:solidFill>
              </a:rPr>
              <a:t> Ban </a:t>
            </a:r>
            <a:r>
              <a:rPr lang="en-US" sz="3400" b="1" dirty="0" err="1">
                <a:solidFill>
                  <a:srgbClr val="00B050"/>
                </a:solidFill>
              </a:rPr>
              <a:t>Nha</a:t>
            </a:r>
            <a:r>
              <a:rPr lang="en-US" sz="3400" b="1" dirty="0">
                <a:solidFill>
                  <a:srgbClr val="00B050"/>
                </a:solidFill>
              </a:rPr>
              <a:t> </a:t>
            </a:r>
            <a:r>
              <a:rPr lang="en-US" sz="3400" b="1" dirty="0" err="1">
                <a:solidFill>
                  <a:srgbClr val="00B050"/>
                </a:solidFill>
              </a:rPr>
              <a:t>và</a:t>
            </a:r>
            <a:r>
              <a:rPr lang="en-US" sz="3400" b="1" dirty="0">
                <a:solidFill>
                  <a:srgbClr val="00B050"/>
                </a:solidFill>
              </a:rPr>
              <a:t> </a:t>
            </a:r>
            <a:r>
              <a:rPr lang="en-US" sz="3400" b="1" dirty="0" err="1">
                <a:solidFill>
                  <a:srgbClr val="00B050"/>
                </a:solidFill>
              </a:rPr>
              <a:t>nhiều</a:t>
            </a:r>
            <a:r>
              <a:rPr lang="en-US" sz="3400" b="1" dirty="0">
                <a:solidFill>
                  <a:srgbClr val="00B050"/>
                </a:solidFill>
              </a:rPr>
              <a:t> </a:t>
            </a:r>
            <a:r>
              <a:rPr lang="en-US" sz="3400" b="1" dirty="0" err="1">
                <a:solidFill>
                  <a:srgbClr val="00B050"/>
                </a:solidFill>
              </a:rPr>
              <a:t>thành</a:t>
            </a:r>
            <a:r>
              <a:rPr lang="en-US" sz="3400" b="1" dirty="0">
                <a:solidFill>
                  <a:srgbClr val="00B050"/>
                </a:solidFill>
              </a:rPr>
              <a:t> </a:t>
            </a:r>
            <a:r>
              <a:rPr lang="en-US" sz="3400" b="1" dirty="0" err="1">
                <a:solidFill>
                  <a:srgbClr val="00B050"/>
                </a:solidFill>
              </a:rPr>
              <a:t>phố</a:t>
            </a:r>
            <a:r>
              <a:rPr lang="en-US" sz="3400" b="1" dirty="0">
                <a:solidFill>
                  <a:srgbClr val="00B050"/>
                </a:solidFill>
              </a:rPr>
              <a:t> </a:t>
            </a:r>
            <a:r>
              <a:rPr lang="en-US" sz="3400" b="1" dirty="0" err="1">
                <a:solidFill>
                  <a:srgbClr val="00B050"/>
                </a:solidFill>
              </a:rPr>
              <a:t>thuộc</a:t>
            </a:r>
            <a:r>
              <a:rPr lang="en-US" sz="3400" b="1" dirty="0">
                <a:solidFill>
                  <a:srgbClr val="00B050"/>
                </a:solidFill>
              </a:rPr>
              <a:t> </a:t>
            </a:r>
            <a:r>
              <a:rPr lang="en-US" sz="3400" b="1" dirty="0" err="1">
                <a:solidFill>
                  <a:srgbClr val="00B050"/>
                </a:solidFill>
              </a:rPr>
              <a:t>Hà</a:t>
            </a:r>
            <a:r>
              <a:rPr lang="en-US" sz="3400" b="1" dirty="0">
                <a:solidFill>
                  <a:srgbClr val="00B050"/>
                </a:solidFill>
              </a:rPr>
              <a:t> Lan, </a:t>
            </a:r>
            <a:r>
              <a:rPr lang="en-US" sz="3400" b="1" dirty="0" err="1">
                <a:solidFill>
                  <a:srgbClr val="00B050"/>
                </a:solidFill>
              </a:rPr>
              <a:t>Đức</a:t>
            </a:r>
            <a:r>
              <a:rPr lang="en-US" sz="3400" b="1" dirty="0">
                <a:solidFill>
                  <a:srgbClr val="00B050"/>
                </a:solidFill>
              </a:rPr>
              <a:t>,..</a:t>
            </a:r>
            <a:r>
              <a:rPr lang="en-US" sz="3400" b="1" dirty="0" err="1">
                <a:solidFill>
                  <a:srgbClr val="00B050"/>
                </a:solidFill>
              </a:rPr>
              <a:t>nên</a:t>
            </a:r>
            <a:r>
              <a:rPr lang="en-US" sz="3400" b="1" dirty="0">
                <a:solidFill>
                  <a:srgbClr val="00B050"/>
                </a:solidFill>
              </a:rPr>
              <a:t> </a:t>
            </a:r>
            <a:r>
              <a:rPr lang="en-US" sz="3400" b="1" dirty="0" err="1">
                <a:solidFill>
                  <a:srgbClr val="00B050"/>
                </a:solidFill>
              </a:rPr>
              <a:t>phong</a:t>
            </a:r>
            <a:r>
              <a:rPr lang="en-US" sz="3400" b="1" dirty="0">
                <a:solidFill>
                  <a:srgbClr val="00B050"/>
                </a:solidFill>
              </a:rPr>
              <a:t> </a:t>
            </a:r>
            <a:r>
              <a:rPr lang="en-US" sz="3400" b="1" dirty="0" err="1">
                <a:solidFill>
                  <a:srgbClr val="00B050"/>
                </a:solidFill>
              </a:rPr>
              <a:t>trào</a:t>
            </a:r>
            <a:r>
              <a:rPr lang="en-US" sz="3400" b="1" dirty="0">
                <a:solidFill>
                  <a:srgbClr val="00B050"/>
                </a:solidFill>
              </a:rPr>
              <a:t> </a:t>
            </a:r>
            <a:r>
              <a:rPr lang="en-US" sz="3400" b="1" dirty="0" err="1">
                <a:solidFill>
                  <a:srgbClr val="00B050"/>
                </a:solidFill>
              </a:rPr>
              <a:t>Văn</a:t>
            </a:r>
            <a:r>
              <a:rPr lang="en-US" sz="3400" b="1" dirty="0">
                <a:solidFill>
                  <a:srgbClr val="00B050"/>
                </a:solidFill>
              </a:rPr>
              <a:t> </a:t>
            </a:r>
            <a:r>
              <a:rPr lang="en-US" sz="3400" b="1" dirty="0" err="1">
                <a:solidFill>
                  <a:srgbClr val="00B050"/>
                </a:solidFill>
              </a:rPr>
              <a:t>hóa</a:t>
            </a:r>
            <a:r>
              <a:rPr lang="en-US" sz="3400" b="1" dirty="0">
                <a:solidFill>
                  <a:srgbClr val="00B050"/>
                </a:solidFill>
              </a:rPr>
              <a:t> </a:t>
            </a:r>
            <a:r>
              <a:rPr lang="en-US" sz="3400" b="1" dirty="0" err="1">
                <a:solidFill>
                  <a:srgbClr val="00B050"/>
                </a:solidFill>
              </a:rPr>
              <a:t>Phục</a:t>
            </a:r>
            <a:r>
              <a:rPr lang="en-US" sz="3400" b="1" dirty="0">
                <a:solidFill>
                  <a:srgbClr val="00B050"/>
                </a:solidFill>
              </a:rPr>
              <a:t> </a:t>
            </a:r>
            <a:r>
              <a:rPr lang="en-US" sz="3400" b="1" dirty="0" err="1">
                <a:solidFill>
                  <a:srgbClr val="00B050"/>
                </a:solidFill>
              </a:rPr>
              <a:t>hưng</a:t>
            </a:r>
            <a:r>
              <a:rPr lang="en-US" sz="3400" b="1" dirty="0">
                <a:solidFill>
                  <a:srgbClr val="00B050"/>
                </a:solidFill>
              </a:rPr>
              <a:t> </a:t>
            </a:r>
            <a:r>
              <a:rPr lang="en-US" sz="3400" b="1" dirty="0" err="1">
                <a:solidFill>
                  <a:srgbClr val="00B050"/>
                </a:solidFill>
              </a:rPr>
              <a:t>có</a:t>
            </a:r>
            <a:r>
              <a:rPr lang="en-US" sz="3400" b="1" dirty="0">
                <a:solidFill>
                  <a:srgbClr val="00B050"/>
                </a:solidFill>
              </a:rPr>
              <a:t> </a:t>
            </a:r>
            <a:r>
              <a:rPr lang="en-US" sz="3400" b="1" dirty="0" err="1">
                <a:solidFill>
                  <a:srgbClr val="00B050"/>
                </a:solidFill>
              </a:rPr>
              <a:t>điều</a:t>
            </a:r>
            <a:r>
              <a:rPr lang="en-US" sz="3400" b="1" dirty="0">
                <a:solidFill>
                  <a:srgbClr val="00B050"/>
                </a:solidFill>
              </a:rPr>
              <a:t> </a:t>
            </a:r>
            <a:r>
              <a:rPr lang="en-US" sz="3400" b="1" dirty="0" err="1">
                <a:solidFill>
                  <a:srgbClr val="00B050"/>
                </a:solidFill>
              </a:rPr>
              <a:t>kiện</a:t>
            </a:r>
            <a:r>
              <a:rPr lang="en-US" sz="3400" b="1" dirty="0">
                <a:solidFill>
                  <a:srgbClr val="00B050"/>
                </a:solidFill>
              </a:rPr>
              <a:t> </a:t>
            </a:r>
            <a:r>
              <a:rPr lang="en-US" sz="3400" b="1" dirty="0" err="1">
                <a:solidFill>
                  <a:srgbClr val="00B050"/>
                </a:solidFill>
              </a:rPr>
              <a:t>lan</a:t>
            </a:r>
            <a:r>
              <a:rPr lang="en-US" sz="3400" b="1" dirty="0">
                <a:solidFill>
                  <a:srgbClr val="00B050"/>
                </a:solidFill>
              </a:rPr>
              <a:t> </a:t>
            </a:r>
            <a:r>
              <a:rPr lang="en-US" sz="3400" b="1" dirty="0" err="1">
                <a:solidFill>
                  <a:srgbClr val="00B050"/>
                </a:solidFill>
              </a:rPr>
              <a:t>rộng</a:t>
            </a:r>
            <a:r>
              <a:rPr lang="en-US" sz="3400" b="1" dirty="0">
                <a:solidFill>
                  <a:srgbClr val="00B050"/>
                </a:solidFill>
              </a:rPr>
              <a:t> </a:t>
            </a:r>
            <a:r>
              <a:rPr lang="en-US" sz="3400" b="1" dirty="0" err="1">
                <a:solidFill>
                  <a:srgbClr val="00B050"/>
                </a:solidFill>
              </a:rPr>
              <a:t>khắp</a:t>
            </a:r>
            <a:r>
              <a:rPr lang="en-US" sz="3400" b="1" dirty="0">
                <a:solidFill>
                  <a:srgbClr val="00B050"/>
                </a:solidFill>
              </a:rPr>
              <a:t> </a:t>
            </a:r>
            <a:r>
              <a:rPr lang="en-US" sz="3400" b="1" dirty="0" err="1">
                <a:solidFill>
                  <a:srgbClr val="00B050"/>
                </a:solidFill>
              </a:rPr>
              <a:t>châu</a:t>
            </a:r>
            <a:r>
              <a:rPr lang="en-US" sz="3400" b="1" dirty="0">
                <a:solidFill>
                  <a:srgbClr val="00B050"/>
                </a:solidFill>
              </a:rPr>
              <a:t> </a:t>
            </a:r>
            <a:r>
              <a:rPr lang="en-US" sz="3400" b="1" dirty="0" err="1">
                <a:solidFill>
                  <a:srgbClr val="00B050"/>
                </a:solidFill>
              </a:rPr>
              <a:t>Âu</a:t>
            </a:r>
            <a:r>
              <a:rPr lang="en-US" sz="3400" b="1" dirty="0">
                <a:solidFill>
                  <a:srgbClr val="00B050"/>
                </a:solidFill>
              </a:rPr>
              <a:t>.</a:t>
            </a:r>
            <a:endParaRPr lang="en-VN" sz="3400" b="1" dirty="0">
              <a:solidFill>
                <a:srgbClr val="00B050"/>
              </a:solidFill>
            </a:endParaRPr>
          </a:p>
        </p:txBody>
      </p:sp>
    </p:spTree>
    <p:extLst>
      <p:ext uri="{BB962C8B-B14F-4D97-AF65-F5344CB8AC3E}">
        <p14:creationId xmlns:p14="http://schemas.microsoft.com/office/powerpoint/2010/main" val="2783947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10638</TotalTime>
  <Words>2356</Words>
  <Application>Microsoft Office PowerPoint</Application>
  <PresentationFormat>Widescreen</PresentationFormat>
  <Paragraphs>131</Paragraphs>
  <Slides>45</Slides>
  <Notes>42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Calibri</vt:lpstr>
      <vt:lpstr>Calibri Light</vt:lpstr>
      <vt:lpstr>Tahoma</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411</cp:revision>
  <dcterms:created xsi:type="dcterms:W3CDTF">2020-12-14T06:54:30Z</dcterms:created>
  <dcterms:modified xsi:type="dcterms:W3CDTF">2025-10-10T01:35:45Z</dcterms:modified>
</cp:coreProperties>
</file>