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37"/>
  </p:notesMasterIdLst>
  <p:sldIdLst>
    <p:sldId id="256" r:id="rId2"/>
    <p:sldId id="259" r:id="rId3"/>
    <p:sldId id="329" r:id="rId4"/>
    <p:sldId id="328" r:id="rId5"/>
    <p:sldId id="339" r:id="rId6"/>
    <p:sldId id="340" r:id="rId7"/>
    <p:sldId id="327" r:id="rId8"/>
    <p:sldId id="331" r:id="rId9"/>
    <p:sldId id="341" r:id="rId10"/>
    <p:sldId id="342" r:id="rId11"/>
    <p:sldId id="343" r:id="rId12"/>
    <p:sldId id="344" r:id="rId13"/>
    <p:sldId id="345" r:id="rId14"/>
    <p:sldId id="334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18" r:id="rId36"/>
  </p:sldIdLst>
  <p:sldSz cx="11160125" cy="6408738"/>
  <p:notesSz cx="6858000" cy="9144000"/>
  <p:embeddedFontLst>
    <p:embeddedFont>
      <p:font typeface="Libre Baskerville" charset="0"/>
      <p:regular r:id="rId38"/>
      <p:bold r:id="rId39"/>
      <p:italic r:id="rId40"/>
    </p:embeddedFont>
    <p:embeddedFont>
      <p:font typeface="Charm" charset="-34"/>
      <p:regular r:id="rId41"/>
      <p:bold r:id="rId42"/>
    </p:embeddedFont>
    <p:embeddedFont>
      <p:font typeface="Open Sans" pitchFamily="3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18">
          <p15:clr>
            <a:srgbClr val="A4A3A4"/>
          </p15:clr>
        </p15:guide>
        <p15:guide id="2" pos="35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3300"/>
    <a:srgbClr val="025273"/>
    <a:srgbClr val="E11D47"/>
    <a:srgbClr val="E94A5F"/>
    <a:srgbClr val="DBB227"/>
    <a:srgbClr val="F29863"/>
    <a:srgbClr val="D94140"/>
    <a:srgbClr val="D9767B"/>
    <a:srgbClr val="72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C46AE9-D605-4BE2-9B4C-973A269C4B22}">
  <a:tblStyle styleId="{9BC46AE9-D605-4BE2-9B4C-973A269C4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-654" y="-102"/>
      </p:cViewPr>
      <p:guideLst>
        <p:guide orient="horz" pos="2018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6594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5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77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77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7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77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285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043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524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116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72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64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586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4599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613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566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4449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7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685800"/>
            <a:ext cx="5972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7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580062" y="1696912"/>
            <a:ext cx="4703877" cy="25575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580185" y="4585298"/>
            <a:ext cx="4703877" cy="9875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7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12" name="Google Shape;12;p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3515908" y="4003881"/>
            <a:ext cx="4128295" cy="627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1"/>
          </p:nvPr>
        </p:nvSpPr>
        <p:spPr>
          <a:xfrm>
            <a:off x="1872288" y="1755377"/>
            <a:ext cx="7415552" cy="2157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5660" lvl="0" algn="ctr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6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0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372" name="Google Shape;372;p20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s and text">
  <p:cSld name="CUSTOM_8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subTitle" idx="1"/>
          </p:nvPr>
        </p:nvSpPr>
        <p:spPr>
          <a:xfrm>
            <a:off x="2600368" y="1900489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subTitle" idx="2"/>
          </p:nvPr>
        </p:nvSpPr>
        <p:spPr>
          <a:xfrm>
            <a:off x="2600368" y="3389133"/>
            <a:ext cx="5959389" cy="387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ubTitle" idx="3"/>
          </p:nvPr>
        </p:nvSpPr>
        <p:spPr>
          <a:xfrm>
            <a:off x="2600368" y="4869779"/>
            <a:ext cx="5959389" cy="391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8" name="Google Shape;418;p22"/>
          <p:cNvSpPr txBox="1">
            <a:spLocks noGrp="1"/>
          </p:cNvSpPr>
          <p:nvPr>
            <p:ph type="title" hasCustomPrompt="1"/>
          </p:nvPr>
        </p:nvSpPr>
        <p:spPr>
          <a:xfrm>
            <a:off x="2346813" y="1122650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4" hasCustomPrompt="1"/>
          </p:nvPr>
        </p:nvSpPr>
        <p:spPr>
          <a:xfrm>
            <a:off x="2346813" y="261090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 idx="5" hasCustomPrompt="1"/>
          </p:nvPr>
        </p:nvSpPr>
        <p:spPr>
          <a:xfrm>
            <a:off x="2346813" y="4099175"/>
            <a:ext cx="6466502" cy="648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grpSp>
        <p:nvGrpSpPr>
          <p:cNvPr id="421" name="Google Shape;421;p22"/>
          <p:cNvGrpSpPr/>
          <p:nvPr/>
        </p:nvGrpSpPr>
        <p:grpSpPr>
          <a:xfrm>
            <a:off x="-60" y="2"/>
            <a:ext cx="11160130" cy="549322"/>
            <a:chOff x="-50" y="0"/>
            <a:chExt cx="9144004" cy="440873"/>
          </a:xfrm>
        </p:grpSpPr>
        <p:sp>
          <p:nvSpPr>
            <p:cNvPr id="422" name="Google Shape;422;p2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42"/>
            </a:p>
          </p:txBody>
        </p:sp>
      </p:grp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0426" y="554499"/>
            <a:ext cx="10399274" cy="71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0426" y="1435971"/>
            <a:ext cx="10399274" cy="425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6" r:id="rId3"/>
    <p:sldLayoutId id="2147483668" r:id="rId4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019" userDrawn="1">
          <p15:clr>
            <a:srgbClr val="EA4335"/>
          </p15:clr>
        </p15:guide>
        <p15:guide id="2" pos="3515" userDrawn="1">
          <p15:clr>
            <a:srgbClr val="EA4335"/>
          </p15:clr>
        </p15:guide>
        <p15:guide id="3" orient="horz" pos="3613" userDrawn="1">
          <p15:clr>
            <a:srgbClr val="EA4335"/>
          </p15:clr>
        </p15:guide>
        <p15:guide id="4" pos="6479" userDrawn="1">
          <p15:clr>
            <a:srgbClr val="EA4335"/>
          </p15:clr>
        </p15:guide>
        <p15:guide id="5" orient="horz" pos="424" userDrawn="1">
          <p15:clr>
            <a:srgbClr val="EA4335"/>
          </p15:clr>
        </p15:guide>
        <p15:guide id="6" pos="55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28"/>
          <p:cNvGrpSpPr/>
          <p:nvPr/>
        </p:nvGrpSpPr>
        <p:grpSpPr>
          <a:xfrm>
            <a:off x="863436" y="1408002"/>
            <a:ext cx="9531950" cy="1529561"/>
            <a:chOff x="-205681" y="752125"/>
            <a:chExt cx="9655336" cy="1549361"/>
          </a:xfrm>
        </p:grpSpPr>
        <p:sp>
          <p:nvSpPr>
            <p:cNvPr id="462" name="Google Shape;462;p28"/>
            <p:cNvSpPr/>
            <p:nvPr/>
          </p:nvSpPr>
          <p:spPr>
            <a:xfrm flipH="1">
              <a:off x="3641385" y="2062581"/>
              <a:ext cx="471866" cy="238905"/>
            </a:xfrm>
            <a:custGeom>
              <a:avLst/>
              <a:gdLst/>
              <a:ahLst/>
              <a:cxnLst/>
              <a:rect l="l" t="t" r="r" b="b"/>
              <a:pathLst>
                <a:path w="5398" h="2733" extrusionOk="0">
                  <a:moveTo>
                    <a:pt x="2209" y="1"/>
                  </a:moveTo>
                  <a:cubicBezTo>
                    <a:pt x="2019" y="1"/>
                    <a:pt x="1828" y="68"/>
                    <a:pt x="1666" y="182"/>
                  </a:cubicBezTo>
                  <a:cubicBezTo>
                    <a:pt x="1343" y="410"/>
                    <a:pt x="1143" y="781"/>
                    <a:pt x="1048" y="1162"/>
                  </a:cubicBezTo>
                  <a:cubicBezTo>
                    <a:pt x="953" y="1552"/>
                    <a:pt x="953" y="1952"/>
                    <a:pt x="953" y="2343"/>
                  </a:cubicBezTo>
                  <a:cubicBezTo>
                    <a:pt x="852" y="2272"/>
                    <a:pt x="730" y="2236"/>
                    <a:pt x="609" y="2236"/>
                  </a:cubicBezTo>
                  <a:cubicBezTo>
                    <a:pt x="499" y="2236"/>
                    <a:pt x="390" y="2265"/>
                    <a:pt x="296" y="2323"/>
                  </a:cubicBezTo>
                  <a:cubicBezTo>
                    <a:pt x="143" y="2409"/>
                    <a:pt x="39" y="2561"/>
                    <a:pt x="1" y="2733"/>
                  </a:cubicBezTo>
                  <a:lnTo>
                    <a:pt x="5398" y="2733"/>
                  </a:lnTo>
                  <a:cubicBezTo>
                    <a:pt x="5264" y="2333"/>
                    <a:pt x="5103" y="1924"/>
                    <a:pt x="4760" y="1686"/>
                  </a:cubicBezTo>
                  <a:cubicBezTo>
                    <a:pt x="4616" y="1584"/>
                    <a:pt x="4432" y="1531"/>
                    <a:pt x="4253" y="1531"/>
                  </a:cubicBezTo>
                  <a:cubicBezTo>
                    <a:pt x="3980" y="1531"/>
                    <a:pt x="3719" y="1652"/>
                    <a:pt x="3627" y="1905"/>
                  </a:cubicBezTo>
                  <a:cubicBezTo>
                    <a:pt x="3523" y="1648"/>
                    <a:pt x="3418" y="1391"/>
                    <a:pt x="3304" y="1124"/>
                  </a:cubicBezTo>
                  <a:cubicBezTo>
                    <a:pt x="3199" y="867"/>
                    <a:pt x="3094" y="610"/>
                    <a:pt x="2913" y="391"/>
                  </a:cubicBezTo>
                  <a:cubicBezTo>
                    <a:pt x="2742" y="182"/>
                    <a:pt x="2485" y="10"/>
                    <a:pt x="220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3" name="Google Shape;463;p28"/>
            <p:cNvSpPr/>
            <p:nvPr/>
          </p:nvSpPr>
          <p:spPr>
            <a:xfrm flipH="1">
              <a:off x="1497985" y="854813"/>
              <a:ext cx="238905" cy="121594"/>
            </a:xfrm>
            <a:custGeom>
              <a:avLst/>
              <a:gdLst/>
              <a:ahLst/>
              <a:cxnLst/>
              <a:rect l="l" t="t" r="r" b="b"/>
              <a:pathLst>
                <a:path w="2733" h="1391" extrusionOk="0">
                  <a:moveTo>
                    <a:pt x="1124" y="1"/>
                  </a:moveTo>
                  <a:cubicBezTo>
                    <a:pt x="1019" y="1"/>
                    <a:pt x="924" y="39"/>
                    <a:pt x="848" y="96"/>
                  </a:cubicBezTo>
                  <a:cubicBezTo>
                    <a:pt x="677" y="210"/>
                    <a:pt x="581" y="401"/>
                    <a:pt x="534" y="591"/>
                  </a:cubicBezTo>
                  <a:cubicBezTo>
                    <a:pt x="486" y="791"/>
                    <a:pt x="486" y="991"/>
                    <a:pt x="486" y="1191"/>
                  </a:cubicBezTo>
                  <a:cubicBezTo>
                    <a:pt x="430" y="1155"/>
                    <a:pt x="366" y="1136"/>
                    <a:pt x="302" y="1136"/>
                  </a:cubicBezTo>
                  <a:cubicBezTo>
                    <a:pt x="247" y="1136"/>
                    <a:pt x="192" y="1150"/>
                    <a:pt x="144" y="1181"/>
                  </a:cubicBezTo>
                  <a:cubicBezTo>
                    <a:pt x="67" y="1219"/>
                    <a:pt x="20" y="1305"/>
                    <a:pt x="1" y="1391"/>
                  </a:cubicBezTo>
                  <a:lnTo>
                    <a:pt x="2733" y="1391"/>
                  </a:lnTo>
                  <a:cubicBezTo>
                    <a:pt x="2666" y="1181"/>
                    <a:pt x="2590" y="981"/>
                    <a:pt x="2409" y="858"/>
                  </a:cubicBezTo>
                  <a:cubicBezTo>
                    <a:pt x="2337" y="805"/>
                    <a:pt x="2244" y="777"/>
                    <a:pt x="2153" y="777"/>
                  </a:cubicBezTo>
                  <a:cubicBezTo>
                    <a:pt x="2016" y="777"/>
                    <a:pt x="1884" y="840"/>
                    <a:pt x="1838" y="972"/>
                  </a:cubicBezTo>
                  <a:cubicBezTo>
                    <a:pt x="1781" y="839"/>
                    <a:pt x="1733" y="705"/>
                    <a:pt x="1676" y="572"/>
                  </a:cubicBezTo>
                  <a:cubicBezTo>
                    <a:pt x="1619" y="439"/>
                    <a:pt x="1571" y="315"/>
                    <a:pt x="1476" y="201"/>
                  </a:cubicBezTo>
                  <a:cubicBezTo>
                    <a:pt x="1390" y="96"/>
                    <a:pt x="1257" y="10"/>
                    <a:pt x="1124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4" name="Google Shape;464;p28"/>
            <p:cNvSpPr/>
            <p:nvPr/>
          </p:nvSpPr>
          <p:spPr>
            <a:xfrm flipH="1">
              <a:off x="8780581" y="1250878"/>
              <a:ext cx="669074" cy="329030"/>
            </a:xfrm>
            <a:custGeom>
              <a:avLst/>
              <a:gdLst/>
              <a:ahLst/>
              <a:cxnLst/>
              <a:rect l="l" t="t" r="r" b="b"/>
              <a:pathLst>
                <a:path w="7654" h="3764" extrusionOk="0">
                  <a:moveTo>
                    <a:pt x="3469" y="1"/>
                  </a:moveTo>
                  <a:cubicBezTo>
                    <a:pt x="3193" y="1"/>
                    <a:pt x="2923" y="75"/>
                    <a:pt x="2694" y="241"/>
                  </a:cubicBezTo>
                  <a:cubicBezTo>
                    <a:pt x="2342" y="489"/>
                    <a:pt x="2142" y="908"/>
                    <a:pt x="2009" y="1317"/>
                  </a:cubicBezTo>
                  <a:cubicBezTo>
                    <a:pt x="1809" y="1916"/>
                    <a:pt x="1714" y="2564"/>
                    <a:pt x="1723" y="3201"/>
                  </a:cubicBezTo>
                  <a:cubicBezTo>
                    <a:pt x="1531" y="3033"/>
                    <a:pt x="1275" y="2941"/>
                    <a:pt x="1019" y="2941"/>
                  </a:cubicBezTo>
                  <a:cubicBezTo>
                    <a:pt x="868" y="2941"/>
                    <a:pt x="718" y="2973"/>
                    <a:pt x="581" y="3040"/>
                  </a:cubicBezTo>
                  <a:cubicBezTo>
                    <a:pt x="286" y="3173"/>
                    <a:pt x="77" y="3449"/>
                    <a:pt x="0" y="3763"/>
                  </a:cubicBezTo>
                  <a:lnTo>
                    <a:pt x="7653" y="3763"/>
                  </a:lnTo>
                  <a:cubicBezTo>
                    <a:pt x="7501" y="3354"/>
                    <a:pt x="7292" y="2964"/>
                    <a:pt x="6939" y="2716"/>
                  </a:cubicBezTo>
                  <a:cubicBezTo>
                    <a:pt x="6764" y="2598"/>
                    <a:pt x="6542" y="2536"/>
                    <a:pt x="6324" y="2536"/>
                  </a:cubicBezTo>
                  <a:cubicBezTo>
                    <a:pt x="6000" y="2536"/>
                    <a:pt x="5686" y="2673"/>
                    <a:pt x="5550" y="2964"/>
                  </a:cubicBezTo>
                  <a:cubicBezTo>
                    <a:pt x="5531" y="2145"/>
                    <a:pt x="5388" y="1288"/>
                    <a:pt x="4864" y="670"/>
                  </a:cubicBezTo>
                  <a:cubicBezTo>
                    <a:pt x="4523" y="260"/>
                    <a:pt x="3985" y="1"/>
                    <a:pt x="346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5" name="Google Shape;465;p28"/>
            <p:cNvSpPr/>
            <p:nvPr/>
          </p:nvSpPr>
          <p:spPr>
            <a:xfrm flipH="1">
              <a:off x="-205681" y="857638"/>
              <a:ext cx="1084208" cy="431393"/>
            </a:xfrm>
            <a:custGeom>
              <a:avLst/>
              <a:gdLst/>
              <a:ahLst/>
              <a:cxnLst/>
              <a:rect l="l" t="t" r="r" b="b"/>
              <a:pathLst>
                <a:path w="12403" h="4935" extrusionOk="0">
                  <a:moveTo>
                    <a:pt x="4226" y="0"/>
                  </a:moveTo>
                  <a:cubicBezTo>
                    <a:pt x="4112" y="0"/>
                    <a:pt x="3997" y="13"/>
                    <a:pt x="3884" y="42"/>
                  </a:cubicBezTo>
                  <a:cubicBezTo>
                    <a:pt x="3284" y="184"/>
                    <a:pt x="2856" y="717"/>
                    <a:pt x="2551" y="1251"/>
                  </a:cubicBezTo>
                  <a:cubicBezTo>
                    <a:pt x="2046" y="2136"/>
                    <a:pt x="1742" y="3126"/>
                    <a:pt x="1666" y="4135"/>
                  </a:cubicBezTo>
                  <a:cubicBezTo>
                    <a:pt x="1492" y="4022"/>
                    <a:pt x="1281" y="3965"/>
                    <a:pt x="1069" y="3965"/>
                  </a:cubicBezTo>
                  <a:cubicBezTo>
                    <a:pt x="885" y="3965"/>
                    <a:pt x="702" y="4008"/>
                    <a:pt x="543" y="4097"/>
                  </a:cubicBezTo>
                  <a:cubicBezTo>
                    <a:pt x="238" y="4268"/>
                    <a:pt x="38" y="4592"/>
                    <a:pt x="0" y="4934"/>
                  </a:cubicBezTo>
                  <a:lnTo>
                    <a:pt x="12403" y="4934"/>
                  </a:lnTo>
                  <a:lnTo>
                    <a:pt x="12269" y="4506"/>
                  </a:lnTo>
                  <a:cubicBezTo>
                    <a:pt x="12098" y="3992"/>
                    <a:pt x="11841" y="3392"/>
                    <a:pt x="11308" y="3307"/>
                  </a:cubicBezTo>
                  <a:cubicBezTo>
                    <a:pt x="11264" y="3299"/>
                    <a:pt x="11220" y="3295"/>
                    <a:pt x="11177" y="3295"/>
                  </a:cubicBezTo>
                  <a:cubicBezTo>
                    <a:pt x="10731" y="3295"/>
                    <a:pt x="10356" y="3683"/>
                    <a:pt x="10061" y="4030"/>
                  </a:cubicBezTo>
                  <a:cubicBezTo>
                    <a:pt x="9909" y="3659"/>
                    <a:pt x="9747" y="3278"/>
                    <a:pt x="9490" y="2983"/>
                  </a:cubicBezTo>
                  <a:cubicBezTo>
                    <a:pt x="9248" y="2706"/>
                    <a:pt x="8904" y="2500"/>
                    <a:pt x="8544" y="2500"/>
                  </a:cubicBezTo>
                  <a:cubicBezTo>
                    <a:pt x="8507" y="2500"/>
                    <a:pt x="8470" y="2503"/>
                    <a:pt x="8433" y="2507"/>
                  </a:cubicBezTo>
                  <a:cubicBezTo>
                    <a:pt x="7900" y="2574"/>
                    <a:pt x="7529" y="3050"/>
                    <a:pt x="7225" y="3497"/>
                  </a:cubicBezTo>
                  <a:cubicBezTo>
                    <a:pt x="7091" y="2402"/>
                    <a:pt x="6539" y="1365"/>
                    <a:pt x="5702" y="641"/>
                  </a:cubicBezTo>
                  <a:cubicBezTo>
                    <a:pt x="5286" y="288"/>
                    <a:pt x="4760" y="0"/>
                    <a:pt x="42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6" name="Google Shape;466;p28"/>
            <p:cNvSpPr/>
            <p:nvPr/>
          </p:nvSpPr>
          <p:spPr>
            <a:xfrm flipH="1">
              <a:off x="4613684" y="752125"/>
              <a:ext cx="751419" cy="298522"/>
            </a:xfrm>
            <a:custGeom>
              <a:avLst/>
              <a:gdLst/>
              <a:ahLst/>
              <a:cxnLst/>
              <a:rect l="l" t="t" r="r" b="b"/>
              <a:pathLst>
                <a:path w="8596" h="3415" extrusionOk="0">
                  <a:moveTo>
                    <a:pt x="2921" y="0"/>
                  </a:moveTo>
                  <a:cubicBezTo>
                    <a:pt x="2845" y="0"/>
                    <a:pt x="2769" y="8"/>
                    <a:pt x="2694" y="26"/>
                  </a:cubicBezTo>
                  <a:cubicBezTo>
                    <a:pt x="2285" y="131"/>
                    <a:pt x="1980" y="492"/>
                    <a:pt x="1771" y="864"/>
                  </a:cubicBezTo>
                  <a:cubicBezTo>
                    <a:pt x="1418" y="1473"/>
                    <a:pt x="1209" y="2168"/>
                    <a:pt x="1161" y="2863"/>
                  </a:cubicBezTo>
                  <a:cubicBezTo>
                    <a:pt x="1037" y="2785"/>
                    <a:pt x="888" y="2744"/>
                    <a:pt x="739" y="2744"/>
                  </a:cubicBezTo>
                  <a:cubicBezTo>
                    <a:pt x="614" y="2744"/>
                    <a:pt x="490" y="2773"/>
                    <a:pt x="381" y="2834"/>
                  </a:cubicBezTo>
                  <a:cubicBezTo>
                    <a:pt x="171" y="2958"/>
                    <a:pt x="29" y="3177"/>
                    <a:pt x="0" y="3415"/>
                  </a:cubicBezTo>
                  <a:lnTo>
                    <a:pt x="8595" y="3415"/>
                  </a:lnTo>
                  <a:lnTo>
                    <a:pt x="8500" y="3120"/>
                  </a:lnTo>
                  <a:cubicBezTo>
                    <a:pt x="8386" y="2767"/>
                    <a:pt x="8205" y="2349"/>
                    <a:pt x="7834" y="2291"/>
                  </a:cubicBezTo>
                  <a:cubicBezTo>
                    <a:pt x="7804" y="2287"/>
                    <a:pt x="7774" y="2284"/>
                    <a:pt x="7745" y="2284"/>
                  </a:cubicBezTo>
                  <a:cubicBezTo>
                    <a:pt x="7440" y="2284"/>
                    <a:pt x="7177" y="2543"/>
                    <a:pt x="6977" y="2786"/>
                  </a:cubicBezTo>
                  <a:cubicBezTo>
                    <a:pt x="6872" y="2529"/>
                    <a:pt x="6758" y="2272"/>
                    <a:pt x="6577" y="2063"/>
                  </a:cubicBezTo>
                  <a:cubicBezTo>
                    <a:pt x="6415" y="1875"/>
                    <a:pt x="6177" y="1734"/>
                    <a:pt x="5930" y="1734"/>
                  </a:cubicBezTo>
                  <a:cubicBezTo>
                    <a:pt x="5902" y="1734"/>
                    <a:pt x="5873" y="1735"/>
                    <a:pt x="5844" y="1739"/>
                  </a:cubicBezTo>
                  <a:cubicBezTo>
                    <a:pt x="5473" y="1777"/>
                    <a:pt x="5226" y="2111"/>
                    <a:pt x="5016" y="2425"/>
                  </a:cubicBezTo>
                  <a:cubicBezTo>
                    <a:pt x="4921" y="1663"/>
                    <a:pt x="4531" y="949"/>
                    <a:pt x="3950" y="445"/>
                  </a:cubicBezTo>
                  <a:cubicBezTo>
                    <a:pt x="3665" y="200"/>
                    <a:pt x="3295" y="0"/>
                    <a:pt x="292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467" name="Google Shape;467;p28"/>
            <p:cNvSpPr/>
            <p:nvPr/>
          </p:nvSpPr>
          <p:spPr>
            <a:xfrm flipH="1">
              <a:off x="3485624" y="1024991"/>
              <a:ext cx="569159" cy="225880"/>
            </a:xfrm>
            <a:custGeom>
              <a:avLst/>
              <a:gdLst/>
              <a:ahLst/>
              <a:cxnLst/>
              <a:rect l="l" t="t" r="r" b="b"/>
              <a:pathLst>
                <a:path w="6511" h="2584" extrusionOk="0">
                  <a:moveTo>
                    <a:pt x="2227" y="1"/>
                  </a:moveTo>
                  <a:cubicBezTo>
                    <a:pt x="2167" y="1"/>
                    <a:pt x="2106" y="8"/>
                    <a:pt x="2047" y="23"/>
                  </a:cubicBezTo>
                  <a:cubicBezTo>
                    <a:pt x="1723" y="99"/>
                    <a:pt x="1504" y="375"/>
                    <a:pt x="1342" y="661"/>
                  </a:cubicBezTo>
                  <a:cubicBezTo>
                    <a:pt x="1076" y="1118"/>
                    <a:pt x="914" y="1641"/>
                    <a:pt x="876" y="2174"/>
                  </a:cubicBezTo>
                  <a:cubicBezTo>
                    <a:pt x="782" y="2112"/>
                    <a:pt x="669" y="2081"/>
                    <a:pt x="556" y="2081"/>
                  </a:cubicBezTo>
                  <a:cubicBezTo>
                    <a:pt x="462" y="2081"/>
                    <a:pt x="368" y="2103"/>
                    <a:pt x="286" y="2146"/>
                  </a:cubicBezTo>
                  <a:cubicBezTo>
                    <a:pt x="134" y="2241"/>
                    <a:pt x="19" y="2412"/>
                    <a:pt x="0" y="2584"/>
                  </a:cubicBezTo>
                  <a:lnTo>
                    <a:pt x="6511" y="2584"/>
                  </a:lnTo>
                  <a:lnTo>
                    <a:pt x="6444" y="2365"/>
                  </a:lnTo>
                  <a:cubicBezTo>
                    <a:pt x="6349" y="2098"/>
                    <a:pt x="6216" y="1775"/>
                    <a:pt x="5940" y="1737"/>
                  </a:cubicBezTo>
                  <a:cubicBezTo>
                    <a:pt x="5916" y="1732"/>
                    <a:pt x="5892" y="1730"/>
                    <a:pt x="5868" y="1730"/>
                  </a:cubicBezTo>
                  <a:cubicBezTo>
                    <a:pt x="5634" y="1730"/>
                    <a:pt x="5439" y="1936"/>
                    <a:pt x="5283" y="2117"/>
                  </a:cubicBezTo>
                  <a:cubicBezTo>
                    <a:pt x="5207" y="1917"/>
                    <a:pt x="5121" y="1718"/>
                    <a:pt x="4978" y="1565"/>
                  </a:cubicBezTo>
                  <a:cubicBezTo>
                    <a:pt x="4859" y="1420"/>
                    <a:pt x="4678" y="1313"/>
                    <a:pt x="4491" y="1313"/>
                  </a:cubicBezTo>
                  <a:cubicBezTo>
                    <a:pt x="4470" y="1313"/>
                    <a:pt x="4448" y="1315"/>
                    <a:pt x="4426" y="1318"/>
                  </a:cubicBezTo>
                  <a:cubicBezTo>
                    <a:pt x="4150" y="1346"/>
                    <a:pt x="3950" y="1603"/>
                    <a:pt x="3798" y="1832"/>
                  </a:cubicBezTo>
                  <a:cubicBezTo>
                    <a:pt x="3722" y="1261"/>
                    <a:pt x="3436" y="718"/>
                    <a:pt x="2999" y="337"/>
                  </a:cubicBezTo>
                  <a:cubicBezTo>
                    <a:pt x="2780" y="150"/>
                    <a:pt x="2503" y="1"/>
                    <a:pt x="2227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8" name="Google Shape;468;p28"/>
            <p:cNvSpPr/>
            <p:nvPr/>
          </p:nvSpPr>
          <p:spPr>
            <a:xfrm flipH="1">
              <a:off x="7712508" y="976887"/>
              <a:ext cx="485241" cy="192925"/>
            </a:xfrm>
            <a:custGeom>
              <a:avLst/>
              <a:gdLst/>
              <a:ahLst/>
              <a:cxnLst/>
              <a:rect l="l" t="t" r="r" b="b"/>
              <a:pathLst>
                <a:path w="5551" h="2207" extrusionOk="0">
                  <a:moveTo>
                    <a:pt x="1883" y="1"/>
                  </a:moveTo>
                  <a:cubicBezTo>
                    <a:pt x="1833" y="1"/>
                    <a:pt x="1783" y="6"/>
                    <a:pt x="1733" y="17"/>
                  </a:cubicBezTo>
                  <a:cubicBezTo>
                    <a:pt x="1467" y="84"/>
                    <a:pt x="1276" y="322"/>
                    <a:pt x="1134" y="560"/>
                  </a:cubicBezTo>
                  <a:cubicBezTo>
                    <a:pt x="915" y="950"/>
                    <a:pt x="781" y="1397"/>
                    <a:pt x="743" y="1854"/>
                  </a:cubicBezTo>
                  <a:cubicBezTo>
                    <a:pt x="666" y="1803"/>
                    <a:pt x="573" y="1777"/>
                    <a:pt x="477" y="1777"/>
                  </a:cubicBezTo>
                  <a:cubicBezTo>
                    <a:pt x="396" y="1777"/>
                    <a:pt x="313" y="1796"/>
                    <a:pt x="239" y="1835"/>
                  </a:cubicBezTo>
                  <a:cubicBezTo>
                    <a:pt x="106" y="1911"/>
                    <a:pt x="10" y="2054"/>
                    <a:pt x="1" y="2207"/>
                  </a:cubicBezTo>
                  <a:lnTo>
                    <a:pt x="5550" y="2207"/>
                  </a:lnTo>
                  <a:lnTo>
                    <a:pt x="5493" y="2016"/>
                  </a:lnTo>
                  <a:cubicBezTo>
                    <a:pt x="5417" y="1788"/>
                    <a:pt x="5303" y="1521"/>
                    <a:pt x="5055" y="1483"/>
                  </a:cubicBezTo>
                  <a:cubicBezTo>
                    <a:pt x="5036" y="1480"/>
                    <a:pt x="5017" y="1478"/>
                    <a:pt x="4998" y="1478"/>
                  </a:cubicBezTo>
                  <a:cubicBezTo>
                    <a:pt x="4803" y="1478"/>
                    <a:pt x="4633" y="1650"/>
                    <a:pt x="4503" y="1807"/>
                  </a:cubicBezTo>
                  <a:cubicBezTo>
                    <a:pt x="4437" y="1635"/>
                    <a:pt x="4360" y="1464"/>
                    <a:pt x="4246" y="1331"/>
                  </a:cubicBezTo>
                  <a:cubicBezTo>
                    <a:pt x="4133" y="1209"/>
                    <a:pt x="3980" y="1119"/>
                    <a:pt x="3817" y="1119"/>
                  </a:cubicBezTo>
                  <a:cubicBezTo>
                    <a:pt x="3801" y="1119"/>
                    <a:pt x="3786" y="1120"/>
                    <a:pt x="3770" y="1121"/>
                  </a:cubicBezTo>
                  <a:cubicBezTo>
                    <a:pt x="3532" y="1150"/>
                    <a:pt x="3371" y="1369"/>
                    <a:pt x="3237" y="1569"/>
                  </a:cubicBezTo>
                  <a:cubicBezTo>
                    <a:pt x="3171" y="1074"/>
                    <a:pt x="2923" y="607"/>
                    <a:pt x="2552" y="293"/>
                  </a:cubicBezTo>
                  <a:cubicBezTo>
                    <a:pt x="2362" y="127"/>
                    <a:pt x="2127" y="1"/>
                    <a:pt x="188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69" name="Google Shape;469;p28"/>
          <p:cNvGrpSpPr/>
          <p:nvPr/>
        </p:nvGrpSpPr>
        <p:grpSpPr>
          <a:xfrm>
            <a:off x="0" y="3808411"/>
            <a:ext cx="3538608" cy="2606762"/>
            <a:chOff x="737679" y="1507623"/>
            <a:chExt cx="3750562" cy="2939297"/>
          </a:xfrm>
        </p:grpSpPr>
        <p:sp>
          <p:nvSpPr>
            <p:cNvPr id="470" name="Google Shape;470;p28"/>
            <p:cNvSpPr/>
            <p:nvPr/>
          </p:nvSpPr>
          <p:spPr>
            <a:xfrm flipH="1">
              <a:off x="1673042" y="3592496"/>
              <a:ext cx="1485581" cy="74982"/>
            </a:xfrm>
            <a:custGeom>
              <a:avLst/>
              <a:gdLst/>
              <a:ahLst/>
              <a:cxnLst/>
              <a:rect l="l" t="t" r="r" b="b"/>
              <a:pathLst>
                <a:path w="18505" h="934" extrusionOk="0">
                  <a:moveTo>
                    <a:pt x="1" y="1"/>
                  </a:moveTo>
                  <a:lnTo>
                    <a:pt x="1" y="933"/>
                  </a:lnTo>
                  <a:lnTo>
                    <a:pt x="18505" y="933"/>
                  </a:lnTo>
                  <a:lnTo>
                    <a:pt x="1850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1" name="Google Shape;471;p28"/>
            <p:cNvSpPr/>
            <p:nvPr/>
          </p:nvSpPr>
          <p:spPr>
            <a:xfrm flipH="1">
              <a:off x="2444047" y="2459252"/>
              <a:ext cx="398992" cy="1177627"/>
            </a:xfrm>
            <a:custGeom>
              <a:avLst/>
              <a:gdLst/>
              <a:ahLst/>
              <a:cxnLst/>
              <a:rect l="l" t="t" r="r" b="b"/>
              <a:pathLst>
                <a:path w="4970" h="14669" extrusionOk="0">
                  <a:moveTo>
                    <a:pt x="4722" y="1"/>
                  </a:moveTo>
                  <a:lnTo>
                    <a:pt x="1" y="14507"/>
                  </a:lnTo>
                  <a:lnTo>
                    <a:pt x="1200" y="14669"/>
                  </a:lnTo>
                  <a:lnTo>
                    <a:pt x="4969" y="96"/>
                  </a:lnTo>
                  <a:cubicBezTo>
                    <a:pt x="4884" y="77"/>
                    <a:pt x="4798" y="48"/>
                    <a:pt x="472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2" name="Google Shape;472;p28"/>
            <p:cNvSpPr/>
            <p:nvPr/>
          </p:nvSpPr>
          <p:spPr>
            <a:xfrm flipH="1">
              <a:off x="1987889" y="2453873"/>
              <a:ext cx="400437" cy="1183006"/>
            </a:xfrm>
            <a:custGeom>
              <a:avLst/>
              <a:gdLst/>
              <a:ahLst/>
              <a:cxnLst/>
              <a:rect l="l" t="t" r="r" b="b"/>
              <a:pathLst>
                <a:path w="4988" h="14736" extrusionOk="0">
                  <a:moveTo>
                    <a:pt x="238" y="1"/>
                  </a:moveTo>
                  <a:cubicBezTo>
                    <a:pt x="162" y="49"/>
                    <a:pt x="86" y="87"/>
                    <a:pt x="0" y="115"/>
                  </a:cubicBezTo>
                  <a:lnTo>
                    <a:pt x="3874" y="14736"/>
                  </a:lnTo>
                  <a:lnTo>
                    <a:pt x="4988" y="1457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3" name="Google Shape;473;p28"/>
            <p:cNvSpPr/>
            <p:nvPr/>
          </p:nvSpPr>
          <p:spPr>
            <a:xfrm flipH="1">
              <a:off x="2474634" y="1891505"/>
              <a:ext cx="398189" cy="395861"/>
            </a:xfrm>
            <a:custGeom>
              <a:avLst/>
              <a:gdLst/>
              <a:ahLst/>
              <a:cxnLst/>
              <a:rect l="l" t="t" r="r" b="b"/>
              <a:pathLst>
                <a:path w="4960" h="4931" extrusionOk="0">
                  <a:moveTo>
                    <a:pt x="191" y="0"/>
                  </a:moveTo>
                  <a:lnTo>
                    <a:pt x="0" y="191"/>
                  </a:lnTo>
                  <a:lnTo>
                    <a:pt x="4750" y="4931"/>
                  </a:lnTo>
                  <a:cubicBezTo>
                    <a:pt x="4807" y="4864"/>
                    <a:pt x="4883" y="4817"/>
                    <a:pt x="4960" y="4769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4" name="Google Shape;474;p28"/>
            <p:cNvSpPr/>
            <p:nvPr/>
          </p:nvSpPr>
          <p:spPr>
            <a:xfrm flipH="1">
              <a:off x="1944296" y="1906759"/>
              <a:ext cx="398189" cy="400517"/>
            </a:xfrm>
            <a:custGeom>
              <a:avLst/>
              <a:gdLst/>
              <a:ahLst/>
              <a:cxnLst/>
              <a:rect l="l" t="t" r="r" b="b"/>
              <a:pathLst>
                <a:path w="4960" h="4989" extrusionOk="0">
                  <a:moveTo>
                    <a:pt x="4779" y="1"/>
                  </a:moveTo>
                  <a:lnTo>
                    <a:pt x="0" y="4779"/>
                  </a:lnTo>
                  <a:cubicBezTo>
                    <a:pt x="57" y="4846"/>
                    <a:pt x="105" y="4912"/>
                    <a:pt x="153" y="4988"/>
                  </a:cubicBezTo>
                  <a:lnTo>
                    <a:pt x="4959" y="182"/>
                  </a:lnTo>
                  <a:lnTo>
                    <a:pt x="4779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5" name="Google Shape;475;p28"/>
            <p:cNvSpPr/>
            <p:nvPr/>
          </p:nvSpPr>
          <p:spPr>
            <a:xfrm flipH="1">
              <a:off x="2520477" y="2342363"/>
              <a:ext cx="541087" cy="20712"/>
            </a:xfrm>
            <a:custGeom>
              <a:avLst/>
              <a:gdLst/>
              <a:ahLst/>
              <a:cxnLst/>
              <a:rect l="l" t="t" r="r" b="b"/>
              <a:pathLst>
                <a:path w="6740" h="258" extrusionOk="0">
                  <a:moveTo>
                    <a:pt x="0" y="0"/>
                  </a:moveTo>
                  <a:lnTo>
                    <a:pt x="0" y="257"/>
                  </a:lnTo>
                  <a:lnTo>
                    <a:pt x="6730" y="257"/>
                  </a:lnTo>
                  <a:cubicBezTo>
                    <a:pt x="6730" y="248"/>
                    <a:pt x="6720" y="229"/>
                    <a:pt x="6720" y="210"/>
                  </a:cubicBezTo>
                  <a:cubicBezTo>
                    <a:pt x="6720" y="143"/>
                    <a:pt x="6730" y="67"/>
                    <a:pt x="674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6" name="Google Shape;476;p28"/>
            <p:cNvSpPr/>
            <p:nvPr/>
          </p:nvSpPr>
          <p:spPr>
            <a:xfrm flipH="1">
              <a:off x="2394347" y="1717296"/>
              <a:ext cx="21515" cy="543335"/>
            </a:xfrm>
            <a:custGeom>
              <a:avLst/>
              <a:gdLst/>
              <a:ahLst/>
              <a:cxnLst/>
              <a:rect l="l" t="t" r="r" b="b"/>
              <a:pathLst>
                <a:path w="268" h="6768" extrusionOk="0">
                  <a:moveTo>
                    <a:pt x="1" y="0"/>
                  </a:moveTo>
                  <a:lnTo>
                    <a:pt x="1" y="6739"/>
                  </a:lnTo>
                  <a:cubicBezTo>
                    <a:pt x="86" y="6739"/>
                    <a:pt x="181" y="6749"/>
                    <a:pt x="267" y="6768"/>
                  </a:cubicBezTo>
                  <a:lnTo>
                    <a:pt x="267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7" name="Google Shape;477;p28"/>
            <p:cNvSpPr/>
            <p:nvPr/>
          </p:nvSpPr>
          <p:spPr>
            <a:xfrm flipH="1">
              <a:off x="1958827" y="2432518"/>
              <a:ext cx="405093" cy="402765"/>
            </a:xfrm>
            <a:custGeom>
              <a:avLst/>
              <a:gdLst/>
              <a:ahLst/>
              <a:cxnLst/>
              <a:rect l="l" t="t" r="r" b="b"/>
              <a:pathLst>
                <a:path w="5046" h="5017" extrusionOk="0">
                  <a:moveTo>
                    <a:pt x="210" y="0"/>
                  </a:moveTo>
                  <a:cubicBezTo>
                    <a:pt x="153" y="58"/>
                    <a:pt x="77" y="115"/>
                    <a:pt x="1" y="162"/>
                  </a:cubicBezTo>
                  <a:lnTo>
                    <a:pt x="4855" y="5017"/>
                  </a:lnTo>
                  <a:lnTo>
                    <a:pt x="5046" y="4826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8" name="Google Shape;478;p28"/>
            <p:cNvSpPr/>
            <p:nvPr/>
          </p:nvSpPr>
          <p:spPr>
            <a:xfrm flipH="1">
              <a:off x="2487639" y="2419513"/>
              <a:ext cx="399714" cy="400517"/>
            </a:xfrm>
            <a:custGeom>
              <a:avLst/>
              <a:gdLst/>
              <a:ahLst/>
              <a:cxnLst/>
              <a:rect l="l" t="t" r="r" b="b"/>
              <a:pathLst>
                <a:path w="4979" h="4989" extrusionOk="0">
                  <a:moveTo>
                    <a:pt x="4807" y="1"/>
                  </a:moveTo>
                  <a:lnTo>
                    <a:pt x="1" y="4807"/>
                  </a:lnTo>
                  <a:lnTo>
                    <a:pt x="181" y="4988"/>
                  </a:lnTo>
                  <a:lnTo>
                    <a:pt x="4979" y="191"/>
                  </a:lnTo>
                  <a:cubicBezTo>
                    <a:pt x="4960" y="181"/>
                    <a:pt x="4941" y="162"/>
                    <a:pt x="4922" y="143"/>
                  </a:cubicBezTo>
                  <a:cubicBezTo>
                    <a:pt x="4884" y="96"/>
                    <a:pt x="4836" y="48"/>
                    <a:pt x="480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79" name="Google Shape;479;p28"/>
            <p:cNvSpPr/>
            <p:nvPr/>
          </p:nvSpPr>
          <p:spPr>
            <a:xfrm flipH="1">
              <a:off x="1770089" y="2362995"/>
              <a:ext cx="548714" cy="21435"/>
            </a:xfrm>
            <a:custGeom>
              <a:avLst/>
              <a:gdLst/>
              <a:ahLst/>
              <a:cxnLst/>
              <a:rect l="l" t="t" r="r" b="b"/>
              <a:pathLst>
                <a:path w="6835" h="267" extrusionOk="0">
                  <a:moveTo>
                    <a:pt x="38" y="0"/>
                  </a:moveTo>
                  <a:cubicBezTo>
                    <a:pt x="38" y="95"/>
                    <a:pt x="19" y="181"/>
                    <a:pt x="0" y="267"/>
                  </a:cubicBezTo>
                  <a:lnTo>
                    <a:pt x="6835" y="267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0" name="Google Shape;480;p28"/>
            <p:cNvSpPr/>
            <p:nvPr/>
          </p:nvSpPr>
          <p:spPr>
            <a:xfrm flipH="1">
              <a:off x="2415782" y="2459252"/>
              <a:ext cx="20712" cy="550239"/>
            </a:xfrm>
            <a:custGeom>
              <a:avLst/>
              <a:gdLst/>
              <a:ahLst/>
              <a:cxnLst/>
              <a:rect l="l" t="t" r="r" b="b"/>
              <a:pathLst>
                <a:path w="258" h="6854" extrusionOk="0">
                  <a:moveTo>
                    <a:pt x="1" y="1"/>
                  </a:moveTo>
                  <a:lnTo>
                    <a:pt x="1" y="6854"/>
                  </a:lnTo>
                  <a:lnTo>
                    <a:pt x="258" y="6854"/>
                  </a:lnTo>
                  <a:lnTo>
                    <a:pt x="258" y="20"/>
                  </a:lnTo>
                  <a:lnTo>
                    <a:pt x="200" y="20"/>
                  </a:lnTo>
                  <a:cubicBezTo>
                    <a:pt x="134" y="20"/>
                    <a:pt x="67" y="10"/>
                    <a:pt x="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1" name="Google Shape;481;p28"/>
            <p:cNvSpPr/>
            <p:nvPr/>
          </p:nvSpPr>
          <p:spPr>
            <a:xfrm flipH="1">
              <a:off x="2308770" y="2256783"/>
              <a:ext cx="214107" cy="213224"/>
            </a:xfrm>
            <a:custGeom>
              <a:avLst/>
              <a:gdLst/>
              <a:ahLst/>
              <a:cxnLst/>
              <a:rect l="l" t="t" r="r" b="b"/>
              <a:pathLst>
                <a:path w="2667" h="2656" fill="none" extrusionOk="0">
                  <a:moveTo>
                    <a:pt x="2666" y="1323"/>
                  </a:moveTo>
                  <a:cubicBezTo>
                    <a:pt x="2666" y="2056"/>
                    <a:pt x="2066" y="2656"/>
                    <a:pt x="1334" y="2656"/>
                  </a:cubicBezTo>
                  <a:cubicBezTo>
                    <a:pt x="601" y="2656"/>
                    <a:pt x="1" y="2056"/>
                    <a:pt x="1" y="1323"/>
                  </a:cubicBezTo>
                  <a:cubicBezTo>
                    <a:pt x="1" y="590"/>
                    <a:pt x="601" y="0"/>
                    <a:pt x="1334" y="0"/>
                  </a:cubicBezTo>
                  <a:cubicBezTo>
                    <a:pt x="2066" y="0"/>
                    <a:pt x="2666" y="590"/>
                    <a:pt x="2666" y="1323"/>
                  </a:cubicBezTo>
                  <a:close/>
                </a:path>
              </a:pathLst>
            </a:custGeom>
            <a:noFill/>
            <a:ln w="905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2" name="Google Shape;482;p28"/>
            <p:cNvSpPr/>
            <p:nvPr/>
          </p:nvSpPr>
          <p:spPr>
            <a:xfrm flipH="1">
              <a:off x="1759422" y="1706538"/>
              <a:ext cx="1312819" cy="1312899"/>
            </a:xfrm>
            <a:custGeom>
              <a:avLst/>
              <a:gdLst/>
              <a:ahLst/>
              <a:cxnLst/>
              <a:rect l="l" t="t" r="r" b="b"/>
              <a:pathLst>
                <a:path w="16353" h="16354" extrusionOk="0">
                  <a:moveTo>
                    <a:pt x="8177" y="267"/>
                  </a:moveTo>
                  <a:cubicBezTo>
                    <a:pt x="12546" y="267"/>
                    <a:pt x="16096" y="3818"/>
                    <a:pt x="16096" y="8177"/>
                  </a:cubicBezTo>
                  <a:cubicBezTo>
                    <a:pt x="16096" y="12546"/>
                    <a:pt x="12546" y="16097"/>
                    <a:pt x="8177" y="16097"/>
                  </a:cubicBezTo>
                  <a:cubicBezTo>
                    <a:pt x="3817" y="16097"/>
                    <a:pt x="267" y="12546"/>
                    <a:pt x="267" y="8177"/>
                  </a:cubicBezTo>
                  <a:cubicBezTo>
                    <a:pt x="267" y="3818"/>
                    <a:pt x="3817" y="267"/>
                    <a:pt x="8177" y="267"/>
                  </a:cubicBezTo>
                  <a:close/>
                  <a:moveTo>
                    <a:pt x="8177" y="1"/>
                  </a:moveTo>
                  <a:cubicBezTo>
                    <a:pt x="3665" y="1"/>
                    <a:pt x="0" y="3675"/>
                    <a:pt x="0" y="8177"/>
                  </a:cubicBezTo>
                  <a:cubicBezTo>
                    <a:pt x="0" y="12689"/>
                    <a:pt x="3665" y="16354"/>
                    <a:pt x="8177" y="16354"/>
                  </a:cubicBezTo>
                  <a:cubicBezTo>
                    <a:pt x="12688" y="16354"/>
                    <a:pt x="16353" y="12689"/>
                    <a:pt x="16353" y="8177"/>
                  </a:cubicBezTo>
                  <a:cubicBezTo>
                    <a:pt x="16353" y="3675"/>
                    <a:pt x="12688" y="1"/>
                    <a:pt x="8177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3" name="Google Shape;483;p28"/>
            <p:cNvSpPr/>
            <p:nvPr/>
          </p:nvSpPr>
          <p:spPr>
            <a:xfrm flipH="1">
              <a:off x="1647835" y="1595751"/>
              <a:ext cx="1535997" cy="1535275"/>
            </a:xfrm>
            <a:custGeom>
              <a:avLst/>
              <a:gdLst/>
              <a:ahLst/>
              <a:cxnLst/>
              <a:rect l="l" t="t" r="r" b="b"/>
              <a:pathLst>
                <a:path w="19133" h="19124" fill="none" extrusionOk="0">
                  <a:moveTo>
                    <a:pt x="19133" y="9557"/>
                  </a:moveTo>
                  <a:cubicBezTo>
                    <a:pt x="19133" y="14840"/>
                    <a:pt x="14849" y="19123"/>
                    <a:pt x="9567" y="19123"/>
                  </a:cubicBezTo>
                  <a:cubicBezTo>
                    <a:pt x="4284" y="19123"/>
                    <a:pt x="0" y="14840"/>
                    <a:pt x="0" y="9557"/>
                  </a:cubicBezTo>
                  <a:cubicBezTo>
                    <a:pt x="0" y="4274"/>
                    <a:pt x="4284" y="1"/>
                    <a:pt x="9567" y="1"/>
                  </a:cubicBezTo>
                  <a:cubicBezTo>
                    <a:pt x="14849" y="1"/>
                    <a:pt x="19133" y="4274"/>
                    <a:pt x="19133" y="9557"/>
                  </a:cubicBezTo>
                  <a:close/>
                </a:path>
              </a:pathLst>
            </a:custGeom>
            <a:noFill/>
            <a:ln w="905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4" name="Google Shape;484;p28"/>
            <p:cNvSpPr/>
            <p:nvPr/>
          </p:nvSpPr>
          <p:spPr>
            <a:xfrm flipH="1">
              <a:off x="2318725" y="3055337"/>
              <a:ext cx="194197" cy="151328"/>
            </a:xfrm>
            <a:custGeom>
              <a:avLst/>
              <a:gdLst/>
              <a:ahLst/>
              <a:cxnLst/>
              <a:rect l="l" t="t" r="r" b="b"/>
              <a:pathLst>
                <a:path w="2419" h="1885" extrusionOk="0">
                  <a:moveTo>
                    <a:pt x="1210" y="0"/>
                  </a:moveTo>
                  <a:cubicBezTo>
                    <a:pt x="543" y="0"/>
                    <a:pt x="1" y="428"/>
                    <a:pt x="1" y="942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2"/>
                  </a:cubicBezTo>
                  <a:cubicBezTo>
                    <a:pt x="2418" y="428"/>
                    <a:pt x="1876" y="0"/>
                    <a:pt x="121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5" name="Google Shape;485;p28"/>
            <p:cNvSpPr/>
            <p:nvPr/>
          </p:nvSpPr>
          <p:spPr>
            <a:xfrm flipH="1">
              <a:off x="1550755" y="2308725"/>
              <a:ext cx="194197" cy="151408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10" y="0"/>
                  </a:moveTo>
                  <a:cubicBezTo>
                    <a:pt x="543" y="0"/>
                    <a:pt x="1" y="419"/>
                    <a:pt x="1" y="943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3"/>
                  </a:cubicBezTo>
                  <a:cubicBezTo>
                    <a:pt x="2418" y="419"/>
                    <a:pt x="1876" y="0"/>
                    <a:pt x="121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6" name="Google Shape;486;p28"/>
            <p:cNvSpPr/>
            <p:nvPr/>
          </p:nvSpPr>
          <p:spPr>
            <a:xfrm flipH="1">
              <a:off x="3086695" y="2308725"/>
              <a:ext cx="193395" cy="151408"/>
            </a:xfrm>
            <a:custGeom>
              <a:avLst/>
              <a:gdLst/>
              <a:ahLst/>
              <a:cxnLst/>
              <a:rect l="l" t="t" r="r" b="b"/>
              <a:pathLst>
                <a:path w="2409" h="1886" extrusionOk="0">
                  <a:moveTo>
                    <a:pt x="1199" y="0"/>
                  </a:moveTo>
                  <a:cubicBezTo>
                    <a:pt x="533" y="0"/>
                    <a:pt x="0" y="419"/>
                    <a:pt x="0" y="943"/>
                  </a:cubicBezTo>
                  <a:cubicBezTo>
                    <a:pt x="0" y="1466"/>
                    <a:pt x="533" y="1885"/>
                    <a:pt x="1199" y="1885"/>
                  </a:cubicBezTo>
                  <a:cubicBezTo>
                    <a:pt x="1866" y="1885"/>
                    <a:pt x="2408" y="1466"/>
                    <a:pt x="2408" y="943"/>
                  </a:cubicBezTo>
                  <a:cubicBezTo>
                    <a:pt x="2408" y="419"/>
                    <a:pt x="1866" y="0"/>
                    <a:pt x="1199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7" name="Google Shape;487;p28"/>
            <p:cNvSpPr/>
            <p:nvPr/>
          </p:nvSpPr>
          <p:spPr>
            <a:xfrm flipH="1">
              <a:off x="2928541" y="1815801"/>
              <a:ext cx="193395" cy="151408"/>
            </a:xfrm>
            <a:custGeom>
              <a:avLst/>
              <a:gdLst/>
              <a:ahLst/>
              <a:cxnLst/>
              <a:rect l="l" t="t" r="r" b="b"/>
              <a:pathLst>
                <a:path w="2409" h="1886" extrusionOk="0">
                  <a:moveTo>
                    <a:pt x="1200" y="1"/>
                  </a:moveTo>
                  <a:cubicBezTo>
                    <a:pt x="534" y="1"/>
                    <a:pt x="0" y="420"/>
                    <a:pt x="0" y="943"/>
                  </a:cubicBezTo>
                  <a:cubicBezTo>
                    <a:pt x="0" y="1467"/>
                    <a:pt x="534" y="1886"/>
                    <a:pt x="1200" y="1886"/>
                  </a:cubicBezTo>
                  <a:cubicBezTo>
                    <a:pt x="1866" y="1886"/>
                    <a:pt x="2409" y="1467"/>
                    <a:pt x="2409" y="943"/>
                  </a:cubicBezTo>
                  <a:cubicBezTo>
                    <a:pt x="2409" y="420"/>
                    <a:pt x="1866" y="1"/>
                    <a:pt x="120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8" name="Google Shape;488;p28"/>
            <p:cNvSpPr/>
            <p:nvPr/>
          </p:nvSpPr>
          <p:spPr>
            <a:xfrm flipH="1">
              <a:off x="1704333" y="1815801"/>
              <a:ext cx="194197" cy="151408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09" y="1"/>
                  </a:moveTo>
                  <a:cubicBezTo>
                    <a:pt x="543" y="1"/>
                    <a:pt x="1" y="420"/>
                    <a:pt x="1" y="943"/>
                  </a:cubicBezTo>
                  <a:cubicBezTo>
                    <a:pt x="1" y="1467"/>
                    <a:pt x="543" y="1886"/>
                    <a:pt x="1209" y="1886"/>
                  </a:cubicBezTo>
                  <a:cubicBezTo>
                    <a:pt x="1876" y="1886"/>
                    <a:pt x="2418" y="1467"/>
                    <a:pt x="2418" y="943"/>
                  </a:cubicBezTo>
                  <a:cubicBezTo>
                    <a:pt x="2418" y="420"/>
                    <a:pt x="1876" y="1"/>
                    <a:pt x="120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89" name="Google Shape;489;p28"/>
            <p:cNvSpPr/>
            <p:nvPr/>
          </p:nvSpPr>
          <p:spPr>
            <a:xfrm flipH="1">
              <a:off x="2928541" y="2759582"/>
              <a:ext cx="193395" cy="151328"/>
            </a:xfrm>
            <a:custGeom>
              <a:avLst/>
              <a:gdLst/>
              <a:ahLst/>
              <a:cxnLst/>
              <a:rect l="l" t="t" r="r" b="b"/>
              <a:pathLst>
                <a:path w="2409" h="1885" extrusionOk="0">
                  <a:moveTo>
                    <a:pt x="1200" y="0"/>
                  </a:moveTo>
                  <a:cubicBezTo>
                    <a:pt x="534" y="0"/>
                    <a:pt x="0" y="419"/>
                    <a:pt x="0" y="943"/>
                  </a:cubicBezTo>
                  <a:cubicBezTo>
                    <a:pt x="0" y="1457"/>
                    <a:pt x="534" y="1885"/>
                    <a:pt x="1200" y="1885"/>
                  </a:cubicBezTo>
                  <a:cubicBezTo>
                    <a:pt x="1866" y="1885"/>
                    <a:pt x="2409" y="1457"/>
                    <a:pt x="2409" y="943"/>
                  </a:cubicBezTo>
                  <a:cubicBezTo>
                    <a:pt x="2409" y="419"/>
                    <a:pt x="1866" y="0"/>
                    <a:pt x="120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0" name="Google Shape;490;p28"/>
            <p:cNvSpPr/>
            <p:nvPr/>
          </p:nvSpPr>
          <p:spPr>
            <a:xfrm flipH="1">
              <a:off x="1704333" y="2759582"/>
              <a:ext cx="194197" cy="151328"/>
            </a:xfrm>
            <a:custGeom>
              <a:avLst/>
              <a:gdLst/>
              <a:ahLst/>
              <a:cxnLst/>
              <a:rect l="l" t="t" r="r" b="b"/>
              <a:pathLst>
                <a:path w="2419" h="1885" extrusionOk="0">
                  <a:moveTo>
                    <a:pt x="1209" y="0"/>
                  </a:moveTo>
                  <a:cubicBezTo>
                    <a:pt x="543" y="0"/>
                    <a:pt x="1" y="419"/>
                    <a:pt x="1" y="943"/>
                  </a:cubicBezTo>
                  <a:cubicBezTo>
                    <a:pt x="1" y="1457"/>
                    <a:pt x="543" y="1885"/>
                    <a:pt x="1209" y="1885"/>
                  </a:cubicBezTo>
                  <a:cubicBezTo>
                    <a:pt x="1876" y="1885"/>
                    <a:pt x="2418" y="1457"/>
                    <a:pt x="2418" y="943"/>
                  </a:cubicBezTo>
                  <a:cubicBezTo>
                    <a:pt x="2418" y="419"/>
                    <a:pt x="1876" y="0"/>
                    <a:pt x="1209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1" name="Google Shape;491;p28"/>
            <p:cNvSpPr/>
            <p:nvPr/>
          </p:nvSpPr>
          <p:spPr>
            <a:xfrm flipH="1">
              <a:off x="2359988" y="2307200"/>
              <a:ext cx="111669" cy="111669"/>
            </a:xfrm>
            <a:custGeom>
              <a:avLst/>
              <a:gdLst/>
              <a:ahLst/>
              <a:cxnLst/>
              <a:rect l="l" t="t" r="r" b="b"/>
              <a:pathLst>
                <a:path w="1391" h="1391" extrusionOk="0">
                  <a:moveTo>
                    <a:pt x="696" y="0"/>
                  </a:moveTo>
                  <a:cubicBezTo>
                    <a:pt x="315" y="0"/>
                    <a:pt x="1" y="314"/>
                    <a:pt x="1" y="695"/>
                  </a:cubicBezTo>
                  <a:cubicBezTo>
                    <a:pt x="1" y="1085"/>
                    <a:pt x="315" y="1390"/>
                    <a:pt x="696" y="1390"/>
                  </a:cubicBezTo>
                  <a:cubicBezTo>
                    <a:pt x="1076" y="1390"/>
                    <a:pt x="1390" y="1085"/>
                    <a:pt x="1390" y="695"/>
                  </a:cubicBezTo>
                  <a:cubicBezTo>
                    <a:pt x="1390" y="314"/>
                    <a:pt x="1076" y="0"/>
                    <a:pt x="69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2" name="Google Shape;492;p28"/>
            <p:cNvSpPr/>
            <p:nvPr/>
          </p:nvSpPr>
          <p:spPr>
            <a:xfrm flipH="1">
              <a:off x="4303998" y="3727769"/>
              <a:ext cx="184243" cy="198773"/>
            </a:xfrm>
            <a:custGeom>
              <a:avLst/>
              <a:gdLst/>
              <a:ahLst/>
              <a:cxnLst/>
              <a:rect l="l" t="t" r="r" b="b"/>
              <a:pathLst>
                <a:path w="2295" h="2476" extrusionOk="0">
                  <a:moveTo>
                    <a:pt x="1152" y="0"/>
                  </a:moveTo>
                  <a:cubicBezTo>
                    <a:pt x="514" y="0"/>
                    <a:pt x="0" y="552"/>
                    <a:pt x="0" y="1238"/>
                  </a:cubicBezTo>
                  <a:cubicBezTo>
                    <a:pt x="0" y="1923"/>
                    <a:pt x="514" y="2475"/>
                    <a:pt x="1152" y="2475"/>
                  </a:cubicBezTo>
                  <a:cubicBezTo>
                    <a:pt x="1780" y="2475"/>
                    <a:pt x="2294" y="1923"/>
                    <a:pt x="2294" y="1238"/>
                  </a:cubicBezTo>
                  <a:cubicBezTo>
                    <a:pt x="2294" y="552"/>
                    <a:pt x="1780" y="0"/>
                    <a:pt x="1152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3" name="Google Shape;493;p28"/>
            <p:cNvSpPr/>
            <p:nvPr/>
          </p:nvSpPr>
          <p:spPr>
            <a:xfrm flipH="1">
              <a:off x="4334584" y="3979129"/>
              <a:ext cx="120821" cy="100189"/>
            </a:xfrm>
            <a:custGeom>
              <a:avLst/>
              <a:gdLst/>
              <a:ahLst/>
              <a:cxnLst/>
              <a:rect l="l" t="t" r="r" b="b"/>
              <a:pathLst>
                <a:path w="1505" h="1248" extrusionOk="0">
                  <a:moveTo>
                    <a:pt x="753" y="1"/>
                  </a:moveTo>
                  <a:cubicBezTo>
                    <a:pt x="334" y="1"/>
                    <a:pt x="1" y="286"/>
                    <a:pt x="1" y="629"/>
                  </a:cubicBezTo>
                  <a:cubicBezTo>
                    <a:pt x="1" y="972"/>
                    <a:pt x="334" y="1248"/>
                    <a:pt x="753" y="1248"/>
                  </a:cubicBezTo>
                  <a:cubicBezTo>
                    <a:pt x="1171" y="1248"/>
                    <a:pt x="1505" y="972"/>
                    <a:pt x="1505" y="629"/>
                  </a:cubicBezTo>
                  <a:cubicBezTo>
                    <a:pt x="1505" y="286"/>
                    <a:pt x="1171" y="1"/>
                    <a:pt x="753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4" name="Google Shape;494;p28"/>
            <p:cNvSpPr/>
            <p:nvPr/>
          </p:nvSpPr>
          <p:spPr>
            <a:xfrm flipH="1">
              <a:off x="1345278" y="2655378"/>
              <a:ext cx="3090298" cy="1511833"/>
            </a:xfrm>
            <a:custGeom>
              <a:avLst/>
              <a:gdLst/>
              <a:ahLst/>
              <a:cxnLst/>
              <a:rect l="l" t="t" r="r" b="b"/>
              <a:pathLst>
                <a:path w="38494" h="18832" extrusionOk="0">
                  <a:moveTo>
                    <a:pt x="35000" y="1"/>
                  </a:moveTo>
                  <a:cubicBezTo>
                    <a:pt x="34927" y="1"/>
                    <a:pt x="34886" y="4"/>
                    <a:pt x="34886" y="4"/>
                  </a:cubicBezTo>
                  <a:cubicBezTo>
                    <a:pt x="34886" y="4"/>
                    <a:pt x="25072" y="21"/>
                    <a:pt x="17279" y="21"/>
                  </a:cubicBezTo>
                  <a:cubicBezTo>
                    <a:pt x="13383" y="21"/>
                    <a:pt x="9992" y="17"/>
                    <a:pt x="8587" y="4"/>
                  </a:cubicBezTo>
                  <a:cubicBezTo>
                    <a:pt x="8568" y="4"/>
                    <a:pt x="8550" y="4"/>
                    <a:pt x="8532" y="4"/>
                  </a:cubicBezTo>
                  <a:cubicBezTo>
                    <a:pt x="4365" y="4"/>
                    <a:pt x="4894" y="4306"/>
                    <a:pt x="4894" y="4306"/>
                  </a:cubicBezTo>
                  <a:lnTo>
                    <a:pt x="4894" y="11788"/>
                  </a:lnTo>
                  <a:cubicBezTo>
                    <a:pt x="4479" y="11739"/>
                    <a:pt x="4101" y="11717"/>
                    <a:pt x="3758" y="11717"/>
                  </a:cubicBezTo>
                  <a:cubicBezTo>
                    <a:pt x="0" y="11717"/>
                    <a:pt x="344" y="14386"/>
                    <a:pt x="344" y="14386"/>
                  </a:cubicBezTo>
                  <a:lnTo>
                    <a:pt x="344" y="18831"/>
                  </a:lnTo>
                  <a:lnTo>
                    <a:pt x="3656" y="18831"/>
                  </a:lnTo>
                  <a:cubicBezTo>
                    <a:pt x="3761" y="16642"/>
                    <a:pt x="5570" y="14900"/>
                    <a:pt x="7787" y="14900"/>
                  </a:cubicBezTo>
                  <a:cubicBezTo>
                    <a:pt x="10005" y="14900"/>
                    <a:pt x="11814" y="16642"/>
                    <a:pt x="11928" y="18831"/>
                  </a:cubicBezTo>
                  <a:lnTo>
                    <a:pt x="25025" y="18831"/>
                  </a:lnTo>
                  <a:cubicBezTo>
                    <a:pt x="25140" y="16642"/>
                    <a:pt x="26948" y="14900"/>
                    <a:pt x="29166" y="14900"/>
                  </a:cubicBezTo>
                  <a:cubicBezTo>
                    <a:pt x="31384" y="14900"/>
                    <a:pt x="33192" y="16642"/>
                    <a:pt x="33306" y="18831"/>
                  </a:cubicBezTo>
                  <a:lnTo>
                    <a:pt x="38494" y="18831"/>
                  </a:lnTo>
                  <a:cubicBezTo>
                    <a:pt x="38494" y="18784"/>
                    <a:pt x="38494" y="18736"/>
                    <a:pt x="38494" y="18689"/>
                  </a:cubicBezTo>
                  <a:lnTo>
                    <a:pt x="38494" y="4201"/>
                  </a:lnTo>
                  <a:cubicBezTo>
                    <a:pt x="38494" y="4116"/>
                    <a:pt x="38494" y="4040"/>
                    <a:pt x="38494" y="3964"/>
                  </a:cubicBezTo>
                  <a:cubicBezTo>
                    <a:pt x="38341" y="205"/>
                    <a:pt x="35595" y="1"/>
                    <a:pt x="3500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5" name="Google Shape;495;p28"/>
            <p:cNvSpPr/>
            <p:nvPr/>
          </p:nvSpPr>
          <p:spPr>
            <a:xfrm flipH="1">
              <a:off x="1309307" y="3341056"/>
              <a:ext cx="2762435" cy="89512"/>
            </a:xfrm>
            <a:custGeom>
              <a:avLst/>
              <a:gdLst/>
              <a:ahLst/>
              <a:cxnLst/>
              <a:rect l="l" t="t" r="r" b="b"/>
              <a:pathLst>
                <a:path w="34410" h="1115" extrusionOk="0">
                  <a:moveTo>
                    <a:pt x="562" y="1"/>
                  </a:moveTo>
                  <a:cubicBezTo>
                    <a:pt x="257" y="1"/>
                    <a:pt x="0" y="248"/>
                    <a:pt x="0" y="553"/>
                  </a:cubicBezTo>
                  <a:cubicBezTo>
                    <a:pt x="0" y="858"/>
                    <a:pt x="257" y="1115"/>
                    <a:pt x="562" y="1115"/>
                  </a:cubicBezTo>
                  <a:lnTo>
                    <a:pt x="33857" y="1115"/>
                  </a:lnTo>
                  <a:cubicBezTo>
                    <a:pt x="34162" y="1115"/>
                    <a:pt x="34409" y="858"/>
                    <a:pt x="34409" y="553"/>
                  </a:cubicBezTo>
                  <a:cubicBezTo>
                    <a:pt x="34409" y="248"/>
                    <a:pt x="34162" y="1"/>
                    <a:pt x="33857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6" name="Google Shape;496;p28"/>
            <p:cNvSpPr/>
            <p:nvPr/>
          </p:nvSpPr>
          <p:spPr>
            <a:xfrm flipH="1">
              <a:off x="1472112" y="3062964"/>
              <a:ext cx="2411691" cy="211698"/>
            </a:xfrm>
            <a:custGeom>
              <a:avLst/>
              <a:gdLst/>
              <a:ahLst/>
              <a:cxnLst/>
              <a:rect l="l" t="t" r="r" b="b"/>
              <a:pathLst>
                <a:path w="30041" h="2637" extrusionOk="0">
                  <a:moveTo>
                    <a:pt x="676" y="0"/>
                  </a:moveTo>
                  <a:cubicBezTo>
                    <a:pt x="305" y="0"/>
                    <a:pt x="1" y="305"/>
                    <a:pt x="1" y="666"/>
                  </a:cubicBezTo>
                  <a:lnTo>
                    <a:pt x="1" y="1971"/>
                  </a:lnTo>
                  <a:cubicBezTo>
                    <a:pt x="1" y="2342"/>
                    <a:pt x="305" y="2637"/>
                    <a:pt x="676" y="2637"/>
                  </a:cubicBezTo>
                  <a:lnTo>
                    <a:pt x="29365" y="2637"/>
                  </a:lnTo>
                  <a:cubicBezTo>
                    <a:pt x="29736" y="2637"/>
                    <a:pt x="30041" y="2342"/>
                    <a:pt x="30041" y="1971"/>
                  </a:cubicBezTo>
                  <a:lnTo>
                    <a:pt x="30041" y="666"/>
                  </a:lnTo>
                  <a:cubicBezTo>
                    <a:pt x="30041" y="305"/>
                    <a:pt x="29736" y="0"/>
                    <a:pt x="29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7" name="Google Shape;497;p28"/>
            <p:cNvSpPr/>
            <p:nvPr/>
          </p:nvSpPr>
          <p:spPr>
            <a:xfrm flipH="1">
              <a:off x="3938717" y="3036230"/>
              <a:ext cx="104043" cy="225426"/>
            </a:xfrm>
            <a:custGeom>
              <a:avLst/>
              <a:gdLst/>
              <a:ahLst/>
              <a:cxnLst/>
              <a:rect l="l" t="t" r="r" b="b"/>
              <a:pathLst>
                <a:path w="1296" h="2808" extrusionOk="0">
                  <a:moveTo>
                    <a:pt x="1" y="0"/>
                  </a:moveTo>
                  <a:lnTo>
                    <a:pt x="1" y="280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8" name="Google Shape;498;p28"/>
            <p:cNvSpPr/>
            <p:nvPr/>
          </p:nvSpPr>
          <p:spPr>
            <a:xfrm flipH="1">
              <a:off x="3344243" y="2765684"/>
              <a:ext cx="625943" cy="222456"/>
            </a:xfrm>
            <a:custGeom>
              <a:avLst/>
              <a:gdLst/>
              <a:ahLst/>
              <a:cxnLst/>
              <a:rect l="l" t="t" r="r" b="b"/>
              <a:pathLst>
                <a:path w="7797" h="2771" extrusionOk="0">
                  <a:moveTo>
                    <a:pt x="1181" y="0"/>
                  </a:moveTo>
                  <a:cubicBezTo>
                    <a:pt x="877" y="0"/>
                    <a:pt x="610" y="200"/>
                    <a:pt x="524" y="495"/>
                  </a:cubicBezTo>
                  <a:lnTo>
                    <a:pt x="125" y="1904"/>
                  </a:lnTo>
                  <a:cubicBezTo>
                    <a:pt x="1" y="2333"/>
                    <a:pt x="325" y="2770"/>
                    <a:pt x="781" y="2770"/>
                  </a:cubicBezTo>
                  <a:lnTo>
                    <a:pt x="7121" y="2770"/>
                  </a:lnTo>
                  <a:cubicBezTo>
                    <a:pt x="7492" y="2770"/>
                    <a:pt x="7797" y="2466"/>
                    <a:pt x="7797" y="2085"/>
                  </a:cubicBezTo>
                  <a:lnTo>
                    <a:pt x="7797" y="686"/>
                  </a:lnTo>
                  <a:cubicBezTo>
                    <a:pt x="7797" y="305"/>
                    <a:pt x="7492" y="0"/>
                    <a:pt x="712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99" name="Google Shape;499;p28"/>
            <p:cNvSpPr/>
            <p:nvPr/>
          </p:nvSpPr>
          <p:spPr>
            <a:xfrm flipH="1">
              <a:off x="2682484" y="2765684"/>
              <a:ext cx="572396" cy="222456"/>
            </a:xfrm>
            <a:custGeom>
              <a:avLst/>
              <a:gdLst/>
              <a:ahLst/>
              <a:cxnLst/>
              <a:rect l="l" t="t" r="r" b="b"/>
              <a:pathLst>
                <a:path w="7130" h="2771" extrusionOk="0">
                  <a:moveTo>
                    <a:pt x="819" y="0"/>
                  </a:moveTo>
                  <a:cubicBezTo>
                    <a:pt x="362" y="0"/>
                    <a:pt x="0" y="372"/>
                    <a:pt x="0" y="819"/>
                  </a:cubicBezTo>
                  <a:lnTo>
                    <a:pt x="0" y="1952"/>
                  </a:lnTo>
                  <a:cubicBezTo>
                    <a:pt x="0" y="2399"/>
                    <a:pt x="362" y="2770"/>
                    <a:pt x="819" y="2770"/>
                  </a:cubicBezTo>
                  <a:lnTo>
                    <a:pt x="6311" y="2770"/>
                  </a:lnTo>
                  <a:cubicBezTo>
                    <a:pt x="6758" y="2770"/>
                    <a:pt x="7130" y="2399"/>
                    <a:pt x="7130" y="1952"/>
                  </a:cubicBezTo>
                  <a:lnTo>
                    <a:pt x="7130" y="819"/>
                  </a:lnTo>
                  <a:cubicBezTo>
                    <a:pt x="7130" y="372"/>
                    <a:pt x="6758" y="0"/>
                    <a:pt x="631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0" name="Google Shape;500;p28"/>
            <p:cNvSpPr/>
            <p:nvPr/>
          </p:nvSpPr>
          <p:spPr>
            <a:xfrm flipH="1">
              <a:off x="2021449" y="2765684"/>
              <a:ext cx="572477" cy="222456"/>
            </a:xfrm>
            <a:custGeom>
              <a:avLst/>
              <a:gdLst/>
              <a:ahLst/>
              <a:cxnLst/>
              <a:rect l="l" t="t" r="r" b="b"/>
              <a:pathLst>
                <a:path w="7131" h="2771" extrusionOk="0">
                  <a:moveTo>
                    <a:pt x="819" y="0"/>
                  </a:moveTo>
                  <a:cubicBezTo>
                    <a:pt x="372" y="0"/>
                    <a:pt x="1" y="372"/>
                    <a:pt x="1" y="819"/>
                  </a:cubicBezTo>
                  <a:lnTo>
                    <a:pt x="1" y="1952"/>
                  </a:lnTo>
                  <a:cubicBezTo>
                    <a:pt x="1" y="2399"/>
                    <a:pt x="372" y="2770"/>
                    <a:pt x="819" y="2770"/>
                  </a:cubicBezTo>
                  <a:lnTo>
                    <a:pt x="6311" y="2770"/>
                  </a:lnTo>
                  <a:cubicBezTo>
                    <a:pt x="6768" y="2770"/>
                    <a:pt x="7130" y="2399"/>
                    <a:pt x="7130" y="1952"/>
                  </a:cubicBezTo>
                  <a:lnTo>
                    <a:pt x="7130" y="819"/>
                  </a:lnTo>
                  <a:cubicBezTo>
                    <a:pt x="7130" y="372"/>
                    <a:pt x="6768" y="0"/>
                    <a:pt x="6311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1" name="Google Shape;501;p28"/>
            <p:cNvSpPr/>
            <p:nvPr/>
          </p:nvSpPr>
          <p:spPr>
            <a:xfrm flipH="1">
              <a:off x="1444547" y="2773310"/>
              <a:ext cx="487621" cy="214829"/>
            </a:xfrm>
            <a:custGeom>
              <a:avLst/>
              <a:gdLst/>
              <a:ahLst/>
              <a:cxnLst/>
              <a:rect l="l" t="t" r="r" b="b"/>
              <a:pathLst>
                <a:path w="6074" h="2676" extrusionOk="0">
                  <a:moveTo>
                    <a:pt x="677" y="1"/>
                  </a:moveTo>
                  <a:cubicBezTo>
                    <a:pt x="305" y="1"/>
                    <a:pt x="1" y="305"/>
                    <a:pt x="1" y="676"/>
                  </a:cubicBezTo>
                  <a:lnTo>
                    <a:pt x="1" y="1990"/>
                  </a:lnTo>
                  <a:cubicBezTo>
                    <a:pt x="1" y="2371"/>
                    <a:pt x="305" y="2675"/>
                    <a:pt x="677" y="2675"/>
                  </a:cubicBezTo>
                  <a:lnTo>
                    <a:pt x="5274" y="2675"/>
                  </a:lnTo>
                  <a:cubicBezTo>
                    <a:pt x="5740" y="2675"/>
                    <a:pt x="6074" y="2199"/>
                    <a:pt x="5902" y="1762"/>
                  </a:cubicBezTo>
                  <a:lnTo>
                    <a:pt x="5417" y="439"/>
                  </a:lnTo>
                  <a:cubicBezTo>
                    <a:pt x="5322" y="172"/>
                    <a:pt x="5065" y="1"/>
                    <a:pt x="478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2" name="Google Shape;502;p28"/>
            <p:cNvSpPr/>
            <p:nvPr/>
          </p:nvSpPr>
          <p:spPr>
            <a:xfrm flipH="1">
              <a:off x="3377881" y="3493911"/>
              <a:ext cx="615988" cy="301933"/>
            </a:xfrm>
            <a:custGeom>
              <a:avLst/>
              <a:gdLst/>
              <a:ahLst/>
              <a:cxnLst/>
              <a:rect l="l" t="t" r="r" b="b"/>
              <a:pathLst>
                <a:path w="7673" h="3761" extrusionOk="0">
                  <a:moveTo>
                    <a:pt x="1391" y="1"/>
                  </a:moveTo>
                  <a:cubicBezTo>
                    <a:pt x="981" y="1"/>
                    <a:pt x="620" y="286"/>
                    <a:pt x="543" y="686"/>
                  </a:cubicBezTo>
                  <a:lnTo>
                    <a:pt x="115" y="2713"/>
                  </a:lnTo>
                  <a:cubicBezTo>
                    <a:pt x="1" y="3256"/>
                    <a:pt x="410" y="3760"/>
                    <a:pt x="962" y="3760"/>
                  </a:cubicBezTo>
                  <a:lnTo>
                    <a:pt x="6807" y="3760"/>
                  </a:lnTo>
                  <a:cubicBezTo>
                    <a:pt x="7283" y="3760"/>
                    <a:pt x="7673" y="3370"/>
                    <a:pt x="7673" y="2894"/>
                  </a:cubicBezTo>
                  <a:lnTo>
                    <a:pt x="7673" y="867"/>
                  </a:lnTo>
                  <a:cubicBezTo>
                    <a:pt x="7673" y="391"/>
                    <a:pt x="7283" y="1"/>
                    <a:pt x="6807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3" name="Google Shape;503;p28"/>
            <p:cNvSpPr/>
            <p:nvPr/>
          </p:nvSpPr>
          <p:spPr>
            <a:xfrm flipH="1">
              <a:off x="2810130" y="3493911"/>
              <a:ext cx="492116" cy="673308"/>
            </a:xfrm>
            <a:custGeom>
              <a:avLst/>
              <a:gdLst/>
              <a:ahLst/>
              <a:cxnLst/>
              <a:rect l="l" t="t" r="r" b="b"/>
              <a:pathLst>
                <a:path w="6130" h="8387" extrusionOk="0">
                  <a:moveTo>
                    <a:pt x="866" y="1"/>
                  </a:moveTo>
                  <a:cubicBezTo>
                    <a:pt x="381" y="1"/>
                    <a:pt x="0" y="391"/>
                    <a:pt x="0" y="867"/>
                  </a:cubicBezTo>
                  <a:lnTo>
                    <a:pt x="0" y="8386"/>
                  </a:lnTo>
                  <a:lnTo>
                    <a:pt x="6130" y="8386"/>
                  </a:lnTo>
                  <a:lnTo>
                    <a:pt x="6130" y="867"/>
                  </a:lnTo>
                  <a:cubicBezTo>
                    <a:pt x="6130" y="391"/>
                    <a:pt x="5740" y="1"/>
                    <a:pt x="5264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4" name="Google Shape;504;p28"/>
            <p:cNvSpPr/>
            <p:nvPr/>
          </p:nvSpPr>
          <p:spPr>
            <a:xfrm flipH="1">
              <a:off x="2104781" y="3493911"/>
              <a:ext cx="561719" cy="301933"/>
            </a:xfrm>
            <a:custGeom>
              <a:avLst/>
              <a:gdLst/>
              <a:ahLst/>
              <a:cxnLst/>
              <a:rect l="l" t="t" r="r" b="b"/>
              <a:pathLst>
                <a:path w="6997" h="3761" extrusionOk="0">
                  <a:moveTo>
                    <a:pt x="1048" y="1"/>
                  </a:moveTo>
                  <a:cubicBezTo>
                    <a:pt x="476" y="1"/>
                    <a:pt x="0" y="467"/>
                    <a:pt x="0" y="1048"/>
                  </a:cubicBezTo>
                  <a:lnTo>
                    <a:pt x="0" y="2713"/>
                  </a:lnTo>
                  <a:cubicBezTo>
                    <a:pt x="0" y="3294"/>
                    <a:pt x="476" y="3760"/>
                    <a:pt x="1048" y="3760"/>
                  </a:cubicBezTo>
                  <a:lnTo>
                    <a:pt x="5950" y="3760"/>
                  </a:lnTo>
                  <a:cubicBezTo>
                    <a:pt x="6521" y="3760"/>
                    <a:pt x="6997" y="3294"/>
                    <a:pt x="6997" y="2713"/>
                  </a:cubicBezTo>
                  <a:lnTo>
                    <a:pt x="6997" y="1048"/>
                  </a:lnTo>
                  <a:cubicBezTo>
                    <a:pt x="6997" y="467"/>
                    <a:pt x="6521" y="1"/>
                    <a:pt x="595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5" name="Google Shape;505;p28"/>
            <p:cNvSpPr/>
            <p:nvPr/>
          </p:nvSpPr>
          <p:spPr>
            <a:xfrm flipH="1">
              <a:off x="1469034" y="3493911"/>
              <a:ext cx="560916" cy="301933"/>
            </a:xfrm>
            <a:custGeom>
              <a:avLst/>
              <a:gdLst/>
              <a:ahLst/>
              <a:cxnLst/>
              <a:rect l="l" t="t" r="r" b="b"/>
              <a:pathLst>
                <a:path w="6987" h="3761" extrusionOk="0">
                  <a:moveTo>
                    <a:pt x="1047" y="1"/>
                  </a:moveTo>
                  <a:cubicBezTo>
                    <a:pt x="467" y="1"/>
                    <a:pt x="0" y="467"/>
                    <a:pt x="0" y="1048"/>
                  </a:cubicBezTo>
                  <a:lnTo>
                    <a:pt x="0" y="2713"/>
                  </a:lnTo>
                  <a:cubicBezTo>
                    <a:pt x="0" y="3294"/>
                    <a:pt x="467" y="3760"/>
                    <a:pt x="1047" y="3760"/>
                  </a:cubicBezTo>
                  <a:lnTo>
                    <a:pt x="5949" y="3760"/>
                  </a:lnTo>
                  <a:cubicBezTo>
                    <a:pt x="6521" y="3760"/>
                    <a:pt x="6987" y="3294"/>
                    <a:pt x="6987" y="2713"/>
                  </a:cubicBezTo>
                  <a:lnTo>
                    <a:pt x="6987" y="1048"/>
                  </a:lnTo>
                  <a:cubicBezTo>
                    <a:pt x="6987" y="467"/>
                    <a:pt x="6521" y="1"/>
                    <a:pt x="594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6" name="Google Shape;506;p28"/>
            <p:cNvSpPr/>
            <p:nvPr/>
          </p:nvSpPr>
          <p:spPr>
            <a:xfrm flipH="1">
              <a:off x="3547513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4" y="6540"/>
                    <a:pt x="6540" y="5074"/>
                    <a:pt x="6540" y="3275"/>
                  </a:cubicBezTo>
                  <a:cubicBezTo>
                    <a:pt x="6540" y="1467"/>
                    <a:pt x="5074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7" name="Google Shape;507;p28"/>
            <p:cNvSpPr/>
            <p:nvPr/>
          </p:nvSpPr>
          <p:spPr>
            <a:xfrm flipH="1">
              <a:off x="3668253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fill="none" extrusionOk="0">
                  <a:moveTo>
                    <a:pt x="3532" y="1771"/>
                  </a:moveTo>
                  <a:cubicBezTo>
                    <a:pt x="3532" y="2742"/>
                    <a:pt x="2742" y="3532"/>
                    <a:pt x="1761" y="3532"/>
                  </a:cubicBezTo>
                  <a:cubicBezTo>
                    <a:pt x="790" y="3532"/>
                    <a:pt x="0" y="2742"/>
                    <a:pt x="0" y="1771"/>
                  </a:cubicBezTo>
                  <a:cubicBezTo>
                    <a:pt x="0" y="791"/>
                    <a:pt x="790" y="1"/>
                    <a:pt x="1761" y="1"/>
                  </a:cubicBezTo>
                  <a:cubicBezTo>
                    <a:pt x="2742" y="1"/>
                    <a:pt x="3532" y="791"/>
                    <a:pt x="3532" y="1771"/>
                  </a:cubicBezTo>
                  <a:close/>
                </a:path>
              </a:pathLst>
            </a:custGeom>
            <a:noFill/>
            <a:ln w="310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8" name="Google Shape;508;p28"/>
            <p:cNvSpPr/>
            <p:nvPr/>
          </p:nvSpPr>
          <p:spPr>
            <a:xfrm flipH="1">
              <a:off x="3750779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fill="none" extrusionOk="0">
                  <a:moveTo>
                    <a:pt x="1476" y="743"/>
                  </a:moveTo>
                  <a:cubicBezTo>
                    <a:pt x="1476" y="1153"/>
                    <a:pt x="1143" y="1476"/>
                    <a:pt x="733" y="1476"/>
                  </a:cubicBezTo>
                  <a:cubicBezTo>
                    <a:pt x="324" y="1476"/>
                    <a:pt x="0" y="1153"/>
                    <a:pt x="0" y="743"/>
                  </a:cubicBezTo>
                  <a:cubicBezTo>
                    <a:pt x="0" y="334"/>
                    <a:pt x="324" y="1"/>
                    <a:pt x="733" y="1"/>
                  </a:cubicBezTo>
                  <a:cubicBezTo>
                    <a:pt x="1143" y="1"/>
                    <a:pt x="1476" y="334"/>
                    <a:pt x="1476" y="743"/>
                  </a:cubicBezTo>
                  <a:close/>
                </a:path>
              </a:pathLst>
            </a:custGeom>
            <a:noFill/>
            <a:ln w="3100" cap="flat" cmpd="sng">
              <a:solidFill>
                <a:srgbClr val="39447A"/>
              </a:solidFill>
              <a:prstDash val="solid"/>
              <a:miter lim="9518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09" name="Google Shape;509;p28"/>
            <p:cNvSpPr/>
            <p:nvPr/>
          </p:nvSpPr>
          <p:spPr>
            <a:xfrm flipH="1">
              <a:off x="3547513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4" y="6540"/>
                    <a:pt x="6540" y="5074"/>
                    <a:pt x="6540" y="3275"/>
                  </a:cubicBezTo>
                  <a:cubicBezTo>
                    <a:pt x="6540" y="1467"/>
                    <a:pt x="5074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0" name="Google Shape;510;p28"/>
            <p:cNvSpPr/>
            <p:nvPr/>
          </p:nvSpPr>
          <p:spPr>
            <a:xfrm flipH="1">
              <a:off x="3668253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extrusionOk="0">
                  <a:moveTo>
                    <a:pt x="1761" y="1"/>
                  </a:moveTo>
                  <a:cubicBezTo>
                    <a:pt x="790" y="1"/>
                    <a:pt x="0" y="791"/>
                    <a:pt x="0" y="1771"/>
                  </a:cubicBezTo>
                  <a:cubicBezTo>
                    <a:pt x="0" y="2742"/>
                    <a:pt x="790" y="3532"/>
                    <a:pt x="1761" y="3532"/>
                  </a:cubicBezTo>
                  <a:cubicBezTo>
                    <a:pt x="2742" y="3532"/>
                    <a:pt x="3532" y="2742"/>
                    <a:pt x="3532" y="1771"/>
                  </a:cubicBezTo>
                  <a:cubicBezTo>
                    <a:pt x="3532" y="791"/>
                    <a:pt x="2742" y="1"/>
                    <a:pt x="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1" name="Google Shape;511;p28"/>
            <p:cNvSpPr/>
            <p:nvPr/>
          </p:nvSpPr>
          <p:spPr>
            <a:xfrm flipH="1">
              <a:off x="3750779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3" y="1"/>
                  </a:moveTo>
                  <a:cubicBezTo>
                    <a:pt x="324" y="1"/>
                    <a:pt x="0" y="334"/>
                    <a:pt x="0" y="743"/>
                  </a:cubicBezTo>
                  <a:cubicBezTo>
                    <a:pt x="0" y="1153"/>
                    <a:pt x="324" y="1476"/>
                    <a:pt x="733" y="1476"/>
                  </a:cubicBezTo>
                  <a:cubicBezTo>
                    <a:pt x="1143" y="1476"/>
                    <a:pt x="1476" y="1153"/>
                    <a:pt x="1476" y="743"/>
                  </a:cubicBezTo>
                  <a:cubicBezTo>
                    <a:pt x="1476" y="334"/>
                    <a:pt x="1143" y="1"/>
                    <a:pt x="733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2" name="Google Shape;512;p28"/>
            <p:cNvSpPr/>
            <p:nvPr/>
          </p:nvSpPr>
          <p:spPr>
            <a:xfrm flipH="1">
              <a:off x="1825081" y="3921808"/>
              <a:ext cx="525031" cy="525111"/>
            </a:xfrm>
            <a:custGeom>
              <a:avLst/>
              <a:gdLst/>
              <a:ahLst/>
              <a:cxnLst/>
              <a:rect l="l" t="t" r="r" b="b"/>
              <a:pathLst>
                <a:path w="6540" h="6541" extrusionOk="0">
                  <a:moveTo>
                    <a:pt x="3265" y="1"/>
                  </a:moveTo>
                  <a:cubicBezTo>
                    <a:pt x="1466" y="1"/>
                    <a:pt x="0" y="1467"/>
                    <a:pt x="0" y="3275"/>
                  </a:cubicBezTo>
                  <a:cubicBezTo>
                    <a:pt x="0" y="5074"/>
                    <a:pt x="1466" y="6540"/>
                    <a:pt x="3265" y="6540"/>
                  </a:cubicBezTo>
                  <a:cubicBezTo>
                    <a:pt x="5073" y="6540"/>
                    <a:pt x="6539" y="5074"/>
                    <a:pt x="6539" y="3275"/>
                  </a:cubicBezTo>
                  <a:cubicBezTo>
                    <a:pt x="6539" y="1467"/>
                    <a:pt x="5073" y="1"/>
                    <a:pt x="3265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3" name="Google Shape;513;p28"/>
            <p:cNvSpPr/>
            <p:nvPr/>
          </p:nvSpPr>
          <p:spPr>
            <a:xfrm flipH="1">
              <a:off x="1945820" y="4042550"/>
              <a:ext cx="283549" cy="283629"/>
            </a:xfrm>
            <a:custGeom>
              <a:avLst/>
              <a:gdLst/>
              <a:ahLst/>
              <a:cxnLst/>
              <a:rect l="l" t="t" r="r" b="b"/>
              <a:pathLst>
                <a:path w="3532" h="3533" extrusionOk="0">
                  <a:moveTo>
                    <a:pt x="1761" y="1"/>
                  </a:moveTo>
                  <a:cubicBezTo>
                    <a:pt x="790" y="1"/>
                    <a:pt x="0" y="791"/>
                    <a:pt x="0" y="1771"/>
                  </a:cubicBezTo>
                  <a:cubicBezTo>
                    <a:pt x="0" y="2742"/>
                    <a:pt x="790" y="3532"/>
                    <a:pt x="1761" y="3532"/>
                  </a:cubicBezTo>
                  <a:cubicBezTo>
                    <a:pt x="2741" y="3532"/>
                    <a:pt x="3531" y="2742"/>
                    <a:pt x="3531" y="1771"/>
                  </a:cubicBezTo>
                  <a:cubicBezTo>
                    <a:pt x="3531" y="791"/>
                    <a:pt x="2741" y="1"/>
                    <a:pt x="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4" name="Google Shape;514;p28"/>
            <p:cNvSpPr/>
            <p:nvPr/>
          </p:nvSpPr>
          <p:spPr>
            <a:xfrm flipH="1">
              <a:off x="2028347" y="4125079"/>
              <a:ext cx="118493" cy="118574"/>
            </a:xfrm>
            <a:custGeom>
              <a:avLst/>
              <a:gdLst/>
              <a:ahLst/>
              <a:cxnLst/>
              <a:rect l="l" t="t" r="r" b="b"/>
              <a:pathLst>
                <a:path w="1476" h="1477" extrusionOk="0">
                  <a:moveTo>
                    <a:pt x="733" y="1"/>
                  </a:moveTo>
                  <a:cubicBezTo>
                    <a:pt x="324" y="1"/>
                    <a:pt x="0" y="334"/>
                    <a:pt x="0" y="743"/>
                  </a:cubicBezTo>
                  <a:cubicBezTo>
                    <a:pt x="0" y="1153"/>
                    <a:pt x="324" y="1476"/>
                    <a:pt x="733" y="1476"/>
                  </a:cubicBezTo>
                  <a:cubicBezTo>
                    <a:pt x="1142" y="1476"/>
                    <a:pt x="1475" y="1153"/>
                    <a:pt x="1475" y="743"/>
                  </a:cubicBezTo>
                  <a:cubicBezTo>
                    <a:pt x="1475" y="334"/>
                    <a:pt x="1142" y="1"/>
                    <a:pt x="733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5" name="Google Shape;515;p28"/>
            <p:cNvSpPr/>
            <p:nvPr/>
          </p:nvSpPr>
          <p:spPr>
            <a:xfrm flipH="1">
              <a:off x="792750" y="2091726"/>
              <a:ext cx="858916" cy="213224"/>
            </a:xfrm>
            <a:custGeom>
              <a:avLst/>
              <a:gdLst/>
              <a:ahLst/>
              <a:cxnLst/>
              <a:rect l="l" t="t" r="r" b="b"/>
              <a:pathLst>
                <a:path w="10699" h="2656" extrusionOk="0">
                  <a:moveTo>
                    <a:pt x="0" y="0"/>
                  </a:moveTo>
                  <a:lnTo>
                    <a:pt x="0" y="2656"/>
                  </a:lnTo>
                  <a:lnTo>
                    <a:pt x="10699" y="2656"/>
                  </a:lnTo>
                  <a:lnTo>
                    <a:pt x="10699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6" name="Google Shape;516;p28"/>
            <p:cNvSpPr/>
            <p:nvPr/>
          </p:nvSpPr>
          <p:spPr>
            <a:xfrm flipH="1">
              <a:off x="787371" y="2341560"/>
              <a:ext cx="870476" cy="1775954"/>
            </a:xfrm>
            <a:custGeom>
              <a:avLst/>
              <a:gdLst/>
              <a:ahLst/>
              <a:cxnLst/>
              <a:rect l="l" t="t" r="r" b="b"/>
              <a:pathLst>
                <a:path w="10843" h="22122" extrusionOk="0">
                  <a:moveTo>
                    <a:pt x="10738" y="105"/>
                  </a:moveTo>
                  <a:lnTo>
                    <a:pt x="10738" y="22008"/>
                  </a:lnTo>
                  <a:lnTo>
                    <a:pt x="115" y="22008"/>
                  </a:lnTo>
                  <a:lnTo>
                    <a:pt x="115" y="105"/>
                  </a:lnTo>
                  <a:close/>
                  <a:moveTo>
                    <a:pt x="1" y="1"/>
                  </a:moveTo>
                  <a:lnTo>
                    <a:pt x="1" y="22122"/>
                  </a:lnTo>
                  <a:lnTo>
                    <a:pt x="10842" y="22122"/>
                  </a:lnTo>
                  <a:lnTo>
                    <a:pt x="10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7" name="Google Shape;517;p28"/>
            <p:cNvSpPr/>
            <p:nvPr/>
          </p:nvSpPr>
          <p:spPr>
            <a:xfrm flipH="1">
              <a:off x="746108" y="2303346"/>
              <a:ext cx="953004" cy="2116020"/>
            </a:xfrm>
            <a:custGeom>
              <a:avLst/>
              <a:gdLst/>
              <a:ahLst/>
              <a:cxnLst/>
              <a:rect l="l" t="t" r="r" b="b"/>
              <a:pathLst>
                <a:path w="11871" h="26358" extrusionOk="0">
                  <a:moveTo>
                    <a:pt x="353" y="1"/>
                  </a:moveTo>
                  <a:cubicBezTo>
                    <a:pt x="163" y="1"/>
                    <a:pt x="1" y="163"/>
                    <a:pt x="1" y="353"/>
                  </a:cubicBezTo>
                  <a:lnTo>
                    <a:pt x="1" y="26358"/>
                  </a:lnTo>
                  <a:lnTo>
                    <a:pt x="11870" y="26358"/>
                  </a:lnTo>
                  <a:lnTo>
                    <a:pt x="11870" y="353"/>
                  </a:lnTo>
                  <a:cubicBezTo>
                    <a:pt x="11870" y="163"/>
                    <a:pt x="11718" y="1"/>
                    <a:pt x="11518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8" name="Google Shape;518;p28"/>
            <p:cNvSpPr/>
            <p:nvPr/>
          </p:nvSpPr>
          <p:spPr>
            <a:xfrm flipH="1">
              <a:off x="866045" y="2427139"/>
              <a:ext cx="712324" cy="1580392"/>
            </a:xfrm>
            <a:custGeom>
              <a:avLst/>
              <a:gdLst/>
              <a:ahLst/>
              <a:cxnLst/>
              <a:rect l="l" t="t" r="r" b="b"/>
              <a:pathLst>
                <a:path w="8873" h="19686" extrusionOk="0">
                  <a:moveTo>
                    <a:pt x="8805" y="67"/>
                  </a:moveTo>
                  <a:lnTo>
                    <a:pt x="8805" y="19618"/>
                  </a:lnTo>
                  <a:lnTo>
                    <a:pt x="67" y="19618"/>
                  </a:lnTo>
                  <a:lnTo>
                    <a:pt x="67" y="67"/>
                  </a:lnTo>
                  <a:close/>
                  <a:moveTo>
                    <a:pt x="1" y="1"/>
                  </a:moveTo>
                  <a:lnTo>
                    <a:pt x="1" y="19685"/>
                  </a:lnTo>
                  <a:lnTo>
                    <a:pt x="8872" y="19685"/>
                  </a:lnTo>
                  <a:lnTo>
                    <a:pt x="88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19" name="Google Shape;519;p28"/>
            <p:cNvSpPr/>
            <p:nvPr/>
          </p:nvSpPr>
          <p:spPr>
            <a:xfrm flipH="1">
              <a:off x="792750" y="2072619"/>
              <a:ext cx="858916" cy="26011"/>
            </a:xfrm>
            <a:custGeom>
              <a:avLst/>
              <a:gdLst/>
              <a:ahLst/>
              <a:cxnLst/>
              <a:rect l="l" t="t" r="r" b="b"/>
              <a:pathLst>
                <a:path w="10699" h="324" extrusionOk="0">
                  <a:moveTo>
                    <a:pt x="0" y="0"/>
                  </a:moveTo>
                  <a:lnTo>
                    <a:pt x="0" y="324"/>
                  </a:lnTo>
                  <a:lnTo>
                    <a:pt x="10699" y="324"/>
                  </a:lnTo>
                  <a:lnTo>
                    <a:pt x="10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0" name="Google Shape;520;p28"/>
            <p:cNvSpPr/>
            <p:nvPr/>
          </p:nvSpPr>
          <p:spPr>
            <a:xfrm flipH="1">
              <a:off x="850069" y="2126889"/>
              <a:ext cx="745079" cy="152131"/>
            </a:xfrm>
            <a:custGeom>
              <a:avLst/>
              <a:gdLst/>
              <a:ahLst/>
              <a:cxnLst/>
              <a:rect l="l" t="t" r="r" b="b"/>
              <a:pathLst>
                <a:path w="9281" h="1895" extrusionOk="0">
                  <a:moveTo>
                    <a:pt x="9233" y="57"/>
                  </a:moveTo>
                  <a:lnTo>
                    <a:pt x="9233" y="1847"/>
                  </a:lnTo>
                  <a:lnTo>
                    <a:pt x="57" y="1847"/>
                  </a:lnTo>
                  <a:lnTo>
                    <a:pt x="57" y="57"/>
                  </a:lnTo>
                  <a:close/>
                  <a:moveTo>
                    <a:pt x="0" y="0"/>
                  </a:moveTo>
                  <a:lnTo>
                    <a:pt x="0" y="1894"/>
                  </a:lnTo>
                  <a:lnTo>
                    <a:pt x="9281" y="1894"/>
                  </a:lnTo>
                  <a:lnTo>
                    <a:pt x="928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1" name="Google Shape;521;p28"/>
            <p:cNvSpPr/>
            <p:nvPr/>
          </p:nvSpPr>
          <p:spPr>
            <a:xfrm flipH="1">
              <a:off x="949374" y="2511193"/>
              <a:ext cx="546466" cy="1416059"/>
            </a:xfrm>
            <a:custGeom>
              <a:avLst/>
              <a:gdLst/>
              <a:ahLst/>
              <a:cxnLst/>
              <a:rect l="l" t="t" r="r" b="b"/>
              <a:pathLst>
                <a:path w="6807" h="17639" extrusionOk="0">
                  <a:moveTo>
                    <a:pt x="1" y="1"/>
                  </a:moveTo>
                  <a:lnTo>
                    <a:pt x="1" y="17639"/>
                  </a:lnTo>
                  <a:lnTo>
                    <a:pt x="6806" y="17639"/>
                  </a:lnTo>
                  <a:lnTo>
                    <a:pt x="68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2" name="Google Shape;522;p28"/>
            <p:cNvSpPr/>
            <p:nvPr/>
          </p:nvSpPr>
          <p:spPr>
            <a:xfrm flipH="1">
              <a:off x="878327" y="4171000"/>
              <a:ext cx="675556" cy="180389"/>
            </a:xfrm>
            <a:custGeom>
              <a:avLst/>
              <a:gdLst/>
              <a:ahLst/>
              <a:cxnLst/>
              <a:rect l="l" t="t" r="r" b="b"/>
              <a:pathLst>
                <a:path w="8415" h="2247" extrusionOk="0">
                  <a:moveTo>
                    <a:pt x="7996" y="57"/>
                  </a:moveTo>
                  <a:cubicBezTo>
                    <a:pt x="8186" y="57"/>
                    <a:pt x="8348" y="219"/>
                    <a:pt x="8348" y="409"/>
                  </a:cubicBezTo>
                  <a:lnTo>
                    <a:pt x="8348" y="1837"/>
                  </a:lnTo>
                  <a:cubicBezTo>
                    <a:pt x="8348" y="2027"/>
                    <a:pt x="8186" y="2189"/>
                    <a:pt x="7996" y="2189"/>
                  </a:cubicBezTo>
                  <a:lnTo>
                    <a:pt x="410" y="2189"/>
                  </a:lnTo>
                  <a:cubicBezTo>
                    <a:pt x="219" y="2189"/>
                    <a:pt x="67" y="2027"/>
                    <a:pt x="67" y="1837"/>
                  </a:cubicBezTo>
                  <a:lnTo>
                    <a:pt x="67" y="409"/>
                  </a:lnTo>
                  <a:cubicBezTo>
                    <a:pt x="67" y="219"/>
                    <a:pt x="219" y="57"/>
                    <a:pt x="410" y="57"/>
                  </a:cubicBezTo>
                  <a:close/>
                  <a:moveTo>
                    <a:pt x="410" y="0"/>
                  </a:moveTo>
                  <a:cubicBezTo>
                    <a:pt x="181" y="0"/>
                    <a:pt x="0" y="181"/>
                    <a:pt x="0" y="409"/>
                  </a:cubicBezTo>
                  <a:lnTo>
                    <a:pt x="0" y="1837"/>
                  </a:lnTo>
                  <a:cubicBezTo>
                    <a:pt x="0" y="2066"/>
                    <a:pt x="181" y="2246"/>
                    <a:pt x="410" y="2246"/>
                  </a:cubicBezTo>
                  <a:lnTo>
                    <a:pt x="7996" y="2246"/>
                  </a:lnTo>
                  <a:cubicBezTo>
                    <a:pt x="8224" y="2246"/>
                    <a:pt x="8415" y="2066"/>
                    <a:pt x="8415" y="1837"/>
                  </a:cubicBezTo>
                  <a:lnTo>
                    <a:pt x="8415" y="409"/>
                  </a:lnTo>
                  <a:cubicBezTo>
                    <a:pt x="8415" y="181"/>
                    <a:pt x="8224" y="0"/>
                    <a:pt x="79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3" name="Google Shape;523;p28"/>
            <p:cNvSpPr/>
            <p:nvPr/>
          </p:nvSpPr>
          <p:spPr>
            <a:xfrm flipH="1">
              <a:off x="949374" y="2511193"/>
              <a:ext cx="546466" cy="1416059"/>
            </a:xfrm>
            <a:custGeom>
              <a:avLst/>
              <a:gdLst/>
              <a:ahLst/>
              <a:cxnLst/>
              <a:rect l="l" t="t" r="r" b="b"/>
              <a:pathLst>
                <a:path w="6807" h="17639" extrusionOk="0">
                  <a:moveTo>
                    <a:pt x="4465" y="3342"/>
                  </a:moveTo>
                  <a:lnTo>
                    <a:pt x="4465" y="5874"/>
                  </a:lnTo>
                  <a:lnTo>
                    <a:pt x="2352" y="5874"/>
                  </a:lnTo>
                  <a:lnTo>
                    <a:pt x="2352" y="3342"/>
                  </a:lnTo>
                  <a:close/>
                  <a:moveTo>
                    <a:pt x="4465" y="6140"/>
                  </a:moveTo>
                  <a:lnTo>
                    <a:pt x="4465" y="8663"/>
                  </a:lnTo>
                  <a:lnTo>
                    <a:pt x="2352" y="8663"/>
                  </a:lnTo>
                  <a:lnTo>
                    <a:pt x="2352" y="6140"/>
                  </a:lnTo>
                  <a:close/>
                  <a:moveTo>
                    <a:pt x="4465" y="8929"/>
                  </a:moveTo>
                  <a:lnTo>
                    <a:pt x="4465" y="11452"/>
                  </a:lnTo>
                  <a:lnTo>
                    <a:pt x="2352" y="11452"/>
                  </a:lnTo>
                  <a:lnTo>
                    <a:pt x="2352" y="8929"/>
                  </a:lnTo>
                  <a:close/>
                  <a:moveTo>
                    <a:pt x="4465" y="11718"/>
                  </a:moveTo>
                  <a:lnTo>
                    <a:pt x="4465" y="14250"/>
                  </a:lnTo>
                  <a:lnTo>
                    <a:pt x="2352" y="14250"/>
                  </a:lnTo>
                  <a:lnTo>
                    <a:pt x="2352" y="11718"/>
                  </a:lnTo>
                  <a:close/>
                  <a:moveTo>
                    <a:pt x="2085" y="1"/>
                  </a:moveTo>
                  <a:lnTo>
                    <a:pt x="2085" y="3075"/>
                  </a:lnTo>
                  <a:lnTo>
                    <a:pt x="1" y="3075"/>
                  </a:lnTo>
                  <a:lnTo>
                    <a:pt x="1" y="3342"/>
                  </a:lnTo>
                  <a:lnTo>
                    <a:pt x="2085" y="3342"/>
                  </a:lnTo>
                  <a:lnTo>
                    <a:pt x="2085" y="5874"/>
                  </a:lnTo>
                  <a:lnTo>
                    <a:pt x="1" y="5874"/>
                  </a:lnTo>
                  <a:lnTo>
                    <a:pt x="1" y="6140"/>
                  </a:lnTo>
                  <a:lnTo>
                    <a:pt x="2085" y="6140"/>
                  </a:lnTo>
                  <a:lnTo>
                    <a:pt x="2085" y="8663"/>
                  </a:lnTo>
                  <a:lnTo>
                    <a:pt x="1" y="8663"/>
                  </a:lnTo>
                  <a:lnTo>
                    <a:pt x="1" y="8929"/>
                  </a:lnTo>
                  <a:lnTo>
                    <a:pt x="2085" y="8929"/>
                  </a:lnTo>
                  <a:lnTo>
                    <a:pt x="2085" y="11452"/>
                  </a:lnTo>
                  <a:lnTo>
                    <a:pt x="1" y="11452"/>
                  </a:lnTo>
                  <a:lnTo>
                    <a:pt x="1" y="11718"/>
                  </a:lnTo>
                  <a:lnTo>
                    <a:pt x="2085" y="11718"/>
                  </a:lnTo>
                  <a:lnTo>
                    <a:pt x="2085" y="14250"/>
                  </a:lnTo>
                  <a:lnTo>
                    <a:pt x="1" y="14250"/>
                  </a:lnTo>
                  <a:lnTo>
                    <a:pt x="1" y="14517"/>
                  </a:lnTo>
                  <a:lnTo>
                    <a:pt x="2085" y="14517"/>
                  </a:lnTo>
                  <a:lnTo>
                    <a:pt x="2085" y="17639"/>
                  </a:lnTo>
                  <a:lnTo>
                    <a:pt x="2352" y="17639"/>
                  </a:lnTo>
                  <a:lnTo>
                    <a:pt x="2352" y="14517"/>
                  </a:lnTo>
                  <a:lnTo>
                    <a:pt x="4465" y="14517"/>
                  </a:lnTo>
                  <a:lnTo>
                    <a:pt x="4465" y="17639"/>
                  </a:lnTo>
                  <a:lnTo>
                    <a:pt x="4731" y="17639"/>
                  </a:lnTo>
                  <a:lnTo>
                    <a:pt x="4731" y="14517"/>
                  </a:lnTo>
                  <a:lnTo>
                    <a:pt x="6806" y="14517"/>
                  </a:lnTo>
                  <a:lnTo>
                    <a:pt x="6806" y="14250"/>
                  </a:lnTo>
                  <a:lnTo>
                    <a:pt x="4731" y="14250"/>
                  </a:lnTo>
                  <a:lnTo>
                    <a:pt x="4731" y="11718"/>
                  </a:lnTo>
                  <a:lnTo>
                    <a:pt x="6806" y="11718"/>
                  </a:lnTo>
                  <a:lnTo>
                    <a:pt x="6806" y="11452"/>
                  </a:lnTo>
                  <a:lnTo>
                    <a:pt x="4731" y="11452"/>
                  </a:lnTo>
                  <a:lnTo>
                    <a:pt x="4731" y="8929"/>
                  </a:lnTo>
                  <a:lnTo>
                    <a:pt x="6806" y="8929"/>
                  </a:lnTo>
                  <a:lnTo>
                    <a:pt x="6806" y="8663"/>
                  </a:lnTo>
                  <a:lnTo>
                    <a:pt x="4731" y="8663"/>
                  </a:lnTo>
                  <a:lnTo>
                    <a:pt x="4731" y="6140"/>
                  </a:lnTo>
                  <a:lnTo>
                    <a:pt x="6806" y="6140"/>
                  </a:lnTo>
                  <a:lnTo>
                    <a:pt x="6806" y="5874"/>
                  </a:lnTo>
                  <a:lnTo>
                    <a:pt x="4731" y="5874"/>
                  </a:lnTo>
                  <a:lnTo>
                    <a:pt x="4731" y="3342"/>
                  </a:lnTo>
                  <a:lnTo>
                    <a:pt x="6806" y="3342"/>
                  </a:lnTo>
                  <a:lnTo>
                    <a:pt x="6806" y="3075"/>
                  </a:lnTo>
                  <a:lnTo>
                    <a:pt x="4731" y="3075"/>
                  </a:lnTo>
                  <a:lnTo>
                    <a:pt x="4731" y="1"/>
                  </a:lnTo>
                  <a:lnTo>
                    <a:pt x="4465" y="1"/>
                  </a:lnTo>
                  <a:lnTo>
                    <a:pt x="4465" y="3075"/>
                  </a:lnTo>
                  <a:lnTo>
                    <a:pt x="2352" y="3075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4" name="Google Shape;524;p28"/>
            <p:cNvSpPr/>
            <p:nvPr/>
          </p:nvSpPr>
          <p:spPr>
            <a:xfrm flipH="1">
              <a:off x="737679" y="1766910"/>
              <a:ext cx="969060" cy="308837"/>
            </a:xfrm>
            <a:custGeom>
              <a:avLst/>
              <a:gdLst/>
              <a:ahLst/>
              <a:cxnLst/>
              <a:rect l="l" t="t" r="r" b="b"/>
              <a:pathLst>
                <a:path w="12071" h="3847" extrusionOk="0">
                  <a:moveTo>
                    <a:pt x="5972" y="1"/>
                  </a:moveTo>
                  <a:cubicBezTo>
                    <a:pt x="1951" y="1"/>
                    <a:pt x="1" y="2714"/>
                    <a:pt x="1" y="2714"/>
                  </a:cubicBezTo>
                  <a:lnTo>
                    <a:pt x="1" y="3846"/>
                  </a:lnTo>
                  <a:lnTo>
                    <a:pt x="1809" y="3846"/>
                  </a:lnTo>
                  <a:lnTo>
                    <a:pt x="6035" y="3827"/>
                  </a:lnTo>
                  <a:lnTo>
                    <a:pt x="10262" y="3846"/>
                  </a:lnTo>
                  <a:lnTo>
                    <a:pt x="12070" y="3846"/>
                  </a:lnTo>
                  <a:lnTo>
                    <a:pt x="12070" y="2714"/>
                  </a:lnTo>
                  <a:cubicBezTo>
                    <a:pt x="12070" y="2714"/>
                    <a:pt x="10111" y="1"/>
                    <a:pt x="6098" y="1"/>
                  </a:cubicBezTo>
                  <a:cubicBezTo>
                    <a:pt x="6077" y="1"/>
                    <a:pt x="6056" y="1"/>
                    <a:pt x="6035" y="1"/>
                  </a:cubicBezTo>
                  <a:cubicBezTo>
                    <a:pt x="6014" y="1"/>
                    <a:pt x="5993" y="1"/>
                    <a:pt x="5972" y="1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5" name="Google Shape;525;p28"/>
            <p:cNvSpPr/>
            <p:nvPr/>
          </p:nvSpPr>
          <p:spPr>
            <a:xfrm flipH="1">
              <a:off x="768265" y="1803598"/>
              <a:ext cx="908689" cy="243891"/>
            </a:xfrm>
            <a:custGeom>
              <a:avLst/>
              <a:gdLst/>
              <a:ahLst/>
              <a:cxnLst/>
              <a:rect l="l" t="t" r="r" b="b"/>
              <a:pathLst>
                <a:path w="11319" h="3038" extrusionOk="0">
                  <a:moveTo>
                    <a:pt x="5864" y="105"/>
                  </a:moveTo>
                  <a:cubicBezTo>
                    <a:pt x="8834" y="105"/>
                    <a:pt x="10976" y="2190"/>
                    <a:pt x="11204" y="2428"/>
                  </a:cubicBezTo>
                  <a:cubicBezTo>
                    <a:pt x="11214" y="2428"/>
                    <a:pt x="11214" y="2437"/>
                    <a:pt x="11214" y="2447"/>
                  </a:cubicBezTo>
                  <a:lnTo>
                    <a:pt x="11214" y="2894"/>
                  </a:lnTo>
                  <a:cubicBezTo>
                    <a:pt x="11214" y="2913"/>
                    <a:pt x="11204" y="2923"/>
                    <a:pt x="11185" y="2923"/>
                  </a:cubicBezTo>
                  <a:lnTo>
                    <a:pt x="9158" y="2923"/>
                  </a:lnTo>
                  <a:lnTo>
                    <a:pt x="5826" y="2913"/>
                  </a:lnTo>
                  <a:lnTo>
                    <a:pt x="5560" y="2913"/>
                  </a:lnTo>
                  <a:lnTo>
                    <a:pt x="2162" y="2923"/>
                  </a:lnTo>
                  <a:lnTo>
                    <a:pt x="144" y="2923"/>
                  </a:lnTo>
                  <a:cubicBezTo>
                    <a:pt x="125" y="2923"/>
                    <a:pt x="106" y="2913"/>
                    <a:pt x="106" y="2894"/>
                  </a:cubicBezTo>
                  <a:lnTo>
                    <a:pt x="106" y="2447"/>
                  </a:lnTo>
                  <a:cubicBezTo>
                    <a:pt x="106" y="2437"/>
                    <a:pt x="115" y="2428"/>
                    <a:pt x="115" y="2428"/>
                  </a:cubicBezTo>
                  <a:cubicBezTo>
                    <a:pt x="353" y="2190"/>
                    <a:pt x="2495" y="105"/>
                    <a:pt x="5465" y="105"/>
                  </a:cubicBezTo>
                  <a:close/>
                  <a:moveTo>
                    <a:pt x="5465" y="1"/>
                  </a:moveTo>
                  <a:cubicBezTo>
                    <a:pt x="2447" y="1"/>
                    <a:pt x="277" y="2114"/>
                    <a:pt x="39" y="2352"/>
                  </a:cubicBezTo>
                  <a:cubicBezTo>
                    <a:pt x="20" y="2380"/>
                    <a:pt x="1" y="2409"/>
                    <a:pt x="1" y="2447"/>
                  </a:cubicBezTo>
                  <a:lnTo>
                    <a:pt x="1" y="2894"/>
                  </a:lnTo>
                  <a:cubicBezTo>
                    <a:pt x="1" y="2970"/>
                    <a:pt x="68" y="3037"/>
                    <a:pt x="144" y="3037"/>
                  </a:cubicBezTo>
                  <a:lnTo>
                    <a:pt x="2162" y="3037"/>
                  </a:lnTo>
                  <a:lnTo>
                    <a:pt x="5445" y="3018"/>
                  </a:lnTo>
                  <a:lnTo>
                    <a:pt x="5874" y="3018"/>
                  </a:lnTo>
                  <a:lnTo>
                    <a:pt x="9158" y="3037"/>
                  </a:lnTo>
                  <a:lnTo>
                    <a:pt x="11185" y="3037"/>
                  </a:lnTo>
                  <a:cubicBezTo>
                    <a:pt x="11261" y="3037"/>
                    <a:pt x="11318" y="2970"/>
                    <a:pt x="11318" y="2894"/>
                  </a:cubicBezTo>
                  <a:lnTo>
                    <a:pt x="11318" y="2447"/>
                  </a:lnTo>
                  <a:cubicBezTo>
                    <a:pt x="11318" y="2409"/>
                    <a:pt x="11309" y="2380"/>
                    <a:pt x="11280" y="2352"/>
                  </a:cubicBezTo>
                  <a:cubicBezTo>
                    <a:pt x="11042" y="2114"/>
                    <a:pt x="8882" y="1"/>
                    <a:pt x="5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6" name="Google Shape;526;p28"/>
            <p:cNvSpPr/>
            <p:nvPr/>
          </p:nvSpPr>
          <p:spPr>
            <a:xfrm flipH="1">
              <a:off x="2294929" y="1507623"/>
              <a:ext cx="211457" cy="164865"/>
            </a:xfrm>
            <a:custGeom>
              <a:avLst/>
              <a:gdLst/>
              <a:ahLst/>
              <a:cxnLst/>
              <a:rect l="l" t="t" r="r" b="b"/>
              <a:pathLst>
                <a:path w="2419" h="1886" extrusionOk="0">
                  <a:moveTo>
                    <a:pt x="1210" y="1"/>
                  </a:moveTo>
                  <a:cubicBezTo>
                    <a:pt x="543" y="1"/>
                    <a:pt x="1" y="419"/>
                    <a:pt x="1" y="943"/>
                  </a:cubicBezTo>
                  <a:cubicBezTo>
                    <a:pt x="1" y="1466"/>
                    <a:pt x="543" y="1885"/>
                    <a:pt x="1210" y="1885"/>
                  </a:cubicBezTo>
                  <a:cubicBezTo>
                    <a:pt x="1876" y="1885"/>
                    <a:pt x="2418" y="1466"/>
                    <a:pt x="2418" y="943"/>
                  </a:cubicBezTo>
                  <a:cubicBezTo>
                    <a:pt x="2418" y="419"/>
                    <a:pt x="1876" y="1"/>
                    <a:pt x="121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5D57759-DA9B-4D0A-B1D5-861A8C6AEB40}"/>
              </a:ext>
            </a:extLst>
          </p:cNvPr>
          <p:cNvSpPr/>
          <p:nvPr/>
        </p:nvSpPr>
        <p:spPr>
          <a:xfrm>
            <a:off x="75872" y="1170830"/>
            <a:ext cx="11020208" cy="1783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271" tIns="45136" rIns="90271" bIns="45136">
            <a:spAutoFit/>
          </a:bodyPr>
          <a:lstStyle/>
          <a:p>
            <a:pPr algn="ctr"/>
            <a:r>
              <a:rPr lang="en-US" sz="5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BÀI 4. </a:t>
            </a:r>
          </a:p>
          <a:p>
            <a:pPr algn="ctr"/>
            <a:r>
              <a:rPr lang="en-US" sz="5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BIỂU ĐỒ CỘT – BIỂU ĐỒ CỘT KÉP</a:t>
            </a:r>
            <a:endParaRPr lang="en-US" sz="5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rm" panose="00000500000000000000" pitchFamily="2" charset="-34"/>
              <a:cs typeface="Charm" panose="00000500000000000000" pitchFamily="2" charset="-34"/>
            </a:endParaRPr>
          </a:p>
        </p:txBody>
      </p:sp>
      <p:grpSp>
        <p:nvGrpSpPr>
          <p:cNvPr id="69" name="Google Shape;1521;p48">
            <a:extLst>
              <a:ext uri="{FF2B5EF4-FFF2-40B4-BE49-F238E27FC236}">
                <a16:creationId xmlns="" xmlns:a16="http://schemas.microsoft.com/office/drawing/2014/main" id="{F01CCF70-6D16-4BB5-97DF-13E0B4B85001}"/>
              </a:ext>
            </a:extLst>
          </p:cNvPr>
          <p:cNvGrpSpPr/>
          <p:nvPr/>
        </p:nvGrpSpPr>
        <p:grpSpPr>
          <a:xfrm>
            <a:off x="5736431" y="4008962"/>
            <a:ext cx="5371054" cy="2423523"/>
            <a:chOff x="1645373" y="2435124"/>
            <a:chExt cx="5922994" cy="2708375"/>
          </a:xfrm>
        </p:grpSpPr>
        <p:sp>
          <p:nvSpPr>
            <p:cNvPr id="70" name="Google Shape;1522;p48">
              <a:extLst>
                <a:ext uri="{FF2B5EF4-FFF2-40B4-BE49-F238E27FC236}">
                  <a16:creationId xmlns="" xmlns:a16="http://schemas.microsoft.com/office/drawing/2014/main" id="{D7DEC8D0-23A3-4848-B78F-7F532431BB33}"/>
                </a:ext>
              </a:extLst>
            </p:cNvPr>
            <p:cNvSpPr/>
            <p:nvPr/>
          </p:nvSpPr>
          <p:spPr>
            <a:xfrm>
              <a:off x="1645373" y="5068555"/>
              <a:ext cx="5853157" cy="74944"/>
            </a:xfrm>
            <a:custGeom>
              <a:avLst/>
              <a:gdLst/>
              <a:ahLst/>
              <a:cxnLst/>
              <a:rect l="l" t="t" r="r" b="b"/>
              <a:pathLst>
                <a:path w="116917" h="1497" extrusionOk="0">
                  <a:moveTo>
                    <a:pt x="0" y="0"/>
                  </a:moveTo>
                  <a:lnTo>
                    <a:pt x="0" y="1497"/>
                  </a:lnTo>
                  <a:lnTo>
                    <a:pt x="116916" y="1497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1" name="Google Shape;1523;p48">
              <a:extLst>
                <a:ext uri="{FF2B5EF4-FFF2-40B4-BE49-F238E27FC236}">
                  <a16:creationId xmlns="" xmlns:a16="http://schemas.microsoft.com/office/drawing/2014/main" id="{E9A2C8B7-36C6-4C69-BD3C-26C07D0D3A72}"/>
                </a:ext>
              </a:extLst>
            </p:cNvPr>
            <p:cNvSpPr/>
            <p:nvPr/>
          </p:nvSpPr>
          <p:spPr>
            <a:xfrm>
              <a:off x="5381688" y="2684229"/>
              <a:ext cx="625331" cy="211063"/>
            </a:xfrm>
            <a:custGeom>
              <a:avLst/>
              <a:gdLst/>
              <a:ahLst/>
              <a:cxnLst/>
              <a:rect l="l" t="t" r="r" b="b"/>
              <a:pathLst>
                <a:path w="12491" h="4216" extrusionOk="0">
                  <a:moveTo>
                    <a:pt x="6940" y="1"/>
                  </a:moveTo>
                  <a:cubicBezTo>
                    <a:pt x="6466" y="1"/>
                    <a:pt x="6042" y="287"/>
                    <a:pt x="5855" y="699"/>
                  </a:cubicBezTo>
                  <a:lnTo>
                    <a:pt x="5843" y="724"/>
                  </a:lnTo>
                  <a:cubicBezTo>
                    <a:pt x="5681" y="662"/>
                    <a:pt x="5506" y="612"/>
                    <a:pt x="5344" y="612"/>
                  </a:cubicBezTo>
                  <a:cubicBezTo>
                    <a:pt x="4745" y="612"/>
                    <a:pt x="4259" y="1011"/>
                    <a:pt x="4159" y="1572"/>
                  </a:cubicBezTo>
                  <a:cubicBezTo>
                    <a:pt x="4159" y="1597"/>
                    <a:pt x="4134" y="1622"/>
                    <a:pt x="4122" y="1634"/>
                  </a:cubicBezTo>
                  <a:cubicBezTo>
                    <a:pt x="3947" y="1435"/>
                    <a:pt x="3685" y="1298"/>
                    <a:pt x="3386" y="1298"/>
                  </a:cubicBezTo>
                  <a:cubicBezTo>
                    <a:pt x="2850" y="1298"/>
                    <a:pt x="2413" y="1734"/>
                    <a:pt x="2413" y="2258"/>
                  </a:cubicBezTo>
                  <a:cubicBezTo>
                    <a:pt x="2413" y="2370"/>
                    <a:pt x="2426" y="2470"/>
                    <a:pt x="2451" y="2557"/>
                  </a:cubicBezTo>
                  <a:cubicBezTo>
                    <a:pt x="2064" y="2769"/>
                    <a:pt x="1727" y="3106"/>
                    <a:pt x="1079" y="3168"/>
                  </a:cubicBezTo>
                  <a:cubicBezTo>
                    <a:pt x="83" y="3274"/>
                    <a:pt x="1" y="3622"/>
                    <a:pt x="160" y="3622"/>
                  </a:cubicBezTo>
                  <a:cubicBezTo>
                    <a:pt x="170" y="3622"/>
                    <a:pt x="182" y="3620"/>
                    <a:pt x="194" y="3617"/>
                  </a:cubicBezTo>
                  <a:cubicBezTo>
                    <a:pt x="381" y="3617"/>
                    <a:pt x="2675" y="3742"/>
                    <a:pt x="2937" y="3742"/>
                  </a:cubicBezTo>
                  <a:cubicBezTo>
                    <a:pt x="3174" y="4029"/>
                    <a:pt x="3511" y="4216"/>
                    <a:pt x="3897" y="4216"/>
                  </a:cubicBezTo>
                  <a:cubicBezTo>
                    <a:pt x="4234" y="4216"/>
                    <a:pt x="4521" y="4091"/>
                    <a:pt x="4758" y="3879"/>
                  </a:cubicBezTo>
                  <a:cubicBezTo>
                    <a:pt x="5032" y="4041"/>
                    <a:pt x="5319" y="4129"/>
                    <a:pt x="5631" y="4129"/>
                  </a:cubicBezTo>
                  <a:cubicBezTo>
                    <a:pt x="5653" y="4129"/>
                    <a:pt x="5676" y="4130"/>
                    <a:pt x="5698" y="4130"/>
                  </a:cubicBezTo>
                  <a:cubicBezTo>
                    <a:pt x="6268" y="4130"/>
                    <a:pt x="6765" y="3824"/>
                    <a:pt x="7065" y="3380"/>
                  </a:cubicBezTo>
                  <a:cubicBezTo>
                    <a:pt x="7302" y="3617"/>
                    <a:pt x="7626" y="3754"/>
                    <a:pt x="7988" y="3754"/>
                  </a:cubicBezTo>
                  <a:cubicBezTo>
                    <a:pt x="8250" y="3754"/>
                    <a:pt x="8499" y="3680"/>
                    <a:pt x="8711" y="3555"/>
                  </a:cubicBezTo>
                  <a:cubicBezTo>
                    <a:pt x="8873" y="3842"/>
                    <a:pt x="9185" y="4029"/>
                    <a:pt x="9534" y="4029"/>
                  </a:cubicBezTo>
                  <a:cubicBezTo>
                    <a:pt x="9534" y="4029"/>
                    <a:pt x="10555" y="4099"/>
                    <a:pt x="11354" y="4099"/>
                  </a:cubicBezTo>
                  <a:cubicBezTo>
                    <a:pt x="11811" y="4099"/>
                    <a:pt x="12196" y="4076"/>
                    <a:pt x="12278" y="4004"/>
                  </a:cubicBezTo>
                  <a:cubicBezTo>
                    <a:pt x="12490" y="3817"/>
                    <a:pt x="11667" y="3418"/>
                    <a:pt x="11043" y="3305"/>
                  </a:cubicBezTo>
                  <a:cubicBezTo>
                    <a:pt x="10557" y="3231"/>
                    <a:pt x="10495" y="3118"/>
                    <a:pt x="10495" y="3093"/>
                  </a:cubicBezTo>
                  <a:lnTo>
                    <a:pt x="10495" y="3068"/>
                  </a:lnTo>
                  <a:cubicBezTo>
                    <a:pt x="10495" y="2545"/>
                    <a:pt x="10058" y="2108"/>
                    <a:pt x="9534" y="2108"/>
                  </a:cubicBezTo>
                  <a:cubicBezTo>
                    <a:pt x="9460" y="2108"/>
                    <a:pt x="9372" y="2121"/>
                    <a:pt x="9297" y="2133"/>
                  </a:cubicBezTo>
                  <a:cubicBezTo>
                    <a:pt x="9173" y="1597"/>
                    <a:pt x="8724" y="1173"/>
                    <a:pt x="8163" y="1098"/>
                  </a:cubicBezTo>
                  <a:lnTo>
                    <a:pt x="8113" y="998"/>
                  </a:lnTo>
                  <a:cubicBezTo>
                    <a:pt x="8025" y="437"/>
                    <a:pt x="7539" y="1"/>
                    <a:pt x="694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2" name="Google Shape;1524;p48">
              <a:extLst>
                <a:ext uri="{FF2B5EF4-FFF2-40B4-BE49-F238E27FC236}">
                  <a16:creationId xmlns="" xmlns:a16="http://schemas.microsoft.com/office/drawing/2014/main" id="{8D3A2D6F-CAFE-4BBA-94AC-47BFB8D5478A}"/>
                </a:ext>
              </a:extLst>
            </p:cNvPr>
            <p:cNvSpPr/>
            <p:nvPr/>
          </p:nvSpPr>
          <p:spPr>
            <a:xfrm>
              <a:off x="1766488" y="2435124"/>
              <a:ext cx="414618" cy="139925"/>
            </a:xfrm>
            <a:custGeom>
              <a:avLst/>
              <a:gdLst/>
              <a:ahLst/>
              <a:cxnLst/>
              <a:rect l="l" t="t" r="r" b="b"/>
              <a:pathLst>
                <a:path w="8282" h="2795" extrusionOk="0">
                  <a:moveTo>
                    <a:pt x="4603" y="1"/>
                  </a:moveTo>
                  <a:cubicBezTo>
                    <a:pt x="4291" y="1"/>
                    <a:pt x="4004" y="188"/>
                    <a:pt x="3879" y="475"/>
                  </a:cubicBezTo>
                  <a:lnTo>
                    <a:pt x="3867" y="487"/>
                  </a:lnTo>
                  <a:cubicBezTo>
                    <a:pt x="3767" y="437"/>
                    <a:pt x="3667" y="412"/>
                    <a:pt x="3543" y="412"/>
                  </a:cubicBezTo>
                  <a:cubicBezTo>
                    <a:pt x="3144" y="412"/>
                    <a:pt x="2819" y="674"/>
                    <a:pt x="2757" y="1048"/>
                  </a:cubicBezTo>
                  <a:cubicBezTo>
                    <a:pt x="2745" y="1061"/>
                    <a:pt x="2732" y="1086"/>
                    <a:pt x="2732" y="1098"/>
                  </a:cubicBezTo>
                  <a:cubicBezTo>
                    <a:pt x="2620" y="961"/>
                    <a:pt x="2445" y="861"/>
                    <a:pt x="2246" y="861"/>
                  </a:cubicBezTo>
                  <a:cubicBezTo>
                    <a:pt x="1897" y="861"/>
                    <a:pt x="1610" y="1148"/>
                    <a:pt x="1610" y="1497"/>
                  </a:cubicBezTo>
                  <a:cubicBezTo>
                    <a:pt x="1610" y="1560"/>
                    <a:pt x="1622" y="1622"/>
                    <a:pt x="1635" y="1684"/>
                  </a:cubicBezTo>
                  <a:cubicBezTo>
                    <a:pt x="1385" y="1834"/>
                    <a:pt x="1148" y="2046"/>
                    <a:pt x="737" y="2096"/>
                  </a:cubicBezTo>
                  <a:cubicBezTo>
                    <a:pt x="26" y="2171"/>
                    <a:pt x="1" y="2433"/>
                    <a:pt x="151" y="2433"/>
                  </a:cubicBezTo>
                  <a:cubicBezTo>
                    <a:pt x="275" y="2433"/>
                    <a:pt x="1797" y="2495"/>
                    <a:pt x="1959" y="2495"/>
                  </a:cubicBezTo>
                  <a:cubicBezTo>
                    <a:pt x="2121" y="2670"/>
                    <a:pt x="2333" y="2794"/>
                    <a:pt x="2607" y="2794"/>
                  </a:cubicBezTo>
                  <a:cubicBezTo>
                    <a:pt x="2819" y="2794"/>
                    <a:pt x="3006" y="2719"/>
                    <a:pt x="3169" y="2582"/>
                  </a:cubicBezTo>
                  <a:cubicBezTo>
                    <a:pt x="3331" y="2670"/>
                    <a:pt x="3518" y="2732"/>
                    <a:pt x="3742" y="2732"/>
                  </a:cubicBezTo>
                  <a:cubicBezTo>
                    <a:pt x="4129" y="2732"/>
                    <a:pt x="4478" y="2532"/>
                    <a:pt x="4678" y="2233"/>
                  </a:cubicBezTo>
                  <a:cubicBezTo>
                    <a:pt x="4827" y="2395"/>
                    <a:pt x="5052" y="2483"/>
                    <a:pt x="5289" y="2483"/>
                  </a:cubicBezTo>
                  <a:cubicBezTo>
                    <a:pt x="5451" y="2483"/>
                    <a:pt x="5613" y="2433"/>
                    <a:pt x="5750" y="2345"/>
                  </a:cubicBezTo>
                  <a:cubicBezTo>
                    <a:pt x="5862" y="2532"/>
                    <a:pt x="6062" y="2657"/>
                    <a:pt x="6299" y="2657"/>
                  </a:cubicBezTo>
                  <a:cubicBezTo>
                    <a:pt x="6299" y="2657"/>
                    <a:pt x="6995" y="2704"/>
                    <a:pt x="7528" y="2704"/>
                  </a:cubicBezTo>
                  <a:cubicBezTo>
                    <a:pt x="7824" y="2704"/>
                    <a:pt x="8071" y="2689"/>
                    <a:pt x="8120" y="2645"/>
                  </a:cubicBezTo>
                  <a:cubicBezTo>
                    <a:pt x="8282" y="2532"/>
                    <a:pt x="7721" y="2271"/>
                    <a:pt x="7309" y="2183"/>
                  </a:cubicBezTo>
                  <a:cubicBezTo>
                    <a:pt x="6997" y="2146"/>
                    <a:pt x="6947" y="2083"/>
                    <a:pt x="6947" y="2046"/>
                  </a:cubicBezTo>
                  <a:lnTo>
                    <a:pt x="6947" y="2034"/>
                  </a:lnTo>
                  <a:cubicBezTo>
                    <a:pt x="6947" y="1672"/>
                    <a:pt x="6673" y="1398"/>
                    <a:pt x="6311" y="1398"/>
                  </a:cubicBezTo>
                  <a:cubicBezTo>
                    <a:pt x="6249" y="1398"/>
                    <a:pt x="6199" y="1398"/>
                    <a:pt x="6162" y="1410"/>
                  </a:cubicBezTo>
                  <a:cubicBezTo>
                    <a:pt x="6074" y="1048"/>
                    <a:pt x="5788" y="774"/>
                    <a:pt x="5413" y="724"/>
                  </a:cubicBezTo>
                  <a:cubicBezTo>
                    <a:pt x="5388" y="712"/>
                    <a:pt x="5388" y="674"/>
                    <a:pt x="5376" y="662"/>
                  </a:cubicBezTo>
                  <a:cubicBezTo>
                    <a:pt x="5314" y="288"/>
                    <a:pt x="4989" y="1"/>
                    <a:pt x="460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" name="Google Shape;1525;p48">
              <a:extLst>
                <a:ext uri="{FF2B5EF4-FFF2-40B4-BE49-F238E27FC236}">
                  <a16:creationId xmlns="" xmlns:a16="http://schemas.microsoft.com/office/drawing/2014/main" id="{5347CA15-C6BD-4CFA-9AC1-F772C12084DA}"/>
                </a:ext>
              </a:extLst>
            </p:cNvPr>
            <p:cNvSpPr/>
            <p:nvPr/>
          </p:nvSpPr>
          <p:spPr>
            <a:xfrm>
              <a:off x="7252523" y="3695967"/>
              <a:ext cx="315844" cy="108686"/>
            </a:xfrm>
            <a:custGeom>
              <a:avLst/>
              <a:gdLst/>
              <a:ahLst/>
              <a:cxnLst/>
              <a:rect l="l" t="t" r="r" b="b"/>
              <a:pathLst>
                <a:path w="6309" h="2171" extrusionOk="0">
                  <a:moveTo>
                    <a:pt x="2819" y="1"/>
                  </a:moveTo>
                  <a:cubicBezTo>
                    <a:pt x="2520" y="1"/>
                    <a:pt x="2270" y="225"/>
                    <a:pt x="2220" y="500"/>
                  </a:cubicBezTo>
                  <a:cubicBezTo>
                    <a:pt x="2220" y="512"/>
                    <a:pt x="2208" y="537"/>
                    <a:pt x="2208" y="549"/>
                  </a:cubicBezTo>
                  <a:cubicBezTo>
                    <a:pt x="1921" y="574"/>
                    <a:pt x="1684" y="799"/>
                    <a:pt x="1634" y="1073"/>
                  </a:cubicBezTo>
                  <a:cubicBezTo>
                    <a:pt x="1597" y="1061"/>
                    <a:pt x="1547" y="1061"/>
                    <a:pt x="1510" y="1061"/>
                  </a:cubicBezTo>
                  <a:cubicBezTo>
                    <a:pt x="1235" y="1061"/>
                    <a:pt x="1023" y="1285"/>
                    <a:pt x="1023" y="1547"/>
                  </a:cubicBezTo>
                  <a:lnTo>
                    <a:pt x="1023" y="1560"/>
                  </a:lnTo>
                  <a:cubicBezTo>
                    <a:pt x="1023" y="1572"/>
                    <a:pt x="986" y="1622"/>
                    <a:pt x="736" y="1672"/>
                  </a:cubicBezTo>
                  <a:cubicBezTo>
                    <a:pt x="425" y="1734"/>
                    <a:pt x="1" y="1934"/>
                    <a:pt x="113" y="2034"/>
                  </a:cubicBezTo>
                  <a:cubicBezTo>
                    <a:pt x="154" y="2066"/>
                    <a:pt x="353" y="2076"/>
                    <a:pt x="588" y="2076"/>
                  </a:cubicBezTo>
                  <a:cubicBezTo>
                    <a:pt x="990" y="2076"/>
                    <a:pt x="1497" y="2046"/>
                    <a:pt x="1497" y="2046"/>
                  </a:cubicBezTo>
                  <a:cubicBezTo>
                    <a:pt x="1672" y="2046"/>
                    <a:pt x="1834" y="1946"/>
                    <a:pt x="1921" y="1809"/>
                  </a:cubicBezTo>
                  <a:cubicBezTo>
                    <a:pt x="2033" y="1871"/>
                    <a:pt x="2158" y="1921"/>
                    <a:pt x="2283" y="1921"/>
                  </a:cubicBezTo>
                  <a:cubicBezTo>
                    <a:pt x="2470" y="1921"/>
                    <a:pt x="2619" y="1846"/>
                    <a:pt x="2744" y="1734"/>
                  </a:cubicBezTo>
                  <a:cubicBezTo>
                    <a:pt x="2906" y="1971"/>
                    <a:pt x="3168" y="2121"/>
                    <a:pt x="3468" y="2121"/>
                  </a:cubicBezTo>
                  <a:cubicBezTo>
                    <a:pt x="3617" y="2121"/>
                    <a:pt x="3779" y="2071"/>
                    <a:pt x="3904" y="1996"/>
                  </a:cubicBezTo>
                  <a:cubicBezTo>
                    <a:pt x="4016" y="2108"/>
                    <a:pt x="4166" y="2171"/>
                    <a:pt x="4340" y="2171"/>
                  </a:cubicBezTo>
                  <a:cubicBezTo>
                    <a:pt x="4540" y="2171"/>
                    <a:pt x="4715" y="2071"/>
                    <a:pt x="4839" y="1934"/>
                  </a:cubicBezTo>
                  <a:cubicBezTo>
                    <a:pt x="4964" y="1934"/>
                    <a:pt x="6136" y="1884"/>
                    <a:pt x="6224" y="1884"/>
                  </a:cubicBezTo>
                  <a:cubicBezTo>
                    <a:pt x="6226" y="1884"/>
                    <a:pt x="6229" y="1884"/>
                    <a:pt x="6231" y="1884"/>
                  </a:cubicBezTo>
                  <a:cubicBezTo>
                    <a:pt x="6308" y="1884"/>
                    <a:pt x="6258" y="1695"/>
                    <a:pt x="5750" y="1634"/>
                  </a:cubicBezTo>
                  <a:cubicBezTo>
                    <a:pt x="5413" y="1609"/>
                    <a:pt x="5251" y="1435"/>
                    <a:pt x="5064" y="1323"/>
                  </a:cubicBezTo>
                  <a:cubicBezTo>
                    <a:pt x="5076" y="1285"/>
                    <a:pt x="5089" y="1235"/>
                    <a:pt x="5089" y="1173"/>
                  </a:cubicBezTo>
                  <a:cubicBezTo>
                    <a:pt x="5089" y="911"/>
                    <a:pt x="4877" y="674"/>
                    <a:pt x="4590" y="674"/>
                  </a:cubicBezTo>
                  <a:cubicBezTo>
                    <a:pt x="4440" y="674"/>
                    <a:pt x="4316" y="737"/>
                    <a:pt x="4216" y="849"/>
                  </a:cubicBezTo>
                  <a:cubicBezTo>
                    <a:pt x="4216" y="824"/>
                    <a:pt x="4203" y="824"/>
                    <a:pt x="4203" y="811"/>
                  </a:cubicBezTo>
                  <a:cubicBezTo>
                    <a:pt x="4153" y="537"/>
                    <a:pt x="3904" y="313"/>
                    <a:pt x="3605" y="313"/>
                  </a:cubicBezTo>
                  <a:cubicBezTo>
                    <a:pt x="3517" y="313"/>
                    <a:pt x="3443" y="325"/>
                    <a:pt x="3355" y="375"/>
                  </a:cubicBezTo>
                  <a:lnTo>
                    <a:pt x="3355" y="362"/>
                  </a:lnTo>
                  <a:cubicBezTo>
                    <a:pt x="3268" y="138"/>
                    <a:pt x="3043" y="1"/>
                    <a:pt x="28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 dirty="0"/>
            </a:p>
          </p:txBody>
        </p:sp>
        <p:sp>
          <p:nvSpPr>
            <p:cNvPr id="74" name="Google Shape;1526;p48">
              <a:extLst>
                <a:ext uri="{FF2B5EF4-FFF2-40B4-BE49-F238E27FC236}">
                  <a16:creationId xmlns="" xmlns:a16="http://schemas.microsoft.com/office/drawing/2014/main" id="{846CD0AA-2E5C-4064-9E50-1B6E3A46EEE4}"/>
                </a:ext>
              </a:extLst>
            </p:cNvPr>
            <p:cNvSpPr/>
            <p:nvPr/>
          </p:nvSpPr>
          <p:spPr>
            <a:xfrm>
              <a:off x="2562518" y="3162476"/>
              <a:ext cx="10013" cy="76195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5" name="Google Shape;1527;p48">
              <a:extLst>
                <a:ext uri="{FF2B5EF4-FFF2-40B4-BE49-F238E27FC236}">
                  <a16:creationId xmlns="" xmlns:a16="http://schemas.microsoft.com/office/drawing/2014/main" id="{82C943F4-326F-4FCE-B5AF-2ED818BECCE2}"/>
                </a:ext>
              </a:extLst>
            </p:cNvPr>
            <p:cNvSpPr/>
            <p:nvPr/>
          </p:nvSpPr>
          <p:spPr>
            <a:xfrm>
              <a:off x="2449477" y="3163077"/>
              <a:ext cx="10663" cy="76245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6" name="Google Shape;1528;p48">
              <a:extLst>
                <a:ext uri="{FF2B5EF4-FFF2-40B4-BE49-F238E27FC236}">
                  <a16:creationId xmlns="" xmlns:a16="http://schemas.microsoft.com/office/drawing/2014/main" id="{815EE912-C9AA-4AF7-B101-FA59A9295DDA}"/>
                </a:ext>
              </a:extLst>
            </p:cNvPr>
            <p:cNvSpPr/>
            <p:nvPr/>
          </p:nvSpPr>
          <p:spPr>
            <a:xfrm>
              <a:off x="2432656" y="3238020"/>
              <a:ext cx="156095" cy="106783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7" name="Google Shape;1529;p48">
              <a:extLst>
                <a:ext uri="{FF2B5EF4-FFF2-40B4-BE49-F238E27FC236}">
                  <a16:creationId xmlns="" xmlns:a16="http://schemas.microsoft.com/office/drawing/2014/main" id="{C9435CA4-2433-466B-927D-71A92F43AEB0}"/>
                </a:ext>
              </a:extLst>
            </p:cNvPr>
            <p:cNvSpPr/>
            <p:nvPr/>
          </p:nvSpPr>
          <p:spPr>
            <a:xfrm>
              <a:off x="2510653" y="3238020"/>
              <a:ext cx="78097" cy="106783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8" name="Google Shape;1530;p48">
              <a:extLst>
                <a:ext uri="{FF2B5EF4-FFF2-40B4-BE49-F238E27FC236}">
                  <a16:creationId xmlns="" xmlns:a16="http://schemas.microsoft.com/office/drawing/2014/main" id="{0B67B60F-69EC-4C46-A7CC-E364F10AC3CA}"/>
                </a:ext>
              </a:extLst>
            </p:cNvPr>
            <p:cNvSpPr/>
            <p:nvPr/>
          </p:nvSpPr>
          <p:spPr>
            <a:xfrm>
              <a:off x="2432656" y="3229910"/>
              <a:ext cx="156095" cy="15670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9" name="Google Shape;1531;p48">
              <a:extLst>
                <a:ext uri="{FF2B5EF4-FFF2-40B4-BE49-F238E27FC236}">
                  <a16:creationId xmlns="" xmlns:a16="http://schemas.microsoft.com/office/drawing/2014/main" id="{752CFC06-2B71-4507-8454-1DE8CE77707B}"/>
                </a:ext>
              </a:extLst>
            </p:cNvPr>
            <p:cNvSpPr/>
            <p:nvPr/>
          </p:nvSpPr>
          <p:spPr>
            <a:xfrm>
              <a:off x="2438263" y="3232413"/>
              <a:ext cx="146132" cy="10013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0" name="Google Shape;1532;p48">
              <a:extLst>
                <a:ext uri="{FF2B5EF4-FFF2-40B4-BE49-F238E27FC236}">
                  <a16:creationId xmlns="" xmlns:a16="http://schemas.microsoft.com/office/drawing/2014/main" id="{E8115956-9FE2-4FF6-A530-56133B1CF389}"/>
                </a:ext>
              </a:extLst>
            </p:cNvPr>
            <p:cNvSpPr/>
            <p:nvPr/>
          </p:nvSpPr>
          <p:spPr>
            <a:xfrm>
              <a:off x="2521267" y="3229910"/>
              <a:ext cx="67484" cy="15670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1" name="Google Shape;1533;p48">
              <a:extLst>
                <a:ext uri="{FF2B5EF4-FFF2-40B4-BE49-F238E27FC236}">
                  <a16:creationId xmlns="" xmlns:a16="http://schemas.microsoft.com/office/drawing/2014/main" id="{1E0D4909-6191-4810-BB0F-B7C1DA62D386}"/>
                </a:ext>
              </a:extLst>
            </p:cNvPr>
            <p:cNvSpPr/>
            <p:nvPr/>
          </p:nvSpPr>
          <p:spPr>
            <a:xfrm>
              <a:off x="2152907" y="2450086"/>
              <a:ext cx="716194" cy="733666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2" name="Google Shape;1534;p48">
              <a:extLst>
                <a:ext uri="{FF2B5EF4-FFF2-40B4-BE49-F238E27FC236}">
                  <a16:creationId xmlns="" xmlns:a16="http://schemas.microsoft.com/office/drawing/2014/main" id="{236B06EA-5E42-4F2D-A40F-E1742C451C0B}"/>
                </a:ext>
              </a:extLst>
            </p:cNvPr>
            <p:cNvSpPr/>
            <p:nvPr/>
          </p:nvSpPr>
          <p:spPr>
            <a:xfrm>
              <a:off x="2546899" y="2454492"/>
              <a:ext cx="327208" cy="726157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3" name="Google Shape;1535;p48">
              <a:extLst>
                <a:ext uri="{FF2B5EF4-FFF2-40B4-BE49-F238E27FC236}">
                  <a16:creationId xmlns="" xmlns:a16="http://schemas.microsoft.com/office/drawing/2014/main" id="{7429FF95-CCBA-4FAF-B81A-026C832FCC3B}"/>
                </a:ext>
              </a:extLst>
            </p:cNvPr>
            <p:cNvSpPr/>
            <p:nvPr/>
          </p:nvSpPr>
          <p:spPr>
            <a:xfrm>
              <a:off x="2518813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4" name="Google Shape;1536;p48">
              <a:extLst>
                <a:ext uri="{FF2B5EF4-FFF2-40B4-BE49-F238E27FC236}">
                  <a16:creationId xmlns="" xmlns:a16="http://schemas.microsoft.com/office/drawing/2014/main" id="{C3CFBE8B-47DE-4334-A770-796910572859}"/>
                </a:ext>
              </a:extLst>
            </p:cNvPr>
            <p:cNvSpPr/>
            <p:nvPr/>
          </p:nvSpPr>
          <p:spPr>
            <a:xfrm>
              <a:off x="2362719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5" name="Google Shape;1537;p48">
              <a:extLst>
                <a:ext uri="{FF2B5EF4-FFF2-40B4-BE49-F238E27FC236}">
                  <a16:creationId xmlns="" xmlns:a16="http://schemas.microsoft.com/office/drawing/2014/main" id="{68159147-325A-4145-B001-901A0C1D8566}"/>
                </a:ext>
              </a:extLst>
            </p:cNvPr>
            <p:cNvSpPr/>
            <p:nvPr/>
          </p:nvSpPr>
          <p:spPr>
            <a:xfrm>
              <a:off x="2147950" y="2454492"/>
              <a:ext cx="327809" cy="727408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6" name="Google Shape;1538;p48">
              <a:extLst>
                <a:ext uri="{FF2B5EF4-FFF2-40B4-BE49-F238E27FC236}">
                  <a16:creationId xmlns="" xmlns:a16="http://schemas.microsoft.com/office/drawing/2014/main" id="{C2E272EE-0E57-4011-81C5-94B08C891543}"/>
                </a:ext>
              </a:extLst>
            </p:cNvPr>
            <p:cNvSpPr/>
            <p:nvPr/>
          </p:nvSpPr>
          <p:spPr>
            <a:xfrm>
              <a:off x="2447625" y="3148108"/>
              <a:ext cx="126758" cy="3689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7" name="Google Shape;1539;p48">
              <a:extLst>
                <a:ext uri="{FF2B5EF4-FFF2-40B4-BE49-F238E27FC236}">
                  <a16:creationId xmlns="" xmlns:a16="http://schemas.microsoft.com/office/drawing/2014/main" id="{D6F1D78F-88F0-48C2-BBA7-4DEE3A20F025}"/>
                </a:ext>
              </a:extLst>
            </p:cNvPr>
            <p:cNvSpPr/>
            <p:nvPr/>
          </p:nvSpPr>
          <p:spPr>
            <a:xfrm>
              <a:off x="4339336" y="3577644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76" y="1"/>
                  </a:moveTo>
                  <a:lnTo>
                    <a:pt x="1" y="13"/>
                  </a:lnTo>
                  <a:lnTo>
                    <a:pt x="63" y="1036"/>
                  </a:lnTo>
                  <a:lnTo>
                    <a:pt x="138" y="103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8" name="Google Shape;1540;p48">
              <a:extLst>
                <a:ext uri="{FF2B5EF4-FFF2-40B4-BE49-F238E27FC236}">
                  <a16:creationId xmlns="" xmlns:a16="http://schemas.microsoft.com/office/drawing/2014/main" id="{C02F29AE-0537-465A-A45C-08E807FF306F}"/>
                </a:ext>
              </a:extLst>
            </p:cNvPr>
            <p:cNvSpPr/>
            <p:nvPr/>
          </p:nvSpPr>
          <p:spPr>
            <a:xfrm>
              <a:off x="4263191" y="3577043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63" y="0"/>
                  </a:moveTo>
                  <a:lnTo>
                    <a:pt x="0" y="1035"/>
                  </a:lnTo>
                  <a:lnTo>
                    <a:pt x="75" y="1035"/>
                  </a:lnTo>
                  <a:lnTo>
                    <a:pt x="137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89" name="Google Shape;1541;p48">
              <a:extLst>
                <a:ext uri="{FF2B5EF4-FFF2-40B4-BE49-F238E27FC236}">
                  <a16:creationId xmlns="" xmlns:a16="http://schemas.microsoft.com/office/drawing/2014/main" id="{FD5620E5-166E-4740-A6E8-8E133FFF61F6}"/>
                </a:ext>
              </a:extLst>
            </p:cNvPr>
            <p:cNvSpPr/>
            <p:nvPr/>
          </p:nvSpPr>
          <p:spPr>
            <a:xfrm>
              <a:off x="4251927" y="3628207"/>
              <a:ext cx="104931" cy="71840"/>
            </a:xfrm>
            <a:custGeom>
              <a:avLst/>
              <a:gdLst/>
              <a:ahLst/>
              <a:cxnLst/>
              <a:rect l="l" t="t" r="r" b="b"/>
              <a:pathLst>
                <a:path w="2096" h="1435" extrusionOk="0">
                  <a:moveTo>
                    <a:pt x="1" y="1"/>
                  </a:moveTo>
                  <a:cubicBezTo>
                    <a:pt x="1" y="786"/>
                    <a:pt x="188" y="1435"/>
                    <a:pt x="1048" y="1435"/>
                  </a:cubicBezTo>
                  <a:cubicBezTo>
                    <a:pt x="1934" y="1435"/>
                    <a:pt x="2096" y="786"/>
                    <a:pt x="2096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0" name="Google Shape;1542;p48">
              <a:extLst>
                <a:ext uri="{FF2B5EF4-FFF2-40B4-BE49-F238E27FC236}">
                  <a16:creationId xmlns="" xmlns:a16="http://schemas.microsoft.com/office/drawing/2014/main" id="{FF6825B3-7DF1-4457-B334-F75B97064DB8}"/>
                </a:ext>
              </a:extLst>
            </p:cNvPr>
            <p:cNvSpPr/>
            <p:nvPr/>
          </p:nvSpPr>
          <p:spPr>
            <a:xfrm>
              <a:off x="4304393" y="3628207"/>
              <a:ext cx="52465" cy="71840"/>
            </a:xfrm>
            <a:custGeom>
              <a:avLst/>
              <a:gdLst/>
              <a:ahLst/>
              <a:cxnLst/>
              <a:rect l="l" t="t" r="r" b="b"/>
              <a:pathLst>
                <a:path w="1048" h="1435" extrusionOk="0">
                  <a:moveTo>
                    <a:pt x="0" y="1"/>
                  </a:moveTo>
                  <a:cubicBezTo>
                    <a:pt x="0" y="1"/>
                    <a:pt x="923" y="288"/>
                    <a:pt x="0" y="1435"/>
                  </a:cubicBezTo>
                  <a:cubicBezTo>
                    <a:pt x="886" y="1435"/>
                    <a:pt x="1048" y="786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1" name="Google Shape;1543;p48">
              <a:extLst>
                <a:ext uri="{FF2B5EF4-FFF2-40B4-BE49-F238E27FC236}">
                  <a16:creationId xmlns="" xmlns:a16="http://schemas.microsoft.com/office/drawing/2014/main" id="{1A8AF174-F162-4B68-AB85-D908620D333D}"/>
                </a:ext>
              </a:extLst>
            </p:cNvPr>
            <p:cNvSpPr/>
            <p:nvPr/>
          </p:nvSpPr>
          <p:spPr>
            <a:xfrm>
              <a:off x="4252578" y="3622600"/>
              <a:ext cx="104931" cy="10663"/>
            </a:xfrm>
            <a:custGeom>
              <a:avLst/>
              <a:gdLst/>
              <a:ahLst/>
              <a:cxnLst/>
              <a:rect l="l" t="t" r="r" b="b"/>
              <a:pathLst>
                <a:path w="2096" h="213" extrusionOk="0">
                  <a:moveTo>
                    <a:pt x="1048" y="1"/>
                  </a:moveTo>
                  <a:cubicBezTo>
                    <a:pt x="474" y="1"/>
                    <a:pt x="0" y="50"/>
                    <a:pt x="0" y="113"/>
                  </a:cubicBezTo>
                  <a:cubicBezTo>
                    <a:pt x="0" y="175"/>
                    <a:pt x="474" y="213"/>
                    <a:pt x="1048" y="213"/>
                  </a:cubicBezTo>
                  <a:cubicBezTo>
                    <a:pt x="1621" y="213"/>
                    <a:pt x="2095" y="175"/>
                    <a:pt x="2095" y="113"/>
                  </a:cubicBezTo>
                  <a:cubicBezTo>
                    <a:pt x="2095" y="63"/>
                    <a:pt x="1621" y="13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2" name="Google Shape;1544;p48">
              <a:extLst>
                <a:ext uri="{FF2B5EF4-FFF2-40B4-BE49-F238E27FC236}">
                  <a16:creationId xmlns="" xmlns:a16="http://schemas.microsoft.com/office/drawing/2014/main" id="{5C0F5E3C-FBBA-4E81-A208-F8C42BA97977}"/>
                </a:ext>
              </a:extLst>
            </p:cNvPr>
            <p:cNvSpPr/>
            <p:nvPr/>
          </p:nvSpPr>
          <p:spPr>
            <a:xfrm>
              <a:off x="4255682" y="3623852"/>
              <a:ext cx="98723" cy="7559"/>
            </a:xfrm>
            <a:custGeom>
              <a:avLst/>
              <a:gdLst/>
              <a:ahLst/>
              <a:cxnLst/>
              <a:rect l="l" t="t" r="r" b="b"/>
              <a:pathLst>
                <a:path w="1972" h="151" extrusionOk="0">
                  <a:moveTo>
                    <a:pt x="986" y="1"/>
                  </a:moveTo>
                  <a:cubicBezTo>
                    <a:pt x="437" y="1"/>
                    <a:pt x="1" y="50"/>
                    <a:pt x="1" y="88"/>
                  </a:cubicBezTo>
                  <a:cubicBezTo>
                    <a:pt x="1" y="113"/>
                    <a:pt x="425" y="150"/>
                    <a:pt x="973" y="150"/>
                  </a:cubicBezTo>
                  <a:cubicBezTo>
                    <a:pt x="1522" y="150"/>
                    <a:pt x="1971" y="113"/>
                    <a:pt x="1971" y="88"/>
                  </a:cubicBezTo>
                  <a:cubicBezTo>
                    <a:pt x="1971" y="50"/>
                    <a:pt x="1522" y="1"/>
                    <a:pt x="986" y="1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3" name="Google Shape;1545;p48">
              <a:extLst>
                <a:ext uri="{FF2B5EF4-FFF2-40B4-BE49-F238E27FC236}">
                  <a16:creationId xmlns="" xmlns:a16="http://schemas.microsoft.com/office/drawing/2014/main" id="{57F25C54-4F3B-4CD7-B896-532FFDDA2A90}"/>
                </a:ext>
              </a:extLst>
            </p:cNvPr>
            <p:cNvSpPr/>
            <p:nvPr/>
          </p:nvSpPr>
          <p:spPr>
            <a:xfrm>
              <a:off x="4311251" y="3623251"/>
              <a:ext cx="46258" cy="10013"/>
            </a:xfrm>
            <a:custGeom>
              <a:avLst/>
              <a:gdLst/>
              <a:ahLst/>
              <a:cxnLst/>
              <a:rect l="l" t="t" r="r" b="b"/>
              <a:pathLst>
                <a:path w="924" h="200" extrusionOk="0">
                  <a:moveTo>
                    <a:pt x="1" y="0"/>
                  </a:moveTo>
                  <a:lnTo>
                    <a:pt x="1" y="0"/>
                  </a:lnTo>
                  <a:cubicBezTo>
                    <a:pt x="300" y="75"/>
                    <a:pt x="50" y="200"/>
                    <a:pt x="50" y="200"/>
                  </a:cubicBezTo>
                  <a:cubicBezTo>
                    <a:pt x="549" y="187"/>
                    <a:pt x="923" y="162"/>
                    <a:pt x="923" y="112"/>
                  </a:cubicBezTo>
                  <a:cubicBezTo>
                    <a:pt x="923" y="62"/>
                    <a:pt x="51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4" name="Google Shape;1546;p48">
              <a:extLst>
                <a:ext uri="{FF2B5EF4-FFF2-40B4-BE49-F238E27FC236}">
                  <a16:creationId xmlns="" xmlns:a16="http://schemas.microsoft.com/office/drawing/2014/main" id="{E2CE33F4-0E35-4933-AC84-910748605F35}"/>
                </a:ext>
              </a:extLst>
            </p:cNvPr>
            <p:cNvSpPr/>
            <p:nvPr/>
          </p:nvSpPr>
          <p:spPr>
            <a:xfrm>
              <a:off x="4063993" y="3096293"/>
              <a:ext cx="482052" cy="495769"/>
            </a:xfrm>
            <a:custGeom>
              <a:avLst/>
              <a:gdLst/>
              <a:ahLst/>
              <a:cxnLst/>
              <a:rect l="l" t="t" r="r" b="b"/>
              <a:pathLst>
                <a:path w="9629" h="9903" extrusionOk="0">
                  <a:moveTo>
                    <a:pt x="4818" y="0"/>
                  </a:moveTo>
                  <a:cubicBezTo>
                    <a:pt x="4816" y="0"/>
                    <a:pt x="4815" y="0"/>
                    <a:pt x="4815" y="0"/>
                  </a:cubicBezTo>
                  <a:cubicBezTo>
                    <a:pt x="4815" y="0"/>
                    <a:pt x="4815" y="0"/>
                    <a:pt x="4814" y="0"/>
                  </a:cubicBezTo>
                  <a:cubicBezTo>
                    <a:pt x="4759" y="0"/>
                    <a:pt x="2110" y="13"/>
                    <a:pt x="1061" y="2358"/>
                  </a:cubicBezTo>
                  <a:cubicBezTo>
                    <a:pt x="1" y="4739"/>
                    <a:pt x="1585" y="6760"/>
                    <a:pt x="2034" y="7171"/>
                  </a:cubicBezTo>
                  <a:cubicBezTo>
                    <a:pt x="2495" y="7595"/>
                    <a:pt x="3830" y="8630"/>
                    <a:pt x="3929" y="9167"/>
                  </a:cubicBezTo>
                  <a:cubicBezTo>
                    <a:pt x="4017" y="9715"/>
                    <a:pt x="3929" y="9853"/>
                    <a:pt x="4815" y="9902"/>
                  </a:cubicBezTo>
                  <a:cubicBezTo>
                    <a:pt x="5700" y="9853"/>
                    <a:pt x="5613" y="9715"/>
                    <a:pt x="5700" y="9167"/>
                  </a:cubicBezTo>
                  <a:cubicBezTo>
                    <a:pt x="5800" y="8630"/>
                    <a:pt x="7134" y="7608"/>
                    <a:pt x="7596" y="7171"/>
                  </a:cubicBezTo>
                  <a:cubicBezTo>
                    <a:pt x="8032" y="6760"/>
                    <a:pt x="9629" y="4739"/>
                    <a:pt x="8569" y="2358"/>
                  </a:cubicBezTo>
                  <a:cubicBezTo>
                    <a:pt x="7530" y="24"/>
                    <a:pt x="4925" y="0"/>
                    <a:pt x="4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5" name="Google Shape;1547;p48">
              <a:extLst>
                <a:ext uri="{FF2B5EF4-FFF2-40B4-BE49-F238E27FC236}">
                  <a16:creationId xmlns="" xmlns:a16="http://schemas.microsoft.com/office/drawing/2014/main" id="{77ADA205-80C2-4203-94F7-5AD7F2C3E7B5}"/>
                </a:ext>
              </a:extLst>
            </p:cNvPr>
            <p:cNvSpPr/>
            <p:nvPr/>
          </p:nvSpPr>
          <p:spPr>
            <a:xfrm>
              <a:off x="4327471" y="3099397"/>
              <a:ext cx="221727" cy="490162"/>
            </a:xfrm>
            <a:custGeom>
              <a:avLst/>
              <a:gdLst/>
              <a:ahLst/>
              <a:cxnLst/>
              <a:rect l="l" t="t" r="r" b="b"/>
              <a:pathLst>
                <a:path w="4429" h="9791" extrusionOk="0">
                  <a:moveTo>
                    <a:pt x="150" y="1"/>
                  </a:moveTo>
                  <a:lnTo>
                    <a:pt x="150" y="1"/>
                  </a:lnTo>
                  <a:cubicBezTo>
                    <a:pt x="171" y="22"/>
                    <a:pt x="184" y="25"/>
                    <a:pt x="202" y="26"/>
                  </a:cubicBezTo>
                  <a:lnTo>
                    <a:pt x="202" y="26"/>
                  </a:lnTo>
                  <a:cubicBezTo>
                    <a:pt x="184" y="17"/>
                    <a:pt x="167" y="9"/>
                    <a:pt x="150" y="1"/>
                  </a:cubicBezTo>
                  <a:close/>
                  <a:moveTo>
                    <a:pt x="202" y="26"/>
                  </a:moveTo>
                  <a:cubicBezTo>
                    <a:pt x="866" y="355"/>
                    <a:pt x="2335" y="1412"/>
                    <a:pt x="1959" y="4291"/>
                  </a:cubicBezTo>
                  <a:cubicBezTo>
                    <a:pt x="1485" y="7957"/>
                    <a:pt x="250" y="7384"/>
                    <a:pt x="1" y="9791"/>
                  </a:cubicBezTo>
                  <a:cubicBezTo>
                    <a:pt x="51" y="9778"/>
                    <a:pt x="88" y="9778"/>
                    <a:pt x="113" y="9766"/>
                  </a:cubicBezTo>
                  <a:cubicBezTo>
                    <a:pt x="125" y="9466"/>
                    <a:pt x="275" y="8544"/>
                    <a:pt x="1422" y="7384"/>
                  </a:cubicBezTo>
                  <a:cubicBezTo>
                    <a:pt x="2657" y="6162"/>
                    <a:pt x="4428" y="1597"/>
                    <a:pt x="213" y="26"/>
                  </a:cubicBezTo>
                  <a:cubicBezTo>
                    <a:pt x="209" y="26"/>
                    <a:pt x="205" y="26"/>
                    <a:pt x="202" y="26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6" name="Google Shape;1548;p48">
              <a:extLst>
                <a:ext uri="{FF2B5EF4-FFF2-40B4-BE49-F238E27FC236}">
                  <a16:creationId xmlns="" xmlns:a16="http://schemas.microsoft.com/office/drawing/2014/main" id="{C71AF455-68EC-446D-B380-A94656DD5BD3}"/>
                </a:ext>
              </a:extLst>
            </p:cNvPr>
            <p:cNvSpPr/>
            <p:nvPr/>
          </p:nvSpPr>
          <p:spPr>
            <a:xfrm>
              <a:off x="4310000" y="3097545"/>
              <a:ext cx="94318" cy="494517"/>
            </a:xfrm>
            <a:custGeom>
              <a:avLst/>
              <a:gdLst/>
              <a:ahLst/>
              <a:cxnLst/>
              <a:rect l="l" t="t" r="r" b="b"/>
              <a:pathLst>
                <a:path w="1884" h="9878" extrusionOk="0">
                  <a:moveTo>
                    <a:pt x="1" y="0"/>
                  </a:moveTo>
                  <a:cubicBezTo>
                    <a:pt x="1" y="1"/>
                    <a:pt x="849" y="1709"/>
                    <a:pt x="474" y="4191"/>
                  </a:cubicBezTo>
                  <a:cubicBezTo>
                    <a:pt x="138" y="6485"/>
                    <a:pt x="38" y="9441"/>
                    <a:pt x="26" y="9877"/>
                  </a:cubicBezTo>
                  <a:cubicBezTo>
                    <a:pt x="75" y="9877"/>
                    <a:pt x="100" y="9877"/>
                    <a:pt x="150" y="9865"/>
                  </a:cubicBezTo>
                  <a:cubicBezTo>
                    <a:pt x="250" y="9304"/>
                    <a:pt x="711" y="6747"/>
                    <a:pt x="1148" y="5612"/>
                  </a:cubicBezTo>
                  <a:cubicBezTo>
                    <a:pt x="1634" y="4328"/>
                    <a:pt x="1884" y="1248"/>
                    <a:pt x="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7" name="Google Shape;1549;p48">
              <a:extLst>
                <a:ext uri="{FF2B5EF4-FFF2-40B4-BE49-F238E27FC236}">
                  <a16:creationId xmlns="" xmlns:a16="http://schemas.microsoft.com/office/drawing/2014/main" id="{3E6F1994-BCCF-4261-A6F1-14CCC9B1DDBD}"/>
                </a:ext>
              </a:extLst>
            </p:cNvPr>
            <p:cNvSpPr/>
            <p:nvPr/>
          </p:nvSpPr>
          <p:spPr>
            <a:xfrm>
              <a:off x="4204468" y="3097545"/>
              <a:ext cx="94969" cy="494517"/>
            </a:xfrm>
            <a:custGeom>
              <a:avLst/>
              <a:gdLst/>
              <a:ahLst/>
              <a:cxnLst/>
              <a:rect l="l" t="t" r="r" b="b"/>
              <a:pathLst>
                <a:path w="1897" h="9878" extrusionOk="0">
                  <a:moveTo>
                    <a:pt x="1897" y="0"/>
                  </a:moveTo>
                  <a:lnTo>
                    <a:pt x="1897" y="0"/>
                  </a:lnTo>
                  <a:cubicBezTo>
                    <a:pt x="1" y="1248"/>
                    <a:pt x="250" y="4328"/>
                    <a:pt x="749" y="5612"/>
                  </a:cubicBezTo>
                  <a:cubicBezTo>
                    <a:pt x="1186" y="6747"/>
                    <a:pt x="1647" y="9304"/>
                    <a:pt x="1747" y="9865"/>
                  </a:cubicBezTo>
                  <a:cubicBezTo>
                    <a:pt x="1772" y="9865"/>
                    <a:pt x="1822" y="9865"/>
                    <a:pt x="1872" y="9877"/>
                  </a:cubicBezTo>
                  <a:cubicBezTo>
                    <a:pt x="1847" y="9441"/>
                    <a:pt x="1759" y="6498"/>
                    <a:pt x="1423" y="4191"/>
                  </a:cubicBezTo>
                  <a:cubicBezTo>
                    <a:pt x="1049" y="1709"/>
                    <a:pt x="1897" y="1"/>
                    <a:pt x="189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8" name="Google Shape;1550;p48">
              <a:extLst>
                <a:ext uri="{FF2B5EF4-FFF2-40B4-BE49-F238E27FC236}">
                  <a16:creationId xmlns="" xmlns:a16="http://schemas.microsoft.com/office/drawing/2014/main" id="{33A1BD20-6E49-4D47-8147-93AC44002D98}"/>
                </a:ext>
              </a:extLst>
            </p:cNvPr>
            <p:cNvSpPr/>
            <p:nvPr/>
          </p:nvSpPr>
          <p:spPr>
            <a:xfrm>
              <a:off x="4059637" y="3099397"/>
              <a:ext cx="221076" cy="490813"/>
            </a:xfrm>
            <a:custGeom>
              <a:avLst/>
              <a:gdLst/>
              <a:ahLst/>
              <a:cxnLst/>
              <a:rect l="l" t="t" r="r" b="b"/>
              <a:pathLst>
                <a:path w="4416" h="9804" extrusionOk="0">
                  <a:moveTo>
                    <a:pt x="4291" y="1"/>
                  </a:moveTo>
                  <a:cubicBezTo>
                    <a:pt x="4278" y="1"/>
                    <a:pt x="4266" y="1"/>
                    <a:pt x="4228" y="13"/>
                  </a:cubicBezTo>
                  <a:cubicBezTo>
                    <a:pt x="1" y="1610"/>
                    <a:pt x="1784" y="6162"/>
                    <a:pt x="3006" y="7396"/>
                  </a:cubicBezTo>
                  <a:cubicBezTo>
                    <a:pt x="4154" y="8556"/>
                    <a:pt x="4291" y="9466"/>
                    <a:pt x="4316" y="9778"/>
                  </a:cubicBezTo>
                  <a:cubicBezTo>
                    <a:pt x="4341" y="9791"/>
                    <a:pt x="4378" y="9791"/>
                    <a:pt x="4415" y="9803"/>
                  </a:cubicBezTo>
                  <a:cubicBezTo>
                    <a:pt x="4154" y="7396"/>
                    <a:pt x="2944" y="7970"/>
                    <a:pt x="2470" y="4303"/>
                  </a:cubicBezTo>
                  <a:cubicBezTo>
                    <a:pt x="2096" y="1323"/>
                    <a:pt x="3655" y="300"/>
                    <a:pt x="4291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99" name="Google Shape;1551;p48">
              <a:extLst>
                <a:ext uri="{FF2B5EF4-FFF2-40B4-BE49-F238E27FC236}">
                  <a16:creationId xmlns="" xmlns:a16="http://schemas.microsoft.com/office/drawing/2014/main" id="{2D79B44E-4BBA-4C4A-A6B6-119EDF770BEC}"/>
                </a:ext>
              </a:extLst>
            </p:cNvPr>
            <p:cNvSpPr/>
            <p:nvPr/>
          </p:nvSpPr>
          <p:spPr>
            <a:xfrm>
              <a:off x="4261940" y="3567031"/>
              <a:ext cx="85557" cy="25031"/>
            </a:xfrm>
            <a:custGeom>
              <a:avLst/>
              <a:gdLst/>
              <a:ahLst/>
              <a:cxnLst/>
              <a:rect l="l" t="t" r="r" b="b"/>
              <a:pathLst>
                <a:path w="1709" h="500" extrusionOk="0">
                  <a:moveTo>
                    <a:pt x="1709" y="1"/>
                  </a:moveTo>
                  <a:lnTo>
                    <a:pt x="1709" y="1"/>
                  </a:lnTo>
                  <a:cubicBezTo>
                    <a:pt x="1385" y="55"/>
                    <a:pt x="1087" y="73"/>
                    <a:pt x="834" y="73"/>
                  </a:cubicBezTo>
                  <a:cubicBezTo>
                    <a:pt x="327" y="73"/>
                    <a:pt x="0" y="1"/>
                    <a:pt x="0" y="1"/>
                  </a:cubicBezTo>
                  <a:lnTo>
                    <a:pt x="0" y="1"/>
                  </a:lnTo>
                  <a:cubicBezTo>
                    <a:pt x="63" y="362"/>
                    <a:pt x="113" y="475"/>
                    <a:pt x="861" y="499"/>
                  </a:cubicBezTo>
                  <a:cubicBezTo>
                    <a:pt x="1597" y="475"/>
                    <a:pt x="1659" y="362"/>
                    <a:pt x="170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0" name="Google Shape;1552;p48">
              <a:extLst>
                <a:ext uri="{FF2B5EF4-FFF2-40B4-BE49-F238E27FC236}">
                  <a16:creationId xmlns="" xmlns:a16="http://schemas.microsoft.com/office/drawing/2014/main" id="{7F57D0C2-0710-488A-A313-12DA981F5526}"/>
                </a:ext>
              </a:extLst>
            </p:cNvPr>
            <p:cNvSpPr/>
            <p:nvPr/>
          </p:nvSpPr>
          <p:spPr>
            <a:xfrm>
              <a:off x="2297137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1" name="Google Shape;1553;p48">
              <a:extLst>
                <a:ext uri="{FF2B5EF4-FFF2-40B4-BE49-F238E27FC236}">
                  <a16:creationId xmlns="" xmlns:a16="http://schemas.microsoft.com/office/drawing/2014/main" id="{155A3431-7FB0-4E4A-AD6E-072E16FD2536}"/>
                </a:ext>
              </a:extLst>
            </p:cNvPr>
            <p:cNvSpPr/>
            <p:nvPr/>
          </p:nvSpPr>
          <p:spPr>
            <a:xfrm>
              <a:off x="2206023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7" y="65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2" name="Google Shape;1554;p48">
              <a:extLst>
                <a:ext uri="{FF2B5EF4-FFF2-40B4-BE49-F238E27FC236}">
                  <a16:creationId xmlns="" xmlns:a16="http://schemas.microsoft.com/office/drawing/2014/main" id="{C07E4E64-9EF5-421F-B70C-5F1EFBA924B2}"/>
                </a:ext>
              </a:extLst>
            </p:cNvPr>
            <p:cNvSpPr/>
            <p:nvPr/>
          </p:nvSpPr>
          <p:spPr>
            <a:xfrm>
              <a:off x="2113608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3" name="Google Shape;1555;p48">
              <a:extLst>
                <a:ext uri="{FF2B5EF4-FFF2-40B4-BE49-F238E27FC236}">
                  <a16:creationId xmlns="" xmlns:a16="http://schemas.microsoft.com/office/drawing/2014/main" id="{457C330B-1DB9-4DE3-96F3-ED2C603D5EDF}"/>
                </a:ext>
              </a:extLst>
            </p:cNvPr>
            <p:cNvSpPr/>
            <p:nvPr/>
          </p:nvSpPr>
          <p:spPr>
            <a:xfrm>
              <a:off x="2021843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7" y="37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4" name="Google Shape;1556;p48">
              <a:extLst>
                <a:ext uri="{FF2B5EF4-FFF2-40B4-BE49-F238E27FC236}">
                  <a16:creationId xmlns="" xmlns:a16="http://schemas.microsoft.com/office/drawing/2014/main" id="{3E9656C9-388B-46B9-9866-C6C887155175}"/>
                </a:ext>
              </a:extLst>
            </p:cNvPr>
            <p:cNvSpPr/>
            <p:nvPr/>
          </p:nvSpPr>
          <p:spPr>
            <a:xfrm>
              <a:off x="1930028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1" y="1"/>
                  </a:moveTo>
                  <a:lnTo>
                    <a:pt x="1" y="2532"/>
                  </a:lnTo>
                  <a:lnTo>
                    <a:pt x="188" y="25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5" name="Google Shape;1557;p48">
              <a:extLst>
                <a:ext uri="{FF2B5EF4-FFF2-40B4-BE49-F238E27FC236}">
                  <a16:creationId xmlns="" xmlns:a16="http://schemas.microsoft.com/office/drawing/2014/main" id="{AFE24BAB-E3C5-41F2-8588-747EC5F61E8C}"/>
                </a:ext>
              </a:extLst>
            </p:cNvPr>
            <p:cNvSpPr/>
            <p:nvPr/>
          </p:nvSpPr>
          <p:spPr>
            <a:xfrm>
              <a:off x="1689028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13881" y="1"/>
                  </a:moveTo>
                  <a:cubicBezTo>
                    <a:pt x="13806" y="63"/>
                    <a:pt x="7583" y="6573"/>
                    <a:pt x="1" y="9603"/>
                  </a:cubicBezTo>
                  <a:lnTo>
                    <a:pt x="138" y="9940"/>
                  </a:lnTo>
                  <a:cubicBezTo>
                    <a:pt x="7783" y="6872"/>
                    <a:pt x="14081" y="325"/>
                    <a:pt x="14143" y="250"/>
                  </a:cubicBezTo>
                  <a:lnTo>
                    <a:pt x="1388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6" name="Google Shape;1558;p48">
              <a:extLst>
                <a:ext uri="{FF2B5EF4-FFF2-40B4-BE49-F238E27FC236}">
                  <a16:creationId xmlns="" xmlns:a16="http://schemas.microsoft.com/office/drawing/2014/main" id="{1F7A6AFB-D44D-4E45-B90C-71D36ACB9167}"/>
                </a:ext>
              </a:extLst>
            </p:cNvPr>
            <p:cNvSpPr/>
            <p:nvPr/>
          </p:nvSpPr>
          <p:spPr>
            <a:xfrm>
              <a:off x="1780842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197" y="0"/>
                  </a:moveTo>
                  <a:cubicBezTo>
                    <a:pt x="12147" y="50"/>
                    <a:pt x="7745" y="4602"/>
                    <a:pt x="0" y="8518"/>
                  </a:cubicBezTo>
                  <a:lnTo>
                    <a:pt x="88" y="8680"/>
                  </a:lnTo>
                  <a:cubicBezTo>
                    <a:pt x="7845" y="4752"/>
                    <a:pt x="12272" y="175"/>
                    <a:pt x="12322" y="125"/>
                  </a:cubicBezTo>
                  <a:lnTo>
                    <a:pt x="121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7" name="Google Shape;1559;p48">
              <a:extLst>
                <a:ext uri="{FF2B5EF4-FFF2-40B4-BE49-F238E27FC236}">
                  <a16:creationId xmlns="" xmlns:a16="http://schemas.microsoft.com/office/drawing/2014/main" id="{67C26B3C-68B1-4F0C-B408-1BCA6D338577}"/>
                </a:ext>
              </a:extLst>
            </p:cNvPr>
            <p:cNvSpPr/>
            <p:nvPr/>
          </p:nvSpPr>
          <p:spPr>
            <a:xfrm>
              <a:off x="2380190" y="4364326"/>
              <a:ext cx="26884" cy="499474"/>
            </a:xfrm>
            <a:custGeom>
              <a:avLst/>
              <a:gdLst/>
              <a:ahLst/>
              <a:cxnLst/>
              <a:rect l="l" t="t" r="r" b="b"/>
              <a:pathLst>
                <a:path w="537" h="9977" extrusionOk="0">
                  <a:moveTo>
                    <a:pt x="0" y="0"/>
                  </a:moveTo>
                  <a:lnTo>
                    <a:pt x="0" y="9977"/>
                  </a:lnTo>
                  <a:lnTo>
                    <a:pt x="537" y="9977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8" name="Google Shape;1560;p48">
              <a:extLst>
                <a:ext uri="{FF2B5EF4-FFF2-40B4-BE49-F238E27FC236}">
                  <a16:creationId xmlns="" xmlns:a16="http://schemas.microsoft.com/office/drawing/2014/main" id="{C0AFB064-F61C-4945-8B0A-B6D5979155E6}"/>
                </a:ext>
              </a:extLst>
            </p:cNvPr>
            <p:cNvSpPr/>
            <p:nvPr/>
          </p:nvSpPr>
          <p:spPr>
            <a:xfrm>
              <a:off x="2659890" y="4882123"/>
              <a:ext cx="1186281" cy="95970"/>
            </a:xfrm>
            <a:custGeom>
              <a:avLst/>
              <a:gdLst/>
              <a:ahLst/>
              <a:cxnLst/>
              <a:rect l="l" t="t" r="r" b="b"/>
              <a:pathLst>
                <a:path w="23696" h="1917" extrusionOk="0">
                  <a:moveTo>
                    <a:pt x="11405" y="0"/>
                  </a:moveTo>
                  <a:cubicBezTo>
                    <a:pt x="9605" y="0"/>
                    <a:pt x="8020" y="100"/>
                    <a:pt x="6697" y="233"/>
                  </a:cubicBezTo>
                  <a:cubicBezTo>
                    <a:pt x="2545" y="669"/>
                    <a:pt x="25" y="1530"/>
                    <a:pt x="1" y="1542"/>
                  </a:cubicBezTo>
                  <a:lnTo>
                    <a:pt x="125" y="1904"/>
                  </a:lnTo>
                  <a:cubicBezTo>
                    <a:pt x="138" y="1904"/>
                    <a:pt x="2632" y="1043"/>
                    <a:pt x="6747" y="619"/>
                  </a:cubicBezTo>
                  <a:cubicBezTo>
                    <a:pt x="8047" y="487"/>
                    <a:pt x="9605" y="390"/>
                    <a:pt x="11373" y="390"/>
                  </a:cubicBezTo>
                  <a:cubicBezTo>
                    <a:pt x="14779" y="390"/>
                    <a:pt x="18966" y="750"/>
                    <a:pt x="23596" y="1916"/>
                  </a:cubicBezTo>
                  <a:lnTo>
                    <a:pt x="23696" y="1530"/>
                  </a:lnTo>
                  <a:cubicBezTo>
                    <a:pt x="19042" y="360"/>
                    <a:pt x="14834" y="0"/>
                    <a:pt x="1140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09" name="Google Shape;1561;p48">
              <a:extLst>
                <a:ext uri="{FF2B5EF4-FFF2-40B4-BE49-F238E27FC236}">
                  <a16:creationId xmlns="" xmlns:a16="http://schemas.microsoft.com/office/drawing/2014/main" id="{4A3409B1-33B5-455B-883D-25FE97DB477C}"/>
                </a:ext>
              </a:extLst>
            </p:cNvPr>
            <p:cNvSpPr/>
            <p:nvPr/>
          </p:nvSpPr>
          <p:spPr>
            <a:xfrm>
              <a:off x="3445921" y="4893136"/>
              <a:ext cx="400250" cy="84956"/>
            </a:xfrm>
            <a:custGeom>
              <a:avLst/>
              <a:gdLst/>
              <a:ahLst/>
              <a:cxnLst/>
              <a:rect l="l" t="t" r="r" b="b"/>
              <a:pathLst>
                <a:path w="7995" h="1697" extrusionOk="0">
                  <a:moveTo>
                    <a:pt x="26" y="0"/>
                  </a:moveTo>
                  <a:lnTo>
                    <a:pt x="26" y="0"/>
                  </a:lnTo>
                  <a:cubicBezTo>
                    <a:pt x="263" y="137"/>
                    <a:pt x="1" y="362"/>
                    <a:pt x="1" y="362"/>
                  </a:cubicBezTo>
                  <a:cubicBezTo>
                    <a:pt x="2420" y="574"/>
                    <a:pt x="5064" y="985"/>
                    <a:pt x="7895" y="1696"/>
                  </a:cubicBezTo>
                  <a:lnTo>
                    <a:pt x="7995" y="1335"/>
                  </a:lnTo>
                  <a:cubicBezTo>
                    <a:pt x="5139" y="624"/>
                    <a:pt x="2457" y="200"/>
                    <a:pt x="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0" name="Google Shape;1562;p48">
              <a:extLst>
                <a:ext uri="{FF2B5EF4-FFF2-40B4-BE49-F238E27FC236}">
                  <a16:creationId xmlns="" xmlns:a16="http://schemas.microsoft.com/office/drawing/2014/main" id="{794D2FB2-A6D8-49B4-BAA8-93A0710DEF7B}"/>
                </a:ext>
              </a:extLst>
            </p:cNvPr>
            <p:cNvSpPr/>
            <p:nvPr/>
          </p:nvSpPr>
          <p:spPr>
            <a:xfrm>
              <a:off x="2656786" y="4836916"/>
              <a:ext cx="1192489" cy="37497"/>
            </a:xfrm>
            <a:custGeom>
              <a:avLst/>
              <a:gdLst/>
              <a:ahLst/>
              <a:cxnLst/>
              <a:rect l="l" t="t" r="r" b="b"/>
              <a:pathLst>
                <a:path w="23820" h="749" extrusionOk="0">
                  <a:moveTo>
                    <a:pt x="0" y="1"/>
                  </a:moveTo>
                  <a:lnTo>
                    <a:pt x="0" y="749"/>
                  </a:lnTo>
                  <a:lnTo>
                    <a:pt x="23820" y="749"/>
                  </a:lnTo>
                  <a:lnTo>
                    <a:pt x="2382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1" name="Google Shape;1563;p48">
              <a:extLst>
                <a:ext uri="{FF2B5EF4-FFF2-40B4-BE49-F238E27FC236}">
                  <a16:creationId xmlns="" xmlns:a16="http://schemas.microsoft.com/office/drawing/2014/main" id="{5D7ABB48-C260-49EA-B1D3-CC5C0FD9B618}"/>
                </a:ext>
              </a:extLst>
            </p:cNvPr>
            <p:cNvSpPr/>
            <p:nvPr/>
          </p:nvSpPr>
          <p:spPr>
            <a:xfrm>
              <a:off x="3427798" y="4836916"/>
              <a:ext cx="420875" cy="37497"/>
            </a:xfrm>
            <a:custGeom>
              <a:avLst/>
              <a:gdLst/>
              <a:ahLst/>
              <a:cxnLst/>
              <a:rect l="l" t="t" r="r" b="b"/>
              <a:pathLst>
                <a:path w="8407" h="749" extrusionOk="0">
                  <a:moveTo>
                    <a:pt x="1" y="1"/>
                  </a:moveTo>
                  <a:cubicBezTo>
                    <a:pt x="674" y="250"/>
                    <a:pt x="363" y="749"/>
                    <a:pt x="363" y="749"/>
                  </a:cubicBezTo>
                  <a:lnTo>
                    <a:pt x="8406" y="74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2" name="Google Shape;1564;p48">
              <a:extLst>
                <a:ext uri="{FF2B5EF4-FFF2-40B4-BE49-F238E27FC236}">
                  <a16:creationId xmlns="" xmlns:a16="http://schemas.microsoft.com/office/drawing/2014/main" id="{1E023849-A18E-474B-885D-9AE69D168B77}"/>
                </a:ext>
              </a:extLst>
            </p:cNvPr>
            <p:cNvSpPr/>
            <p:nvPr/>
          </p:nvSpPr>
          <p:spPr>
            <a:xfrm>
              <a:off x="2609927" y="4271911"/>
              <a:ext cx="1286206" cy="4406"/>
            </a:xfrm>
            <a:custGeom>
              <a:avLst/>
              <a:gdLst/>
              <a:ahLst/>
              <a:cxnLst/>
              <a:rect l="l" t="t" r="r" b="b"/>
              <a:pathLst>
                <a:path w="25692" h="88" extrusionOk="0">
                  <a:moveTo>
                    <a:pt x="1" y="0"/>
                  </a:moveTo>
                  <a:lnTo>
                    <a:pt x="1" y="88"/>
                  </a:lnTo>
                  <a:lnTo>
                    <a:pt x="25691" y="88"/>
                  </a:lnTo>
                  <a:lnTo>
                    <a:pt x="2569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3" name="Google Shape;1565;p48">
              <a:extLst>
                <a:ext uri="{FF2B5EF4-FFF2-40B4-BE49-F238E27FC236}">
                  <a16:creationId xmlns="" xmlns:a16="http://schemas.microsoft.com/office/drawing/2014/main" id="{D4A20DBC-F78F-477A-BC59-EE6BF83998BD}"/>
                </a:ext>
              </a:extLst>
            </p:cNvPr>
            <p:cNvSpPr/>
            <p:nvPr/>
          </p:nvSpPr>
          <p:spPr>
            <a:xfrm>
              <a:off x="2609927" y="4298744"/>
              <a:ext cx="1286206" cy="18773"/>
            </a:xfrm>
            <a:custGeom>
              <a:avLst/>
              <a:gdLst/>
              <a:ahLst/>
              <a:cxnLst/>
              <a:rect l="l" t="t" r="r" b="b"/>
              <a:pathLst>
                <a:path w="25692" h="375" extrusionOk="0">
                  <a:moveTo>
                    <a:pt x="1" y="1"/>
                  </a:moveTo>
                  <a:lnTo>
                    <a:pt x="1" y="375"/>
                  </a:lnTo>
                  <a:lnTo>
                    <a:pt x="25691" y="375"/>
                  </a:lnTo>
                  <a:lnTo>
                    <a:pt x="25691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4" name="Google Shape;1566;p48">
              <a:extLst>
                <a:ext uri="{FF2B5EF4-FFF2-40B4-BE49-F238E27FC236}">
                  <a16:creationId xmlns="" xmlns:a16="http://schemas.microsoft.com/office/drawing/2014/main" id="{2425F3C1-802C-45B3-9FAF-7473FA9B60AA}"/>
                </a:ext>
              </a:extLst>
            </p:cNvPr>
            <p:cNvSpPr/>
            <p:nvPr/>
          </p:nvSpPr>
          <p:spPr>
            <a:xfrm>
              <a:off x="3397210" y="4299395"/>
              <a:ext cx="450813" cy="18773"/>
            </a:xfrm>
            <a:custGeom>
              <a:avLst/>
              <a:gdLst/>
              <a:ahLst/>
              <a:cxnLst/>
              <a:rect l="l" t="t" r="r" b="b"/>
              <a:pathLst>
                <a:path w="9005" h="375" extrusionOk="0">
                  <a:moveTo>
                    <a:pt x="1" y="0"/>
                  </a:moveTo>
                  <a:cubicBezTo>
                    <a:pt x="338" y="100"/>
                    <a:pt x="250" y="374"/>
                    <a:pt x="250" y="374"/>
                  </a:cubicBezTo>
                  <a:lnTo>
                    <a:pt x="9005" y="374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5" name="Google Shape;1567;p48">
              <a:extLst>
                <a:ext uri="{FF2B5EF4-FFF2-40B4-BE49-F238E27FC236}">
                  <a16:creationId xmlns="" xmlns:a16="http://schemas.microsoft.com/office/drawing/2014/main" id="{38000AD7-4F65-4828-9205-1AFEE482E9C3}"/>
                </a:ext>
              </a:extLst>
            </p:cNvPr>
            <p:cNvSpPr/>
            <p:nvPr/>
          </p:nvSpPr>
          <p:spPr>
            <a:xfrm>
              <a:off x="4198861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6" name="Google Shape;1568;p48">
              <a:extLst>
                <a:ext uri="{FF2B5EF4-FFF2-40B4-BE49-F238E27FC236}">
                  <a16:creationId xmlns="" xmlns:a16="http://schemas.microsoft.com/office/drawing/2014/main" id="{FE0FF750-AC8A-4243-81BC-47770512133B}"/>
                </a:ext>
              </a:extLst>
            </p:cNvPr>
            <p:cNvSpPr/>
            <p:nvPr/>
          </p:nvSpPr>
          <p:spPr>
            <a:xfrm>
              <a:off x="4291276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8" y="65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7" name="Google Shape;1569;p48">
              <a:extLst>
                <a:ext uri="{FF2B5EF4-FFF2-40B4-BE49-F238E27FC236}">
                  <a16:creationId xmlns="" xmlns:a16="http://schemas.microsoft.com/office/drawing/2014/main" id="{D7AEE229-3686-443A-8986-56013EE01ACE}"/>
                </a:ext>
              </a:extLst>
            </p:cNvPr>
            <p:cNvSpPr/>
            <p:nvPr/>
          </p:nvSpPr>
          <p:spPr>
            <a:xfrm>
              <a:off x="4382440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8" name="Google Shape;1570;p48">
              <a:extLst>
                <a:ext uri="{FF2B5EF4-FFF2-40B4-BE49-F238E27FC236}">
                  <a16:creationId xmlns="" xmlns:a16="http://schemas.microsoft.com/office/drawing/2014/main" id="{1A667ABB-63EA-4F69-B891-B753DF0C787B}"/>
                </a:ext>
              </a:extLst>
            </p:cNvPr>
            <p:cNvSpPr/>
            <p:nvPr/>
          </p:nvSpPr>
          <p:spPr>
            <a:xfrm>
              <a:off x="4474205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8" y="37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19" name="Google Shape;1571;p48">
              <a:extLst>
                <a:ext uri="{FF2B5EF4-FFF2-40B4-BE49-F238E27FC236}">
                  <a16:creationId xmlns="" xmlns:a16="http://schemas.microsoft.com/office/drawing/2014/main" id="{5C367B05-3899-441C-BDFE-0FF8DB8A7DC4}"/>
                </a:ext>
              </a:extLst>
            </p:cNvPr>
            <p:cNvSpPr/>
            <p:nvPr/>
          </p:nvSpPr>
          <p:spPr>
            <a:xfrm>
              <a:off x="4566620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0" y="1"/>
                  </a:moveTo>
                  <a:lnTo>
                    <a:pt x="0" y="2532"/>
                  </a:lnTo>
                  <a:lnTo>
                    <a:pt x="187" y="253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0" name="Google Shape;1572;p48">
              <a:extLst>
                <a:ext uri="{FF2B5EF4-FFF2-40B4-BE49-F238E27FC236}">
                  <a16:creationId xmlns="" xmlns:a16="http://schemas.microsoft.com/office/drawing/2014/main" id="{1342C11D-C326-4852-A2D2-2BE4D7B4C694}"/>
                </a:ext>
              </a:extLst>
            </p:cNvPr>
            <p:cNvSpPr/>
            <p:nvPr/>
          </p:nvSpPr>
          <p:spPr>
            <a:xfrm>
              <a:off x="4108949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263" y="1"/>
                  </a:moveTo>
                  <a:lnTo>
                    <a:pt x="1" y="250"/>
                  </a:lnTo>
                  <a:cubicBezTo>
                    <a:pt x="51" y="325"/>
                    <a:pt x="6349" y="6872"/>
                    <a:pt x="14006" y="9940"/>
                  </a:cubicBezTo>
                  <a:lnTo>
                    <a:pt x="14143" y="9603"/>
                  </a:lnTo>
                  <a:cubicBezTo>
                    <a:pt x="6561" y="6573"/>
                    <a:pt x="325" y="63"/>
                    <a:pt x="26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1" name="Google Shape;1573;p48">
              <a:extLst>
                <a:ext uri="{FF2B5EF4-FFF2-40B4-BE49-F238E27FC236}">
                  <a16:creationId xmlns="" xmlns:a16="http://schemas.microsoft.com/office/drawing/2014/main" id="{8BC4FC76-1395-4E06-A3DE-B0B4BEF2E655}"/>
                </a:ext>
              </a:extLst>
            </p:cNvPr>
            <p:cNvSpPr/>
            <p:nvPr/>
          </p:nvSpPr>
          <p:spPr>
            <a:xfrm>
              <a:off x="4108348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5" y="0"/>
                  </a:moveTo>
                  <a:lnTo>
                    <a:pt x="0" y="125"/>
                  </a:lnTo>
                  <a:cubicBezTo>
                    <a:pt x="38" y="175"/>
                    <a:pt x="4478" y="4752"/>
                    <a:pt x="12235" y="8680"/>
                  </a:cubicBezTo>
                  <a:lnTo>
                    <a:pt x="12322" y="8518"/>
                  </a:lnTo>
                  <a:cubicBezTo>
                    <a:pt x="4590" y="4602"/>
                    <a:pt x="175" y="50"/>
                    <a:pt x="12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2" name="Google Shape;1574;p48">
              <a:extLst>
                <a:ext uri="{FF2B5EF4-FFF2-40B4-BE49-F238E27FC236}">
                  <a16:creationId xmlns="" xmlns:a16="http://schemas.microsoft.com/office/drawing/2014/main" id="{36605F6E-8D45-46B6-B1B5-CE87CC5F976D}"/>
                </a:ext>
              </a:extLst>
            </p:cNvPr>
            <p:cNvSpPr/>
            <p:nvPr/>
          </p:nvSpPr>
          <p:spPr>
            <a:xfrm>
              <a:off x="4098335" y="4364326"/>
              <a:ext cx="26283" cy="499474"/>
            </a:xfrm>
            <a:custGeom>
              <a:avLst/>
              <a:gdLst/>
              <a:ahLst/>
              <a:cxnLst/>
              <a:rect l="l" t="t" r="r" b="b"/>
              <a:pathLst>
                <a:path w="525" h="9977" extrusionOk="0">
                  <a:moveTo>
                    <a:pt x="1" y="0"/>
                  </a:moveTo>
                  <a:lnTo>
                    <a:pt x="1" y="9977"/>
                  </a:lnTo>
                  <a:lnTo>
                    <a:pt x="525" y="997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3" name="Google Shape;1575;p48">
              <a:extLst>
                <a:ext uri="{FF2B5EF4-FFF2-40B4-BE49-F238E27FC236}">
                  <a16:creationId xmlns="" xmlns:a16="http://schemas.microsoft.com/office/drawing/2014/main" id="{ED4F46FE-0123-4BC1-B4EE-22291A386496}"/>
                </a:ext>
              </a:extLst>
            </p:cNvPr>
            <p:cNvSpPr/>
            <p:nvPr/>
          </p:nvSpPr>
          <p:spPr>
            <a:xfrm>
              <a:off x="4098335" y="4847530"/>
              <a:ext cx="761751" cy="45006"/>
            </a:xfrm>
            <a:custGeom>
              <a:avLst/>
              <a:gdLst/>
              <a:ahLst/>
              <a:cxnLst/>
              <a:rect l="l" t="t" r="r" b="b"/>
              <a:pathLst>
                <a:path w="15216" h="899" extrusionOk="0">
                  <a:moveTo>
                    <a:pt x="1" y="1"/>
                  </a:moveTo>
                  <a:lnTo>
                    <a:pt x="1" y="899"/>
                  </a:lnTo>
                  <a:lnTo>
                    <a:pt x="15216" y="899"/>
                  </a:lnTo>
                  <a:lnTo>
                    <a:pt x="1521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4" name="Google Shape;1576;p48">
              <a:extLst>
                <a:ext uri="{FF2B5EF4-FFF2-40B4-BE49-F238E27FC236}">
                  <a16:creationId xmlns="" xmlns:a16="http://schemas.microsoft.com/office/drawing/2014/main" id="{D93F2D81-4542-4744-BD06-C2069CD68556}"/>
                </a:ext>
              </a:extLst>
            </p:cNvPr>
            <p:cNvSpPr/>
            <p:nvPr/>
          </p:nvSpPr>
          <p:spPr>
            <a:xfrm>
              <a:off x="4334981" y="4558469"/>
              <a:ext cx="525756" cy="334718"/>
            </a:xfrm>
            <a:custGeom>
              <a:avLst/>
              <a:gdLst/>
              <a:ahLst/>
              <a:cxnLst/>
              <a:rect l="l" t="t" r="r" b="b"/>
              <a:pathLst>
                <a:path w="10502" h="6686" extrusionOk="0">
                  <a:moveTo>
                    <a:pt x="0" y="1"/>
                  </a:moveTo>
                  <a:cubicBezTo>
                    <a:pt x="138" y="110"/>
                    <a:pt x="278" y="221"/>
                    <a:pt x="421" y="332"/>
                  </a:cubicBezTo>
                  <a:lnTo>
                    <a:pt x="421" y="332"/>
                  </a:lnTo>
                  <a:cubicBezTo>
                    <a:pt x="286" y="223"/>
                    <a:pt x="146" y="112"/>
                    <a:pt x="0" y="1"/>
                  </a:cubicBezTo>
                  <a:close/>
                  <a:moveTo>
                    <a:pt x="4802" y="4465"/>
                  </a:moveTo>
                  <a:cubicBezTo>
                    <a:pt x="5550" y="4902"/>
                    <a:pt x="6336" y="5338"/>
                    <a:pt x="7184" y="5775"/>
                  </a:cubicBezTo>
                  <a:lnTo>
                    <a:pt x="4802" y="5775"/>
                  </a:lnTo>
                  <a:lnTo>
                    <a:pt x="4802" y="4465"/>
                  </a:lnTo>
                  <a:close/>
                  <a:moveTo>
                    <a:pt x="4802" y="3779"/>
                  </a:moveTo>
                  <a:cubicBezTo>
                    <a:pt x="6012" y="4515"/>
                    <a:pt x="7296" y="5201"/>
                    <a:pt x="8630" y="5775"/>
                  </a:cubicBezTo>
                  <a:lnTo>
                    <a:pt x="7570" y="5775"/>
                  </a:lnTo>
                  <a:cubicBezTo>
                    <a:pt x="6585" y="5276"/>
                    <a:pt x="5675" y="4765"/>
                    <a:pt x="4802" y="4266"/>
                  </a:cubicBezTo>
                  <a:lnTo>
                    <a:pt x="4802" y="3779"/>
                  </a:lnTo>
                  <a:close/>
                  <a:moveTo>
                    <a:pt x="421" y="332"/>
                  </a:moveTo>
                  <a:cubicBezTo>
                    <a:pt x="1222" y="984"/>
                    <a:pt x="1838" y="1603"/>
                    <a:pt x="2308" y="2158"/>
                  </a:cubicBezTo>
                  <a:cubicBezTo>
                    <a:pt x="2457" y="2270"/>
                    <a:pt x="2632" y="2383"/>
                    <a:pt x="2781" y="2507"/>
                  </a:cubicBezTo>
                  <a:lnTo>
                    <a:pt x="2781" y="2794"/>
                  </a:lnTo>
                  <a:cubicBezTo>
                    <a:pt x="2844" y="2894"/>
                    <a:pt x="2906" y="2981"/>
                    <a:pt x="2969" y="3069"/>
                  </a:cubicBezTo>
                  <a:lnTo>
                    <a:pt x="2969" y="2632"/>
                  </a:lnTo>
                  <a:cubicBezTo>
                    <a:pt x="3505" y="2981"/>
                    <a:pt x="4054" y="3343"/>
                    <a:pt x="4627" y="3692"/>
                  </a:cubicBezTo>
                  <a:lnTo>
                    <a:pt x="4627" y="4166"/>
                  </a:lnTo>
                  <a:cubicBezTo>
                    <a:pt x="4078" y="3842"/>
                    <a:pt x="3567" y="3530"/>
                    <a:pt x="3068" y="3206"/>
                  </a:cubicBezTo>
                  <a:lnTo>
                    <a:pt x="3068" y="3206"/>
                  </a:lnTo>
                  <a:lnTo>
                    <a:pt x="3255" y="3530"/>
                  </a:lnTo>
                  <a:cubicBezTo>
                    <a:pt x="3692" y="3817"/>
                    <a:pt x="4153" y="4091"/>
                    <a:pt x="4627" y="4378"/>
                  </a:cubicBezTo>
                  <a:lnTo>
                    <a:pt x="4627" y="5787"/>
                  </a:lnTo>
                  <a:lnTo>
                    <a:pt x="3717" y="5787"/>
                  </a:lnTo>
                  <a:cubicBezTo>
                    <a:pt x="3630" y="6386"/>
                    <a:pt x="3343" y="6685"/>
                    <a:pt x="3343" y="6685"/>
                  </a:cubicBezTo>
                  <a:lnTo>
                    <a:pt x="10501" y="6685"/>
                  </a:lnTo>
                  <a:lnTo>
                    <a:pt x="10501" y="5775"/>
                  </a:lnTo>
                  <a:lnTo>
                    <a:pt x="9553" y="5775"/>
                  </a:lnTo>
                  <a:cubicBezTo>
                    <a:pt x="6067" y="4361"/>
                    <a:pt x="2848" y="2225"/>
                    <a:pt x="421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5" name="Google Shape;1577;p48">
              <a:extLst>
                <a:ext uri="{FF2B5EF4-FFF2-40B4-BE49-F238E27FC236}">
                  <a16:creationId xmlns="" xmlns:a16="http://schemas.microsoft.com/office/drawing/2014/main" id="{EA4C8AF4-9088-424F-8E4A-2848482EDD41}"/>
                </a:ext>
              </a:extLst>
            </p:cNvPr>
            <p:cNvSpPr/>
            <p:nvPr/>
          </p:nvSpPr>
          <p:spPr>
            <a:xfrm>
              <a:off x="3848624" y="4260046"/>
              <a:ext cx="256670" cy="631889"/>
            </a:xfrm>
            <a:custGeom>
              <a:avLst/>
              <a:gdLst/>
              <a:ahLst/>
              <a:cxnLst/>
              <a:rect l="l" t="t" r="r" b="b"/>
              <a:pathLst>
                <a:path w="5127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6" name="Google Shape;1578;p48">
              <a:extLst>
                <a:ext uri="{FF2B5EF4-FFF2-40B4-BE49-F238E27FC236}">
                  <a16:creationId xmlns="" xmlns:a16="http://schemas.microsoft.com/office/drawing/2014/main" id="{8DB79927-2D9D-4F5F-8C81-7DCD7D9CD121}"/>
                </a:ext>
              </a:extLst>
            </p:cNvPr>
            <p:cNvSpPr/>
            <p:nvPr/>
          </p:nvSpPr>
          <p:spPr>
            <a:xfrm>
              <a:off x="3879212" y="4192011"/>
              <a:ext cx="194243" cy="68085"/>
            </a:xfrm>
            <a:custGeom>
              <a:avLst/>
              <a:gdLst/>
              <a:ahLst/>
              <a:cxnLst/>
              <a:rect l="l" t="t" r="r" b="b"/>
              <a:pathLst>
                <a:path w="3880" h="1360" extrusionOk="0">
                  <a:moveTo>
                    <a:pt x="1" y="0"/>
                  </a:moveTo>
                  <a:lnTo>
                    <a:pt x="1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7" name="Google Shape;1579;p48">
              <a:extLst>
                <a:ext uri="{FF2B5EF4-FFF2-40B4-BE49-F238E27FC236}">
                  <a16:creationId xmlns="" xmlns:a16="http://schemas.microsoft.com/office/drawing/2014/main" id="{123E10C8-A54E-4562-9B30-C78EE5496F59}"/>
                </a:ext>
              </a:extLst>
            </p:cNvPr>
            <p:cNvSpPr/>
            <p:nvPr/>
          </p:nvSpPr>
          <p:spPr>
            <a:xfrm>
              <a:off x="3879212" y="3704402"/>
              <a:ext cx="194243" cy="487659"/>
            </a:xfrm>
            <a:custGeom>
              <a:avLst/>
              <a:gdLst/>
              <a:ahLst/>
              <a:cxnLst/>
              <a:rect l="l" t="t" r="r" b="b"/>
              <a:pathLst>
                <a:path w="3880" h="9741" extrusionOk="0">
                  <a:moveTo>
                    <a:pt x="1934" y="0"/>
                  </a:moveTo>
                  <a:cubicBezTo>
                    <a:pt x="1934" y="5276"/>
                    <a:pt x="1" y="9740"/>
                    <a:pt x="1" y="9740"/>
                  </a:cubicBezTo>
                  <a:lnTo>
                    <a:pt x="3867" y="9740"/>
                  </a:lnTo>
                  <a:cubicBezTo>
                    <a:pt x="3879" y="9740"/>
                    <a:pt x="1934" y="5276"/>
                    <a:pt x="1934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8" name="Google Shape;1580;p48">
              <a:extLst>
                <a:ext uri="{FF2B5EF4-FFF2-40B4-BE49-F238E27FC236}">
                  <a16:creationId xmlns="" xmlns:a16="http://schemas.microsoft.com/office/drawing/2014/main" id="{97DB68AC-6502-4C69-84DA-6DDF51E1CB5A}"/>
                </a:ext>
              </a:extLst>
            </p:cNvPr>
            <p:cNvSpPr/>
            <p:nvPr/>
          </p:nvSpPr>
          <p:spPr>
            <a:xfrm>
              <a:off x="3848624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29" name="Google Shape;1581;p48">
              <a:extLst>
                <a:ext uri="{FF2B5EF4-FFF2-40B4-BE49-F238E27FC236}">
                  <a16:creationId xmlns="" xmlns:a16="http://schemas.microsoft.com/office/drawing/2014/main" id="{EC3D25CB-2365-432F-A73F-A0FC560AB10A}"/>
                </a:ext>
              </a:extLst>
            </p:cNvPr>
            <p:cNvSpPr/>
            <p:nvPr/>
          </p:nvSpPr>
          <p:spPr>
            <a:xfrm>
              <a:off x="3848624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0" name="Google Shape;1582;p48">
              <a:extLst>
                <a:ext uri="{FF2B5EF4-FFF2-40B4-BE49-F238E27FC236}">
                  <a16:creationId xmlns="" xmlns:a16="http://schemas.microsoft.com/office/drawing/2014/main" id="{416267F4-5C88-4BE2-A14A-C3FD90C4213C}"/>
                </a:ext>
              </a:extLst>
            </p:cNvPr>
            <p:cNvSpPr/>
            <p:nvPr/>
          </p:nvSpPr>
          <p:spPr>
            <a:xfrm>
              <a:off x="3847973" y="3991561"/>
              <a:ext cx="63780" cy="196746"/>
            </a:xfrm>
            <a:custGeom>
              <a:avLst/>
              <a:gdLst/>
              <a:ahLst/>
              <a:cxnLst/>
              <a:rect l="l" t="t" r="r" b="b"/>
              <a:pathLst>
                <a:path w="1274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1" name="Google Shape;1583;p48">
              <a:extLst>
                <a:ext uri="{FF2B5EF4-FFF2-40B4-BE49-F238E27FC236}">
                  <a16:creationId xmlns="" xmlns:a16="http://schemas.microsoft.com/office/drawing/2014/main" id="{8A7B3C3C-80B5-480A-B8EF-E0B9E963D13D}"/>
                </a:ext>
              </a:extLst>
            </p:cNvPr>
            <p:cNvSpPr/>
            <p:nvPr/>
          </p:nvSpPr>
          <p:spPr>
            <a:xfrm>
              <a:off x="4041565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2" name="Google Shape;1584;p48">
              <a:extLst>
                <a:ext uri="{FF2B5EF4-FFF2-40B4-BE49-F238E27FC236}">
                  <a16:creationId xmlns="" xmlns:a16="http://schemas.microsoft.com/office/drawing/2014/main" id="{2E767F7D-6319-4A1B-9D1B-493F64D59223}"/>
                </a:ext>
              </a:extLst>
            </p:cNvPr>
            <p:cNvSpPr/>
            <p:nvPr/>
          </p:nvSpPr>
          <p:spPr>
            <a:xfrm>
              <a:off x="4041565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3" name="Google Shape;1585;p48">
              <a:extLst>
                <a:ext uri="{FF2B5EF4-FFF2-40B4-BE49-F238E27FC236}">
                  <a16:creationId xmlns="" xmlns:a16="http://schemas.microsoft.com/office/drawing/2014/main" id="{FEB0BF2F-E1C7-40B8-B460-E4CAD5800FD2}"/>
                </a:ext>
              </a:extLst>
            </p:cNvPr>
            <p:cNvSpPr/>
            <p:nvPr/>
          </p:nvSpPr>
          <p:spPr>
            <a:xfrm>
              <a:off x="40415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6" y="1"/>
                  </a:moveTo>
                  <a:cubicBezTo>
                    <a:pt x="636" y="2121"/>
                    <a:pt x="0" y="3929"/>
                    <a:pt x="0" y="3929"/>
                  </a:cubicBezTo>
                  <a:lnTo>
                    <a:pt x="1272" y="3929"/>
                  </a:lnTo>
                  <a:cubicBezTo>
                    <a:pt x="1260" y="3929"/>
                    <a:pt x="636" y="2121"/>
                    <a:pt x="63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4" name="Google Shape;1586;p48">
              <a:extLst>
                <a:ext uri="{FF2B5EF4-FFF2-40B4-BE49-F238E27FC236}">
                  <a16:creationId xmlns="" xmlns:a16="http://schemas.microsoft.com/office/drawing/2014/main" id="{66D53348-BAAC-4263-BFBF-52F71F2EF53B}"/>
                </a:ext>
              </a:extLst>
            </p:cNvPr>
            <p:cNvSpPr/>
            <p:nvPr/>
          </p:nvSpPr>
          <p:spPr>
            <a:xfrm>
              <a:off x="3882316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5" name="Google Shape;1587;p48">
              <a:extLst>
                <a:ext uri="{FF2B5EF4-FFF2-40B4-BE49-F238E27FC236}">
                  <a16:creationId xmlns="" xmlns:a16="http://schemas.microsoft.com/office/drawing/2014/main" id="{9D9C18F1-C40A-4A58-AD9A-84FBE14CFC87}"/>
                </a:ext>
              </a:extLst>
            </p:cNvPr>
            <p:cNvSpPr/>
            <p:nvPr/>
          </p:nvSpPr>
          <p:spPr>
            <a:xfrm>
              <a:off x="3916659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6" name="Google Shape;1588;p48">
              <a:extLst>
                <a:ext uri="{FF2B5EF4-FFF2-40B4-BE49-F238E27FC236}">
                  <a16:creationId xmlns="" xmlns:a16="http://schemas.microsoft.com/office/drawing/2014/main" id="{127AFFA8-1614-411E-AB9B-53059207DEE7}"/>
                </a:ext>
              </a:extLst>
            </p:cNvPr>
            <p:cNvSpPr/>
            <p:nvPr/>
          </p:nvSpPr>
          <p:spPr>
            <a:xfrm>
              <a:off x="395165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7" name="Google Shape;1589;p48">
              <a:extLst>
                <a:ext uri="{FF2B5EF4-FFF2-40B4-BE49-F238E27FC236}">
                  <a16:creationId xmlns="" xmlns:a16="http://schemas.microsoft.com/office/drawing/2014/main" id="{198E9EF5-E3EF-408A-B0C4-E7198E3DA634}"/>
                </a:ext>
              </a:extLst>
            </p:cNvPr>
            <p:cNvSpPr/>
            <p:nvPr/>
          </p:nvSpPr>
          <p:spPr>
            <a:xfrm>
              <a:off x="3985995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8" name="Google Shape;1590;p48">
              <a:extLst>
                <a:ext uri="{FF2B5EF4-FFF2-40B4-BE49-F238E27FC236}">
                  <a16:creationId xmlns="" xmlns:a16="http://schemas.microsoft.com/office/drawing/2014/main" id="{B9463904-9C34-4638-AB77-4019CCFB6F36}"/>
                </a:ext>
              </a:extLst>
            </p:cNvPr>
            <p:cNvSpPr/>
            <p:nvPr/>
          </p:nvSpPr>
          <p:spPr>
            <a:xfrm>
              <a:off x="402033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39" name="Google Shape;1591;p48">
              <a:extLst>
                <a:ext uri="{FF2B5EF4-FFF2-40B4-BE49-F238E27FC236}">
                  <a16:creationId xmlns="" xmlns:a16="http://schemas.microsoft.com/office/drawing/2014/main" id="{8DBF77AB-58F4-4EF5-92F4-5FA107C3E019}"/>
                </a:ext>
              </a:extLst>
            </p:cNvPr>
            <p:cNvSpPr/>
            <p:nvPr/>
          </p:nvSpPr>
          <p:spPr>
            <a:xfrm>
              <a:off x="405528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0" name="Google Shape;1592;p48">
              <a:extLst>
                <a:ext uri="{FF2B5EF4-FFF2-40B4-BE49-F238E27FC236}">
                  <a16:creationId xmlns="" xmlns:a16="http://schemas.microsoft.com/office/drawing/2014/main" id="{FA11520F-63E0-4359-8E8B-99EF288524CF}"/>
                </a:ext>
              </a:extLst>
            </p:cNvPr>
            <p:cNvSpPr/>
            <p:nvPr/>
          </p:nvSpPr>
          <p:spPr>
            <a:xfrm>
              <a:off x="3882316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1" name="Google Shape;1593;p48">
              <a:extLst>
                <a:ext uri="{FF2B5EF4-FFF2-40B4-BE49-F238E27FC236}">
                  <a16:creationId xmlns="" xmlns:a16="http://schemas.microsoft.com/office/drawing/2014/main" id="{24E58077-D151-47EF-A680-3C4B84064C1E}"/>
                </a:ext>
              </a:extLst>
            </p:cNvPr>
            <p:cNvSpPr/>
            <p:nvPr/>
          </p:nvSpPr>
          <p:spPr>
            <a:xfrm>
              <a:off x="3916659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2" name="Google Shape;1594;p48">
              <a:extLst>
                <a:ext uri="{FF2B5EF4-FFF2-40B4-BE49-F238E27FC236}">
                  <a16:creationId xmlns="" xmlns:a16="http://schemas.microsoft.com/office/drawing/2014/main" id="{69650335-DBB4-451C-B246-5E066DC9AE53}"/>
                </a:ext>
              </a:extLst>
            </p:cNvPr>
            <p:cNvSpPr/>
            <p:nvPr/>
          </p:nvSpPr>
          <p:spPr>
            <a:xfrm>
              <a:off x="395165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3" name="Google Shape;1595;p48">
              <a:extLst>
                <a:ext uri="{FF2B5EF4-FFF2-40B4-BE49-F238E27FC236}">
                  <a16:creationId xmlns="" xmlns:a16="http://schemas.microsoft.com/office/drawing/2014/main" id="{E60BDA01-5A49-41B8-B58B-0FF108EDF3E6}"/>
                </a:ext>
              </a:extLst>
            </p:cNvPr>
            <p:cNvSpPr/>
            <p:nvPr/>
          </p:nvSpPr>
          <p:spPr>
            <a:xfrm>
              <a:off x="3985995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4" name="Google Shape;1596;p48">
              <a:extLst>
                <a:ext uri="{FF2B5EF4-FFF2-40B4-BE49-F238E27FC236}">
                  <a16:creationId xmlns="" xmlns:a16="http://schemas.microsoft.com/office/drawing/2014/main" id="{6D79D0D5-8A44-42F3-8C37-ECDE2C07C5A7}"/>
                </a:ext>
              </a:extLst>
            </p:cNvPr>
            <p:cNvSpPr/>
            <p:nvPr/>
          </p:nvSpPr>
          <p:spPr>
            <a:xfrm>
              <a:off x="402033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5" name="Google Shape;1597;p48">
              <a:extLst>
                <a:ext uri="{FF2B5EF4-FFF2-40B4-BE49-F238E27FC236}">
                  <a16:creationId xmlns="" xmlns:a16="http://schemas.microsoft.com/office/drawing/2014/main" id="{AE5DA216-E90F-498E-8FC9-065A6C7983AF}"/>
                </a:ext>
              </a:extLst>
            </p:cNvPr>
            <p:cNvSpPr/>
            <p:nvPr/>
          </p:nvSpPr>
          <p:spPr>
            <a:xfrm>
              <a:off x="405528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6" name="Google Shape;1598;p48">
              <a:extLst>
                <a:ext uri="{FF2B5EF4-FFF2-40B4-BE49-F238E27FC236}">
                  <a16:creationId xmlns="" xmlns:a16="http://schemas.microsoft.com/office/drawing/2014/main" id="{81F947FC-C47B-4F18-A45B-253EA20B04CA}"/>
                </a:ext>
              </a:extLst>
            </p:cNvPr>
            <p:cNvSpPr/>
            <p:nvPr/>
          </p:nvSpPr>
          <p:spPr>
            <a:xfrm>
              <a:off x="3882316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7" name="Google Shape;1599;p48">
              <a:extLst>
                <a:ext uri="{FF2B5EF4-FFF2-40B4-BE49-F238E27FC236}">
                  <a16:creationId xmlns="" xmlns:a16="http://schemas.microsoft.com/office/drawing/2014/main" id="{FDEEF93C-017B-486F-BC3D-BA766F775314}"/>
                </a:ext>
              </a:extLst>
            </p:cNvPr>
            <p:cNvSpPr/>
            <p:nvPr/>
          </p:nvSpPr>
          <p:spPr>
            <a:xfrm>
              <a:off x="3916659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8" name="Google Shape;1600;p48">
              <a:extLst>
                <a:ext uri="{FF2B5EF4-FFF2-40B4-BE49-F238E27FC236}">
                  <a16:creationId xmlns="" xmlns:a16="http://schemas.microsoft.com/office/drawing/2014/main" id="{1DE1D97A-A88C-4B73-AF3C-40BBDF2DB4A7}"/>
                </a:ext>
              </a:extLst>
            </p:cNvPr>
            <p:cNvSpPr/>
            <p:nvPr/>
          </p:nvSpPr>
          <p:spPr>
            <a:xfrm>
              <a:off x="395165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49" name="Google Shape;1601;p48">
              <a:extLst>
                <a:ext uri="{FF2B5EF4-FFF2-40B4-BE49-F238E27FC236}">
                  <a16:creationId xmlns="" xmlns:a16="http://schemas.microsoft.com/office/drawing/2014/main" id="{37D76ACE-4C2C-4C63-864C-ACBBDA6720F2}"/>
                </a:ext>
              </a:extLst>
            </p:cNvPr>
            <p:cNvSpPr/>
            <p:nvPr/>
          </p:nvSpPr>
          <p:spPr>
            <a:xfrm>
              <a:off x="3985995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0" name="Google Shape;1602;p48">
              <a:extLst>
                <a:ext uri="{FF2B5EF4-FFF2-40B4-BE49-F238E27FC236}">
                  <a16:creationId xmlns="" xmlns:a16="http://schemas.microsoft.com/office/drawing/2014/main" id="{637E6DDA-E466-410A-8C69-12DA4E9AABCE}"/>
                </a:ext>
              </a:extLst>
            </p:cNvPr>
            <p:cNvSpPr/>
            <p:nvPr/>
          </p:nvSpPr>
          <p:spPr>
            <a:xfrm>
              <a:off x="402033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1" name="Google Shape;1603;p48">
              <a:extLst>
                <a:ext uri="{FF2B5EF4-FFF2-40B4-BE49-F238E27FC236}">
                  <a16:creationId xmlns="" xmlns:a16="http://schemas.microsoft.com/office/drawing/2014/main" id="{FA4AB781-9147-4B75-9C2F-2B69C12AEF2E}"/>
                </a:ext>
              </a:extLst>
            </p:cNvPr>
            <p:cNvSpPr/>
            <p:nvPr/>
          </p:nvSpPr>
          <p:spPr>
            <a:xfrm>
              <a:off x="405528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2" name="Google Shape;1604;p48">
              <a:extLst>
                <a:ext uri="{FF2B5EF4-FFF2-40B4-BE49-F238E27FC236}">
                  <a16:creationId xmlns="" xmlns:a16="http://schemas.microsoft.com/office/drawing/2014/main" id="{C08D2BE6-8265-46A7-B94F-FFBA0DB7CAAD}"/>
                </a:ext>
              </a:extLst>
            </p:cNvPr>
            <p:cNvSpPr/>
            <p:nvPr/>
          </p:nvSpPr>
          <p:spPr>
            <a:xfrm>
              <a:off x="3848624" y="4459195"/>
              <a:ext cx="256670" cy="20676"/>
            </a:xfrm>
            <a:custGeom>
              <a:avLst/>
              <a:gdLst/>
              <a:ahLst/>
              <a:cxnLst/>
              <a:rect l="l" t="t" r="r" b="b"/>
              <a:pathLst>
                <a:path w="5127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3" name="Google Shape;1605;p48">
              <a:extLst>
                <a:ext uri="{FF2B5EF4-FFF2-40B4-BE49-F238E27FC236}">
                  <a16:creationId xmlns="" xmlns:a16="http://schemas.microsoft.com/office/drawing/2014/main" id="{7827BE75-CDD9-495E-8185-93A755EE2C07}"/>
                </a:ext>
              </a:extLst>
            </p:cNvPr>
            <p:cNvSpPr/>
            <p:nvPr/>
          </p:nvSpPr>
          <p:spPr>
            <a:xfrm>
              <a:off x="3848624" y="4667755"/>
              <a:ext cx="256670" cy="20626"/>
            </a:xfrm>
            <a:custGeom>
              <a:avLst/>
              <a:gdLst/>
              <a:ahLst/>
              <a:cxnLst/>
              <a:rect l="l" t="t" r="r" b="b"/>
              <a:pathLst>
                <a:path w="5127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4" name="Google Shape;1606;p48">
              <a:extLst>
                <a:ext uri="{FF2B5EF4-FFF2-40B4-BE49-F238E27FC236}">
                  <a16:creationId xmlns="" xmlns:a16="http://schemas.microsoft.com/office/drawing/2014/main" id="{FA9A30E6-1A0A-4F9A-B4D4-35F68C1230D8}"/>
                </a:ext>
              </a:extLst>
            </p:cNvPr>
            <p:cNvSpPr/>
            <p:nvPr/>
          </p:nvSpPr>
          <p:spPr>
            <a:xfrm>
              <a:off x="3815532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5" name="Google Shape;1607;p48">
              <a:extLst>
                <a:ext uri="{FF2B5EF4-FFF2-40B4-BE49-F238E27FC236}">
                  <a16:creationId xmlns="" xmlns:a16="http://schemas.microsoft.com/office/drawing/2014/main" id="{A2B18611-67D1-43F2-B31A-18688C1CD9D4}"/>
                </a:ext>
              </a:extLst>
            </p:cNvPr>
            <p:cNvSpPr/>
            <p:nvPr/>
          </p:nvSpPr>
          <p:spPr>
            <a:xfrm>
              <a:off x="2400816" y="4260046"/>
              <a:ext cx="256620" cy="631889"/>
            </a:xfrm>
            <a:custGeom>
              <a:avLst/>
              <a:gdLst/>
              <a:ahLst/>
              <a:cxnLst/>
              <a:rect l="l" t="t" r="r" b="b"/>
              <a:pathLst>
                <a:path w="5126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6" name="Google Shape;1608;p48">
              <a:extLst>
                <a:ext uri="{FF2B5EF4-FFF2-40B4-BE49-F238E27FC236}">
                  <a16:creationId xmlns="" xmlns:a16="http://schemas.microsoft.com/office/drawing/2014/main" id="{0CDCDC0E-23D2-420C-9719-ABB8F455C746}"/>
                </a:ext>
              </a:extLst>
            </p:cNvPr>
            <p:cNvSpPr/>
            <p:nvPr/>
          </p:nvSpPr>
          <p:spPr>
            <a:xfrm>
              <a:off x="2431404" y="4192011"/>
              <a:ext cx="194192" cy="68085"/>
            </a:xfrm>
            <a:custGeom>
              <a:avLst/>
              <a:gdLst/>
              <a:ahLst/>
              <a:cxnLst/>
              <a:rect l="l" t="t" r="r" b="b"/>
              <a:pathLst>
                <a:path w="3879" h="1360" extrusionOk="0">
                  <a:moveTo>
                    <a:pt x="0" y="0"/>
                  </a:moveTo>
                  <a:lnTo>
                    <a:pt x="0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7" name="Google Shape;1609;p48">
              <a:extLst>
                <a:ext uri="{FF2B5EF4-FFF2-40B4-BE49-F238E27FC236}">
                  <a16:creationId xmlns="" xmlns:a16="http://schemas.microsoft.com/office/drawing/2014/main" id="{89296F49-5039-4AE2-9E5B-01CAEC1FCD3A}"/>
                </a:ext>
              </a:extLst>
            </p:cNvPr>
            <p:cNvSpPr/>
            <p:nvPr/>
          </p:nvSpPr>
          <p:spPr>
            <a:xfrm>
              <a:off x="2431404" y="3704402"/>
              <a:ext cx="194192" cy="487659"/>
            </a:xfrm>
            <a:custGeom>
              <a:avLst/>
              <a:gdLst/>
              <a:ahLst/>
              <a:cxnLst/>
              <a:rect l="l" t="t" r="r" b="b"/>
              <a:pathLst>
                <a:path w="3879" h="9741" extrusionOk="0">
                  <a:moveTo>
                    <a:pt x="1933" y="0"/>
                  </a:moveTo>
                  <a:cubicBezTo>
                    <a:pt x="1933" y="5276"/>
                    <a:pt x="0" y="9740"/>
                    <a:pt x="0" y="9740"/>
                  </a:cubicBezTo>
                  <a:lnTo>
                    <a:pt x="3866" y="9740"/>
                  </a:lnTo>
                  <a:cubicBezTo>
                    <a:pt x="3879" y="9740"/>
                    <a:pt x="1933" y="5276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8" name="Google Shape;1610;p48">
              <a:extLst>
                <a:ext uri="{FF2B5EF4-FFF2-40B4-BE49-F238E27FC236}">
                  <a16:creationId xmlns="" xmlns:a16="http://schemas.microsoft.com/office/drawing/2014/main" id="{146B22DD-8DA0-48B3-A980-E05C82249252}"/>
                </a:ext>
              </a:extLst>
            </p:cNvPr>
            <p:cNvSpPr/>
            <p:nvPr/>
          </p:nvSpPr>
          <p:spPr>
            <a:xfrm>
              <a:off x="2400816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59" name="Google Shape;1611;p48">
              <a:extLst>
                <a:ext uri="{FF2B5EF4-FFF2-40B4-BE49-F238E27FC236}">
                  <a16:creationId xmlns="" xmlns:a16="http://schemas.microsoft.com/office/drawing/2014/main" id="{D74EBADF-C268-4D69-AD65-B065DAEC2C08}"/>
                </a:ext>
              </a:extLst>
            </p:cNvPr>
            <p:cNvSpPr/>
            <p:nvPr/>
          </p:nvSpPr>
          <p:spPr>
            <a:xfrm>
              <a:off x="2400816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0" name="Google Shape;1612;p48">
              <a:extLst>
                <a:ext uri="{FF2B5EF4-FFF2-40B4-BE49-F238E27FC236}">
                  <a16:creationId xmlns="" xmlns:a16="http://schemas.microsoft.com/office/drawing/2014/main" id="{A366FDF5-0BB8-4FE5-8EEB-0632C4D74BB6}"/>
                </a:ext>
              </a:extLst>
            </p:cNvPr>
            <p:cNvSpPr/>
            <p:nvPr/>
          </p:nvSpPr>
          <p:spPr>
            <a:xfrm>
              <a:off x="24001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1" name="Google Shape;1613;p48">
              <a:extLst>
                <a:ext uri="{FF2B5EF4-FFF2-40B4-BE49-F238E27FC236}">
                  <a16:creationId xmlns="" xmlns:a16="http://schemas.microsoft.com/office/drawing/2014/main" id="{FE2C495E-BCF4-443C-9C34-A55871F40251}"/>
                </a:ext>
              </a:extLst>
            </p:cNvPr>
            <p:cNvSpPr/>
            <p:nvPr/>
          </p:nvSpPr>
          <p:spPr>
            <a:xfrm>
              <a:off x="2593707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2" name="Google Shape;1614;p48">
              <a:extLst>
                <a:ext uri="{FF2B5EF4-FFF2-40B4-BE49-F238E27FC236}">
                  <a16:creationId xmlns="" xmlns:a16="http://schemas.microsoft.com/office/drawing/2014/main" id="{66F38632-F3C4-443D-A836-2CE3429225B3}"/>
                </a:ext>
              </a:extLst>
            </p:cNvPr>
            <p:cNvSpPr/>
            <p:nvPr/>
          </p:nvSpPr>
          <p:spPr>
            <a:xfrm>
              <a:off x="2593707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1" y="0"/>
                  </a:moveTo>
                  <a:lnTo>
                    <a:pt x="1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3" name="Google Shape;1615;p48">
              <a:extLst>
                <a:ext uri="{FF2B5EF4-FFF2-40B4-BE49-F238E27FC236}">
                  <a16:creationId xmlns="" xmlns:a16="http://schemas.microsoft.com/office/drawing/2014/main" id="{A2EF8F12-01CA-4D8C-A36A-C7C3F2B8EDEC}"/>
                </a:ext>
              </a:extLst>
            </p:cNvPr>
            <p:cNvSpPr/>
            <p:nvPr/>
          </p:nvSpPr>
          <p:spPr>
            <a:xfrm>
              <a:off x="2593707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60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4" name="Google Shape;1616;p48">
              <a:extLst>
                <a:ext uri="{FF2B5EF4-FFF2-40B4-BE49-F238E27FC236}">
                  <a16:creationId xmlns="" xmlns:a16="http://schemas.microsoft.com/office/drawing/2014/main" id="{AA206E7E-BCB3-4372-86B0-795D4CF05EBD}"/>
                </a:ext>
              </a:extLst>
            </p:cNvPr>
            <p:cNvSpPr/>
            <p:nvPr/>
          </p:nvSpPr>
          <p:spPr>
            <a:xfrm>
              <a:off x="243450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5" name="Google Shape;1617;p48">
              <a:extLst>
                <a:ext uri="{FF2B5EF4-FFF2-40B4-BE49-F238E27FC236}">
                  <a16:creationId xmlns="" xmlns:a16="http://schemas.microsoft.com/office/drawing/2014/main" id="{AE9BDAF1-9140-46B1-88FC-50370E5CD380}"/>
                </a:ext>
              </a:extLst>
            </p:cNvPr>
            <p:cNvSpPr/>
            <p:nvPr/>
          </p:nvSpPr>
          <p:spPr>
            <a:xfrm>
              <a:off x="2468851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6" name="Google Shape;1618;p48">
              <a:extLst>
                <a:ext uri="{FF2B5EF4-FFF2-40B4-BE49-F238E27FC236}">
                  <a16:creationId xmlns="" xmlns:a16="http://schemas.microsoft.com/office/drawing/2014/main" id="{5B09B1D3-73A2-4E44-A694-70A69A86D888}"/>
                </a:ext>
              </a:extLst>
            </p:cNvPr>
            <p:cNvSpPr/>
            <p:nvPr/>
          </p:nvSpPr>
          <p:spPr>
            <a:xfrm>
              <a:off x="2503795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7" name="Google Shape;1619;p48">
              <a:extLst>
                <a:ext uri="{FF2B5EF4-FFF2-40B4-BE49-F238E27FC236}">
                  <a16:creationId xmlns="" xmlns:a16="http://schemas.microsoft.com/office/drawing/2014/main" id="{C6A86E09-E540-4EDD-A9B0-9DC797FDF5EA}"/>
                </a:ext>
              </a:extLst>
            </p:cNvPr>
            <p:cNvSpPr/>
            <p:nvPr/>
          </p:nvSpPr>
          <p:spPr>
            <a:xfrm>
              <a:off x="2538138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8" name="Google Shape;1620;p48">
              <a:extLst>
                <a:ext uri="{FF2B5EF4-FFF2-40B4-BE49-F238E27FC236}">
                  <a16:creationId xmlns="" xmlns:a16="http://schemas.microsoft.com/office/drawing/2014/main" id="{FFA53D80-27A7-47F4-9312-B9A705658A97}"/>
                </a:ext>
              </a:extLst>
            </p:cNvPr>
            <p:cNvSpPr/>
            <p:nvPr/>
          </p:nvSpPr>
          <p:spPr>
            <a:xfrm>
              <a:off x="2573131" y="4296241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69" name="Google Shape;1621;p48">
              <a:extLst>
                <a:ext uri="{FF2B5EF4-FFF2-40B4-BE49-F238E27FC236}">
                  <a16:creationId xmlns="" xmlns:a16="http://schemas.microsoft.com/office/drawing/2014/main" id="{F5D6ECE4-8DE0-4D5E-AE62-BC2E54A808CB}"/>
                </a:ext>
              </a:extLst>
            </p:cNvPr>
            <p:cNvSpPr/>
            <p:nvPr/>
          </p:nvSpPr>
          <p:spPr>
            <a:xfrm>
              <a:off x="2607424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0" name="Google Shape;1622;p48">
              <a:extLst>
                <a:ext uri="{FF2B5EF4-FFF2-40B4-BE49-F238E27FC236}">
                  <a16:creationId xmlns="" xmlns:a16="http://schemas.microsoft.com/office/drawing/2014/main" id="{D33C5A4B-31C1-45CF-A1E7-348F6D4D3811}"/>
                </a:ext>
              </a:extLst>
            </p:cNvPr>
            <p:cNvSpPr/>
            <p:nvPr/>
          </p:nvSpPr>
          <p:spPr>
            <a:xfrm>
              <a:off x="243450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1" name="Google Shape;1623;p48">
              <a:extLst>
                <a:ext uri="{FF2B5EF4-FFF2-40B4-BE49-F238E27FC236}">
                  <a16:creationId xmlns="" xmlns:a16="http://schemas.microsoft.com/office/drawing/2014/main" id="{037A7E09-9759-4EEE-93CD-DCA81563075E}"/>
                </a:ext>
              </a:extLst>
            </p:cNvPr>
            <p:cNvSpPr/>
            <p:nvPr/>
          </p:nvSpPr>
          <p:spPr>
            <a:xfrm>
              <a:off x="2468851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2" name="Google Shape;1624;p48">
              <a:extLst>
                <a:ext uri="{FF2B5EF4-FFF2-40B4-BE49-F238E27FC236}">
                  <a16:creationId xmlns="" xmlns:a16="http://schemas.microsoft.com/office/drawing/2014/main" id="{175025F8-E189-45CA-857D-AB010215145D}"/>
                </a:ext>
              </a:extLst>
            </p:cNvPr>
            <p:cNvSpPr/>
            <p:nvPr/>
          </p:nvSpPr>
          <p:spPr>
            <a:xfrm>
              <a:off x="2503795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3" name="Google Shape;1625;p48">
              <a:extLst>
                <a:ext uri="{FF2B5EF4-FFF2-40B4-BE49-F238E27FC236}">
                  <a16:creationId xmlns="" xmlns:a16="http://schemas.microsoft.com/office/drawing/2014/main" id="{889CCDAD-28FA-4FDB-8CD5-D7C0860A000C}"/>
                </a:ext>
              </a:extLst>
            </p:cNvPr>
            <p:cNvSpPr/>
            <p:nvPr/>
          </p:nvSpPr>
          <p:spPr>
            <a:xfrm>
              <a:off x="2538138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4" name="Google Shape;1626;p48">
              <a:extLst>
                <a:ext uri="{FF2B5EF4-FFF2-40B4-BE49-F238E27FC236}">
                  <a16:creationId xmlns="" xmlns:a16="http://schemas.microsoft.com/office/drawing/2014/main" id="{9A6A408A-6F6C-4C20-98A3-5BACB65AFCAC}"/>
                </a:ext>
              </a:extLst>
            </p:cNvPr>
            <p:cNvSpPr/>
            <p:nvPr/>
          </p:nvSpPr>
          <p:spPr>
            <a:xfrm>
              <a:off x="2573131" y="4504802"/>
              <a:ext cx="23730" cy="137371"/>
            </a:xfrm>
            <a:custGeom>
              <a:avLst/>
              <a:gdLst/>
              <a:ahLst/>
              <a:cxnLst/>
              <a:rect l="l" t="t" r="r" b="b"/>
              <a:pathLst>
                <a:path w="474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5" name="Google Shape;1627;p48">
              <a:extLst>
                <a:ext uri="{FF2B5EF4-FFF2-40B4-BE49-F238E27FC236}">
                  <a16:creationId xmlns="" xmlns:a16="http://schemas.microsoft.com/office/drawing/2014/main" id="{C66C8022-689F-4445-A17F-C9BC9C8558B0}"/>
                </a:ext>
              </a:extLst>
            </p:cNvPr>
            <p:cNvSpPr/>
            <p:nvPr/>
          </p:nvSpPr>
          <p:spPr>
            <a:xfrm>
              <a:off x="2607424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6" name="Google Shape;1628;p48">
              <a:extLst>
                <a:ext uri="{FF2B5EF4-FFF2-40B4-BE49-F238E27FC236}">
                  <a16:creationId xmlns="" xmlns:a16="http://schemas.microsoft.com/office/drawing/2014/main" id="{A3B4C92E-2F8C-47E2-A094-8765FAE7F8CF}"/>
                </a:ext>
              </a:extLst>
            </p:cNvPr>
            <p:cNvSpPr/>
            <p:nvPr/>
          </p:nvSpPr>
          <p:spPr>
            <a:xfrm>
              <a:off x="243450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7" name="Google Shape;1629;p48">
              <a:extLst>
                <a:ext uri="{FF2B5EF4-FFF2-40B4-BE49-F238E27FC236}">
                  <a16:creationId xmlns="" xmlns:a16="http://schemas.microsoft.com/office/drawing/2014/main" id="{C8F0262C-8361-4DD3-A976-CB5D888FE61D}"/>
                </a:ext>
              </a:extLst>
            </p:cNvPr>
            <p:cNvSpPr/>
            <p:nvPr/>
          </p:nvSpPr>
          <p:spPr>
            <a:xfrm>
              <a:off x="2468851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8" name="Google Shape;1630;p48">
              <a:extLst>
                <a:ext uri="{FF2B5EF4-FFF2-40B4-BE49-F238E27FC236}">
                  <a16:creationId xmlns="" xmlns:a16="http://schemas.microsoft.com/office/drawing/2014/main" id="{FD7CE9E5-D40C-4C5C-98A6-E1646E3973F4}"/>
                </a:ext>
              </a:extLst>
            </p:cNvPr>
            <p:cNvSpPr/>
            <p:nvPr/>
          </p:nvSpPr>
          <p:spPr>
            <a:xfrm>
              <a:off x="2503795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79" name="Google Shape;1631;p48">
              <a:extLst>
                <a:ext uri="{FF2B5EF4-FFF2-40B4-BE49-F238E27FC236}">
                  <a16:creationId xmlns="" xmlns:a16="http://schemas.microsoft.com/office/drawing/2014/main" id="{DBD29D5E-A187-4CAD-82C4-EC4C71B73667}"/>
                </a:ext>
              </a:extLst>
            </p:cNvPr>
            <p:cNvSpPr/>
            <p:nvPr/>
          </p:nvSpPr>
          <p:spPr>
            <a:xfrm>
              <a:off x="2538138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0" name="Google Shape;1632;p48">
              <a:extLst>
                <a:ext uri="{FF2B5EF4-FFF2-40B4-BE49-F238E27FC236}">
                  <a16:creationId xmlns="" xmlns:a16="http://schemas.microsoft.com/office/drawing/2014/main" id="{0DDD6E1B-49E5-44C2-8DAE-855BD8E48D8D}"/>
                </a:ext>
              </a:extLst>
            </p:cNvPr>
            <p:cNvSpPr/>
            <p:nvPr/>
          </p:nvSpPr>
          <p:spPr>
            <a:xfrm>
              <a:off x="2573131" y="4714564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1" name="Google Shape;1633;p48">
              <a:extLst>
                <a:ext uri="{FF2B5EF4-FFF2-40B4-BE49-F238E27FC236}">
                  <a16:creationId xmlns="" xmlns:a16="http://schemas.microsoft.com/office/drawing/2014/main" id="{784743CE-6186-4F4D-99F2-50DC544871BB}"/>
                </a:ext>
              </a:extLst>
            </p:cNvPr>
            <p:cNvSpPr/>
            <p:nvPr/>
          </p:nvSpPr>
          <p:spPr>
            <a:xfrm>
              <a:off x="2607424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2" name="Google Shape;1634;p48">
              <a:extLst>
                <a:ext uri="{FF2B5EF4-FFF2-40B4-BE49-F238E27FC236}">
                  <a16:creationId xmlns="" xmlns:a16="http://schemas.microsoft.com/office/drawing/2014/main" id="{9290869C-E24B-4247-82E0-8AFF87FEAD8B}"/>
                </a:ext>
              </a:extLst>
            </p:cNvPr>
            <p:cNvSpPr/>
            <p:nvPr/>
          </p:nvSpPr>
          <p:spPr>
            <a:xfrm>
              <a:off x="2400816" y="4459195"/>
              <a:ext cx="256620" cy="20676"/>
            </a:xfrm>
            <a:custGeom>
              <a:avLst/>
              <a:gdLst/>
              <a:ahLst/>
              <a:cxnLst/>
              <a:rect l="l" t="t" r="r" b="b"/>
              <a:pathLst>
                <a:path w="5126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3" name="Google Shape;1635;p48">
              <a:extLst>
                <a:ext uri="{FF2B5EF4-FFF2-40B4-BE49-F238E27FC236}">
                  <a16:creationId xmlns="" xmlns:a16="http://schemas.microsoft.com/office/drawing/2014/main" id="{B58F0604-655F-460C-8EAA-FE2BC871FF0C}"/>
                </a:ext>
              </a:extLst>
            </p:cNvPr>
            <p:cNvSpPr/>
            <p:nvPr/>
          </p:nvSpPr>
          <p:spPr>
            <a:xfrm>
              <a:off x="2400816" y="4667755"/>
              <a:ext cx="256620" cy="20626"/>
            </a:xfrm>
            <a:custGeom>
              <a:avLst/>
              <a:gdLst/>
              <a:ahLst/>
              <a:cxnLst/>
              <a:rect l="l" t="t" r="r" b="b"/>
              <a:pathLst>
                <a:path w="5126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4" name="Google Shape;1636;p48">
              <a:extLst>
                <a:ext uri="{FF2B5EF4-FFF2-40B4-BE49-F238E27FC236}">
                  <a16:creationId xmlns="" xmlns:a16="http://schemas.microsoft.com/office/drawing/2014/main" id="{4A016611-849D-4177-832D-D3364288481A}"/>
                </a:ext>
              </a:extLst>
            </p:cNvPr>
            <p:cNvSpPr/>
            <p:nvPr/>
          </p:nvSpPr>
          <p:spPr>
            <a:xfrm>
              <a:off x="2369577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5" name="Google Shape;1637;p48">
              <a:extLst>
                <a:ext uri="{FF2B5EF4-FFF2-40B4-BE49-F238E27FC236}">
                  <a16:creationId xmlns="" xmlns:a16="http://schemas.microsoft.com/office/drawing/2014/main" id="{405F5182-254E-4540-AD18-3FAAB84ECC10}"/>
                </a:ext>
              </a:extLst>
            </p:cNvPr>
            <p:cNvSpPr/>
            <p:nvPr/>
          </p:nvSpPr>
          <p:spPr>
            <a:xfrm>
              <a:off x="3090677" y="3462150"/>
              <a:ext cx="299123" cy="73742"/>
            </a:xfrm>
            <a:custGeom>
              <a:avLst/>
              <a:gdLst/>
              <a:ahLst/>
              <a:cxnLst/>
              <a:rect l="l" t="t" r="r" b="b"/>
              <a:pathLst>
                <a:path w="5975" h="1473" extrusionOk="0">
                  <a:moveTo>
                    <a:pt x="1" y="1"/>
                  </a:moveTo>
                  <a:lnTo>
                    <a:pt x="1" y="1472"/>
                  </a:lnTo>
                  <a:lnTo>
                    <a:pt x="5974" y="1472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6" name="Google Shape;1638;p48">
              <a:extLst>
                <a:ext uri="{FF2B5EF4-FFF2-40B4-BE49-F238E27FC236}">
                  <a16:creationId xmlns="" xmlns:a16="http://schemas.microsoft.com/office/drawing/2014/main" id="{73A0881A-62F1-4708-A21B-46EF9C22400B}"/>
                </a:ext>
              </a:extLst>
            </p:cNvPr>
            <p:cNvSpPr/>
            <p:nvPr/>
          </p:nvSpPr>
          <p:spPr>
            <a:xfrm>
              <a:off x="312066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49" y="86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7" name="Google Shape;1639;p48">
              <a:extLst>
                <a:ext uri="{FF2B5EF4-FFF2-40B4-BE49-F238E27FC236}">
                  <a16:creationId xmlns="" xmlns:a16="http://schemas.microsoft.com/office/drawing/2014/main" id="{F72AAB2A-426A-4FFC-8E25-7DD3D320FDDF}"/>
                </a:ext>
              </a:extLst>
            </p:cNvPr>
            <p:cNvSpPr/>
            <p:nvPr/>
          </p:nvSpPr>
          <p:spPr>
            <a:xfrm>
              <a:off x="3163118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8" name="Google Shape;1640;p48">
              <a:extLst>
                <a:ext uri="{FF2B5EF4-FFF2-40B4-BE49-F238E27FC236}">
                  <a16:creationId xmlns="" xmlns:a16="http://schemas.microsoft.com/office/drawing/2014/main" id="{EC28BF05-9A07-4F18-AF99-8EAF9BD330DA}"/>
                </a:ext>
              </a:extLst>
            </p:cNvPr>
            <p:cNvSpPr/>
            <p:nvPr/>
          </p:nvSpPr>
          <p:spPr>
            <a:xfrm>
              <a:off x="3206822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89" name="Google Shape;1641;p48">
              <a:extLst>
                <a:ext uri="{FF2B5EF4-FFF2-40B4-BE49-F238E27FC236}">
                  <a16:creationId xmlns="" xmlns:a16="http://schemas.microsoft.com/office/drawing/2014/main" id="{B742BE20-59F2-45A1-A079-5216DCCCFFCA}"/>
                </a:ext>
              </a:extLst>
            </p:cNvPr>
            <p:cNvSpPr/>
            <p:nvPr/>
          </p:nvSpPr>
          <p:spPr>
            <a:xfrm>
              <a:off x="3249876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0" name="Google Shape;1642;p48">
              <a:extLst>
                <a:ext uri="{FF2B5EF4-FFF2-40B4-BE49-F238E27FC236}">
                  <a16:creationId xmlns="" xmlns:a16="http://schemas.microsoft.com/office/drawing/2014/main" id="{AB1F7A39-6F85-4E8D-8C36-C603BF9D57C8}"/>
                </a:ext>
              </a:extLst>
            </p:cNvPr>
            <p:cNvSpPr/>
            <p:nvPr/>
          </p:nvSpPr>
          <p:spPr>
            <a:xfrm>
              <a:off x="3293581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1" name="Google Shape;1643;p48">
              <a:extLst>
                <a:ext uri="{FF2B5EF4-FFF2-40B4-BE49-F238E27FC236}">
                  <a16:creationId xmlns="" xmlns:a16="http://schemas.microsoft.com/office/drawing/2014/main" id="{90DF5157-40F1-4E99-8D0C-9721334BD8A7}"/>
                </a:ext>
              </a:extLst>
            </p:cNvPr>
            <p:cNvSpPr/>
            <p:nvPr/>
          </p:nvSpPr>
          <p:spPr>
            <a:xfrm>
              <a:off x="333728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2" name="Google Shape;1644;p48">
              <a:extLst>
                <a:ext uri="{FF2B5EF4-FFF2-40B4-BE49-F238E27FC236}">
                  <a16:creationId xmlns="" xmlns:a16="http://schemas.microsoft.com/office/drawing/2014/main" id="{09C7C201-4DE9-41C9-A58E-0C978E51ED15}"/>
                </a:ext>
              </a:extLst>
            </p:cNvPr>
            <p:cNvSpPr/>
            <p:nvPr/>
          </p:nvSpPr>
          <p:spPr>
            <a:xfrm>
              <a:off x="3090677" y="3439071"/>
              <a:ext cx="299123" cy="23129"/>
            </a:xfrm>
            <a:custGeom>
              <a:avLst/>
              <a:gdLst/>
              <a:ahLst/>
              <a:cxnLst/>
              <a:rect l="l" t="t" r="r" b="b"/>
              <a:pathLst>
                <a:path w="5975" h="462" extrusionOk="0">
                  <a:moveTo>
                    <a:pt x="1" y="0"/>
                  </a:moveTo>
                  <a:lnTo>
                    <a:pt x="1" y="462"/>
                  </a:lnTo>
                  <a:lnTo>
                    <a:pt x="5974" y="462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3" name="Google Shape;1645;p48">
              <a:extLst>
                <a:ext uri="{FF2B5EF4-FFF2-40B4-BE49-F238E27FC236}">
                  <a16:creationId xmlns="" xmlns:a16="http://schemas.microsoft.com/office/drawing/2014/main" id="{A68A7C54-7F3D-49A9-BC27-97842A617556}"/>
                </a:ext>
              </a:extLst>
            </p:cNvPr>
            <p:cNvSpPr/>
            <p:nvPr/>
          </p:nvSpPr>
          <p:spPr>
            <a:xfrm>
              <a:off x="3090677" y="3332288"/>
              <a:ext cx="299123" cy="106833"/>
            </a:xfrm>
            <a:custGeom>
              <a:avLst/>
              <a:gdLst/>
              <a:ahLst/>
              <a:cxnLst/>
              <a:rect l="l" t="t" r="r" b="b"/>
              <a:pathLst>
                <a:path w="5975" h="2134" extrusionOk="0">
                  <a:moveTo>
                    <a:pt x="1011" y="1"/>
                  </a:moveTo>
                  <a:cubicBezTo>
                    <a:pt x="973" y="1322"/>
                    <a:pt x="1" y="2133"/>
                    <a:pt x="1" y="2133"/>
                  </a:cubicBezTo>
                  <a:lnTo>
                    <a:pt x="5962" y="2133"/>
                  </a:lnTo>
                  <a:cubicBezTo>
                    <a:pt x="5974" y="2133"/>
                    <a:pt x="5001" y="1322"/>
                    <a:pt x="4939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4" name="Google Shape;1646;p48">
              <a:extLst>
                <a:ext uri="{FF2B5EF4-FFF2-40B4-BE49-F238E27FC236}">
                  <a16:creationId xmlns="" xmlns:a16="http://schemas.microsoft.com/office/drawing/2014/main" id="{03661C8B-2302-49AC-984F-6F226481AC2E}"/>
                </a:ext>
              </a:extLst>
            </p:cNvPr>
            <p:cNvSpPr/>
            <p:nvPr/>
          </p:nvSpPr>
          <p:spPr>
            <a:xfrm>
              <a:off x="3141241" y="3313564"/>
              <a:ext cx="196746" cy="18773"/>
            </a:xfrm>
            <a:custGeom>
              <a:avLst/>
              <a:gdLst/>
              <a:ahLst/>
              <a:cxnLst/>
              <a:rect l="l" t="t" r="r" b="b"/>
              <a:pathLst>
                <a:path w="3930" h="375" extrusionOk="0">
                  <a:moveTo>
                    <a:pt x="1" y="0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5" name="Google Shape;1647;p48">
              <a:extLst>
                <a:ext uri="{FF2B5EF4-FFF2-40B4-BE49-F238E27FC236}">
                  <a16:creationId xmlns="" xmlns:a16="http://schemas.microsoft.com/office/drawing/2014/main" id="{C35AD425-0293-4F45-8F57-F53777D4B414}"/>
                </a:ext>
              </a:extLst>
            </p:cNvPr>
            <p:cNvSpPr/>
            <p:nvPr/>
          </p:nvSpPr>
          <p:spPr>
            <a:xfrm>
              <a:off x="3141241" y="3201825"/>
              <a:ext cx="196746" cy="111790"/>
            </a:xfrm>
            <a:custGeom>
              <a:avLst/>
              <a:gdLst/>
              <a:ahLst/>
              <a:cxnLst/>
              <a:rect l="l" t="t" r="r" b="b"/>
              <a:pathLst>
                <a:path w="3930" h="2233" extrusionOk="0">
                  <a:moveTo>
                    <a:pt x="1" y="0"/>
                  </a:moveTo>
                  <a:lnTo>
                    <a:pt x="1" y="2232"/>
                  </a:lnTo>
                  <a:lnTo>
                    <a:pt x="3929" y="223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6" name="Google Shape;1648;p48">
              <a:extLst>
                <a:ext uri="{FF2B5EF4-FFF2-40B4-BE49-F238E27FC236}">
                  <a16:creationId xmlns="" xmlns:a16="http://schemas.microsoft.com/office/drawing/2014/main" id="{32B0A5F8-D5F7-43A9-B274-F6AE04B1D2D5}"/>
                </a:ext>
              </a:extLst>
            </p:cNvPr>
            <p:cNvSpPr/>
            <p:nvPr/>
          </p:nvSpPr>
          <p:spPr>
            <a:xfrm>
              <a:off x="3169326" y="3219297"/>
              <a:ext cx="16921" cy="73091"/>
            </a:xfrm>
            <a:custGeom>
              <a:avLst/>
              <a:gdLst/>
              <a:ahLst/>
              <a:cxnLst/>
              <a:rect l="l" t="t" r="r" b="b"/>
              <a:pathLst>
                <a:path w="338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38" y="145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7" name="Google Shape;1649;p48">
              <a:extLst>
                <a:ext uri="{FF2B5EF4-FFF2-40B4-BE49-F238E27FC236}">
                  <a16:creationId xmlns="" xmlns:a16="http://schemas.microsoft.com/office/drawing/2014/main" id="{0ACA35E6-A268-414A-A091-72C8E9E0C94D}"/>
                </a:ext>
              </a:extLst>
            </p:cNvPr>
            <p:cNvSpPr/>
            <p:nvPr/>
          </p:nvSpPr>
          <p:spPr>
            <a:xfrm>
              <a:off x="3194307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8" name="Google Shape;1650;p48">
              <a:extLst>
                <a:ext uri="{FF2B5EF4-FFF2-40B4-BE49-F238E27FC236}">
                  <a16:creationId xmlns="" xmlns:a16="http://schemas.microsoft.com/office/drawing/2014/main" id="{ED64714B-8391-4049-997A-95BDD8164486}"/>
                </a:ext>
              </a:extLst>
            </p:cNvPr>
            <p:cNvSpPr/>
            <p:nvPr/>
          </p:nvSpPr>
          <p:spPr>
            <a:xfrm>
              <a:off x="3219288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199" name="Google Shape;1651;p48">
              <a:extLst>
                <a:ext uri="{FF2B5EF4-FFF2-40B4-BE49-F238E27FC236}">
                  <a16:creationId xmlns="" xmlns:a16="http://schemas.microsoft.com/office/drawing/2014/main" id="{8541B271-5C9D-4804-A816-7312C1AF4AB4}"/>
                </a:ext>
              </a:extLst>
            </p:cNvPr>
            <p:cNvSpPr/>
            <p:nvPr/>
          </p:nvSpPr>
          <p:spPr>
            <a:xfrm>
              <a:off x="3243618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0" name="Google Shape;1652;p48">
              <a:extLst>
                <a:ext uri="{FF2B5EF4-FFF2-40B4-BE49-F238E27FC236}">
                  <a16:creationId xmlns="" xmlns:a16="http://schemas.microsoft.com/office/drawing/2014/main" id="{A3ADC6A6-9140-48F0-AEF0-CF6D146799A4}"/>
                </a:ext>
              </a:extLst>
            </p:cNvPr>
            <p:cNvSpPr/>
            <p:nvPr/>
          </p:nvSpPr>
          <p:spPr>
            <a:xfrm>
              <a:off x="3268600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1" name="Google Shape;1653;p48">
              <a:extLst>
                <a:ext uri="{FF2B5EF4-FFF2-40B4-BE49-F238E27FC236}">
                  <a16:creationId xmlns="" xmlns:a16="http://schemas.microsoft.com/office/drawing/2014/main" id="{1C468401-2034-4046-A943-FCCF76032786}"/>
                </a:ext>
              </a:extLst>
            </p:cNvPr>
            <p:cNvSpPr/>
            <p:nvPr/>
          </p:nvSpPr>
          <p:spPr>
            <a:xfrm>
              <a:off x="3293581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2" name="Google Shape;1654;p48">
              <a:extLst>
                <a:ext uri="{FF2B5EF4-FFF2-40B4-BE49-F238E27FC236}">
                  <a16:creationId xmlns="" xmlns:a16="http://schemas.microsoft.com/office/drawing/2014/main" id="{8B72C3B0-525B-4BCF-A567-2C2CD7CE6AC7}"/>
                </a:ext>
              </a:extLst>
            </p:cNvPr>
            <p:cNvSpPr/>
            <p:nvPr/>
          </p:nvSpPr>
          <p:spPr>
            <a:xfrm>
              <a:off x="3141241" y="3183052"/>
              <a:ext cx="196746" cy="18824"/>
            </a:xfrm>
            <a:custGeom>
              <a:avLst/>
              <a:gdLst/>
              <a:ahLst/>
              <a:cxnLst/>
              <a:rect l="l" t="t" r="r" b="b"/>
              <a:pathLst>
                <a:path w="3930" h="376" extrusionOk="0">
                  <a:moveTo>
                    <a:pt x="1" y="1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3" name="Google Shape;1655;p48">
              <a:extLst>
                <a:ext uri="{FF2B5EF4-FFF2-40B4-BE49-F238E27FC236}">
                  <a16:creationId xmlns="" xmlns:a16="http://schemas.microsoft.com/office/drawing/2014/main" id="{FBB32751-9110-4C71-90F4-66D71A18984A}"/>
                </a:ext>
              </a:extLst>
            </p:cNvPr>
            <p:cNvSpPr/>
            <p:nvPr/>
          </p:nvSpPr>
          <p:spPr>
            <a:xfrm>
              <a:off x="3141241" y="2824103"/>
              <a:ext cx="196746" cy="358397"/>
            </a:xfrm>
            <a:custGeom>
              <a:avLst/>
              <a:gdLst/>
              <a:ahLst/>
              <a:cxnLst/>
              <a:rect l="l" t="t" r="r" b="b"/>
              <a:pathLst>
                <a:path w="3930" h="7159" extrusionOk="0">
                  <a:moveTo>
                    <a:pt x="1971" y="0"/>
                  </a:moveTo>
                  <a:cubicBezTo>
                    <a:pt x="1971" y="3866"/>
                    <a:pt x="1" y="7158"/>
                    <a:pt x="1" y="7158"/>
                  </a:cubicBezTo>
                  <a:lnTo>
                    <a:pt x="3929" y="7158"/>
                  </a:lnTo>
                  <a:cubicBezTo>
                    <a:pt x="3914" y="7146"/>
                    <a:pt x="1971" y="3852"/>
                    <a:pt x="1971" y="0"/>
                  </a:cubicBezTo>
                  <a:close/>
                  <a:moveTo>
                    <a:pt x="3929" y="7158"/>
                  </a:moveTo>
                  <a:cubicBezTo>
                    <a:pt x="3929" y="7159"/>
                    <a:pt x="3929" y="7159"/>
                    <a:pt x="3929" y="7159"/>
                  </a:cubicBezTo>
                  <a:cubicBezTo>
                    <a:pt x="3929" y="7159"/>
                    <a:pt x="3929" y="7159"/>
                    <a:pt x="3929" y="7158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4" name="Google Shape;1656;p48">
              <a:extLst>
                <a:ext uri="{FF2B5EF4-FFF2-40B4-BE49-F238E27FC236}">
                  <a16:creationId xmlns="" xmlns:a16="http://schemas.microsoft.com/office/drawing/2014/main" id="{3BAF4926-D401-4C84-A621-6325DF616B35}"/>
                </a:ext>
              </a:extLst>
            </p:cNvPr>
            <p:cNvSpPr/>
            <p:nvPr/>
          </p:nvSpPr>
          <p:spPr>
            <a:xfrm>
              <a:off x="3080064" y="3937243"/>
              <a:ext cx="320350" cy="31890"/>
            </a:xfrm>
            <a:custGeom>
              <a:avLst/>
              <a:gdLst/>
              <a:ahLst/>
              <a:cxnLst/>
              <a:rect l="l" t="t" r="r" b="b"/>
              <a:pathLst>
                <a:path w="6399" h="637" extrusionOk="0">
                  <a:moveTo>
                    <a:pt x="1" y="1"/>
                  </a:moveTo>
                  <a:lnTo>
                    <a:pt x="1" y="637"/>
                  </a:lnTo>
                  <a:lnTo>
                    <a:pt x="6398" y="63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5" name="Google Shape;1657;p48">
              <a:extLst>
                <a:ext uri="{FF2B5EF4-FFF2-40B4-BE49-F238E27FC236}">
                  <a16:creationId xmlns="" xmlns:a16="http://schemas.microsoft.com/office/drawing/2014/main" id="{0D9011DB-4327-40B5-BB6E-7827BEC2B0C2}"/>
                </a:ext>
              </a:extLst>
            </p:cNvPr>
            <p:cNvSpPr/>
            <p:nvPr/>
          </p:nvSpPr>
          <p:spPr>
            <a:xfrm>
              <a:off x="3040715" y="3535842"/>
              <a:ext cx="398998" cy="401451"/>
            </a:xfrm>
            <a:custGeom>
              <a:avLst/>
              <a:gdLst/>
              <a:ahLst/>
              <a:cxnLst/>
              <a:rect l="l" t="t" r="r" b="b"/>
              <a:pathLst>
                <a:path w="7970" h="8019" extrusionOk="0">
                  <a:moveTo>
                    <a:pt x="1" y="0"/>
                  </a:moveTo>
                  <a:lnTo>
                    <a:pt x="1" y="8019"/>
                  </a:lnTo>
                  <a:lnTo>
                    <a:pt x="7970" y="8019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6" name="Google Shape;1658;p48">
              <a:extLst>
                <a:ext uri="{FF2B5EF4-FFF2-40B4-BE49-F238E27FC236}">
                  <a16:creationId xmlns="" xmlns:a16="http://schemas.microsoft.com/office/drawing/2014/main" id="{F713A8CF-EC06-409F-AB47-DDB02E48A07B}"/>
                </a:ext>
              </a:extLst>
            </p:cNvPr>
            <p:cNvSpPr/>
            <p:nvPr/>
          </p:nvSpPr>
          <p:spPr>
            <a:xfrm>
              <a:off x="3051328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38" y="738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7" name="Google Shape;1659;p48">
              <a:extLst>
                <a:ext uri="{FF2B5EF4-FFF2-40B4-BE49-F238E27FC236}">
                  <a16:creationId xmlns="" xmlns:a16="http://schemas.microsoft.com/office/drawing/2014/main" id="{B2D1FC9B-D268-4062-802B-7E44388D224B}"/>
                </a:ext>
              </a:extLst>
            </p:cNvPr>
            <p:cNvSpPr/>
            <p:nvPr/>
          </p:nvSpPr>
          <p:spPr>
            <a:xfrm>
              <a:off x="3082567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37" y="738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8" name="Google Shape;1660;p48">
              <a:extLst>
                <a:ext uri="{FF2B5EF4-FFF2-40B4-BE49-F238E27FC236}">
                  <a16:creationId xmlns="" xmlns:a16="http://schemas.microsoft.com/office/drawing/2014/main" id="{DE7BBBD0-ECAB-49E9-B6F2-D43B53EB08BD}"/>
                </a:ext>
              </a:extLst>
            </p:cNvPr>
            <p:cNvSpPr/>
            <p:nvPr/>
          </p:nvSpPr>
          <p:spPr>
            <a:xfrm>
              <a:off x="3117511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9" name="Google Shape;1661;p48">
              <a:extLst>
                <a:ext uri="{FF2B5EF4-FFF2-40B4-BE49-F238E27FC236}">
                  <a16:creationId xmlns="" xmlns:a16="http://schemas.microsoft.com/office/drawing/2014/main" id="{36258304-6039-4EBB-B2A2-50F210E8F6EF}"/>
                </a:ext>
              </a:extLst>
            </p:cNvPr>
            <p:cNvSpPr/>
            <p:nvPr/>
          </p:nvSpPr>
          <p:spPr>
            <a:xfrm>
              <a:off x="314875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0" name="Google Shape;1662;p48">
              <a:extLst>
                <a:ext uri="{FF2B5EF4-FFF2-40B4-BE49-F238E27FC236}">
                  <a16:creationId xmlns="" xmlns:a16="http://schemas.microsoft.com/office/drawing/2014/main" id="{A2997C2E-5D86-4395-9F45-DC3400DC9486}"/>
                </a:ext>
              </a:extLst>
            </p:cNvPr>
            <p:cNvSpPr/>
            <p:nvPr/>
          </p:nvSpPr>
          <p:spPr>
            <a:xfrm>
              <a:off x="318369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1" name="Google Shape;1663;p48">
              <a:extLst>
                <a:ext uri="{FF2B5EF4-FFF2-40B4-BE49-F238E27FC236}">
                  <a16:creationId xmlns="" xmlns:a16="http://schemas.microsoft.com/office/drawing/2014/main" id="{CB33B235-B470-4908-99A1-C0011B826C42}"/>
                </a:ext>
              </a:extLst>
            </p:cNvPr>
            <p:cNvSpPr/>
            <p:nvPr/>
          </p:nvSpPr>
          <p:spPr>
            <a:xfrm>
              <a:off x="3214282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2" name="Google Shape;1664;p48">
              <a:extLst>
                <a:ext uri="{FF2B5EF4-FFF2-40B4-BE49-F238E27FC236}">
                  <a16:creationId xmlns="" xmlns:a16="http://schemas.microsoft.com/office/drawing/2014/main" id="{3E6FD373-0079-4984-BA4D-F8697199565F}"/>
                </a:ext>
              </a:extLst>
            </p:cNvPr>
            <p:cNvSpPr/>
            <p:nvPr/>
          </p:nvSpPr>
          <p:spPr>
            <a:xfrm>
              <a:off x="3249275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3" name="Google Shape;1665;p48">
              <a:extLst>
                <a:ext uri="{FF2B5EF4-FFF2-40B4-BE49-F238E27FC236}">
                  <a16:creationId xmlns="" xmlns:a16="http://schemas.microsoft.com/office/drawing/2014/main" id="{62348804-F01A-4703-88D7-DEF56E6D8728}"/>
                </a:ext>
              </a:extLst>
            </p:cNvPr>
            <p:cNvSpPr/>
            <p:nvPr/>
          </p:nvSpPr>
          <p:spPr>
            <a:xfrm>
              <a:off x="328046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4" name="Google Shape;1666;p48">
              <a:extLst>
                <a:ext uri="{FF2B5EF4-FFF2-40B4-BE49-F238E27FC236}">
                  <a16:creationId xmlns="" xmlns:a16="http://schemas.microsoft.com/office/drawing/2014/main" id="{DED910EC-11AB-4B88-AC02-178B3E857AA9}"/>
                </a:ext>
              </a:extLst>
            </p:cNvPr>
            <p:cNvSpPr/>
            <p:nvPr/>
          </p:nvSpPr>
          <p:spPr>
            <a:xfrm>
              <a:off x="3315458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5" name="Google Shape;1667;p48">
              <a:extLst>
                <a:ext uri="{FF2B5EF4-FFF2-40B4-BE49-F238E27FC236}">
                  <a16:creationId xmlns="" xmlns:a16="http://schemas.microsoft.com/office/drawing/2014/main" id="{D422AD1B-483D-47EA-856A-E4C5A1CE7729}"/>
                </a:ext>
              </a:extLst>
            </p:cNvPr>
            <p:cNvSpPr/>
            <p:nvPr/>
          </p:nvSpPr>
          <p:spPr>
            <a:xfrm>
              <a:off x="3346046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6" name="Google Shape;1668;p48">
              <a:extLst>
                <a:ext uri="{FF2B5EF4-FFF2-40B4-BE49-F238E27FC236}">
                  <a16:creationId xmlns="" xmlns:a16="http://schemas.microsoft.com/office/drawing/2014/main" id="{BBBA00BC-1DB2-4674-82A5-6DBF9208ACF9}"/>
                </a:ext>
              </a:extLst>
            </p:cNvPr>
            <p:cNvSpPr/>
            <p:nvPr/>
          </p:nvSpPr>
          <p:spPr>
            <a:xfrm>
              <a:off x="338099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7" name="Google Shape;1669;p48">
              <a:extLst>
                <a:ext uri="{FF2B5EF4-FFF2-40B4-BE49-F238E27FC236}">
                  <a16:creationId xmlns="" xmlns:a16="http://schemas.microsoft.com/office/drawing/2014/main" id="{D28EF6D4-47DB-480A-8A80-A732AAEE6D1F}"/>
                </a:ext>
              </a:extLst>
            </p:cNvPr>
            <p:cNvSpPr/>
            <p:nvPr/>
          </p:nvSpPr>
          <p:spPr>
            <a:xfrm>
              <a:off x="3412229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8" name="Google Shape;1670;p48">
              <a:extLst>
                <a:ext uri="{FF2B5EF4-FFF2-40B4-BE49-F238E27FC236}">
                  <a16:creationId xmlns="" xmlns:a16="http://schemas.microsoft.com/office/drawing/2014/main" id="{6844E7BA-008F-44CF-BEE6-B8A57AA6A61E}"/>
                </a:ext>
              </a:extLst>
            </p:cNvPr>
            <p:cNvSpPr/>
            <p:nvPr/>
          </p:nvSpPr>
          <p:spPr>
            <a:xfrm>
              <a:off x="3125020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9" name="Google Shape;1671;p48">
              <a:extLst>
                <a:ext uri="{FF2B5EF4-FFF2-40B4-BE49-F238E27FC236}">
                  <a16:creationId xmlns="" xmlns:a16="http://schemas.microsoft.com/office/drawing/2014/main" id="{A9BE00C7-DEF2-48AD-8F7E-CC870F9CE8B4}"/>
                </a:ext>
              </a:extLst>
            </p:cNvPr>
            <p:cNvSpPr/>
            <p:nvPr/>
          </p:nvSpPr>
          <p:spPr>
            <a:xfrm>
              <a:off x="3165621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0" name="Google Shape;1672;p48">
              <a:extLst>
                <a:ext uri="{FF2B5EF4-FFF2-40B4-BE49-F238E27FC236}">
                  <a16:creationId xmlns="" xmlns:a16="http://schemas.microsoft.com/office/drawing/2014/main" id="{5A7B2593-5C2C-4B83-9246-D9B955DC11B0}"/>
                </a:ext>
              </a:extLst>
            </p:cNvPr>
            <p:cNvSpPr/>
            <p:nvPr/>
          </p:nvSpPr>
          <p:spPr>
            <a:xfrm>
              <a:off x="32061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1" name="Google Shape;1673;p48">
              <a:extLst>
                <a:ext uri="{FF2B5EF4-FFF2-40B4-BE49-F238E27FC236}">
                  <a16:creationId xmlns="" xmlns:a16="http://schemas.microsoft.com/office/drawing/2014/main" id="{3639B127-27BA-435C-A061-2FBD93AD5AA1}"/>
                </a:ext>
              </a:extLst>
            </p:cNvPr>
            <p:cNvSpPr/>
            <p:nvPr/>
          </p:nvSpPr>
          <p:spPr>
            <a:xfrm>
              <a:off x="32467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2" name="Google Shape;1674;p48">
              <a:extLst>
                <a:ext uri="{FF2B5EF4-FFF2-40B4-BE49-F238E27FC236}">
                  <a16:creationId xmlns="" xmlns:a16="http://schemas.microsoft.com/office/drawing/2014/main" id="{A5AF48D4-D9CE-4CC7-9B3C-F15D5C4204DF}"/>
                </a:ext>
              </a:extLst>
            </p:cNvPr>
            <p:cNvSpPr/>
            <p:nvPr/>
          </p:nvSpPr>
          <p:spPr>
            <a:xfrm>
              <a:off x="3287323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50" y="146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3" name="Google Shape;1675;p48">
              <a:extLst>
                <a:ext uri="{FF2B5EF4-FFF2-40B4-BE49-F238E27FC236}">
                  <a16:creationId xmlns="" xmlns:a16="http://schemas.microsoft.com/office/drawing/2014/main" id="{1FCA838E-6438-4E57-8B31-8B2CDD8FF3DF}"/>
                </a:ext>
              </a:extLst>
            </p:cNvPr>
            <p:cNvSpPr/>
            <p:nvPr/>
          </p:nvSpPr>
          <p:spPr>
            <a:xfrm>
              <a:off x="3327323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4" name="Google Shape;1676;p48">
              <a:extLst>
                <a:ext uri="{FF2B5EF4-FFF2-40B4-BE49-F238E27FC236}">
                  <a16:creationId xmlns="" xmlns:a16="http://schemas.microsoft.com/office/drawing/2014/main" id="{6EB9FE7D-A81D-44E9-B356-18340A744E65}"/>
                </a:ext>
              </a:extLst>
            </p:cNvPr>
            <p:cNvSpPr/>
            <p:nvPr/>
          </p:nvSpPr>
          <p:spPr>
            <a:xfrm>
              <a:off x="3117511" y="3572638"/>
              <a:ext cx="245406" cy="246658"/>
            </a:xfrm>
            <a:custGeom>
              <a:avLst/>
              <a:gdLst/>
              <a:ahLst/>
              <a:cxnLst/>
              <a:rect l="l" t="t" r="r" b="b"/>
              <a:pathLst>
                <a:path w="4902" h="4927" extrusionOk="0">
                  <a:moveTo>
                    <a:pt x="1" y="1"/>
                  </a:moveTo>
                  <a:lnTo>
                    <a:pt x="1" y="4927"/>
                  </a:lnTo>
                  <a:lnTo>
                    <a:pt x="4902" y="4927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5" name="Google Shape;1677;p48">
              <a:extLst>
                <a:ext uri="{FF2B5EF4-FFF2-40B4-BE49-F238E27FC236}">
                  <a16:creationId xmlns="" xmlns:a16="http://schemas.microsoft.com/office/drawing/2014/main" id="{9173B831-1D46-4975-A8C3-C8051DA8A444}"/>
                </a:ext>
              </a:extLst>
            </p:cNvPr>
            <p:cNvSpPr/>
            <p:nvPr/>
          </p:nvSpPr>
          <p:spPr>
            <a:xfrm>
              <a:off x="3165621" y="3618846"/>
              <a:ext cx="148636" cy="147434"/>
            </a:xfrm>
            <a:custGeom>
              <a:avLst/>
              <a:gdLst/>
              <a:ahLst/>
              <a:cxnLst/>
              <a:rect l="l" t="t" r="r" b="b"/>
              <a:pathLst>
                <a:path w="2969" h="2945" extrusionOk="0">
                  <a:moveTo>
                    <a:pt x="1453" y="0"/>
                  </a:moveTo>
                  <a:cubicBezTo>
                    <a:pt x="662" y="0"/>
                    <a:pt x="13" y="664"/>
                    <a:pt x="13" y="1460"/>
                  </a:cubicBezTo>
                  <a:cubicBezTo>
                    <a:pt x="0" y="2270"/>
                    <a:pt x="674" y="2944"/>
                    <a:pt x="1484" y="2944"/>
                  </a:cubicBezTo>
                  <a:cubicBezTo>
                    <a:pt x="1492" y="2944"/>
                    <a:pt x="1499" y="2944"/>
                    <a:pt x="1506" y="2944"/>
                  </a:cubicBezTo>
                  <a:cubicBezTo>
                    <a:pt x="2307" y="2944"/>
                    <a:pt x="2968" y="2276"/>
                    <a:pt x="2968" y="1472"/>
                  </a:cubicBezTo>
                  <a:cubicBezTo>
                    <a:pt x="2968" y="662"/>
                    <a:pt x="2307" y="1"/>
                    <a:pt x="1497" y="1"/>
                  </a:cubicBezTo>
                  <a:cubicBezTo>
                    <a:pt x="1482" y="0"/>
                    <a:pt x="1468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6" name="Google Shape;1678;p48">
              <a:extLst>
                <a:ext uri="{FF2B5EF4-FFF2-40B4-BE49-F238E27FC236}">
                  <a16:creationId xmlns="" xmlns:a16="http://schemas.microsoft.com/office/drawing/2014/main" id="{F65D81AF-D548-4B55-995F-72DE6A39C5F7}"/>
                </a:ext>
              </a:extLst>
            </p:cNvPr>
            <p:cNvSpPr/>
            <p:nvPr/>
          </p:nvSpPr>
          <p:spPr>
            <a:xfrm>
              <a:off x="3153756" y="3606981"/>
              <a:ext cx="171714" cy="171764"/>
            </a:xfrm>
            <a:custGeom>
              <a:avLst/>
              <a:gdLst/>
              <a:ahLst/>
              <a:cxnLst/>
              <a:rect l="l" t="t" r="r" b="b"/>
              <a:pathLst>
                <a:path w="3430" h="3431" extrusionOk="0">
                  <a:moveTo>
                    <a:pt x="1690" y="237"/>
                  </a:moveTo>
                  <a:cubicBezTo>
                    <a:pt x="1705" y="237"/>
                    <a:pt x="1719" y="237"/>
                    <a:pt x="1734" y="238"/>
                  </a:cubicBezTo>
                  <a:cubicBezTo>
                    <a:pt x="2544" y="238"/>
                    <a:pt x="3218" y="899"/>
                    <a:pt x="3205" y="1709"/>
                  </a:cubicBezTo>
                  <a:cubicBezTo>
                    <a:pt x="3205" y="2520"/>
                    <a:pt x="2532" y="3181"/>
                    <a:pt x="1721" y="3181"/>
                  </a:cubicBezTo>
                  <a:cubicBezTo>
                    <a:pt x="911" y="3181"/>
                    <a:pt x="237" y="2507"/>
                    <a:pt x="250" y="1697"/>
                  </a:cubicBezTo>
                  <a:cubicBezTo>
                    <a:pt x="250" y="901"/>
                    <a:pt x="899" y="237"/>
                    <a:pt x="1690" y="237"/>
                  </a:cubicBezTo>
                  <a:close/>
                  <a:moveTo>
                    <a:pt x="1721" y="1"/>
                  </a:moveTo>
                  <a:cubicBezTo>
                    <a:pt x="773" y="1"/>
                    <a:pt x="0" y="762"/>
                    <a:pt x="0" y="1709"/>
                  </a:cubicBezTo>
                  <a:cubicBezTo>
                    <a:pt x="0" y="2670"/>
                    <a:pt x="773" y="3430"/>
                    <a:pt x="1721" y="3430"/>
                  </a:cubicBezTo>
                  <a:cubicBezTo>
                    <a:pt x="2669" y="3430"/>
                    <a:pt x="3430" y="2670"/>
                    <a:pt x="3430" y="1709"/>
                  </a:cubicBezTo>
                  <a:cubicBezTo>
                    <a:pt x="3430" y="762"/>
                    <a:pt x="2669" y="1"/>
                    <a:pt x="172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7" name="Google Shape;1679;p48">
              <a:extLst>
                <a:ext uri="{FF2B5EF4-FFF2-40B4-BE49-F238E27FC236}">
                  <a16:creationId xmlns="" xmlns:a16="http://schemas.microsoft.com/office/drawing/2014/main" id="{53EA515C-C52C-4E73-BB95-8D5311046353}"/>
                </a:ext>
              </a:extLst>
            </p:cNvPr>
            <p:cNvSpPr/>
            <p:nvPr/>
          </p:nvSpPr>
          <p:spPr>
            <a:xfrm>
              <a:off x="3230552" y="3682475"/>
              <a:ext cx="20025" cy="20726"/>
            </a:xfrm>
            <a:custGeom>
              <a:avLst/>
              <a:gdLst/>
              <a:ahLst/>
              <a:cxnLst/>
              <a:rect l="l" t="t" r="r" b="b"/>
              <a:pathLst>
                <a:path w="400" h="414" extrusionOk="0">
                  <a:moveTo>
                    <a:pt x="221" y="1"/>
                  </a:moveTo>
                  <a:cubicBezTo>
                    <a:pt x="214" y="1"/>
                    <a:pt x="207" y="1"/>
                    <a:pt x="200" y="2"/>
                  </a:cubicBezTo>
                  <a:cubicBezTo>
                    <a:pt x="87" y="2"/>
                    <a:pt x="0" y="102"/>
                    <a:pt x="0" y="201"/>
                  </a:cubicBezTo>
                  <a:cubicBezTo>
                    <a:pt x="0" y="314"/>
                    <a:pt x="87" y="413"/>
                    <a:pt x="200" y="413"/>
                  </a:cubicBezTo>
                  <a:cubicBezTo>
                    <a:pt x="312" y="413"/>
                    <a:pt x="399" y="314"/>
                    <a:pt x="399" y="201"/>
                  </a:cubicBezTo>
                  <a:cubicBezTo>
                    <a:pt x="399" y="85"/>
                    <a:pt x="323" y="1"/>
                    <a:pt x="221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8" name="Google Shape;1680;p48">
              <a:extLst>
                <a:ext uri="{FF2B5EF4-FFF2-40B4-BE49-F238E27FC236}">
                  <a16:creationId xmlns="" xmlns:a16="http://schemas.microsoft.com/office/drawing/2014/main" id="{321B3D6B-D27E-4C4E-8A96-4D7D57450D4F}"/>
                </a:ext>
              </a:extLst>
            </p:cNvPr>
            <p:cNvSpPr/>
            <p:nvPr/>
          </p:nvSpPr>
          <p:spPr>
            <a:xfrm>
              <a:off x="3199964" y="3657544"/>
              <a:ext cx="40000" cy="4005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625"/>
                    <a:pt x="798" y="799"/>
                    <a:pt x="798" y="799"/>
                  </a:cubicBezTo>
                  <a:cubicBezTo>
                    <a:pt x="798" y="799"/>
                    <a:pt x="624" y="300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29" name="Google Shape;1681;p48">
              <a:extLst>
                <a:ext uri="{FF2B5EF4-FFF2-40B4-BE49-F238E27FC236}">
                  <a16:creationId xmlns="" xmlns:a16="http://schemas.microsoft.com/office/drawing/2014/main" id="{21EE8FF5-1B6C-4402-815F-3EEE583D9C43}"/>
                </a:ext>
              </a:extLst>
            </p:cNvPr>
            <p:cNvSpPr/>
            <p:nvPr/>
          </p:nvSpPr>
          <p:spPr>
            <a:xfrm>
              <a:off x="3239914" y="3689884"/>
              <a:ext cx="68686" cy="7559"/>
            </a:xfrm>
            <a:custGeom>
              <a:avLst/>
              <a:gdLst/>
              <a:ahLst/>
              <a:cxnLst/>
              <a:rect l="l" t="t" r="r" b="b"/>
              <a:pathLst>
                <a:path w="1372" h="151" extrusionOk="0">
                  <a:moveTo>
                    <a:pt x="662" y="1"/>
                  </a:moveTo>
                  <a:cubicBezTo>
                    <a:pt x="255" y="1"/>
                    <a:pt x="0" y="78"/>
                    <a:pt x="0" y="78"/>
                  </a:cubicBezTo>
                  <a:cubicBezTo>
                    <a:pt x="0" y="78"/>
                    <a:pt x="255" y="150"/>
                    <a:pt x="662" y="150"/>
                  </a:cubicBezTo>
                  <a:cubicBezTo>
                    <a:pt x="865" y="150"/>
                    <a:pt x="1106" y="132"/>
                    <a:pt x="1372" y="78"/>
                  </a:cubicBezTo>
                  <a:cubicBezTo>
                    <a:pt x="1106" y="20"/>
                    <a:pt x="865" y="1"/>
                    <a:pt x="662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0" name="Google Shape;1682;p48">
              <a:extLst>
                <a:ext uri="{FF2B5EF4-FFF2-40B4-BE49-F238E27FC236}">
                  <a16:creationId xmlns="" xmlns:a16="http://schemas.microsoft.com/office/drawing/2014/main" id="{F1411BD3-E5C7-43E4-9DA9-A0468875A227}"/>
                </a:ext>
              </a:extLst>
            </p:cNvPr>
            <p:cNvSpPr/>
            <p:nvPr/>
          </p:nvSpPr>
          <p:spPr>
            <a:xfrm>
              <a:off x="3080064" y="4285628"/>
              <a:ext cx="320350" cy="32541"/>
            </a:xfrm>
            <a:custGeom>
              <a:avLst/>
              <a:gdLst/>
              <a:ahLst/>
              <a:cxnLst/>
              <a:rect l="l" t="t" r="r" b="b"/>
              <a:pathLst>
                <a:path w="6399" h="650" extrusionOk="0">
                  <a:moveTo>
                    <a:pt x="1" y="1"/>
                  </a:moveTo>
                  <a:lnTo>
                    <a:pt x="1" y="649"/>
                  </a:lnTo>
                  <a:lnTo>
                    <a:pt x="6398" y="649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1" name="Google Shape;1683;p48">
              <a:extLst>
                <a:ext uri="{FF2B5EF4-FFF2-40B4-BE49-F238E27FC236}">
                  <a16:creationId xmlns="" xmlns:a16="http://schemas.microsoft.com/office/drawing/2014/main" id="{8A51F73E-6D08-4BF2-9007-58C6181CCB17}"/>
                </a:ext>
              </a:extLst>
            </p:cNvPr>
            <p:cNvSpPr/>
            <p:nvPr/>
          </p:nvSpPr>
          <p:spPr>
            <a:xfrm>
              <a:off x="3040715" y="3969083"/>
              <a:ext cx="398998" cy="316595"/>
            </a:xfrm>
            <a:custGeom>
              <a:avLst/>
              <a:gdLst/>
              <a:ahLst/>
              <a:cxnLst/>
              <a:rect l="l" t="t" r="r" b="b"/>
              <a:pathLst>
                <a:path w="7970" h="6324" extrusionOk="0">
                  <a:moveTo>
                    <a:pt x="1" y="1"/>
                  </a:moveTo>
                  <a:lnTo>
                    <a:pt x="1" y="6324"/>
                  </a:lnTo>
                  <a:lnTo>
                    <a:pt x="7970" y="6324"/>
                  </a:lnTo>
                  <a:lnTo>
                    <a:pt x="797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2" name="Google Shape;1684;p48">
              <a:extLst>
                <a:ext uri="{FF2B5EF4-FFF2-40B4-BE49-F238E27FC236}">
                  <a16:creationId xmlns="" xmlns:a16="http://schemas.microsoft.com/office/drawing/2014/main" id="{196FCE86-4282-4595-89F9-1774B7B65FB0}"/>
                </a:ext>
              </a:extLst>
            </p:cNvPr>
            <p:cNvSpPr/>
            <p:nvPr/>
          </p:nvSpPr>
          <p:spPr>
            <a:xfrm>
              <a:off x="3051328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38" y="57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3" name="Google Shape;1685;p48">
              <a:extLst>
                <a:ext uri="{FF2B5EF4-FFF2-40B4-BE49-F238E27FC236}">
                  <a16:creationId xmlns="" xmlns:a16="http://schemas.microsoft.com/office/drawing/2014/main" id="{680FB986-6418-493C-B8CB-629AEB5F9076}"/>
                </a:ext>
              </a:extLst>
            </p:cNvPr>
            <p:cNvSpPr/>
            <p:nvPr/>
          </p:nvSpPr>
          <p:spPr>
            <a:xfrm>
              <a:off x="3082567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37" y="571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4" name="Google Shape;1686;p48">
              <a:extLst>
                <a:ext uri="{FF2B5EF4-FFF2-40B4-BE49-F238E27FC236}">
                  <a16:creationId xmlns="" xmlns:a16="http://schemas.microsoft.com/office/drawing/2014/main" id="{DC84F824-90E6-48C7-8477-4CBE3AA080FD}"/>
                </a:ext>
              </a:extLst>
            </p:cNvPr>
            <p:cNvSpPr/>
            <p:nvPr/>
          </p:nvSpPr>
          <p:spPr>
            <a:xfrm>
              <a:off x="3117511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5" name="Google Shape;1687;p48">
              <a:extLst>
                <a:ext uri="{FF2B5EF4-FFF2-40B4-BE49-F238E27FC236}">
                  <a16:creationId xmlns="" xmlns:a16="http://schemas.microsoft.com/office/drawing/2014/main" id="{EB46EEB0-4A02-4CBB-AA47-122F22011CDD}"/>
                </a:ext>
              </a:extLst>
            </p:cNvPr>
            <p:cNvSpPr/>
            <p:nvPr/>
          </p:nvSpPr>
          <p:spPr>
            <a:xfrm>
              <a:off x="314875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6" name="Google Shape;1688;p48">
              <a:extLst>
                <a:ext uri="{FF2B5EF4-FFF2-40B4-BE49-F238E27FC236}">
                  <a16:creationId xmlns="" xmlns:a16="http://schemas.microsoft.com/office/drawing/2014/main" id="{E98BBC83-9E7F-4C76-B2F8-BA48AFC321BD}"/>
                </a:ext>
              </a:extLst>
            </p:cNvPr>
            <p:cNvSpPr/>
            <p:nvPr/>
          </p:nvSpPr>
          <p:spPr>
            <a:xfrm>
              <a:off x="318369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7" name="Google Shape;1689;p48">
              <a:extLst>
                <a:ext uri="{FF2B5EF4-FFF2-40B4-BE49-F238E27FC236}">
                  <a16:creationId xmlns="" xmlns:a16="http://schemas.microsoft.com/office/drawing/2014/main" id="{00800809-8CAB-4542-B6CB-B18C2B50D5BA}"/>
                </a:ext>
              </a:extLst>
            </p:cNvPr>
            <p:cNvSpPr/>
            <p:nvPr/>
          </p:nvSpPr>
          <p:spPr>
            <a:xfrm>
              <a:off x="3214282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8" name="Google Shape;1690;p48">
              <a:extLst>
                <a:ext uri="{FF2B5EF4-FFF2-40B4-BE49-F238E27FC236}">
                  <a16:creationId xmlns="" xmlns:a16="http://schemas.microsoft.com/office/drawing/2014/main" id="{B6E6E6EA-3E2B-47CE-B100-BF121C67ECED}"/>
                </a:ext>
              </a:extLst>
            </p:cNvPr>
            <p:cNvSpPr/>
            <p:nvPr/>
          </p:nvSpPr>
          <p:spPr>
            <a:xfrm>
              <a:off x="3249275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39" name="Google Shape;1691;p48">
              <a:extLst>
                <a:ext uri="{FF2B5EF4-FFF2-40B4-BE49-F238E27FC236}">
                  <a16:creationId xmlns="" xmlns:a16="http://schemas.microsoft.com/office/drawing/2014/main" id="{DE614A8D-C061-452B-AC42-535B66BB141E}"/>
                </a:ext>
              </a:extLst>
            </p:cNvPr>
            <p:cNvSpPr/>
            <p:nvPr/>
          </p:nvSpPr>
          <p:spPr>
            <a:xfrm>
              <a:off x="328046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0" name="Google Shape;1692;p48">
              <a:extLst>
                <a:ext uri="{FF2B5EF4-FFF2-40B4-BE49-F238E27FC236}">
                  <a16:creationId xmlns="" xmlns:a16="http://schemas.microsoft.com/office/drawing/2014/main" id="{CC7F6016-F16C-46B6-B71E-465D6C0E6CC8}"/>
                </a:ext>
              </a:extLst>
            </p:cNvPr>
            <p:cNvSpPr/>
            <p:nvPr/>
          </p:nvSpPr>
          <p:spPr>
            <a:xfrm>
              <a:off x="3315458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1" name="Google Shape;1693;p48">
              <a:extLst>
                <a:ext uri="{FF2B5EF4-FFF2-40B4-BE49-F238E27FC236}">
                  <a16:creationId xmlns="" xmlns:a16="http://schemas.microsoft.com/office/drawing/2014/main" id="{4E131860-66D1-49A7-9835-5B22D8872C69}"/>
                </a:ext>
              </a:extLst>
            </p:cNvPr>
            <p:cNvSpPr/>
            <p:nvPr/>
          </p:nvSpPr>
          <p:spPr>
            <a:xfrm>
              <a:off x="3346046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2" name="Google Shape;1694;p48">
              <a:extLst>
                <a:ext uri="{FF2B5EF4-FFF2-40B4-BE49-F238E27FC236}">
                  <a16:creationId xmlns="" xmlns:a16="http://schemas.microsoft.com/office/drawing/2014/main" id="{AF6228AC-747C-48BF-8F79-2A10404DDAEB}"/>
                </a:ext>
              </a:extLst>
            </p:cNvPr>
            <p:cNvSpPr/>
            <p:nvPr/>
          </p:nvSpPr>
          <p:spPr>
            <a:xfrm>
              <a:off x="338099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3" name="Google Shape;1695;p48">
              <a:extLst>
                <a:ext uri="{FF2B5EF4-FFF2-40B4-BE49-F238E27FC236}">
                  <a16:creationId xmlns="" xmlns:a16="http://schemas.microsoft.com/office/drawing/2014/main" id="{3D136B5B-0636-46ED-90D5-22CFBAD03F0B}"/>
                </a:ext>
              </a:extLst>
            </p:cNvPr>
            <p:cNvSpPr/>
            <p:nvPr/>
          </p:nvSpPr>
          <p:spPr>
            <a:xfrm>
              <a:off x="3412229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4" name="Google Shape;1696;p48">
              <a:extLst>
                <a:ext uri="{FF2B5EF4-FFF2-40B4-BE49-F238E27FC236}">
                  <a16:creationId xmlns="" xmlns:a16="http://schemas.microsoft.com/office/drawing/2014/main" id="{36037EF9-B608-4F56-B733-07B4067D4C28}"/>
                </a:ext>
              </a:extLst>
            </p:cNvPr>
            <p:cNvSpPr/>
            <p:nvPr/>
          </p:nvSpPr>
          <p:spPr>
            <a:xfrm>
              <a:off x="3125020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5" name="Google Shape;1697;p48">
              <a:extLst>
                <a:ext uri="{FF2B5EF4-FFF2-40B4-BE49-F238E27FC236}">
                  <a16:creationId xmlns="" xmlns:a16="http://schemas.microsoft.com/office/drawing/2014/main" id="{16516AB0-DA14-47D8-9CCC-476FA9E85816}"/>
                </a:ext>
              </a:extLst>
            </p:cNvPr>
            <p:cNvSpPr/>
            <p:nvPr/>
          </p:nvSpPr>
          <p:spPr>
            <a:xfrm>
              <a:off x="3165621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6" name="Google Shape;1698;p48">
              <a:extLst>
                <a:ext uri="{FF2B5EF4-FFF2-40B4-BE49-F238E27FC236}">
                  <a16:creationId xmlns="" xmlns:a16="http://schemas.microsoft.com/office/drawing/2014/main" id="{1A8AFE04-FB71-4066-A6FE-FBC79B6C6795}"/>
                </a:ext>
              </a:extLst>
            </p:cNvPr>
            <p:cNvSpPr/>
            <p:nvPr/>
          </p:nvSpPr>
          <p:spPr>
            <a:xfrm>
              <a:off x="32061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7" name="Google Shape;1699;p48">
              <a:extLst>
                <a:ext uri="{FF2B5EF4-FFF2-40B4-BE49-F238E27FC236}">
                  <a16:creationId xmlns="" xmlns:a16="http://schemas.microsoft.com/office/drawing/2014/main" id="{23C26F82-BF37-41E5-996C-92C5620F3290}"/>
                </a:ext>
              </a:extLst>
            </p:cNvPr>
            <p:cNvSpPr/>
            <p:nvPr/>
          </p:nvSpPr>
          <p:spPr>
            <a:xfrm>
              <a:off x="32467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8" name="Google Shape;1700;p48">
              <a:extLst>
                <a:ext uri="{FF2B5EF4-FFF2-40B4-BE49-F238E27FC236}">
                  <a16:creationId xmlns="" xmlns:a16="http://schemas.microsoft.com/office/drawing/2014/main" id="{0C372F92-400A-4A72-86E6-1A4F42E00BE5}"/>
                </a:ext>
              </a:extLst>
            </p:cNvPr>
            <p:cNvSpPr/>
            <p:nvPr/>
          </p:nvSpPr>
          <p:spPr>
            <a:xfrm>
              <a:off x="3287323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50" y="483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49" name="Google Shape;1701;p48">
              <a:extLst>
                <a:ext uri="{FF2B5EF4-FFF2-40B4-BE49-F238E27FC236}">
                  <a16:creationId xmlns="" xmlns:a16="http://schemas.microsoft.com/office/drawing/2014/main" id="{56B7FC9A-8C04-4374-BC0B-55749B6574C2}"/>
                </a:ext>
              </a:extLst>
            </p:cNvPr>
            <p:cNvSpPr/>
            <p:nvPr/>
          </p:nvSpPr>
          <p:spPr>
            <a:xfrm>
              <a:off x="3327323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0" name="Google Shape;1702;p48">
              <a:extLst>
                <a:ext uri="{FF2B5EF4-FFF2-40B4-BE49-F238E27FC236}">
                  <a16:creationId xmlns="" xmlns:a16="http://schemas.microsoft.com/office/drawing/2014/main" id="{EF932AA5-EABE-4CFA-87FC-519AA5D47C47}"/>
                </a:ext>
              </a:extLst>
            </p:cNvPr>
            <p:cNvSpPr/>
            <p:nvPr/>
          </p:nvSpPr>
          <p:spPr>
            <a:xfrm>
              <a:off x="3008275" y="5036716"/>
              <a:ext cx="463278" cy="31890"/>
            </a:xfrm>
            <a:custGeom>
              <a:avLst/>
              <a:gdLst/>
              <a:ahLst/>
              <a:cxnLst/>
              <a:rect l="l" t="t" r="r" b="b"/>
              <a:pathLst>
                <a:path w="9254" h="637" extrusionOk="0">
                  <a:moveTo>
                    <a:pt x="0" y="0"/>
                  </a:moveTo>
                  <a:lnTo>
                    <a:pt x="0" y="636"/>
                  </a:lnTo>
                  <a:lnTo>
                    <a:pt x="9254" y="636"/>
                  </a:lnTo>
                  <a:lnTo>
                    <a:pt x="925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1" name="Google Shape;1703;p48">
              <a:extLst>
                <a:ext uri="{FF2B5EF4-FFF2-40B4-BE49-F238E27FC236}">
                  <a16:creationId xmlns="" xmlns:a16="http://schemas.microsoft.com/office/drawing/2014/main" id="{46318F39-5C0D-4436-AB86-21B573BC0F4D}"/>
                </a:ext>
              </a:extLst>
            </p:cNvPr>
            <p:cNvSpPr/>
            <p:nvPr/>
          </p:nvSpPr>
          <p:spPr>
            <a:xfrm>
              <a:off x="3040715" y="4316867"/>
              <a:ext cx="398998" cy="719248"/>
            </a:xfrm>
            <a:custGeom>
              <a:avLst/>
              <a:gdLst/>
              <a:ahLst/>
              <a:cxnLst/>
              <a:rect l="l" t="t" r="r" b="b"/>
              <a:pathLst>
                <a:path w="7970" h="14367" extrusionOk="0">
                  <a:moveTo>
                    <a:pt x="1" y="0"/>
                  </a:moveTo>
                  <a:lnTo>
                    <a:pt x="1" y="14367"/>
                  </a:lnTo>
                  <a:lnTo>
                    <a:pt x="7970" y="14367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2" name="Google Shape;1704;p48">
              <a:extLst>
                <a:ext uri="{FF2B5EF4-FFF2-40B4-BE49-F238E27FC236}">
                  <a16:creationId xmlns="" xmlns:a16="http://schemas.microsoft.com/office/drawing/2014/main" id="{D77139B1-EF67-4686-A5E8-EB7174F32A76}"/>
                </a:ext>
              </a:extLst>
            </p:cNvPr>
            <p:cNvSpPr/>
            <p:nvPr/>
          </p:nvSpPr>
          <p:spPr>
            <a:xfrm>
              <a:off x="3051328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38" y="1375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3" name="Google Shape;1705;p48">
              <a:extLst>
                <a:ext uri="{FF2B5EF4-FFF2-40B4-BE49-F238E27FC236}">
                  <a16:creationId xmlns="" xmlns:a16="http://schemas.microsoft.com/office/drawing/2014/main" id="{4398BF26-F810-4EDC-8CB1-50D675E4488B}"/>
                </a:ext>
              </a:extLst>
            </p:cNvPr>
            <p:cNvSpPr/>
            <p:nvPr/>
          </p:nvSpPr>
          <p:spPr>
            <a:xfrm>
              <a:off x="3082567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37" y="137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4" name="Google Shape;1706;p48">
              <a:extLst>
                <a:ext uri="{FF2B5EF4-FFF2-40B4-BE49-F238E27FC236}">
                  <a16:creationId xmlns="" xmlns:a16="http://schemas.microsoft.com/office/drawing/2014/main" id="{4361E674-414A-4788-9CB5-8C21C8B896B5}"/>
                </a:ext>
              </a:extLst>
            </p:cNvPr>
            <p:cNvSpPr/>
            <p:nvPr/>
          </p:nvSpPr>
          <p:spPr>
            <a:xfrm>
              <a:off x="3117511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5" name="Google Shape;1707;p48">
              <a:extLst>
                <a:ext uri="{FF2B5EF4-FFF2-40B4-BE49-F238E27FC236}">
                  <a16:creationId xmlns="" xmlns:a16="http://schemas.microsoft.com/office/drawing/2014/main" id="{CB73316B-5629-45A0-BE92-16E4A5A7D431}"/>
                </a:ext>
              </a:extLst>
            </p:cNvPr>
            <p:cNvSpPr/>
            <p:nvPr/>
          </p:nvSpPr>
          <p:spPr>
            <a:xfrm>
              <a:off x="314875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6" name="Google Shape;1708;p48">
              <a:extLst>
                <a:ext uri="{FF2B5EF4-FFF2-40B4-BE49-F238E27FC236}">
                  <a16:creationId xmlns="" xmlns:a16="http://schemas.microsoft.com/office/drawing/2014/main" id="{6ADBF498-C11A-4471-8F57-B866348B5D44}"/>
                </a:ext>
              </a:extLst>
            </p:cNvPr>
            <p:cNvSpPr/>
            <p:nvPr/>
          </p:nvSpPr>
          <p:spPr>
            <a:xfrm>
              <a:off x="318369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7" name="Google Shape;1709;p48">
              <a:extLst>
                <a:ext uri="{FF2B5EF4-FFF2-40B4-BE49-F238E27FC236}">
                  <a16:creationId xmlns="" xmlns:a16="http://schemas.microsoft.com/office/drawing/2014/main" id="{9158D4F9-B648-4ABB-9513-9114CC553C33}"/>
                </a:ext>
              </a:extLst>
            </p:cNvPr>
            <p:cNvSpPr/>
            <p:nvPr/>
          </p:nvSpPr>
          <p:spPr>
            <a:xfrm>
              <a:off x="3214282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8" name="Google Shape;1710;p48">
              <a:extLst>
                <a:ext uri="{FF2B5EF4-FFF2-40B4-BE49-F238E27FC236}">
                  <a16:creationId xmlns="" xmlns:a16="http://schemas.microsoft.com/office/drawing/2014/main" id="{CF22AF80-944E-4F7D-A32E-EE01A66EF207}"/>
                </a:ext>
              </a:extLst>
            </p:cNvPr>
            <p:cNvSpPr/>
            <p:nvPr/>
          </p:nvSpPr>
          <p:spPr>
            <a:xfrm>
              <a:off x="3249275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59" name="Google Shape;1711;p48">
              <a:extLst>
                <a:ext uri="{FF2B5EF4-FFF2-40B4-BE49-F238E27FC236}">
                  <a16:creationId xmlns="" xmlns:a16="http://schemas.microsoft.com/office/drawing/2014/main" id="{47E20D31-BD3B-4EB2-A29B-35D4278CA1DF}"/>
                </a:ext>
              </a:extLst>
            </p:cNvPr>
            <p:cNvSpPr/>
            <p:nvPr/>
          </p:nvSpPr>
          <p:spPr>
            <a:xfrm>
              <a:off x="328046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0" name="Google Shape;1712;p48">
              <a:extLst>
                <a:ext uri="{FF2B5EF4-FFF2-40B4-BE49-F238E27FC236}">
                  <a16:creationId xmlns="" xmlns:a16="http://schemas.microsoft.com/office/drawing/2014/main" id="{FA5EE9B3-1D92-4826-A0E3-465A5B42CAF8}"/>
                </a:ext>
              </a:extLst>
            </p:cNvPr>
            <p:cNvSpPr/>
            <p:nvPr/>
          </p:nvSpPr>
          <p:spPr>
            <a:xfrm>
              <a:off x="3315458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1" name="Google Shape;1713;p48">
              <a:extLst>
                <a:ext uri="{FF2B5EF4-FFF2-40B4-BE49-F238E27FC236}">
                  <a16:creationId xmlns="" xmlns:a16="http://schemas.microsoft.com/office/drawing/2014/main" id="{A515CD5C-6903-4007-A65F-6C5440A0AF6E}"/>
                </a:ext>
              </a:extLst>
            </p:cNvPr>
            <p:cNvSpPr/>
            <p:nvPr/>
          </p:nvSpPr>
          <p:spPr>
            <a:xfrm>
              <a:off x="3346046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2" name="Google Shape;1714;p48">
              <a:extLst>
                <a:ext uri="{FF2B5EF4-FFF2-40B4-BE49-F238E27FC236}">
                  <a16:creationId xmlns="" xmlns:a16="http://schemas.microsoft.com/office/drawing/2014/main" id="{C0B9770F-ECC3-4E43-8CC5-12FA276E9C30}"/>
                </a:ext>
              </a:extLst>
            </p:cNvPr>
            <p:cNvSpPr/>
            <p:nvPr/>
          </p:nvSpPr>
          <p:spPr>
            <a:xfrm>
              <a:off x="338099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3" name="Google Shape;1715;p48">
              <a:extLst>
                <a:ext uri="{FF2B5EF4-FFF2-40B4-BE49-F238E27FC236}">
                  <a16:creationId xmlns="" xmlns:a16="http://schemas.microsoft.com/office/drawing/2014/main" id="{1C7CB30A-2535-4B68-AAF9-8B055769913B}"/>
                </a:ext>
              </a:extLst>
            </p:cNvPr>
            <p:cNvSpPr/>
            <p:nvPr/>
          </p:nvSpPr>
          <p:spPr>
            <a:xfrm>
              <a:off x="3412229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4" name="Google Shape;1716;p48">
              <a:extLst>
                <a:ext uri="{FF2B5EF4-FFF2-40B4-BE49-F238E27FC236}">
                  <a16:creationId xmlns="" xmlns:a16="http://schemas.microsoft.com/office/drawing/2014/main" id="{999A9A3F-4E69-47A6-BE80-FC3CE937F3A2}"/>
                </a:ext>
              </a:extLst>
            </p:cNvPr>
            <p:cNvSpPr/>
            <p:nvPr/>
          </p:nvSpPr>
          <p:spPr>
            <a:xfrm>
              <a:off x="3125020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5" name="Google Shape;1717;p48">
              <a:extLst>
                <a:ext uri="{FF2B5EF4-FFF2-40B4-BE49-F238E27FC236}">
                  <a16:creationId xmlns="" xmlns:a16="http://schemas.microsoft.com/office/drawing/2014/main" id="{44518608-132E-4934-84B8-99D1FA6253F6}"/>
                </a:ext>
              </a:extLst>
            </p:cNvPr>
            <p:cNvSpPr/>
            <p:nvPr/>
          </p:nvSpPr>
          <p:spPr>
            <a:xfrm>
              <a:off x="3165621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6" name="Google Shape;1718;p48">
              <a:extLst>
                <a:ext uri="{FF2B5EF4-FFF2-40B4-BE49-F238E27FC236}">
                  <a16:creationId xmlns="" xmlns:a16="http://schemas.microsoft.com/office/drawing/2014/main" id="{C6290197-C54E-45A7-851A-F1E32352BEAD}"/>
                </a:ext>
              </a:extLst>
            </p:cNvPr>
            <p:cNvSpPr/>
            <p:nvPr/>
          </p:nvSpPr>
          <p:spPr>
            <a:xfrm>
              <a:off x="32061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7" name="Google Shape;1719;p48">
              <a:extLst>
                <a:ext uri="{FF2B5EF4-FFF2-40B4-BE49-F238E27FC236}">
                  <a16:creationId xmlns="" xmlns:a16="http://schemas.microsoft.com/office/drawing/2014/main" id="{97F226BF-E2E1-4D0B-8F25-50E7003AD169}"/>
                </a:ext>
              </a:extLst>
            </p:cNvPr>
            <p:cNvSpPr/>
            <p:nvPr/>
          </p:nvSpPr>
          <p:spPr>
            <a:xfrm>
              <a:off x="32467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8" name="Google Shape;1720;p48">
              <a:extLst>
                <a:ext uri="{FF2B5EF4-FFF2-40B4-BE49-F238E27FC236}">
                  <a16:creationId xmlns="" xmlns:a16="http://schemas.microsoft.com/office/drawing/2014/main" id="{2B036731-8E60-4B91-8C69-685B5A0764E0}"/>
                </a:ext>
              </a:extLst>
            </p:cNvPr>
            <p:cNvSpPr/>
            <p:nvPr/>
          </p:nvSpPr>
          <p:spPr>
            <a:xfrm>
              <a:off x="3287323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50" y="128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69" name="Google Shape;1721;p48">
              <a:extLst>
                <a:ext uri="{FF2B5EF4-FFF2-40B4-BE49-F238E27FC236}">
                  <a16:creationId xmlns="" xmlns:a16="http://schemas.microsoft.com/office/drawing/2014/main" id="{BCBF6594-5464-4F3F-BDD0-5F405D0E87D2}"/>
                </a:ext>
              </a:extLst>
            </p:cNvPr>
            <p:cNvSpPr/>
            <p:nvPr/>
          </p:nvSpPr>
          <p:spPr>
            <a:xfrm>
              <a:off x="3327323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0" name="Google Shape;1722;p48">
              <a:extLst>
                <a:ext uri="{FF2B5EF4-FFF2-40B4-BE49-F238E27FC236}">
                  <a16:creationId xmlns="" xmlns:a16="http://schemas.microsoft.com/office/drawing/2014/main" id="{B4AD025E-7770-4930-A5D3-660CF3CEDEEE}"/>
                </a:ext>
              </a:extLst>
            </p:cNvPr>
            <p:cNvSpPr/>
            <p:nvPr/>
          </p:nvSpPr>
          <p:spPr>
            <a:xfrm>
              <a:off x="4695831" y="4542849"/>
              <a:ext cx="471439" cy="518247"/>
            </a:xfrm>
            <a:custGeom>
              <a:avLst/>
              <a:gdLst/>
              <a:ahLst/>
              <a:cxnLst/>
              <a:rect l="l" t="t" r="r" b="b"/>
              <a:pathLst>
                <a:path w="9417" h="10352" extrusionOk="0">
                  <a:moveTo>
                    <a:pt x="7957" y="1"/>
                  </a:moveTo>
                  <a:lnTo>
                    <a:pt x="1" y="10327"/>
                  </a:lnTo>
                  <a:lnTo>
                    <a:pt x="2557" y="10352"/>
                  </a:lnTo>
                  <a:lnTo>
                    <a:pt x="9416" y="687"/>
                  </a:lnTo>
                  <a:lnTo>
                    <a:pt x="795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1" name="Google Shape;1723;p48">
              <a:extLst>
                <a:ext uri="{FF2B5EF4-FFF2-40B4-BE49-F238E27FC236}">
                  <a16:creationId xmlns="" xmlns:a16="http://schemas.microsoft.com/office/drawing/2014/main" id="{BEB5B1E3-2AF1-460D-A06A-37F42A2E0B77}"/>
                </a:ext>
              </a:extLst>
            </p:cNvPr>
            <p:cNvSpPr/>
            <p:nvPr/>
          </p:nvSpPr>
          <p:spPr>
            <a:xfrm>
              <a:off x="5498133" y="4544101"/>
              <a:ext cx="468285" cy="520149"/>
            </a:xfrm>
            <a:custGeom>
              <a:avLst/>
              <a:gdLst/>
              <a:ahLst/>
              <a:cxnLst/>
              <a:rect l="l" t="t" r="r" b="b"/>
              <a:pathLst>
                <a:path w="9354" h="10390" extrusionOk="0">
                  <a:moveTo>
                    <a:pt x="1472" y="1"/>
                  </a:moveTo>
                  <a:lnTo>
                    <a:pt x="0" y="674"/>
                  </a:lnTo>
                  <a:lnTo>
                    <a:pt x="6797" y="10389"/>
                  </a:lnTo>
                  <a:lnTo>
                    <a:pt x="9353" y="1038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2" name="Google Shape;1724;p48">
              <a:extLst>
                <a:ext uri="{FF2B5EF4-FFF2-40B4-BE49-F238E27FC236}">
                  <a16:creationId xmlns="" xmlns:a16="http://schemas.microsoft.com/office/drawing/2014/main" id="{8016F777-2AEF-4FDC-9EC5-F3A71A6899E5}"/>
                </a:ext>
              </a:extLst>
            </p:cNvPr>
            <p:cNvSpPr/>
            <p:nvPr/>
          </p:nvSpPr>
          <p:spPr>
            <a:xfrm>
              <a:off x="4654630" y="4981146"/>
              <a:ext cx="1358596" cy="87459"/>
            </a:xfrm>
            <a:custGeom>
              <a:avLst/>
              <a:gdLst/>
              <a:ahLst/>
              <a:cxnLst/>
              <a:rect l="l" t="t" r="r" b="b"/>
              <a:pathLst>
                <a:path w="27138" h="1747" extrusionOk="0">
                  <a:moveTo>
                    <a:pt x="1" y="1"/>
                  </a:moveTo>
                  <a:lnTo>
                    <a:pt x="1" y="1746"/>
                  </a:lnTo>
                  <a:lnTo>
                    <a:pt x="27138" y="1746"/>
                  </a:lnTo>
                  <a:lnTo>
                    <a:pt x="27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3" name="Google Shape;1725;p48">
              <a:extLst>
                <a:ext uri="{FF2B5EF4-FFF2-40B4-BE49-F238E27FC236}">
                  <a16:creationId xmlns="" xmlns:a16="http://schemas.microsoft.com/office/drawing/2014/main" id="{48C4056B-763D-4404-BFBE-28B65C8598B7}"/>
                </a:ext>
              </a:extLst>
            </p:cNvPr>
            <p:cNvSpPr/>
            <p:nvPr/>
          </p:nvSpPr>
          <p:spPr>
            <a:xfrm>
              <a:off x="5288972" y="3206781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1"/>
                  </a:moveTo>
                  <a:cubicBezTo>
                    <a:pt x="399" y="1"/>
                    <a:pt x="0" y="375"/>
                    <a:pt x="0" y="836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709" y="1323"/>
                    <a:pt x="1709" y="849"/>
                  </a:cubicBezTo>
                  <a:cubicBezTo>
                    <a:pt x="1709" y="387"/>
                    <a:pt x="1335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4" name="Google Shape;1726;p48">
              <a:extLst>
                <a:ext uri="{FF2B5EF4-FFF2-40B4-BE49-F238E27FC236}">
                  <a16:creationId xmlns="" xmlns:a16="http://schemas.microsoft.com/office/drawing/2014/main" id="{5F6CAACB-E24E-4A5C-B912-22EBDED25EAA}"/>
                </a:ext>
              </a:extLst>
            </p:cNvPr>
            <p:cNvSpPr/>
            <p:nvPr/>
          </p:nvSpPr>
          <p:spPr>
            <a:xfrm>
              <a:off x="5513702" y="3248633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74" y="0"/>
                  </a:moveTo>
                  <a:cubicBezTo>
                    <a:pt x="412" y="0"/>
                    <a:pt x="26" y="375"/>
                    <a:pt x="26" y="848"/>
                  </a:cubicBezTo>
                  <a:cubicBezTo>
                    <a:pt x="1" y="1310"/>
                    <a:pt x="400" y="1696"/>
                    <a:pt x="861" y="1696"/>
                  </a:cubicBezTo>
                  <a:cubicBezTo>
                    <a:pt x="1335" y="1696"/>
                    <a:pt x="1722" y="1322"/>
                    <a:pt x="1722" y="861"/>
                  </a:cubicBezTo>
                  <a:cubicBezTo>
                    <a:pt x="1722" y="387"/>
                    <a:pt x="1335" y="13"/>
                    <a:pt x="874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5" name="Google Shape;1727;p48">
              <a:extLst>
                <a:ext uri="{FF2B5EF4-FFF2-40B4-BE49-F238E27FC236}">
                  <a16:creationId xmlns="" xmlns:a16="http://schemas.microsoft.com/office/drawing/2014/main" id="{D14B666E-A940-4F16-B155-E237A5350B8A}"/>
                </a:ext>
              </a:extLst>
            </p:cNvPr>
            <p:cNvSpPr/>
            <p:nvPr/>
          </p:nvSpPr>
          <p:spPr>
            <a:xfrm>
              <a:off x="5717257" y="3359772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86" y="0"/>
                  </a:moveTo>
                  <a:cubicBezTo>
                    <a:pt x="412" y="0"/>
                    <a:pt x="25" y="374"/>
                    <a:pt x="25" y="836"/>
                  </a:cubicBezTo>
                  <a:cubicBezTo>
                    <a:pt x="0" y="1310"/>
                    <a:pt x="400" y="1696"/>
                    <a:pt x="861" y="1696"/>
                  </a:cubicBezTo>
                  <a:cubicBezTo>
                    <a:pt x="1335" y="1696"/>
                    <a:pt x="1721" y="1322"/>
                    <a:pt x="1721" y="848"/>
                  </a:cubicBezTo>
                  <a:cubicBezTo>
                    <a:pt x="1721" y="374"/>
                    <a:pt x="1335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6" name="Google Shape;1728;p48">
              <a:extLst>
                <a:ext uri="{FF2B5EF4-FFF2-40B4-BE49-F238E27FC236}">
                  <a16:creationId xmlns="" xmlns:a16="http://schemas.microsoft.com/office/drawing/2014/main" id="{D891DE35-2BAA-4A1F-9FD7-B3F83D1BA6E0}"/>
                </a:ext>
              </a:extLst>
            </p:cNvPr>
            <p:cNvSpPr/>
            <p:nvPr/>
          </p:nvSpPr>
          <p:spPr>
            <a:xfrm>
              <a:off x="5875855" y="3523977"/>
              <a:ext cx="85557" cy="85557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61" y="0"/>
                  </a:moveTo>
                  <a:cubicBezTo>
                    <a:pt x="399" y="0"/>
                    <a:pt x="0" y="374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10" y="1709"/>
                    <a:pt x="1709" y="1335"/>
                    <a:pt x="1709" y="861"/>
                  </a:cubicBezTo>
                  <a:cubicBezTo>
                    <a:pt x="1709" y="399"/>
                    <a:pt x="1334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7" name="Google Shape;1729;p48">
              <a:extLst>
                <a:ext uri="{FF2B5EF4-FFF2-40B4-BE49-F238E27FC236}">
                  <a16:creationId xmlns="" xmlns:a16="http://schemas.microsoft.com/office/drawing/2014/main" id="{C60BCCA1-98E3-464C-8534-9C74FF5CDE2B}"/>
                </a:ext>
              </a:extLst>
            </p:cNvPr>
            <p:cNvSpPr/>
            <p:nvPr/>
          </p:nvSpPr>
          <p:spPr>
            <a:xfrm>
              <a:off x="5966368" y="3731887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0"/>
                  </a:moveTo>
                  <a:cubicBezTo>
                    <a:pt x="399" y="0"/>
                    <a:pt x="0" y="374"/>
                    <a:pt x="0" y="836"/>
                  </a:cubicBezTo>
                  <a:cubicBezTo>
                    <a:pt x="0" y="1309"/>
                    <a:pt x="375" y="1696"/>
                    <a:pt x="848" y="1696"/>
                  </a:cubicBezTo>
                  <a:cubicBezTo>
                    <a:pt x="1310" y="1696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8" name="Google Shape;1730;p48">
              <a:extLst>
                <a:ext uri="{FF2B5EF4-FFF2-40B4-BE49-F238E27FC236}">
                  <a16:creationId xmlns="" xmlns:a16="http://schemas.microsoft.com/office/drawing/2014/main" id="{D893ACDF-2D39-415B-AD8B-31537FC43855}"/>
                </a:ext>
              </a:extLst>
            </p:cNvPr>
            <p:cNvSpPr/>
            <p:nvPr/>
          </p:nvSpPr>
          <p:spPr>
            <a:xfrm>
              <a:off x="5990698" y="3951010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" y="374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10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79" name="Google Shape;1731;p48">
              <a:extLst>
                <a:ext uri="{FF2B5EF4-FFF2-40B4-BE49-F238E27FC236}">
                  <a16:creationId xmlns="" xmlns:a16="http://schemas.microsoft.com/office/drawing/2014/main" id="{36BE41D8-896C-468B-95E4-0FF63F3605D5}"/>
                </a:ext>
              </a:extLst>
            </p:cNvPr>
            <p:cNvSpPr/>
            <p:nvPr/>
          </p:nvSpPr>
          <p:spPr>
            <a:xfrm>
              <a:off x="5943889" y="4163876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5" y="1709"/>
                    <a:pt x="848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0" name="Google Shape;1732;p48">
              <a:extLst>
                <a:ext uri="{FF2B5EF4-FFF2-40B4-BE49-F238E27FC236}">
                  <a16:creationId xmlns="" xmlns:a16="http://schemas.microsoft.com/office/drawing/2014/main" id="{E592C141-318F-4B25-9C37-6C35F3753B65}"/>
                </a:ext>
              </a:extLst>
            </p:cNvPr>
            <p:cNvSpPr/>
            <p:nvPr/>
          </p:nvSpPr>
          <p:spPr>
            <a:xfrm>
              <a:off x="5823990" y="4360572"/>
              <a:ext cx="85006" cy="85557"/>
            </a:xfrm>
            <a:custGeom>
              <a:avLst/>
              <a:gdLst/>
              <a:ahLst/>
              <a:cxnLst/>
              <a:rect l="l" t="t" r="r" b="b"/>
              <a:pathLst>
                <a:path w="1698" h="1709" extrusionOk="0">
                  <a:moveTo>
                    <a:pt x="849" y="0"/>
                  </a:moveTo>
                  <a:cubicBezTo>
                    <a:pt x="388" y="0"/>
                    <a:pt x="1" y="374"/>
                    <a:pt x="1" y="848"/>
                  </a:cubicBezTo>
                  <a:cubicBezTo>
                    <a:pt x="1" y="1310"/>
                    <a:pt x="363" y="1709"/>
                    <a:pt x="837" y="1709"/>
                  </a:cubicBezTo>
                  <a:cubicBezTo>
                    <a:pt x="1298" y="1709"/>
                    <a:pt x="1697" y="1335"/>
                    <a:pt x="1697" y="861"/>
                  </a:cubicBezTo>
                  <a:cubicBezTo>
                    <a:pt x="1697" y="399"/>
                    <a:pt x="1323" y="0"/>
                    <a:pt x="84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1" name="Google Shape;1733;p48">
              <a:extLst>
                <a:ext uri="{FF2B5EF4-FFF2-40B4-BE49-F238E27FC236}">
                  <a16:creationId xmlns="" xmlns:a16="http://schemas.microsoft.com/office/drawing/2014/main" id="{D95BD574-E8B4-48AB-B11E-12FA8B38D3FF}"/>
                </a:ext>
              </a:extLst>
            </p:cNvPr>
            <p:cNvSpPr/>
            <p:nvPr/>
          </p:nvSpPr>
          <p:spPr>
            <a:xfrm>
              <a:off x="5650473" y="4510409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61" y="0"/>
                  </a:moveTo>
                  <a:cubicBezTo>
                    <a:pt x="387" y="0"/>
                    <a:pt x="0" y="375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09" y="1709"/>
                    <a:pt x="1696" y="1335"/>
                    <a:pt x="1696" y="861"/>
                  </a:cubicBezTo>
                  <a:cubicBezTo>
                    <a:pt x="1696" y="375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2" name="Google Shape;1734;p48">
              <a:extLst>
                <a:ext uri="{FF2B5EF4-FFF2-40B4-BE49-F238E27FC236}">
                  <a16:creationId xmlns="" xmlns:a16="http://schemas.microsoft.com/office/drawing/2014/main" id="{2C8BC245-500C-4DDF-AA91-F83EB808FC8C}"/>
                </a:ext>
              </a:extLst>
            </p:cNvPr>
            <p:cNvSpPr/>
            <p:nvPr/>
          </p:nvSpPr>
          <p:spPr>
            <a:xfrm>
              <a:off x="5074804" y="324487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1"/>
                  </a:moveTo>
                  <a:cubicBezTo>
                    <a:pt x="387" y="1"/>
                    <a:pt x="13" y="375"/>
                    <a:pt x="1" y="836"/>
                  </a:cubicBezTo>
                  <a:cubicBezTo>
                    <a:pt x="1" y="1310"/>
                    <a:pt x="362" y="1697"/>
                    <a:pt x="836" y="1697"/>
                  </a:cubicBezTo>
                  <a:cubicBezTo>
                    <a:pt x="1298" y="1697"/>
                    <a:pt x="1697" y="1323"/>
                    <a:pt x="1697" y="861"/>
                  </a:cubicBezTo>
                  <a:cubicBezTo>
                    <a:pt x="1697" y="387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3" name="Google Shape;1735;p48">
              <a:extLst>
                <a:ext uri="{FF2B5EF4-FFF2-40B4-BE49-F238E27FC236}">
                  <a16:creationId xmlns="" xmlns:a16="http://schemas.microsoft.com/office/drawing/2014/main" id="{1BF5ACB6-B05B-4400-9907-3EB6A8B19719}"/>
                </a:ext>
              </a:extLst>
            </p:cNvPr>
            <p:cNvSpPr/>
            <p:nvPr/>
          </p:nvSpPr>
          <p:spPr>
            <a:xfrm>
              <a:off x="4879411" y="3346005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4" y="1709"/>
                    <a:pt x="836" y="1709"/>
                  </a:cubicBezTo>
                  <a:cubicBezTo>
                    <a:pt x="1310" y="1709"/>
                    <a:pt x="1696" y="1335"/>
                    <a:pt x="1696" y="861"/>
                  </a:cubicBezTo>
                  <a:cubicBezTo>
                    <a:pt x="1696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4" name="Google Shape;1736;p48">
              <a:extLst>
                <a:ext uri="{FF2B5EF4-FFF2-40B4-BE49-F238E27FC236}">
                  <a16:creationId xmlns="" xmlns:a16="http://schemas.microsoft.com/office/drawing/2014/main" id="{74DDF4C7-A9B4-4818-8793-7BDEF031F511}"/>
                </a:ext>
              </a:extLst>
            </p:cNvPr>
            <p:cNvSpPr/>
            <p:nvPr/>
          </p:nvSpPr>
          <p:spPr>
            <a:xfrm>
              <a:off x="4719561" y="350149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3" y="374"/>
                    <a:pt x="1" y="848"/>
                  </a:cubicBezTo>
                  <a:cubicBezTo>
                    <a:pt x="1" y="1310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3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5" name="Google Shape;1737;p48">
              <a:extLst>
                <a:ext uri="{FF2B5EF4-FFF2-40B4-BE49-F238E27FC236}">
                  <a16:creationId xmlns="" xmlns:a16="http://schemas.microsoft.com/office/drawing/2014/main" id="{A9E142CF-1E70-4F8D-88DE-433C78D95C0A}"/>
                </a:ext>
              </a:extLst>
            </p:cNvPr>
            <p:cNvSpPr/>
            <p:nvPr/>
          </p:nvSpPr>
          <p:spPr>
            <a:xfrm>
              <a:off x="4619035" y="3705003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49" y="1"/>
                  </a:moveTo>
                  <a:cubicBezTo>
                    <a:pt x="387" y="1"/>
                    <a:pt x="1" y="375"/>
                    <a:pt x="1" y="849"/>
                  </a:cubicBezTo>
                  <a:cubicBezTo>
                    <a:pt x="1" y="1310"/>
                    <a:pt x="375" y="1709"/>
                    <a:pt x="836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6" name="Google Shape;1738;p48">
              <a:extLst>
                <a:ext uri="{FF2B5EF4-FFF2-40B4-BE49-F238E27FC236}">
                  <a16:creationId xmlns="" xmlns:a16="http://schemas.microsoft.com/office/drawing/2014/main" id="{2FCF54B3-BAD0-4DB0-A78F-4167843DEECF}"/>
                </a:ext>
              </a:extLst>
            </p:cNvPr>
            <p:cNvSpPr/>
            <p:nvPr/>
          </p:nvSpPr>
          <p:spPr>
            <a:xfrm>
              <a:off x="4592202" y="3929784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709"/>
                    <a:pt x="849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399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7" name="Google Shape;1739;p48">
              <a:extLst>
                <a:ext uri="{FF2B5EF4-FFF2-40B4-BE49-F238E27FC236}">
                  <a16:creationId xmlns="" xmlns:a16="http://schemas.microsoft.com/office/drawing/2014/main" id="{FE4387B7-0DA1-42A5-B4E2-E7D8FAD37CBA}"/>
                </a:ext>
              </a:extLst>
            </p:cNvPr>
            <p:cNvSpPr/>
            <p:nvPr/>
          </p:nvSpPr>
          <p:spPr>
            <a:xfrm>
              <a:off x="4635907" y="4153914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8" name="Google Shape;1740;p48">
              <a:extLst>
                <a:ext uri="{FF2B5EF4-FFF2-40B4-BE49-F238E27FC236}">
                  <a16:creationId xmlns="" xmlns:a16="http://schemas.microsoft.com/office/drawing/2014/main" id="{47EA70C7-C947-40B0-8F08-94D39DC95797}"/>
                </a:ext>
              </a:extLst>
            </p:cNvPr>
            <p:cNvSpPr/>
            <p:nvPr/>
          </p:nvSpPr>
          <p:spPr>
            <a:xfrm>
              <a:off x="4748297" y="4346804"/>
              <a:ext cx="84956" cy="85006"/>
            </a:xfrm>
            <a:custGeom>
              <a:avLst/>
              <a:gdLst/>
              <a:ahLst/>
              <a:cxnLst/>
              <a:rect l="l" t="t" r="r" b="b"/>
              <a:pathLst>
                <a:path w="1697" h="1698" extrusionOk="0">
                  <a:moveTo>
                    <a:pt x="861" y="1"/>
                  </a:moveTo>
                  <a:cubicBezTo>
                    <a:pt x="387" y="1"/>
                    <a:pt x="13" y="375"/>
                    <a:pt x="0" y="837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8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89" name="Google Shape;1741;p48">
              <a:extLst>
                <a:ext uri="{FF2B5EF4-FFF2-40B4-BE49-F238E27FC236}">
                  <a16:creationId xmlns="" xmlns:a16="http://schemas.microsoft.com/office/drawing/2014/main" id="{7B2299B7-10E8-40FD-802C-014D7B2C5DB7}"/>
                </a:ext>
              </a:extLst>
            </p:cNvPr>
            <p:cNvSpPr/>
            <p:nvPr/>
          </p:nvSpPr>
          <p:spPr>
            <a:xfrm>
              <a:off x="4908096" y="4497292"/>
              <a:ext cx="85607" cy="84956"/>
            </a:xfrm>
            <a:custGeom>
              <a:avLst/>
              <a:gdLst/>
              <a:ahLst/>
              <a:cxnLst/>
              <a:rect l="l" t="t" r="r" b="b"/>
              <a:pathLst>
                <a:path w="1710" h="1697" extrusionOk="0">
                  <a:moveTo>
                    <a:pt x="861" y="0"/>
                  </a:moveTo>
                  <a:cubicBezTo>
                    <a:pt x="400" y="0"/>
                    <a:pt x="26" y="375"/>
                    <a:pt x="1" y="849"/>
                  </a:cubicBezTo>
                  <a:cubicBezTo>
                    <a:pt x="1" y="1310"/>
                    <a:pt x="375" y="1697"/>
                    <a:pt x="849" y="1697"/>
                  </a:cubicBezTo>
                  <a:cubicBezTo>
                    <a:pt x="1310" y="1697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0" name="Google Shape;1742;p48">
              <a:extLst>
                <a:ext uri="{FF2B5EF4-FFF2-40B4-BE49-F238E27FC236}">
                  <a16:creationId xmlns="" xmlns:a16="http://schemas.microsoft.com/office/drawing/2014/main" id="{38E4FEFE-D45B-4A3B-9ABB-B325F1C35926}"/>
                </a:ext>
              </a:extLst>
            </p:cNvPr>
            <p:cNvSpPr/>
            <p:nvPr/>
          </p:nvSpPr>
          <p:spPr>
            <a:xfrm>
              <a:off x="5165968" y="4593462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0" y="374"/>
                    <a:pt x="0" y="836"/>
                  </a:cubicBezTo>
                  <a:cubicBezTo>
                    <a:pt x="0" y="1309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1" name="Google Shape;1743;p48">
              <a:extLst>
                <a:ext uri="{FF2B5EF4-FFF2-40B4-BE49-F238E27FC236}">
                  <a16:creationId xmlns="" xmlns:a16="http://schemas.microsoft.com/office/drawing/2014/main" id="{F1CA9950-61D0-431B-8F61-36AA3DB320F4}"/>
                </a:ext>
              </a:extLst>
            </p:cNvPr>
            <p:cNvSpPr/>
            <p:nvPr/>
          </p:nvSpPr>
          <p:spPr>
            <a:xfrm>
              <a:off x="5393853" y="4597167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1"/>
                  </a:moveTo>
                  <a:cubicBezTo>
                    <a:pt x="387" y="1"/>
                    <a:pt x="13" y="375"/>
                    <a:pt x="0" y="849"/>
                  </a:cubicBezTo>
                  <a:cubicBezTo>
                    <a:pt x="0" y="1310"/>
                    <a:pt x="375" y="1697"/>
                    <a:pt x="836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7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2" name="Google Shape;1744;p48">
              <a:extLst>
                <a:ext uri="{FF2B5EF4-FFF2-40B4-BE49-F238E27FC236}">
                  <a16:creationId xmlns="" xmlns:a16="http://schemas.microsoft.com/office/drawing/2014/main" id="{AFDC219F-EE6F-42FF-8A36-39E088CC9F3E}"/>
                </a:ext>
              </a:extLst>
            </p:cNvPr>
            <p:cNvSpPr/>
            <p:nvPr/>
          </p:nvSpPr>
          <p:spPr>
            <a:xfrm>
              <a:off x="5328271" y="3333539"/>
              <a:ext cx="13817" cy="623779"/>
            </a:xfrm>
            <a:custGeom>
              <a:avLst/>
              <a:gdLst/>
              <a:ahLst/>
              <a:cxnLst/>
              <a:rect l="l" t="t" r="r" b="b"/>
              <a:pathLst>
                <a:path w="276" h="12460" extrusionOk="0">
                  <a:moveTo>
                    <a:pt x="51" y="0"/>
                  </a:moveTo>
                  <a:lnTo>
                    <a:pt x="1" y="12459"/>
                  </a:lnTo>
                  <a:lnTo>
                    <a:pt x="225" y="124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3" name="Google Shape;1745;p48">
              <a:extLst>
                <a:ext uri="{FF2B5EF4-FFF2-40B4-BE49-F238E27FC236}">
                  <a16:creationId xmlns="" xmlns:a16="http://schemas.microsoft.com/office/drawing/2014/main" id="{8591F141-EAFE-435F-8967-D07BC1C75636}"/>
                </a:ext>
              </a:extLst>
            </p:cNvPr>
            <p:cNvSpPr/>
            <p:nvPr/>
          </p:nvSpPr>
          <p:spPr>
            <a:xfrm>
              <a:off x="5328922" y="3341650"/>
              <a:ext cx="113041" cy="616269"/>
            </a:xfrm>
            <a:custGeom>
              <a:avLst/>
              <a:gdLst/>
              <a:ahLst/>
              <a:cxnLst/>
              <a:rect l="l" t="t" r="r" b="b"/>
              <a:pathLst>
                <a:path w="2258" h="12310" extrusionOk="0">
                  <a:moveTo>
                    <a:pt x="2046" y="1"/>
                  </a:moveTo>
                  <a:lnTo>
                    <a:pt x="0" y="12285"/>
                  </a:lnTo>
                  <a:lnTo>
                    <a:pt x="225" y="12310"/>
                  </a:lnTo>
                  <a:lnTo>
                    <a:pt x="2258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4" name="Google Shape;1746;p48">
              <a:extLst>
                <a:ext uri="{FF2B5EF4-FFF2-40B4-BE49-F238E27FC236}">
                  <a16:creationId xmlns="" xmlns:a16="http://schemas.microsoft.com/office/drawing/2014/main" id="{8DC85F45-5788-44C2-92F7-78191351538A}"/>
                </a:ext>
              </a:extLst>
            </p:cNvPr>
            <p:cNvSpPr/>
            <p:nvPr/>
          </p:nvSpPr>
          <p:spPr>
            <a:xfrm>
              <a:off x="5328922" y="3364778"/>
              <a:ext cx="211064" cy="594392"/>
            </a:xfrm>
            <a:custGeom>
              <a:avLst/>
              <a:gdLst/>
              <a:ahLst/>
              <a:cxnLst/>
              <a:rect l="l" t="t" r="r" b="b"/>
              <a:pathLst>
                <a:path w="4216" h="11873" extrusionOk="0">
                  <a:moveTo>
                    <a:pt x="4004" y="0"/>
                  </a:moveTo>
                  <a:lnTo>
                    <a:pt x="0" y="11798"/>
                  </a:lnTo>
                  <a:lnTo>
                    <a:pt x="225" y="11872"/>
                  </a:lnTo>
                  <a:lnTo>
                    <a:pt x="4216" y="8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5" name="Google Shape;1747;p48">
              <a:extLst>
                <a:ext uri="{FF2B5EF4-FFF2-40B4-BE49-F238E27FC236}">
                  <a16:creationId xmlns="" xmlns:a16="http://schemas.microsoft.com/office/drawing/2014/main" id="{BD94E046-CCF4-473A-A041-2D50BDC405B2}"/>
                </a:ext>
              </a:extLst>
            </p:cNvPr>
            <p:cNvSpPr/>
            <p:nvPr/>
          </p:nvSpPr>
          <p:spPr>
            <a:xfrm>
              <a:off x="5329522" y="3404077"/>
              <a:ext cx="302227" cy="555694"/>
            </a:xfrm>
            <a:custGeom>
              <a:avLst/>
              <a:gdLst/>
              <a:ahLst/>
              <a:cxnLst/>
              <a:rect l="l" t="t" r="r" b="b"/>
              <a:pathLst>
                <a:path w="6037" h="11100" extrusionOk="0">
                  <a:moveTo>
                    <a:pt x="5850" y="1"/>
                  </a:moveTo>
                  <a:lnTo>
                    <a:pt x="1" y="11000"/>
                  </a:lnTo>
                  <a:lnTo>
                    <a:pt x="213" y="11100"/>
                  </a:lnTo>
                  <a:lnTo>
                    <a:pt x="6037" y="11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6" name="Google Shape;1748;p48">
              <a:extLst>
                <a:ext uri="{FF2B5EF4-FFF2-40B4-BE49-F238E27FC236}">
                  <a16:creationId xmlns="" xmlns:a16="http://schemas.microsoft.com/office/drawing/2014/main" id="{CB099EA6-3E68-4EF2-931B-A153E0134C9A}"/>
                </a:ext>
              </a:extLst>
            </p:cNvPr>
            <p:cNvSpPr/>
            <p:nvPr/>
          </p:nvSpPr>
          <p:spPr>
            <a:xfrm>
              <a:off x="5330173" y="3457144"/>
              <a:ext cx="386482" cy="503278"/>
            </a:xfrm>
            <a:custGeom>
              <a:avLst/>
              <a:gdLst/>
              <a:ahLst/>
              <a:cxnLst/>
              <a:rect l="l" t="t" r="r" b="b"/>
              <a:pathLst>
                <a:path w="7720" h="10053" extrusionOk="0">
                  <a:moveTo>
                    <a:pt x="7545" y="1"/>
                  </a:moveTo>
                  <a:lnTo>
                    <a:pt x="0" y="9915"/>
                  </a:lnTo>
                  <a:lnTo>
                    <a:pt x="175" y="10052"/>
                  </a:lnTo>
                  <a:lnTo>
                    <a:pt x="7720" y="138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7" name="Google Shape;1749;p48">
              <a:extLst>
                <a:ext uri="{FF2B5EF4-FFF2-40B4-BE49-F238E27FC236}">
                  <a16:creationId xmlns="" xmlns:a16="http://schemas.microsoft.com/office/drawing/2014/main" id="{115B1A95-53B8-4079-8F12-99F35BFB2B17}"/>
                </a:ext>
              </a:extLst>
            </p:cNvPr>
            <p:cNvSpPr/>
            <p:nvPr/>
          </p:nvSpPr>
          <p:spPr>
            <a:xfrm>
              <a:off x="5331425" y="3523977"/>
              <a:ext cx="459574" cy="437046"/>
            </a:xfrm>
            <a:custGeom>
              <a:avLst/>
              <a:gdLst/>
              <a:ahLst/>
              <a:cxnLst/>
              <a:rect l="l" t="t" r="r" b="b"/>
              <a:pathLst>
                <a:path w="9180" h="8730" extrusionOk="0">
                  <a:moveTo>
                    <a:pt x="9029" y="0"/>
                  </a:moveTo>
                  <a:lnTo>
                    <a:pt x="0" y="8568"/>
                  </a:lnTo>
                  <a:lnTo>
                    <a:pt x="150" y="8730"/>
                  </a:lnTo>
                  <a:lnTo>
                    <a:pt x="9179" y="150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8" name="Google Shape;1750;p48">
              <a:extLst>
                <a:ext uri="{FF2B5EF4-FFF2-40B4-BE49-F238E27FC236}">
                  <a16:creationId xmlns="" xmlns:a16="http://schemas.microsoft.com/office/drawing/2014/main" id="{D3EE770F-E34F-4C0B-9538-692408D84D17}"/>
                </a:ext>
              </a:extLst>
            </p:cNvPr>
            <p:cNvSpPr/>
            <p:nvPr/>
          </p:nvSpPr>
          <p:spPr>
            <a:xfrm>
              <a:off x="5331425" y="3602025"/>
              <a:ext cx="521351" cy="359649"/>
            </a:xfrm>
            <a:custGeom>
              <a:avLst/>
              <a:gdLst/>
              <a:ahLst/>
              <a:cxnLst/>
              <a:rect l="l" t="t" r="r" b="b"/>
              <a:pathLst>
                <a:path w="10414" h="7184" extrusionOk="0">
                  <a:moveTo>
                    <a:pt x="10301" y="0"/>
                  </a:moveTo>
                  <a:lnTo>
                    <a:pt x="0" y="7009"/>
                  </a:lnTo>
                  <a:lnTo>
                    <a:pt x="125" y="7183"/>
                  </a:lnTo>
                  <a:lnTo>
                    <a:pt x="10414" y="187"/>
                  </a:lnTo>
                  <a:lnTo>
                    <a:pt x="1030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99" name="Google Shape;1751;p48">
              <a:extLst>
                <a:ext uri="{FF2B5EF4-FFF2-40B4-BE49-F238E27FC236}">
                  <a16:creationId xmlns="" xmlns:a16="http://schemas.microsoft.com/office/drawing/2014/main" id="{DCD68617-ACFD-4F87-BA4D-843EE9F8565A}"/>
                </a:ext>
              </a:extLst>
            </p:cNvPr>
            <p:cNvSpPr/>
            <p:nvPr/>
          </p:nvSpPr>
          <p:spPr>
            <a:xfrm>
              <a:off x="5332026" y="3689384"/>
              <a:ext cx="570062" cy="272891"/>
            </a:xfrm>
            <a:custGeom>
              <a:avLst/>
              <a:gdLst/>
              <a:ahLst/>
              <a:cxnLst/>
              <a:rect l="l" t="t" r="r" b="b"/>
              <a:pathLst>
                <a:path w="11387" h="5451" extrusionOk="0">
                  <a:moveTo>
                    <a:pt x="11287" y="1"/>
                  </a:moveTo>
                  <a:lnTo>
                    <a:pt x="1" y="5239"/>
                  </a:lnTo>
                  <a:lnTo>
                    <a:pt x="101" y="5451"/>
                  </a:lnTo>
                  <a:lnTo>
                    <a:pt x="11387" y="213"/>
                  </a:lnTo>
                  <a:lnTo>
                    <a:pt x="112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0" name="Google Shape;1752;p48">
              <a:extLst>
                <a:ext uri="{FF2B5EF4-FFF2-40B4-BE49-F238E27FC236}">
                  <a16:creationId xmlns="" xmlns:a16="http://schemas.microsoft.com/office/drawing/2014/main" id="{36F0FB06-9FDE-434F-B92B-CA495F1B9F61}"/>
                </a:ext>
              </a:extLst>
            </p:cNvPr>
            <p:cNvSpPr/>
            <p:nvPr/>
          </p:nvSpPr>
          <p:spPr>
            <a:xfrm>
              <a:off x="5332676" y="3783701"/>
              <a:ext cx="603754" cy="178573"/>
            </a:xfrm>
            <a:custGeom>
              <a:avLst/>
              <a:gdLst/>
              <a:ahLst/>
              <a:cxnLst/>
              <a:rect l="l" t="t" r="r" b="b"/>
              <a:pathLst>
                <a:path w="12060" h="3567" extrusionOk="0">
                  <a:moveTo>
                    <a:pt x="11997" y="0"/>
                  </a:moveTo>
                  <a:lnTo>
                    <a:pt x="0" y="3355"/>
                  </a:lnTo>
                  <a:lnTo>
                    <a:pt x="63" y="3567"/>
                  </a:lnTo>
                  <a:lnTo>
                    <a:pt x="12060" y="212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1" name="Google Shape;1753;p48">
              <a:extLst>
                <a:ext uri="{FF2B5EF4-FFF2-40B4-BE49-F238E27FC236}">
                  <a16:creationId xmlns="" xmlns:a16="http://schemas.microsoft.com/office/drawing/2014/main" id="{CBAFDE24-8F39-4C9E-B664-3745CB9690E5}"/>
                </a:ext>
              </a:extLst>
            </p:cNvPr>
            <p:cNvSpPr/>
            <p:nvPr/>
          </p:nvSpPr>
          <p:spPr>
            <a:xfrm>
              <a:off x="5333928" y="3882325"/>
              <a:ext cx="621226" cy="80601"/>
            </a:xfrm>
            <a:custGeom>
              <a:avLst/>
              <a:gdLst/>
              <a:ahLst/>
              <a:cxnLst/>
              <a:rect l="l" t="t" r="r" b="b"/>
              <a:pathLst>
                <a:path w="12409" h="1610" extrusionOk="0">
                  <a:moveTo>
                    <a:pt x="12371" y="1"/>
                  </a:moveTo>
                  <a:lnTo>
                    <a:pt x="0" y="1385"/>
                  </a:lnTo>
                  <a:lnTo>
                    <a:pt x="25" y="1609"/>
                  </a:lnTo>
                  <a:lnTo>
                    <a:pt x="12409" y="225"/>
                  </a:lnTo>
                  <a:lnTo>
                    <a:pt x="1237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2" name="Google Shape;1754;p48">
              <a:extLst>
                <a:ext uri="{FF2B5EF4-FFF2-40B4-BE49-F238E27FC236}">
                  <a16:creationId xmlns="" xmlns:a16="http://schemas.microsoft.com/office/drawing/2014/main" id="{5EED8569-777E-49F2-AFB5-4E675520AA8C}"/>
                </a:ext>
              </a:extLst>
            </p:cNvPr>
            <p:cNvSpPr/>
            <p:nvPr/>
          </p:nvSpPr>
          <p:spPr>
            <a:xfrm>
              <a:off x="5334529" y="3951611"/>
              <a:ext cx="623128" cy="42503"/>
            </a:xfrm>
            <a:custGeom>
              <a:avLst/>
              <a:gdLst/>
              <a:ahLst/>
              <a:cxnLst/>
              <a:rect l="l" t="t" r="r" b="b"/>
              <a:pathLst>
                <a:path w="12447" h="849" extrusionOk="0">
                  <a:moveTo>
                    <a:pt x="13" y="1"/>
                  </a:moveTo>
                  <a:lnTo>
                    <a:pt x="1" y="225"/>
                  </a:lnTo>
                  <a:lnTo>
                    <a:pt x="12434" y="849"/>
                  </a:lnTo>
                  <a:lnTo>
                    <a:pt x="12447" y="6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3" name="Google Shape;1755;p48">
              <a:extLst>
                <a:ext uri="{FF2B5EF4-FFF2-40B4-BE49-F238E27FC236}">
                  <a16:creationId xmlns="" xmlns:a16="http://schemas.microsoft.com/office/drawing/2014/main" id="{AE1CC0B1-4851-46B2-B7C0-A4E435DA0A90}"/>
                </a:ext>
              </a:extLst>
            </p:cNvPr>
            <p:cNvSpPr/>
            <p:nvPr/>
          </p:nvSpPr>
          <p:spPr>
            <a:xfrm>
              <a:off x="5333277" y="3952262"/>
              <a:ext cx="611914" cy="141777"/>
            </a:xfrm>
            <a:custGeom>
              <a:avLst/>
              <a:gdLst/>
              <a:ahLst/>
              <a:cxnLst/>
              <a:rect l="l" t="t" r="r" b="b"/>
              <a:pathLst>
                <a:path w="12223" h="2832" extrusionOk="0">
                  <a:moveTo>
                    <a:pt x="51" y="0"/>
                  </a:moveTo>
                  <a:lnTo>
                    <a:pt x="1" y="212"/>
                  </a:lnTo>
                  <a:lnTo>
                    <a:pt x="12185" y="2831"/>
                  </a:lnTo>
                  <a:lnTo>
                    <a:pt x="12222" y="26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4" name="Google Shape;1756;p48">
              <a:extLst>
                <a:ext uri="{FF2B5EF4-FFF2-40B4-BE49-F238E27FC236}">
                  <a16:creationId xmlns="" xmlns:a16="http://schemas.microsoft.com/office/drawing/2014/main" id="{5E5D44F5-0354-4A47-8B87-C676C62CDE04}"/>
                </a:ext>
              </a:extLst>
            </p:cNvPr>
            <p:cNvSpPr/>
            <p:nvPr/>
          </p:nvSpPr>
          <p:spPr>
            <a:xfrm>
              <a:off x="5332676" y="3951611"/>
              <a:ext cx="583779" cy="237947"/>
            </a:xfrm>
            <a:custGeom>
              <a:avLst/>
              <a:gdLst/>
              <a:ahLst/>
              <a:cxnLst/>
              <a:rect l="l" t="t" r="r" b="b"/>
              <a:pathLst>
                <a:path w="11661" h="4753" extrusionOk="0">
                  <a:moveTo>
                    <a:pt x="88" y="1"/>
                  </a:moveTo>
                  <a:lnTo>
                    <a:pt x="0" y="225"/>
                  </a:lnTo>
                  <a:lnTo>
                    <a:pt x="11586" y="4752"/>
                  </a:lnTo>
                  <a:lnTo>
                    <a:pt x="11661" y="455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5" name="Google Shape;1757;p48">
              <a:extLst>
                <a:ext uri="{FF2B5EF4-FFF2-40B4-BE49-F238E27FC236}">
                  <a16:creationId xmlns="" xmlns:a16="http://schemas.microsoft.com/office/drawing/2014/main" id="{B29A5DF9-1E1D-4CFB-A4A8-AEDEE4BFB43A}"/>
                </a:ext>
              </a:extLst>
            </p:cNvPr>
            <p:cNvSpPr/>
            <p:nvPr/>
          </p:nvSpPr>
          <p:spPr>
            <a:xfrm>
              <a:off x="5331425" y="3952863"/>
              <a:ext cx="541977" cy="327859"/>
            </a:xfrm>
            <a:custGeom>
              <a:avLst/>
              <a:gdLst/>
              <a:ahLst/>
              <a:cxnLst/>
              <a:rect l="l" t="t" r="r" b="b"/>
              <a:pathLst>
                <a:path w="10826" h="6549" extrusionOk="0">
                  <a:moveTo>
                    <a:pt x="113" y="1"/>
                  </a:moveTo>
                  <a:lnTo>
                    <a:pt x="0" y="188"/>
                  </a:lnTo>
                  <a:lnTo>
                    <a:pt x="10713" y="6548"/>
                  </a:lnTo>
                  <a:lnTo>
                    <a:pt x="10825" y="636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6" name="Google Shape;1758;p48">
              <a:extLst>
                <a:ext uri="{FF2B5EF4-FFF2-40B4-BE49-F238E27FC236}">
                  <a16:creationId xmlns="" xmlns:a16="http://schemas.microsoft.com/office/drawing/2014/main" id="{DAE8F218-B766-4A8B-8F4A-E8A93AC19107}"/>
                </a:ext>
              </a:extLst>
            </p:cNvPr>
            <p:cNvSpPr/>
            <p:nvPr/>
          </p:nvSpPr>
          <p:spPr>
            <a:xfrm>
              <a:off x="5330774" y="3952863"/>
              <a:ext cx="485156" cy="409011"/>
            </a:xfrm>
            <a:custGeom>
              <a:avLst/>
              <a:gdLst/>
              <a:ahLst/>
              <a:cxnLst/>
              <a:rect l="l" t="t" r="r" b="b"/>
              <a:pathLst>
                <a:path w="9691" h="8170" extrusionOk="0">
                  <a:moveTo>
                    <a:pt x="138" y="1"/>
                  </a:moveTo>
                  <a:lnTo>
                    <a:pt x="1" y="175"/>
                  </a:lnTo>
                  <a:lnTo>
                    <a:pt x="9554" y="8169"/>
                  </a:lnTo>
                  <a:lnTo>
                    <a:pt x="9691" y="800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7" name="Google Shape;1759;p48">
              <a:extLst>
                <a:ext uri="{FF2B5EF4-FFF2-40B4-BE49-F238E27FC236}">
                  <a16:creationId xmlns="" xmlns:a16="http://schemas.microsoft.com/office/drawing/2014/main" id="{A41815A6-91B0-42E1-B61F-82E34297FEDF}"/>
                </a:ext>
              </a:extLst>
            </p:cNvPr>
            <p:cNvSpPr/>
            <p:nvPr/>
          </p:nvSpPr>
          <p:spPr>
            <a:xfrm>
              <a:off x="5330774" y="3953513"/>
              <a:ext cx="415268" cy="479499"/>
            </a:xfrm>
            <a:custGeom>
              <a:avLst/>
              <a:gdLst/>
              <a:ahLst/>
              <a:cxnLst/>
              <a:rect l="l" t="t" r="r" b="b"/>
              <a:pathLst>
                <a:path w="8295" h="9578" extrusionOk="0">
                  <a:moveTo>
                    <a:pt x="163" y="0"/>
                  </a:moveTo>
                  <a:lnTo>
                    <a:pt x="1" y="150"/>
                  </a:lnTo>
                  <a:lnTo>
                    <a:pt x="8132" y="9578"/>
                  </a:lnTo>
                  <a:lnTo>
                    <a:pt x="8294" y="94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8" name="Google Shape;1760;p48">
              <a:extLst>
                <a:ext uri="{FF2B5EF4-FFF2-40B4-BE49-F238E27FC236}">
                  <a16:creationId xmlns="" xmlns:a16="http://schemas.microsoft.com/office/drawing/2014/main" id="{8FC2520B-8B88-46B3-9F4E-9816876680BC}"/>
                </a:ext>
              </a:extLst>
            </p:cNvPr>
            <p:cNvSpPr/>
            <p:nvPr/>
          </p:nvSpPr>
          <p:spPr>
            <a:xfrm>
              <a:off x="5330173" y="3954114"/>
              <a:ext cx="335319" cy="537621"/>
            </a:xfrm>
            <a:custGeom>
              <a:avLst/>
              <a:gdLst/>
              <a:ahLst/>
              <a:cxnLst/>
              <a:rect l="l" t="t" r="r" b="b"/>
              <a:pathLst>
                <a:path w="6698" h="10739" extrusionOk="0">
                  <a:moveTo>
                    <a:pt x="187" y="1"/>
                  </a:moveTo>
                  <a:lnTo>
                    <a:pt x="0" y="125"/>
                  </a:lnTo>
                  <a:lnTo>
                    <a:pt x="6510" y="10738"/>
                  </a:lnTo>
                  <a:lnTo>
                    <a:pt x="6697" y="1062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09" name="Google Shape;1761;p48">
              <a:extLst>
                <a:ext uri="{FF2B5EF4-FFF2-40B4-BE49-F238E27FC236}">
                  <a16:creationId xmlns="" xmlns:a16="http://schemas.microsoft.com/office/drawing/2014/main" id="{2E555F2B-D31A-4DE8-A66B-E0F12FB013E0}"/>
                </a:ext>
              </a:extLst>
            </p:cNvPr>
            <p:cNvSpPr/>
            <p:nvPr/>
          </p:nvSpPr>
          <p:spPr>
            <a:xfrm>
              <a:off x="5329522" y="3954765"/>
              <a:ext cx="246057" cy="581926"/>
            </a:xfrm>
            <a:custGeom>
              <a:avLst/>
              <a:gdLst/>
              <a:ahLst/>
              <a:cxnLst/>
              <a:rect l="l" t="t" r="r" b="b"/>
              <a:pathLst>
                <a:path w="4915" h="11624" extrusionOk="0">
                  <a:moveTo>
                    <a:pt x="213" y="0"/>
                  </a:moveTo>
                  <a:lnTo>
                    <a:pt x="1" y="100"/>
                  </a:lnTo>
                  <a:lnTo>
                    <a:pt x="4715" y="11623"/>
                  </a:lnTo>
                  <a:lnTo>
                    <a:pt x="4914" y="115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0" name="Google Shape;1762;p48">
              <a:extLst>
                <a:ext uri="{FF2B5EF4-FFF2-40B4-BE49-F238E27FC236}">
                  <a16:creationId xmlns="" xmlns:a16="http://schemas.microsoft.com/office/drawing/2014/main" id="{9C51A3A0-ECCE-456F-8BD5-8A00A56C9825}"/>
                </a:ext>
              </a:extLst>
            </p:cNvPr>
            <p:cNvSpPr/>
            <p:nvPr/>
          </p:nvSpPr>
          <p:spPr>
            <a:xfrm>
              <a:off x="5329522" y="3956017"/>
              <a:ext cx="150538" cy="610012"/>
            </a:xfrm>
            <a:custGeom>
              <a:avLst/>
              <a:gdLst/>
              <a:ahLst/>
              <a:cxnLst/>
              <a:rect l="l" t="t" r="r" b="b"/>
              <a:pathLst>
                <a:path w="3007" h="12185" extrusionOk="0">
                  <a:moveTo>
                    <a:pt x="213" y="0"/>
                  </a:moveTo>
                  <a:lnTo>
                    <a:pt x="1" y="50"/>
                  </a:lnTo>
                  <a:lnTo>
                    <a:pt x="2794" y="12184"/>
                  </a:lnTo>
                  <a:lnTo>
                    <a:pt x="3006" y="1214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1" name="Google Shape;1763;p48">
              <a:extLst>
                <a:ext uri="{FF2B5EF4-FFF2-40B4-BE49-F238E27FC236}">
                  <a16:creationId xmlns="" xmlns:a16="http://schemas.microsoft.com/office/drawing/2014/main" id="{B23A4700-D5B7-4A15-8B9A-CC8C8A87A9B9}"/>
                </a:ext>
              </a:extLst>
            </p:cNvPr>
            <p:cNvSpPr/>
            <p:nvPr/>
          </p:nvSpPr>
          <p:spPr>
            <a:xfrm>
              <a:off x="5328922" y="3956617"/>
              <a:ext cx="51865" cy="622527"/>
            </a:xfrm>
            <a:custGeom>
              <a:avLst/>
              <a:gdLst/>
              <a:ahLst/>
              <a:cxnLst/>
              <a:rect l="l" t="t" r="r" b="b"/>
              <a:pathLst>
                <a:path w="1036" h="12435" extrusionOk="0">
                  <a:moveTo>
                    <a:pt x="225" y="1"/>
                  </a:moveTo>
                  <a:lnTo>
                    <a:pt x="0" y="13"/>
                  </a:lnTo>
                  <a:lnTo>
                    <a:pt x="811" y="12434"/>
                  </a:lnTo>
                  <a:lnTo>
                    <a:pt x="1036" y="1242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2" name="Google Shape;1764;p48">
              <a:extLst>
                <a:ext uri="{FF2B5EF4-FFF2-40B4-BE49-F238E27FC236}">
                  <a16:creationId xmlns="" xmlns:a16="http://schemas.microsoft.com/office/drawing/2014/main" id="{27EB5C94-D12E-40AC-BD32-1EC60CDAEB61}"/>
                </a:ext>
              </a:extLst>
            </p:cNvPr>
            <p:cNvSpPr/>
            <p:nvPr/>
          </p:nvSpPr>
          <p:spPr>
            <a:xfrm>
              <a:off x="5268346" y="3956617"/>
              <a:ext cx="71239" cy="621276"/>
            </a:xfrm>
            <a:custGeom>
              <a:avLst/>
              <a:gdLst/>
              <a:ahLst/>
              <a:cxnLst/>
              <a:rect l="l" t="t" r="r" b="b"/>
              <a:pathLst>
                <a:path w="1423" h="12410" extrusionOk="0">
                  <a:moveTo>
                    <a:pt x="1210" y="1"/>
                  </a:moveTo>
                  <a:lnTo>
                    <a:pt x="1" y="12397"/>
                  </a:lnTo>
                  <a:lnTo>
                    <a:pt x="213" y="12409"/>
                  </a:lnTo>
                  <a:lnTo>
                    <a:pt x="1422" y="2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3" name="Google Shape;1765;p48">
              <a:extLst>
                <a:ext uri="{FF2B5EF4-FFF2-40B4-BE49-F238E27FC236}">
                  <a16:creationId xmlns="" xmlns:a16="http://schemas.microsoft.com/office/drawing/2014/main" id="{905AD4AD-D5CB-4E8D-801D-A1BE3CDAC79F}"/>
                </a:ext>
              </a:extLst>
            </p:cNvPr>
            <p:cNvSpPr/>
            <p:nvPr/>
          </p:nvSpPr>
          <p:spPr>
            <a:xfrm>
              <a:off x="5169723" y="3955366"/>
              <a:ext cx="170463" cy="605656"/>
            </a:xfrm>
            <a:custGeom>
              <a:avLst/>
              <a:gdLst/>
              <a:ahLst/>
              <a:cxnLst/>
              <a:rect l="l" t="t" r="r" b="b"/>
              <a:pathLst>
                <a:path w="3405" h="12098" extrusionOk="0">
                  <a:moveTo>
                    <a:pt x="3193" y="1"/>
                  </a:moveTo>
                  <a:lnTo>
                    <a:pt x="0" y="12035"/>
                  </a:lnTo>
                  <a:lnTo>
                    <a:pt x="212" y="12098"/>
                  </a:lnTo>
                  <a:lnTo>
                    <a:pt x="3405" y="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4" name="Google Shape;1766;p48">
              <a:extLst>
                <a:ext uri="{FF2B5EF4-FFF2-40B4-BE49-F238E27FC236}">
                  <a16:creationId xmlns="" xmlns:a16="http://schemas.microsoft.com/office/drawing/2014/main" id="{0039E34F-7108-4585-88A1-C1CEDB8D3F9F}"/>
                </a:ext>
              </a:extLst>
            </p:cNvPr>
            <p:cNvSpPr/>
            <p:nvPr/>
          </p:nvSpPr>
          <p:spPr>
            <a:xfrm>
              <a:off x="5074804" y="3954114"/>
              <a:ext cx="264781" cy="573816"/>
            </a:xfrm>
            <a:custGeom>
              <a:avLst/>
              <a:gdLst/>
              <a:ahLst/>
              <a:cxnLst/>
              <a:rect l="l" t="t" r="r" b="b"/>
              <a:pathLst>
                <a:path w="5289" h="11462" extrusionOk="0">
                  <a:moveTo>
                    <a:pt x="5089" y="1"/>
                  </a:moveTo>
                  <a:lnTo>
                    <a:pt x="1" y="11374"/>
                  </a:lnTo>
                  <a:lnTo>
                    <a:pt x="200" y="11462"/>
                  </a:lnTo>
                  <a:lnTo>
                    <a:pt x="5288" y="88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5" name="Google Shape;1767;p48">
              <a:extLst>
                <a:ext uri="{FF2B5EF4-FFF2-40B4-BE49-F238E27FC236}">
                  <a16:creationId xmlns="" xmlns:a16="http://schemas.microsoft.com/office/drawing/2014/main" id="{8EF0D9D2-3B3B-4A4A-BF8C-4699B7F84933}"/>
                </a:ext>
              </a:extLst>
            </p:cNvPr>
            <p:cNvSpPr/>
            <p:nvPr/>
          </p:nvSpPr>
          <p:spPr>
            <a:xfrm>
              <a:off x="4987395" y="3953513"/>
              <a:ext cx="350938" cy="527609"/>
            </a:xfrm>
            <a:custGeom>
              <a:avLst/>
              <a:gdLst/>
              <a:ahLst/>
              <a:cxnLst/>
              <a:rect l="l" t="t" r="r" b="b"/>
              <a:pathLst>
                <a:path w="7010" h="10539" extrusionOk="0">
                  <a:moveTo>
                    <a:pt x="6822" y="0"/>
                  </a:moveTo>
                  <a:lnTo>
                    <a:pt x="1" y="10426"/>
                  </a:lnTo>
                  <a:lnTo>
                    <a:pt x="188" y="10538"/>
                  </a:lnTo>
                  <a:lnTo>
                    <a:pt x="7009" y="12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6" name="Google Shape;1768;p48">
              <a:extLst>
                <a:ext uri="{FF2B5EF4-FFF2-40B4-BE49-F238E27FC236}">
                  <a16:creationId xmlns="" xmlns:a16="http://schemas.microsoft.com/office/drawing/2014/main" id="{02B3A422-C6A4-4F5C-842D-A01822BADB21}"/>
                </a:ext>
              </a:extLst>
            </p:cNvPr>
            <p:cNvSpPr/>
            <p:nvPr/>
          </p:nvSpPr>
          <p:spPr>
            <a:xfrm>
              <a:off x="4908096" y="3952863"/>
              <a:ext cx="430237" cy="466432"/>
            </a:xfrm>
            <a:custGeom>
              <a:avLst/>
              <a:gdLst/>
              <a:ahLst/>
              <a:cxnLst/>
              <a:rect l="l" t="t" r="r" b="b"/>
              <a:pathLst>
                <a:path w="8594" h="9317" extrusionOk="0">
                  <a:moveTo>
                    <a:pt x="8431" y="1"/>
                  </a:moveTo>
                  <a:lnTo>
                    <a:pt x="1" y="9167"/>
                  </a:lnTo>
                  <a:lnTo>
                    <a:pt x="163" y="9317"/>
                  </a:lnTo>
                  <a:lnTo>
                    <a:pt x="8593" y="150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7" name="Google Shape;1769;p48">
              <a:extLst>
                <a:ext uri="{FF2B5EF4-FFF2-40B4-BE49-F238E27FC236}">
                  <a16:creationId xmlns="" xmlns:a16="http://schemas.microsoft.com/office/drawing/2014/main" id="{DC52F077-D9E1-4638-B602-6E7AD5DCED50}"/>
                </a:ext>
              </a:extLst>
            </p:cNvPr>
            <p:cNvSpPr/>
            <p:nvPr/>
          </p:nvSpPr>
          <p:spPr>
            <a:xfrm>
              <a:off x="4840712" y="3952262"/>
              <a:ext cx="497621" cy="393391"/>
            </a:xfrm>
            <a:custGeom>
              <a:avLst/>
              <a:gdLst/>
              <a:ahLst/>
              <a:cxnLst/>
              <a:rect l="l" t="t" r="r" b="b"/>
              <a:pathLst>
                <a:path w="9940" h="7858" extrusionOk="0">
                  <a:moveTo>
                    <a:pt x="9802" y="0"/>
                  </a:moveTo>
                  <a:lnTo>
                    <a:pt x="0" y="7682"/>
                  </a:lnTo>
                  <a:lnTo>
                    <a:pt x="137" y="7857"/>
                  </a:lnTo>
                  <a:lnTo>
                    <a:pt x="9939" y="175"/>
                  </a:lnTo>
                  <a:lnTo>
                    <a:pt x="980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8" name="Google Shape;1770;p48">
              <a:extLst>
                <a:ext uri="{FF2B5EF4-FFF2-40B4-BE49-F238E27FC236}">
                  <a16:creationId xmlns="" xmlns:a16="http://schemas.microsoft.com/office/drawing/2014/main" id="{040285E6-E1CC-4DBD-841B-33F201CF827A}"/>
                </a:ext>
              </a:extLst>
            </p:cNvPr>
            <p:cNvSpPr/>
            <p:nvPr/>
          </p:nvSpPr>
          <p:spPr>
            <a:xfrm>
              <a:off x="4785744" y="3951611"/>
              <a:ext cx="551338" cy="310337"/>
            </a:xfrm>
            <a:custGeom>
              <a:avLst/>
              <a:gdLst/>
              <a:ahLst/>
              <a:cxnLst/>
              <a:rect l="l" t="t" r="r" b="b"/>
              <a:pathLst>
                <a:path w="11013" h="6199" extrusionOk="0">
                  <a:moveTo>
                    <a:pt x="10913" y="1"/>
                  </a:moveTo>
                  <a:lnTo>
                    <a:pt x="1" y="6012"/>
                  </a:lnTo>
                  <a:lnTo>
                    <a:pt x="100" y="6199"/>
                  </a:lnTo>
                  <a:lnTo>
                    <a:pt x="11013" y="200"/>
                  </a:lnTo>
                  <a:lnTo>
                    <a:pt x="109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19" name="Google Shape;1771;p48">
              <a:extLst>
                <a:ext uri="{FF2B5EF4-FFF2-40B4-BE49-F238E27FC236}">
                  <a16:creationId xmlns="" xmlns:a16="http://schemas.microsoft.com/office/drawing/2014/main" id="{0CD4D9A3-DD27-4429-8031-47715CBF04A2}"/>
                </a:ext>
              </a:extLst>
            </p:cNvPr>
            <p:cNvSpPr/>
            <p:nvPr/>
          </p:nvSpPr>
          <p:spPr>
            <a:xfrm>
              <a:off x="4745143" y="3952262"/>
              <a:ext cx="591939" cy="216671"/>
            </a:xfrm>
            <a:custGeom>
              <a:avLst/>
              <a:gdLst/>
              <a:ahLst/>
              <a:cxnLst/>
              <a:rect l="l" t="t" r="r" b="b"/>
              <a:pathLst>
                <a:path w="11824" h="4328" extrusionOk="0">
                  <a:moveTo>
                    <a:pt x="11761" y="0"/>
                  </a:moveTo>
                  <a:lnTo>
                    <a:pt x="1" y="4128"/>
                  </a:lnTo>
                  <a:lnTo>
                    <a:pt x="76" y="4328"/>
                  </a:lnTo>
                  <a:lnTo>
                    <a:pt x="11824" y="200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0" name="Google Shape;1772;p48">
              <a:extLst>
                <a:ext uri="{FF2B5EF4-FFF2-40B4-BE49-F238E27FC236}">
                  <a16:creationId xmlns="" xmlns:a16="http://schemas.microsoft.com/office/drawing/2014/main" id="{8CAFE841-2ABC-49A4-BE5F-EA3631F26FB8}"/>
                </a:ext>
              </a:extLst>
            </p:cNvPr>
            <p:cNvSpPr/>
            <p:nvPr/>
          </p:nvSpPr>
          <p:spPr>
            <a:xfrm>
              <a:off x="4720212" y="3951611"/>
              <a:ext cx="615018" cy="121802"/>
            </a:xfrm>
            <a:custGeom>
              <a:avLst/>
              <a:gdLst/>
              <a:ahLst/>
              <a:cxnLst/>
              <a:rect l="l" t="t" r="r" b="b"/>
              <a:pathLst>
                <a:path w="12285" h="2433" extrusionOk="0">
                  <a:moveTo>
                    <a:pt x="12259" y="1"/>
                  </a:moveTo>
                  <a:lnTo>
                    <a:pt x="0" y="2221"/>
                  </a:lnTo>
                  <a:lnTo>
                    <a:pt x="50" y="2433"/>
                  </a:lnTo>
                  <a:lnTo>
                    <a:pt x="12284" y="225"/>
                  </a:lnTo>
                  <a:lnTo>
                    <a:pt x="1225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1" name="Google Shape;1773;p48">
              <a:extLst>
                <a:ext uri="{FF2B5EF4-FFF2-40B4-BE49-F238E27FC236}">
                  <a16:creationId xmlns="" xmlns:a16="http://schemas.microsoft.com/office/drawing/2014/main" id="{1E0240C3-22B1-43AE-90A3-935D649F651B}"/>
                </a:ext>
              </a:extLst>
            </p:cNvPr>
            <p:cNvSpPr/>
            <p:nvPr/>
          </p:nvSpPr>
          <p:spPr>
            <a:xfrm>
              <a:off x="4711451" y="3951611"/>
              <a:ext cx="623128" cy="21927"/>
            </a:xfrm>
            <a:custGeom>
              <a:avLst/>
              <a:gdLst/>
              <a:ahLst/>
              <a:cxnLst/>
              <a:rect l="l" t="t" r="r" b="b"/>
              <a:pathLst>
                <a:path w="12447" h="438" extrusionOk="0">
                  <a:moveTo>
                    <a:pt x="12447" y="1"/>
                  </a:moveTo>
                  <a:lnTo>
                    <a:pt x="1" y="225"/>
                  </a:lnTo>
                  <a:lnTo>
                    <a:pt x="1" y="437"/>
                  </a:lnTo>
                  <a:lnTo>
                    <a:pt x="12447" y="225"/>
                  </a:lnTo>
                  <a:lnTo>
                    <a:pt x="1244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2" name="Google Shape;1774;p48">
              <a:extLst>
                <a:ext uri="{FF2B5EF4-FFF2-40B4-BE49-F238E27FC236}">
                  <a16:creationId xmlns="" xmlns:a16="http://schemas.microsoft.com/office/drawing/2014/main" id="{65A92619-8B40-405F-8DED-B4DCD48B57E7}"/>
                </a:ext>
              </a:extLst>
            </p:cNvPr>
            <p:cNvSpPr/>
            <p:nvPr/>
          </p:nvSpPr>
          <p:spPr>
            <a:xfrm>
              <a:off x="4716457" y="3862350"/>
              <a:ext cx="618772" cy="99925"/>
            </a:xfrm>
            <a:custGeom>
              <a:avLst/>
              <a:gdLst/>
              <a:ahLst/>
              <a:cxnLst/>
              <a:rect l="l" t="t" r="r" b="b"/>
              <a:pathLst>
                <a:path w="12360" h="1996" extrusionOk="0">
                  <a:moveTo>
                    <a:pt x="38" y="0"/>
                  </a:moveTo>
                  <a:lnTo>
                    <a:pt x="0" y="212"/>
                  </a:lnTo>
                  <a:lnTo>
                    <a:pt x="12334" y="1996"/>
                  </a:lnTo>
                  <a:lnTo>
                    <a:pt x="12359" y="178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3" name="Google Shape;1775;p48">
              <a:extLst>
                <a:ext uri="{FF2B5EF4-FFF2-40B4-BE49-F238E27FC236}">
                  <a16:creationId xmlns="" xmlns:a16="http://schemas.microsoft.com/office/drawing/2014/main" id="{CFA05D1C-894E-4145-9754-5419C9CEBBE5}"/>
                </a:ext>
              </a:extLst>
            </p:cNvPr>
            <p:cNvSpPr/>
            <p:nvPr/>
          </p:nvSpPr>
          <p:spPr>
            <a:xfrm>
              <a:off x="4738284" y="3764327"/>
              <a:ext cx="598197" cy="198598"/>
            </a:xfrm>
            <a:custGeom>
              <a:avLst/>
              <a:gdLst/>
              <a:ahLst/>
              <a:cxnLst/>
              <a:rect l="l" t="t" r="r" b="b"/>
              <a:pathLst>
                <a:path w="11949" h="3967" extrusionOk="0">
                  <a:moveTo>
                    <a:pt x="63" y="0"/>
                  </a:moveTo>
                  <a:lnTo>
                    <a:pt x="1" y="213"/>
                  </a:lnTo>
                  <a:lnTo>
                    <a:pt x="11873" y="3966"/>
                  </a:lnTo>
                  <a:lnTo>
                    <a:pt x="11948" y="37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4" name="Google Shape;1776;p48">
              <a:extLst>
                <a:ext uri="{FF2B5EF4-FFF2-40B4-BE49-F238E27FC236}">
                  <a16:creationId xmlns="" xmlns:a16="http://schemas.microsoft.com/office/drawing/2014/main" id="{1D70D8EE-742A-4D55-976D-B925A5655379}"/>
                </a:ext>
              </a:extLst>
            </p:cNvPr>
            <p:cNvSpPr/>
            <p:nvPr/>
          </p:nvSpPr>
          <p:spPr>
            <a:xfrm>
              <a:off x="4776382" y="3671311"/>
              <a:ext cx="561351" cy="290963"/>
            </a:xfrm>
            <a:custGeom>
              <a:avLst/>
              <a:gdLst/>
              <a:ahLst/>
              <a:cxnLst/>
              <a:rect l="l" t="t" r="r" b="b"/>
              <a:pathLst>
                <a:path w="11213" h="5812" extrusionOk="0">
                  <a:moveTo>
                    <a:pt x="100" y="0"/>
                  </a:moveTo>
                  <a:lnTo>
                    <a:pt x="1" y="187"/>
                  </a:lnTo>
                  <a:lnTo>
                    <a:pt x="11112" y="5812"/>
                  </a:lnTo>
                  <a:lnTo>
                    <a:pt x="11212" y="56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5" name="Google Shape;1777;p48">
              <a:extLst>
                <a:ext uri="{FF2B5EF4-FFF2-40B4-BE49-F238E27FC236}">
                  <a16:creationId xmlns="" xmlns:a16="http://schemas.microsoft.com/office/drawing/2014/main" id="{1A0B988A-F6EF-4C33-865C-D2C29CDD0816}"/>
                </a:ext>
              </a:extLst>
            </p:cNvPr>
            <p:cNvSpPr/>
            <p:nvPr/>
          </p:nvSpPr>
          <p:spPr>
            <a:xfrm>
              <a:off x="4826945" y="3585754"/>
              <a:ext cx="510788" cy="375919"/>
            </a:xfrm>
            <a:custGeom>
              <a:avLst/>
              <a:gdLst/>
              <a:ahLst/>
              <a:cxnLst/>
              <a:rect l="l" t="t" r="r" b="b"/>
              <a:pathLst>
                <a:path w="10203" h="7509" extrusionOk="0">
                  <a:moveTo>
                    <a:pt x="138" y="1"/>
                  </a:moveTo>
                  <a:lnTo>
                    <a:pt x="1" y="175"/>
                  </a:lnTo>
                  <a:lnTo>
                    <a:pt x="10065" y="7508"/>
                  </a:lnTo>
                  <a:lnTo>
                    <a:pt x="10202" y="73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6" name="Google Shape;1778;p48">
              <a:extLst>
                <a:ext uri="{FF2B5EF4-FFF2-40B4-BE49-F238E27FC236}">
                  <a16:creationId xmlns="" xmlns:a16="http://schemas.microsoft.com/office/drawing/2014/main" id="{6D747BBC-E0AC-4F22-ACCA-AA26A357052D}"/>
                </a:ext>
              </a:extLst>
            </p:cNvPr>
            <p:cNvSpPr/>
            <p:nvPr/>
          </p:nvSpPr>
          <p:spPr>
            <a:xfrm>
              <a:off x="4892527" y="3510210"/>
              <a:ext cx="445807" cy="450813"/>
            </a:xfrm>
            <a:custGeom>
              <a:avLst/>
              <a:gdLst/>
              <a:ahLst/>
              <a:cxnLst/>
              <a:rect l="l" t="t" r="r" b="b"/>
              <a:pathLst>
                <a:path w="8905" h="9005" extrusionOk="0">
                  <a:moveTo>
                    <a:pt x="162" y="1"/>
                  </a:moveTo>
                  <a:lnTo>
                    <a:pt x="0" y="150"/>
                  </a:lnTo>
                  <a:lnTo>
                    <a:pt x="8755" y="9005"/>
                  </a:lnTo>
                  <a:lnTo>
                    <a:pt x="8904" y="88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7" name="Google Shape;1779;p48">
              <a:extLst>
                <a:ext uri="{FF2B5EF4-FFF2-40B4-BE49-F238E27FC236}">
                  <a16:creationId xmlns="" xmlns:a16="http://schemas.microsoft.com/office/drawing/2014/main" id="{3607640F-E0FD-4025-981C-B7EB2FCBE894}"/>
                </a:ext>
              </a:extLst>
            </p:cNvPr>
            <p:cNvSpPr/>
            <p:nvPr/>
          </p:nvSpPr>
          <p:spPr>
            <a:xfrm>
              <a:off x="4969323" y="3445930"/>
              <a:ext cx="369611" cy="514492"/>
            </a:xfrm>
            <a:custGeom>
              <a:avLst/>
              <a:gdLst/>
              <a:ahLst/>
              <a:cxnLst/>
              <a:rect l="l" t="t" r="r" b="b"/>
              <a:pathLst>
                <a:path w="7383" h="10277" extrusionOk="0">
                  <a:moveTo>
                    <a:pt x="175" y="0"/>
                  </a:moveTo>
                  <a:lnTo>
                    <a:pt x="0" y="125"/>
                  </a:lnTo>
                  <a:lnTo>
                    <a:pt x="7208" y="10276"/>
                  </a:lnTo>
                  <a:lnTo>
                    <a:pt x="7383" y="101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8" name="Google Shape;1780;p48">
              <a:extLst>
                <a:ext uri="{FF2B5EF4-FFF2-40B4-BE49-F238E27FC236}">
                  <a16:creationId xmlns="" xmlns:a16="http://schemas.microsoft.com/office/drawing/2014/main" id="{7016FAA8-63A4-4F0D-84C4-EF3FB68D88E2}"/>
                </a:ext>
              </a:extLst>
            </p:cNvPr>
            <p:cNvSpPr/>
            <p:nvPr/>
          </p:nvSpPr>
          <p:spPr>
            <a:xfrm>
              <a:off x="5054830" y="3395367"/>
              <a:ext cx="284105" cy="564405"/>
            </a:xfrm>
            <a:custGeom>
              <a:avLst/>
              <a:gdLst/>
              <a:ahLst/>
              <a:cxnLst/>
              <a:rect l="l" t="t" r="r" b="b"/>
              <a:pathLst>
                <a:path w="5675" h="11274" extrusionOk="0">
                  <a:moveTo>
                    <a:pt x="200" y="0"/>
                  </a:moveTo>
                  <a:lnTo>
                    <a:pt x="1" y="100"/>
                  </a:lnTo>
                  <a:lnTo>
                    <a:pt x="5488" y="11274"/>
                  </a:lnTo>
                  <a:lnTo>
                    <a:pt x="5675" y="1118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29" name="Google Shape;1781;p48">
              <a:extLst>
                <a:ext uri="{FF2B5EF4-FFF2-40B4-BE49-F238E27FC236}">
                  <a16:creationId xmlns="" xmlns:a16="http://schemas.microsoft.com/office/drawing/2014/main" id="{E8C8F4C8-E6B7-4476-9B65-0E9F34AF683D}"/>
                </a:ext>
              </a:extLst>
            </p:cNvPr>
            <p:cNvSpPr/>
            <p:nvPr/>
          </p:nvSpPr>
          <p:spPr>
            <a:xfrm>
              <a:off x="5148496" y="3358521"/>
              <a:ext cx="191089" cy="599999"/>
            </a:xfrm>
            <a:custGeom>
              <a:avLst/>
              <a:gdLst/>
              <a:ahLst/>
              <a:cxnLst/>
              <a:rect l="l" t="t" r="r" b="b"/>
              <a:pathLst>
                <a:path w="3817" h="11985" extrusionOk="0">
                  <a:moveTo>
                    <a:pt x="200" y="0"/>
                  </a:moveTo>
                  <a:lnTo>
                    <a:pt x="0" y="63"/>
                  </a:lnTo>
                  <a:lnTo>
                    <a:pt x="3604" y="11985"/>
                  </a:lnTo>
                  <a:lnTo>
                    <a:pt x="3816" y="1192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0" name="Google Shape;1782;p48">
              <a:extLst>
                <a:ext uri="{FF2B5EF4-FFF2-40B4-BE49-F238E27FC236}">
                  <a16:creationId xmlns="" xmlns:a16="http://schemas.microsoft.com/office/drawing/2014/main" id="{4EFF79D1-F097-4832-89C9-BDFD386E35A3}"/>
                </a:ext>
              </a:extLst>
            </p:cNvPr>
            <p:cNvSpPr/>
            <p:nvPr/>
          </p:nvSpPr>
          <p:spPr>
            <a:xfrm>
              <a:off x="5246519" y="3339146"/>
              <a:ext cx="93066" cy="619373"/>
            </a:xfrm>
            <a:custGeom>
              <a:avLst/>
              <a:gdLst/>
              <a:ahLst/>
              <a:cxnLst/>
              <a:rect l="l" t="t" r="r" b="b"/>
              <a:pathLst>
                <a:path w="1859" h="12372" extrusionOk="0">
                  <a:moveTo>
                    <a:pt x="212" y="1"/>
                  </a:moveTo>
                  <a:lnTo>
                    <a:pt x="0" y="26"/>
                  </a:lnTo>
                  <a:lnTo>
                    <a:pt x="1646" y="12372"/>
                  </a:lnTo>
                  <a:lnTo>
                    <a:pt x="1858" y="1234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1" name="Google Shape;1783;p48">
              <a:extLst>
                <a:ext uri="{FF2B5EF4-FFF2-40B4-BE49-F238E27FC236}">
                  <a16:creationId xmlns="" xmlns:a16="http://schemas.microsoft.com/office/drawing/2014/main" id="{96F6EFCB-C5EF-42FF-AA3C-4C849B65D0F6}"/>
                </a:ext>
              </a:extLst>
            </p:cNvPr>
            <p:cNvSpPr/>
            <p:nvPr/>
          </p:nvSpPr>
          <p:spPr>
            <a:xfrm>
              <a:off x="5226544" y="3844227"/>
              <a:ext cx="216671" cy="216070"/>
            </a:xfrm>
            <a:custGeom>
              <a:avLst/>
              <a:gdLst/>
              <a:ahLst/>
              <a:cxnLst/>
              <a:rect l="l" t="t" r="r" b="b"/>
              <a:pathLst>
                <a:path w="4328" h="4316" extrusionOk="0">
                  <a:moveTo>
                    <a:pt x="2170" y="1"/>
                  </a:moveTo>
                  <a:cubicBezTo>
                    <a:pt x="973" y="1"/>
                    <a:pt x="0" y="961"/>
                    <a:pt x="0" y="2146"/>
                  </a:cubicBezTo>
                  <a:cubicBezTo>
                    <a:pt x="0" y="2719"/>
                    <a:pt x="225" y="3268"/>
                    <a:pt x="624" y="3680"/>
                  </a:cubicBezTo>
                  <a:cubicBezTo>
                    <a:pt x="1035" y="4079"/>
                    <a:pt x="1584" y="4316"/>
                    <a:pt x="2158" y="4316"/>
                  </a:cubicBezTo>
                  <a:cubicBezTo>
                    <a:pt x="3342" y="4316"/>
                    <a:pt x="4303" y="3355"/>
                    <a:pt x="4328" y="2158"/>
                  </a:cubicBezTo>
                  <a:cubicBezTo>
                    <a:pt x="4328" y="961"/>
                    <a:pt x="3355" y="1"/>
                    <a:pt x="217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2" name="Google Shape;1784;p48">
              <a:extLst>
                <a:ext uri="{FF2B5EF4-FFF2-40B4-BE49-F238E27FC236}">
                  <a16:creationId xmlns="" xmlns:a16="http://schemas.microsoft.com/office/drawing/2014/main" id="{1ECECA63-A22D-4025-BD0C-23EF73AAC7F3}"/>
                </a:ext>
              </a:extLst>
            </p:cNvPr>
            <p:cNvSpPr/>
            <p:nvPr/>
          </p:nvSpPr>
          <p:spPr>
            <a:xfrm>
              <a:off x="5284566" y="3902950"/>
              <a:ext cx="99975" cy="98673"/>
            </a:xfrm>
            <a:custGeom>
              <a:avLst/>
              <a:gdLst/>
              <a:ahLst/>
              <a:cxnLst/>
              <a:rect l="l" t="t" r="r" b="b"/>
              <a:pathLst>
                <a:path w="1997" h="1971" extrusionOk="0">
                  <a:moveTo>
                    <a:pt x="999" y="0"/>
                  </a:moveTo>
                  <a:cubicBezTo>
                    <a:pt x="450" y="0"/>
                    <a:pt x="1" y="437"/>
                    <a:pt x="1" y="973"/>
                  </a:cubicBezTo>
                  <a:cubicBezTo>
                    <a:pt x="1" y="1247"/>
                    <a:pt x="113" y="1497"/>
                    <a:pt x="275" y="1684"/>
                  </a:cubicBezTo>
                  <a:cubicBezTo>
                    <a:pt x="462" y="1871"/>
                    <a:pt x="712" y="1970"/>
                    <a:pt x="986" y="1970"/>
                  </a:cubicBezTo>
                  <a:cubicBezTo>
                    <a:pt x="1522" y="1970"/>
                    <a:pt x="1984" y="1534"/>
                    <a:pt x="1984" y="998"/>
                  </a:cubicBezTo>
                  <a:cubicBezTo>
                    <a:pt x="1996" y="449"/>
                    <a:pt x="1547" y="0"/>
                    <a:pt x="99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3" name="Google Shape;1785;p48">
              <a:extLst>
                <a:ext uri="{FF2B5EF4-FFF2-40B4-BE49-F238E27FC236}">
                  <a16:creationId xmlns="" xmlns:a16="http://schemas.microsoft.com/office/drawing/2014/main" id="{25E1B64D-AD28-459B-B2A0-9E7BAC2FDE72}"/>
                </a:ext>
              </a:extLst>
            </p:cNvPr>
            <p:cNvSpPr/>
            <p:nvPr/>
          </p:nvSpPr>
          <p:spPr>
            <a:xfrm>
              <a:off x="4664642" y="3282325"/>
              <a:ext cx="1341725" cy="1339873"/>
            </a:xfrm>
            <a:custGeom>
              <a:avLst/>
              <a:gdLst/>
              <a:ahLst/>
              <a:cxnLst/>
              <a:rect l="l" t="t" r="r" b="b"/>
              <a:pathLst>
                <a:path w="26801" h="26764" extrusionOk="0">
                  <a:moveTo>
                    <a:pt x="13408" y="126"/>
                  </a:moveTo>
                  <a:cubicBezTo>
                    <a:pt x="13416" y="126"/>
                    <a:pt x="13424" y="126"/>
                    <a:pt x="13432" y="126"/>
                  </a:cubicBezTo>
                  <a:cubicBezTo>
                    <a:pt x="20740" y="138"/>
                    <a:pt x="26663" y="6112"/>
                    <a:pt x="26638" y="13420"/>
                  </a:cubicBezTo>
                  <a:cubicBezTo>
                    <a:pt x="26626" y="20720"/>
                    <a:pt x="20677" y="26639"/>
                    <a:pt x="13367" y="26639"/>
                  </a:cubicBezTo>
                  <a:cubicBezTo>
                    <a:pt x="13360" y="26639"/>
                    <a:pt x="13352" y="26639"/>
                    <a:pt x="13344" y="26639"/>
                  </a:cubicBezTo>
                  <a:cubicBezTo>
                    <a:pt x="9802" y="26627"/>
                    <a:pt x="6473" y="25242"/>
                    <a:pt x="3978" y="22723"/>
                  </a:cubicBezTo>
                  <a:cubicBezTo>
                    <a:pt x="1484" y="20216"/>
                    <a:pt x="112" y="16874"/>
                    <a:pt x="125" y="13345"/>
                  </a:cubicBezTo>
                  <a:cubicBezTo>
                    <a:pt x="150" y="6045"/>
                    <a:pt x="6098" y="126"/>
                    <a:pt x="13408" y="126"/>
                  </a:cubicBezTo>
                  <a:close/>
                  <a:moveTo>
                    <a:pt x="13421" y="1"/>
                  </a:moveTo>
                  <a:cubicBezTo>
                    <a:pt x="6061" y="1"/>
                    <a:pt x="38" y="5970"/>
                    <a:pt x="25" y="13345"/>
                  </a:cubicBezTo>
                  <a:cubicBezTo>
                    <a:pt x="0" y="16924"/>
                    <a:pt x="1372" y="20279"/>
                    <a:pt x="3904" y="22823"/>
                  </a:cubicBezTo>
                  <a:cubicBezTo>
                    <a:pt x="6410" y="25342"/>
                    <a:pt x="9778" y="26751"/>
                    <a:pt x="13344" y="26764"/>
                  </a:cubicBezTo>
                  <a:cubicBezTo>
                    <a:pt x="13352" y="26764"/>
                    <a:pt x="13360" y="26764"/>
                    <a:pt x="13367" y="26764"/>
                  </a:cubicBezTo>
                  <a:cubicBezTo>
                    <a:pt x="20727" y="26764"/>
                    <a:pt x="26738" y="20782"/>
                    <a:pt x="26788" y="13420"/>
                  </a:cubicBezTo>
                  <a:cubicBezTo>
                    <a:pt x="26801" y="6049"/>
                    <a:pt x="20814" y="13"/>
                    <a:pt x="13444" y="1"/>
                  </a:cubicBezTo>
                  <a:cubicBezTo>
                    <a:pt x="13436" y="1"/>
                    <a:pt x="13429" y="1"/>
                    <a:pt x="13421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4" name="Google Shape;1786;p48">
              <a:extLst>
                <a:ext uri="{FF2B5EF4-FFF2-40B4-BE49-F238E27FC236}">
                  <a16:creationId xmlns="" xmlns:a16="http://schemas.microsoft.com/office/drawing/2014/main" id="{F6691EE0-F08E-48A7-A11D-E58E9364613B}"/>
                </a:ext>
              </a:extLst>
            </p:cNvPr>
            <p:cNvSpPr/>
            <p:nvPr/>
          </p:nvSpPr>
          <p:spPr>
            <a:xfrm>
              <a:off x="4684617" y="3302300"/>
              <a:ext cx="1302376" cy="1300574"/>
            </a:xfrm>
            <a:custGeom>
              <a:avLst/>
              <a:gdLst/>
              <a:ahLst/>
              <a:cxnLst/>
              <a:rect l="l" t="t" r="r" b="b"/>
              <a:pathLst>
                <a:path w="26015" h="25979" extrusionOk="0">
                  <a:moveTo>
                    <a:pt x="13009" y="624"/>
                  </a:moveTo>
                  <a:cubicBezTo>
                    <a:pt x="13017" y="624"/>
                    <a:pt x="13025" y="624"/>
                    <a:pt x="13033" y="624"/>
                  </a:cubicBezTo>
                  <a:cubicBezTo>
                    <a:pt x="19829" y="662"/>
                    <a:pt x="25354" y="6212"/>
                    <a:pt x="25329" y="13021"/>
                  </a:cubicBezTo>
                  <a:cubicBezTo>
                    <a:pt x="25292" y="19822"/>
                    <a:pt x="19754" y="25342"/>
                    <a:pt x="12956" y="25342"/>
                  </a:cubicBezTo>
                  <a:cubicBezTo>
                    <a:pt x="12948" y="25342"/>
                    <a:pt x="12940" y="25342"/>
                    <a:pt x="12933" y="25342"/>
                  </a:cubicBezTo>
                  <a:cubicBezTo>
                    <a:pt x="9640" y="25317"/>
                    <a:pt x="6548" y="24033"/>
                    <a:pt x="4215" y="21688"/>
                  </a:cubicBezTo>
                  <a:cubicBezTo>
                    <a:pt x="1896" y="19356"/>
                    <a:pt x="624" y="16251"/>
                    <a:pt x="636" y="12946"/>
                  </a:cubicBezTo>
                  <a:cubicBezTo>
                    <a:pt x="661" y="6144"/>
                    <a:pt x="6198" y="624"/>
                    <a:pt x="13009" y="624"/>
                  </a:cubicBezTo>
                  <a:close/>
                  <a:moveTo>
                    <a:pt x="12999" y="1"/>
                  </a:moveTo>
                  <a:cubicBezTo>
                    <a:pt x="5849" y="1"/>
                    <a:pt x="25" y="5803"/>
                    <a:pt x="13" y="12946"/>
                  </a:cubicBezTo>
                  <a:cubicBezTo>
                    <a:pt x="0" y="16425"/>
                    <a:pt x="1335" y="19680"/>
                    <a:pt x="3779" y="22137"/>
                  </a:cubicBezTo>
                  <a:cubicBezTo>
                    <a:pt x="6236" y="24606"/>
                    <a:pt x="9491" y="25966"/>
                    <a:pt x="12945" y="25978"/>
                  </a:cubicBezTo>
                  <a:cubicBezTo>
                    <a:pt x="12953" y="25978"/>
                    <a:pt x="12961" y="25978"/>
                    <a:pt x="12968" y="25978"/>
                  </a:cubicBezTo>
                  <a:cubicBezTo>
                    <a:pt x="20116" y="25978"/>
                    <a:pt x="25953" y="20171"/>
                    <a:pt x="26002" y="13033"/>
                  </a:cubicBezTo>
                  <a:cubicBezTo>
                    <a:pt x="26015" y="5862"/>
                    <a:pt x="20203" y="26"/>
                    <a:pt x="13045" y="1"/>
                  </a:cubicBezTo>
                  <a:cubicBezTo>
                    <a:pt x="13030" y="1"/>
                    <a:pt x="13014" y="1"/>
                    <a:pt x="1299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5" name="Google Shape;1787;p48">
              <a:extLst>
                <a:ext uri="{FF2B5EF4-FFF2-40B4-BE49-F238E27FC236}">
                  <a16:creationId xmlns="" xmlns:a16="http://schemas.microsoft.com/office/drawing/2014/main" id="{9237E095-DFFE-4830-BADA-EAD2D528CEC2}"/>
                </a:ext>
              </a:extLst>
            </p:cNvPr>
            <p:cNvSpPr/>
            <p:nvPr/>
          </p:nvSpPr>
          <p:spPr>
            <a:xfrm>
              <a:off x="4678360" y="4206980"/>
              <a:ext cx="455819" cy="861626"/>
            </a:xfrm>
            <a:custGeom>
              <a:avLst/>
              <a:gdLst/>
              <a:ahLst/>
              <a:cxnLst/>
              <a:rect l="l" t="t" r="r" b="b"/>
              <a:pathLst>
                <a:path w="9105" h="17211" extrusionOk="0">
                  <a:moveTo>
                    <a:pt x="1" y="0"/>
                  </a:moveTo>
                  <a:lnTo>
                    <a:pt x="1" y="17210"/>
                  </a:lnTo>
                  <a:lnTo>
                    <a:pt x="9104" y="17210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6" name="Google Shape;1788;p48">
              <a:extLst>
                <a:ext uri="{FF2B5EF4-FFF2-40B4-BE49-F238E27FC236}">
                  <a16:creationId xmlns="" xmlns:a16="http://schemas.microsoft.com/office/drawing/2014/main" id="{D7BA5FB0-B7CB-4857-908C-46D3D0738C44}"/>
                </a:ext>
              </a:extLst>
            </p:cNvPr>
            <p:cNvSpPr/>
            <p:nvPr/>
          </p:nvSpPr>
          <p:spPr>
            <a:xfrm>
              <a:off x="4678360" y="4235716"/>
              <a:ext cx="455819" cy="18123"/>
            </a:xfrm>
            <a:custGeom>
              <a:avLst/>
              <a:gdLst/>
              <a:ahLst/>
              <a:cxnLst/>
              <a:rect l="l" t="t" r="r" b="b"/>
              <a:pathLst>
                <a:path w="910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9104" y="362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7" name="Google Shape;1789;p48">
              <a:extLst>
                <a:ext uri="{FF2B5EF4-FFF2-40B4-BE49-F238E27FC236}">
                  <a16:creationId xmlns="" xmlns:a16="http://schemas.microsoft.com/office/drawing/2014/main" id="{4D1E5D71-ED7B-492C-B363-6829792A0F48}"/>
                </a:ext>
              </a:extLst>
            </p:cNvPr>
            <p:cNvSpPr/>
            <p:nvPr/>
          </p:nvSpPr>
          <p:spPr>
            <a:xfrm>
              <a:off x="4678360" y="4815089"/>
              <a:ext cx="455819" cy="27484"/>
            </a:xfrm>
            <a:custGeom>
              <a:avLst/>
              <a:gdLst/>
              <a:ahLst/>
              <a:cxnLst/>
              <a:rect l="l" t="t" r="r" b="b"/>
              <a:pathLst>
                <a:path w="9105" h="549" extrusionOk="0">
                  <a:moveTo>
                    <a:pt x="1" y="0"/>
                  </a:moveTo>
                  <a:lnTo>
                    <a:pt x="1" y="549"/>
                  </a:lnTo>
                  <a:lnTo>
                    <a:pt x="9104" y="549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8" name="Google Shape;1790;p48">
              <a:extLst>
                <a:ext uri="{FF2B5EF4-FFF2-40B4-BE49-F238E27FC236}">
                  <a16:creationId xmlns="" xmlns:a16="http://schemas.microsoft.com/office/drawing/2014/main" id="{91C48555-82B2-4174-B31B-755FF73BCAD0}"/>
                </a:ext>
              </a:extLst>
            </p:cNvPr>
            <p:cNvSpPr/>
            <p:nvPr/>
          </p:nvSpPr>
          <p:spPr>
            <a:xfrm>
              <a:off x="4678360" y="4308757"/>
              <a:ext cx="455819" cy="133016"/>
            </a:xfrm>
            <a:custGeom>
              <a:avLst/>
              <a:gdLst/>
              <a:ahLst/>
              <a:cxnLst/>
              <a:rect l="l" t="t" r="r" b="b"/>
              <a:pathLst>
                <a:path w="9105" h="2657" extrusionOk="0">
                  <a:moveTo>
                    <a:pt x="4552" y="0"/>
                  </a:moveTo>
                  <a:lnTo>
                    <a:pt x="1" y="2657"/>
                  </a:lnTo>
                  <a:lnTo>
                    <a:pt x="9104" y="2657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39" name="Google Shape;1791;p48">
              <a:extLst>
                <a:ext uri="{FF2B5EF4-FFF2-40B4-BE49-F238E27FC236}">
                  <a16:creationId xmlns="" xmlns:a16="http://schemas.microsoft.com/office/drawing/2014/main" id="{DA9E94D3-46BC-4044-8EFA-E050A3F8B920}"/>
                </a:ext>
              </a:extLst>
            </p:cNvPr>
            <p:cNvSpPr/>
            <p:nvPr/>
          </p:nvSpPr>
          <p:spPr>
            <a:xfrm>
              <a:off x="4678360" y="4441723"/>
              <a:ext cx="455819" cy="34393"/>
            </a:xfrm>
            <a:custGeom>
              <a:avLst/>
              <a:gdLst/>
              <a:ahLst/>
              <a:cxnLst/>
              <a:rect l="l" t="t" r="r" b="b"/>
              <a:pathLst>
                <a:path w="9105" h="687" extrusionOk="0">
                  <a:moveTo>
                    <a:pt x="1" y="1"/>
                  </a:moveTo>
                  <a:lnTo>
                    <a:pt x="1" y="686"/>
                  </a:lnTo>
                  <a:lnTo>
                    <a:pt x="9104" y="68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0" name="Google Shape;1792;p48">
              <a:extLst>
                <a:ext uri="{FF2B5EF4-FFF2-40B4-BE49-F238E27FC236}">
                  <a16:creationId xmlns="" xmlns:a16="http://schemas.microsoft.com/office/drawing/2014/main" id="{4FBBD867-4FC2-44DF-AEA4-D020B67753F0}"/>
                </a:ext>
              </a:extLst>
            </p:cNvPr>
            <p:cNvSpPr/>
            <p:nvPr/>
          </p:nvSpPr>
          <p:spPr>
            <a:xfrm>
              <a:off x="4749548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1" name="Google Shape;1793;p48">
              <a:extLst>
                <a:ext uri="{FF2B5EF4-FFF2-40B4-BE49-F238E27FC236}">
                  <a16:creationId xmlns="" xmlns:a16="http://schemas.microsoft.com/office/drawing/2014/main" id="{26170CA2-C8C1-48F4-A7C3-F60D1473FABE}"/>
                </a:ext>
              </a:extLst>
            </p:cNvPr>
            <p:cNvSpPr/>
            <p:nvPr/>
          </p:nvSpPr>
          <p:spPr>
            <a:xfrm>
              <a:off x="4838209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2" name="Google Shape;1794;p48">
              <a:extLst>
                <a:ext uri="{FF2B5EF4-FFF2-40B4-BE49-F238E27FC236}">
                  <a16:creationId xmlns="" xmlns:a16="http://schemas.microsoft.com/office/drawing/2014/main" id="{EE3480EB-82BD-4312-B317-649A227047BF}"/>
                </a:ext>
              </a:extLst>
            </p:cNvPr>
            <p:cNvSpPr/>
            <p:nvPr/>
          </p:nvSpPr>
          <p:spPr>
            <a:xfrm>
              <a:off x="492687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3" name="Google Shape;1795;p48">
              <a:extLst>
                <a:ext uri="{FF2B5EF4-FFF2-40B4-BE49-F238E27FC236}">
                  <a16:creationId xmlns="" xmlns:a16="http://schemas.microsoft.com/office/drawing/2014/main" id="{F856AAA5-1D2E-4E1E-9532-8247B7FC08E1}"/>
                </a:ext>
              </a:extLst>
            </p:cNvPr>
            <p:cNvSpPr/>
            <p:nvPr/>
          </p:nvSpPr>
          <p:spPr>
            <a:xfrm>
              <a:off x="501488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4" name="Google Shape;1796;p48">
              <a:extLst>
                <a:ext uri="{FF2B5EF4-FFF2-40B4-BE49-F238E27FC236}">
                  <a16:creationId xmlns="" xmlns:a16="http://schemas.microsoft.com/office/drawing/2014/main" id="{5C19EDBA-4C68-4951-A247-485E9F9D9A1B}"/>
                </a:ext>
              </a:extLst>
            </p:cNvPr>
            <p:cNvSpPr/>
            <p:nvPr/>
          </p:nvSpPr>
          <p:spPr>
            <a:xfrm>
              <a:off x="485377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4" y="0"/>
                  </a:moveTo>
                  <a:cubicBezTo>
                    <a:pt x="388" y="0"/>
                    <a:pt x="1" y="387"/>
                    <a:pt x="1" y="873"/>
                  </a:cubicBezTo>
                  <a:lnTo>
                    <a:pt x="1" y="3691"/>
                  </a:lnTo>
                  <a:lnTo>
                    <a:pt x="2109" y="3691"/>
                  </a:lnTo>
                  <a:lnTo>
                    <a:pt x="2109" y="873"/>
                  </a:lnTo>
                  <a:cubicBezTo>
                    <a:pt x="2109" y="387"/>
                    <a:pt x="1709" y="0"/>
                    <a:pt x="123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5" name="Google Shape;1797;p48">
              <a:extLst>
                <a:ext uri="{FF2B5EF4-FFF2-40B4-BE49-F238E27FC236}">
                  <a16:creationId xmlns="" xmlns:a16="http://schemas.microsoft.com/office/drawing/2014/main" id="{124A657A-67CF-4A82-86DB-A2008342BC28}"/>
                </a:ext>
              </a:extLst>
            </p:cNvPr>
            <p:cNvSpPr/>
            <p:nvPr/>
          </p:nvSpPr>
          <p:spPr>
            <a:xfrm>
              <a:off x="3424694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6" name="Google Shape;1798;p48">
              <a:extLst>
                <a:ext uri="{FF2B5EF4-FFF2-40B4-BE49-F238E27FC236}">
                  <a16:creationId xmlns="" xmlns:a16="http://schemas.microsoft.com/office/drawing/2014/main" id="{711D38C1-9CA3-4511-BE19-534EF6C32130}"/>
                </a:ext>
              </a:extLst>
            </p:cNvPr>
            <p:cNvSpPr/>
            <p:nvPr/>
          </p:nvSpPr>
          <p:spPr>
            <a:xfrm>
              <a:off x="3424694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7" name="Google Shape;1799;p48">
              <a:extLst>
                <a:ext uri="{FF2B5EF4-FFF2-40B4-BE49-F238E27FC236}">
                  <a16:creationId xmlns="" xmlns:a16="http://schemas.microsoft.com/office/drawing/2014/main" id="{74BF74B2-DA0D-46AE-807E-421617A82992}"/>
                </a:ext>
              </a:extLst>
            </p:cNvPr>
            <p:cNvSpPr/>
            <p:nvPr/>
          </p:nvSpPr>
          <p:spPr>
            <a:xfrm>
              <a:off x="3424694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8" name="Google Shape;1800;p48">
              <a:extLst>
                <a:ext uri="{FF2B5EF4-FFF2-40B4-BE49-F238E27FC236}">
                  <a16:creationId xmlns="" xmlns:a16="http://schemas.microsoft.com/office/drawing/2014/main" id="{40940C65-7738-45FC-8DAE-1A2FA584FD8E}"/>
                </a:ext>
              </a:extLst>
            </p:cNvPr>
            <p:cNvSpPr/>
            <p:nvPr/>
          </p:nvSpPr>
          <p:spPr>
            <a:xfrm>
              <a:off x="3424694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1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49" name="Google Shape;1801;p48">
              <a:extLst>
                <a:ext uri="{FF2B5EF4-FFF2-40B4-BE49-F238E27FC236}">
                  <a16:creationId xmlns="" xmlns:a16="http://schemas.microsoft.com/office/drawing/2014/main" id="{3EC0EF33-B976-41C1-BBC9-A2D04E5F03B9}"/>
                </a:ext>
              </a:extLst>
            </p:cNvPr>
            <p:cNvSpPr/>
            <p:nvPr/>
          </p:nvSpPr>
          <p:spPr>
            <a:xfrm>
              <a:off x="3424694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0" name="Google Shape;1802;p48">
              <a:extLst>
                <a:ext uri="{FF2B5EF4-FFF2-40B4-BE49-F238E27FC236}">
                  <a16:creationId xmlns="" xmlns:a16="http://schemas.microsoft.com/office/drawing/2014/main" id="{9B60D644-B279-405E-A63D-BA181646F6C5}"/>
                </a:ext>
              </a:extLst>
            </p:cNvPr>
            <p:cNvSpPr/>
            <p:nvPr/>
          </p:nvSpPr>
          <p:spPr>
            <a:xfrm>
              <a:off x="3486522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1" name="Google Shape;1803;p48">
              <a:extLst>
                <a:ext uri="{FF2B5EF4-FFF2-40B4-BE49-F238E27FC236}">
                  <a16:creationId xmlns="" xmlns:a16="http://schemas.microsoft.com/office/drawing/2014/main" id="{DC46F8EB-E506-4590-839F-949F1EF5D330}"/>
                </a:ext>
              </a:extLst>
            </p:cNvPr>
            <p:cNvSpPr/>
            <p:nvPr/>
          </p:nvSpPr>
          <p:spPr>
            <a:xfrm>
              <a:off x="3563918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2" name="Google Shape;1804;p48">
              <a:extLst>
                <a:ext uri="{FF2B5EF4-FFF2-40B4-BE49-F238E27FC236}">
                  <a16:creationId xmlns="" xmlns:a16="http://schemas.microsoft.com/office/drawing/2014/main" id="{64C9DE6B-2727-417A-BECA-9177EB95E979}"/>
                </a:ext>
              </a:extLst>
            </p:cNvPr>
            <p:cNvSpPr/>
            <p:nvPr/>
          </p:nvSpPr>
          <p:spPr>
            <a:xfrm>
              <a:off x="3640113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3" name="Google Shape;1805;p48">
              <a:extLst>
                <a:ext uri="{FF2B5EF4-FFF2-40B4-BE49-F238E27FC236}">
                  <a16:creationId xmlns="" xmlns:a16="http://schemas.microsoft.com/office/drawing/2014/main" id="{7D073A78-15BF-4575-AE7E-2F677046D135}"/>
                </a:ext>
              </a:extLst>
            </p:cNvPr>
            <p:cNvSpPr/>
            <p:nvPr/>
          </p:nvSpPr>
          <p:spPr>
            <a:xfrm>
              <a:off x="3717510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4" name="Google Shape;1806;p48">
              <a:extLst>
                <a:ext uri="{FF2B5EF4-FFF2-40B4-BE49-F238E27FC236}">
                  <a16:creationId xmlns="" xmlns:a16="http://schemas.microsoft.com/office/drawing/2014/main" id="{5E4B1DBD-B7F1-494F-AB66-19F4016CA27E}"/>
                </a:ext>
              </a:extLst>
            </p:cNvPr>
            <p:cNvSpPr/>
            <p:nvPr/>
          </p:nvSpPr>
          <p:spPr>
            <a:xfrm>
              <a:off x="3577035" y="4908706"/>
              <a:ext cx="90563" cy="159900"/>
            </a:xfrm>
            <a:custGeom>
              <a:avLst/>
              <a:gdLst/>
              <a:ahLst/>
              <a:cxnLst/>
              <a:rect l="l" t="t" r="r" b="b"/>
              <a:pathLst>
                <a:path w="1809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809" y="3193"/>
                  </a:lnTo>
                  <a:lnTo>
                    <a:pt x="1809" y="749"/>
                  </a:lnTo>
                  <a:cubicBezTo>
                    <a:pt x="1809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5" name="Google Shape;1807;p48">
              <a:extLst>
                <a:ext uri="{FF2B5EF4-FFF2-40B4-BE49-F238E27FC236}">
                  <a16:creationId xmlns="" xmlns:a16="http://schemas.microsoft.com/office/drawing/2014/main" id="{7189F926-36EE-4790-9CF6-BE425906A540}"/>
                </a:ext>
              </a:extLst>
            </p:cNvPr>
            <p:cNvSpPr/>
            <p:nvPr/>
          </p:nvSpPr>
          <p:spPr>
            <a:xfrm>
              <a:off x="3818636" y="4492937"/>
              <a:ext cx="859173" cy="575018"/>
            </a:xfrm>
            <a:custGeom>
              <a:avLst/>
              <a:gdLst/>
              <a:ahLst/>
              <a:cxnLst/>
              <a:rect l="l" t="t" r="r" b="b"/>
              <a:pathLst>
                <a:path w="17162" h="11486" extrusionOk="0">
                  <a:moveTo>
                    <a:pt x="1" y="0"/>
                  </a:moveTo>
                  <a:lnTo>
                    <a:pt x="1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6" name="Google Shape;1808;p48">
              <a:extLst>
                <a:ext uri="{FF2B5EF4-FFF2-40B4-BE49-F238E27FC236}">
                  <a16:creationId xmlns="" xmlns:a16="http://schemas.microsoft.com/office/drawing/2014/main" id="{B344AA27-2E4E-40AA-9E0C-941E8FFB3EC6}"/>
                </a:ext>
              </a:extLst>
            </p:cNvPr>
            <p:cNvSpPr/>
            <p:nvPr/>
          </p:nvSpPr>
          <p:spPr>
            <a:xfrm>
              <a:off x="3818636" y="4492937"/>
              <a:ext cx="859173" cy="32491"/>
            </a:xfrm>
            <a:custGeom>
              <a:avLst/>
              <a:gdLst/>
              <a:ahLst/>
              <a:cxnLst/>
              <a:rect l="l" t="t" r="r" b="b"/>
              <a:pathLst>
                <a:path w="17162" h="649" extrusionOk="0">
                  <a:moveTo>
                    <a:pt x="1" y="0"/>
                  </a:moveTo>
                  <a:lnTo>
                    <a:pt x="1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7" name="Google Shape;1809;p48">
              <a:extLst>
                <a:ext uri="{FF2B5EF4-FFF2-40B4-BE49-F238E27FC236}">
                  <a16:creationId xmlns="" xmlns:a16="http://schemas.microsoft.com/office/drawing/2014/main" id="{AFA7E301-E037-4378-B7AC-99797FDEF6D5}"/>
                </a:ext>
              </a:extLst>
            </p:cNvPr>
            <p:cNvSpPr/>
            <p:nvPr/>
          </p:nvSpPr>
          <p:spPr>
            <a:xfrm>
              <a:off x="3818636" y="4775139"/>
              <a:ext cx="859173" cy="23129"/>
            </a:xfrm>
            <a:custGeom>
              <a:avLst/>
              <a:gdLst/>
              <a:ahLst/>
              <a:cxnLst/>
              <a:rect l="l" t="t" r="r" b="b"/>
              <a:pathLst>
                <a:path w="17162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8" name="Google Shape;1810;p48">
              <a:extLst>
                <a:ext uri="{FF2B5EF4-FFF2-40B4-BE49-F238E27FC236}">
                  <a16:creationId xmlns="" xmlns:a16="http://schemas.microsoft.com/office/drawing/2014/main" id="{BC74DE11-4C12-422D-8BBB-38206BCD3C81}"/>
                </a:ext>
              </a:extLst>
            </p:cNvPr>
            <p:cNvSpPr/>
            <p:nvPr/>
          </p:nvSpPr>
          <p:spPr>
            <a:xfrm>
              <a:off x="3818636" y="4381147"/>
              <a:ext cx="859773" cy="112440"/>
            </a:xfrm>
            <a:custGeom>
              <a:avLst/>
              <a:gdLst/>
              <a:ahLst/>
              <a:cxnLst/>
              <a:rect l="l" t="t" r="r" b="b"/>
              <a:pathLst>
                <a:path w="17174" h="2246" extrusionOk="0">
                  <a:moveTo>
                    <a:pt x="2458" y="338"/>
                  </a:moveTo>
                  <a:lnTo>
                    <a:pt x="2458" y="1211"/>
                  </a:lnTo>
                  <a:lnTo>
                    <a:pt x="1872" y="1211"/>
                  </a:lnTo>
                  <a:lnTo>
                    <a:pt x="1872" y="338"/>
                  </a:lnTo>
                  <a:close/>
                  <a:moveTo>
                    <a:pt x="16338" y="338"/>
                  </a:moveTo>
                  <a:lnTo>
                    <a:pt x="16338" y="1211"/>
                  </a:lnTo>
                  <a:lnTo>
                    <a:pt x="15764" y="1211"/>
                  </a:lnTo>
                  <a:lnTo>
                    <a:pt x="15764" y="338"/>
                  </a:lnTo>
                  <a:close/>
                  <a:moveTo>
                    <a:pt x="1597" y="363"/>
                  </a:moveTo>
                  <a:lnTo>
                    <a:pt x="1597" y="1236"/>
                  </a:lnTo>
                  <a:lnTo>
                    <a:pt x="1023" y="1236"/>
                  </a:lnTo>
                  <a:lnTo>
                    <a:pt x="1023" y="363"/>
                  </a:lnTo>
                  <a:close/>
                  <a:moveTo>
                    <a:pt x="3331" y="363"/>
                  </a:moveTo>
                  <a:lnTo>
                    <a:pt x="3331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52" y="363"/>
                  </a:moveTo>
                  <a:lnTo>
                    <a:pt x="5052" y="1236"/>
                  </a:lnTo>
                  <a:lnTo>
                    <a:pt x="4478" y="1236"/>
                  </a:lnTo>
                  <a:lnTo>
                    <a:pt x="4478" y="363"/>
                  </a:lnTo>
                  <a:close/>
                  <a:moveTo>
                    <a:pt x="5925" y="363"/>
                  </a:moveTo>
                  <a:lnTo>
                    <a:pt x="5925" y="1236"/>
                  </a:lnTo>
                  <a:lnTo>
                    <a:pt x="5351" y="1236"/>
                  </a:lnTo>
                  <a:lnTo>
                    <a:pt x="5351" y="363"/>
                  </a:lnTo>
                  <a:close/>
                  <a:moveTo>
                    <a:pt x="6798" y="363"/>
                  </a:moveTo>
                  <a:lnTo>
                    <a:pt x="6798" y="1236"/>
                  </a:lnTo>
                  <a:lnTo>
                    <a:pt x="6224" y="1236"/>
                  </a:lnTo>
                  <a:lnTo>
                    <a:pt x="6224" y="363"/>
                  </a:lnTo>
                  <a:close/>
                  <a:moveTo>
                    <a:pt x="7658" y="363"/>
                  </a:moveTo>
                  <a:lnTo>
                    <a:pt x="7658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31" y="363"/>
                  </a:moveTo>
                  <a:lnTo>
                    <a:pt x="8531" y="1236"/>
                  </a:lnTo>
                  <a:lnTo>
                    <a:pt x="7957" y="1236"/>
                  </a:lnTo>
                  <a:lnTo>
                    <a:pt x="7957" y="363"/>
                  </a:lnTo>
                  <a:close/>
                  <a:moveTo>
                    <a:pt x="9404" y="363"/>
                  </a:moveTo>
                  <a:lnTo>
                    <a:pt x="9404" y="1236"/>
                  </a:lnTo>
                  <a:lnTo>
                    <a:pt x="8830" y="1236"/>
                  </a:lnTo>
                  <a:lnTo>
                    <a:pt x="8830" y="363"/>
                  </a:lnTo>
                  <a:close/>
                  <a:moveTo>
                    <a:pt x="10265" y="363"/>
                  </a:moveTo>
                  <a:lnTo>
                    <a:pt x="10265" y="1236"/>
                  </a:lnTo>
                  <a:lnTo>
                    <a:pt x="9691" y="1236"/>
                  </a:lnTo>
                  <a:lnTo>
                    <a:pt x="9691" y="363"/>
                  </a:lnTo>
                  <a:close/>
                  <a:moveTo>
                    <a:pt x="11138" y="363"/>
                  </a:moveTo>
                  <a:lnTo>
                    <a:pt x="11138" y="1236"/>
                  </a:lnTo>
                  <a:lnTo>
                    <a:pt x="10564" y="1236"/>
                  </a:lnTo>
                  <a:lnTo>
                    <a:pt x="10564" y="363"/>
                  </a:lnTo>
                  <a:close/>
                  <a:moveTo>
                    <a:pt x="12011" y="363"/>
                  </a:moveTo>
                  <a:lnTo>
                    <a:pt x="12011" y="1236"/>
                  </a:lnTo>
                  <a:lnTo>
                    <a:pt x="11437" y="1236"/>
                  </a:lnTo>
                  <a:lnTo>
                    <a:pt x="11437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85" y="1236"/>
                  </a:lnTo>
                  <a:lnTo>
                    <a:pt x="12285" y="363"/>
                  </a:lnTo>
                  <a:close/>
                  <a:moveTo>
                    <a:pt x="13744" y="363"/>
                  </a:moveTo>
                  <a:lnTo>
                    <a:pt x="13744" y="1236"/>
                  </a:lnTo>
                  <a:lnTo>
                    <a:pt x="13158" y="1236"/>
                  </a:lnTo>
                  <a:lnTo>
                    <a:pt x="13158" y="363"/>
                  </a:lnTo>
                  <a:close/>
                  <a:moveTo>
                    <a:pt x="14617" y="363"/>
                  </a:moveTo>
                  <a:lnTo>
                    <a:pt x="14617" y="1236"/>
                  </a:lnTo>
                  <a:lnTo>
                    <a:pt x="14031" y="1236"/>
                  </a:lnTo>
                  <a:lnTo>
                    <a:pt x="14031" y="363"/>
                  </a:lnTo>
                  <a:close/>
                  <a:moveTo>
                    <a:pt x="15465" y="363"/>
                  </a:moveTo>
                  <a:lnTo>
                    <a:pt x="15465" y="1236"/>
                  </a:lnTo>
                  <a:lnTo>
                    <a:pt x="14891" y="1236"/>
                  </a:lnTo>
                  <a:lnTo>
                    <a:pt x="14891" y="363"/>
                  </a:lnTo>
                  <a:close/>
                  <a:moveTo>
                    <a:pt x="1" y="1"/>
                  </a:moveTo>
                  <a:lnTo>
                    <a:pt x="1" y="363"/>
                  </a:lnTo>
                  <a:lnTo>
                    <a:pt x="724" y="363"/>
                  </a:lnTo>
                  <a:lnTo>
                    <a:pt x="724" y="1236"/>
                  </a:lnTo>
                  <a:lnTo>
                    <a:pt x="1" y="1236"/>
                  </a:lnTo>
                  <a:lnTo>
                    <a:pt x="1" y="2246"/>
                  </a:lnTo>
                  <a:lnTo>
                    <a:pt x="17174" y="2246"/>
                  </a:lnTo>
                  <a:lnTo>
                    <a:pt x="17174" y="1236"/>
                  </a:lnTo>
                  <a:lnTo>
                    <a:pt x="16637" y="1236"/>
                  </a:lnTo>
                  <a:lnTo>
                    <a:pt x="16637" y="363"/>
                  </a:lnTo>
                  <a:lnTo>
                    <a:pt x="17174" y="363"/>
                  </a:lnTo>
                  <a:lnTo>
                    <a:pt x="1717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59" name="Google Shape;1811;p48">
              <a:extLst>
                <a:ext uri="{FF2B5EF4-FFF2-40B4-BE49-F238E27FC236}">
                  <a16:creationId xmlns="" xmlns:a16="http://schemas.microsoft.com/office/drawing/2014/main" id="{9A954D79-2EBC-4255-A4B5-D8736AB7620C}"/>
                </a:ext>
              </a:extLst>
            </p:cNvPr>
            <p:cNvSpPr/>
            <p:nvPr/>
          </p:nvSpPr>
          <p:spPr>
            <a:xfrm>
              <a:off x="4195757" y="4883775"/>
              <a:ext cx="105532" cy="184831"/>
            </a:xfrm>
            <a:custGeom>
              <a:avLst/>
              <a:gdLst/>
              <a:ahLst/>
              <a:cxnLst/>
              <a:rect l="l" t="t" r="r" b="b"/>
              <a:pathLst>
                <a:path w="2108" h="3692" extrusionOk="0">
                  <a:moveTo>
                    <a:pt x="873" y="0"/>
                  </a:moveTo>
                  <a:cubicBezTo>
                    <a:pt x="387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1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0" name="Google Shape;1812;p48">
              <a:extLst>
                <a:ext uri="{FF2B5EF4-FFF2-40B4-BE49-F238E27FC236}">
                  <a16:creationId xmlns="" xmlns:a16="http://schemas.microsoft.com/office/drawing/2014/main" id="{FC2198A8-78CD-4335-BBE7-C290FB5FDA4E}"/>
                </a:ext>
              </a:extLst>
            </p:cNvPr>
            <p:cNvSpPr/>
            <p:nvPr/>
          </p:nvSpPr>
          <p:spPr>
            <a:xfrm>
              <a:off x="3889224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1" name="Google Shape;1813;p48">
              <a:extLst>
                <a:ext uri="{FF2B5EF4-FFF2-40B4-BE49-F238E27FC236}">
                  <a16:creationId xmlns="" xmlns:a16="http://schemas.microsoft.com/office/drawing/2014/main" id="{8C520EC0-AE9C-46BA-B9E4-A1472B66DB9A}"/>
                </a:ext>
              </a:extLst>
            </p:cNvPr>
            <p:cNvSpPr/>
            <p:nvPr/>
          </p:nvSpPr>
          <p:spPr>
            <a:xfrm>
              <a:off x="4048423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2" name="Google Shape;1814;p48">
              <a:extLst>
                <a:ext uri="{FF2B5EF4-FFF2-40B4-BE49-F238E27FC236}">
                  <a16:creationId xmlns="" xmlns:a16="http://schemas.microsoft.com/office/drawing/2014/main" id="{D7F98233-0CED-452E-9E38-380A2945DA32}"/>
                </a:ext>
              </a:extLst>
            </p:cNvPr>
            <p:cNvSpPr/>
            <p:nvPr/>
          </p:nvSpPr>
          <p:spPr>
            <a:xfrm>
              <a:off x="420762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3" name="Google Shape;1815;p48">
              <a:extLst>
                <a:ext uri="{FF2B5EF4-FFF2-40B4-BE49-F238E27FC236}">
                  <a16:creationId xmlns="" xmlns:a16="http://schemas.microsoft.com/office/drawing/2014/main" id="{2F316928-850D-41B0-94F9-82542DBC36EF}"/>
                </a:ext>
              </a:extLst>
            </p:cNvPr>
            <p:cNvSpPr/>
            <p:nvPr/>
          </p:nvSpPr>
          <p:spPr>
            <a:xfrm>
              <a:off x="436682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4" name="Google Shape;1816;p48">
              <a:extLst>
                <a:ext uri="{FF2B5EF4-FFF2-40B4-BE49-F238E27FC236}">
                  <a16:creationId xmlns="" xmlns:a16="http://schemas.microsoft.com/office/drawing/2014/main" id="{0A94EB21-E108-45FE-B57B-106D64A35816}"/>
                </a:ext>
              </a:extLst>
            </p:cNvPr>
            <p:cNvSpPr/>
            <p:nvPr/>
          </p:nvSpPr>
          <p:spPr>
            <a:xfrm>
              <a:off x="4526019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5" name="Google Shape;1817;p48">
              <a:extLst>
                <a:ext uri="{FF2B5EF4-FFF2-40B4-BE49-F238E27FC236}">
                  <a16:creationId xmlns="" xmlns:a16="http://schemas.microsoft.com/office/drawing/2014/main" id="{CE940C5C-23C6-4DE5-9D36-0C27B0F248F4}"/>
                </a:ext>
              </a:extLst>
            </p:cNvPr>
            <p:cNvSpPr/>
            <p:nvPr/>
          </p:nvSpPr>
          <p:spPr>
            <a:xfrm>
              <a:off x="4048423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6" name="Google Shape;1818;p48">
              <a:extLst>
                <a:ext uri="{FF2B5EF4-FFF2-40B4-BE49-F238E27FC236}">
                  <a16:creationId xmlns="" xmlns:a16="http://schemas.microsoft.com/office/drawing/2014/main" id="{025780BC-365A-428A-9657-76C6C6B72E5A}"/>
                </a:ext>
              </a:extLst>
            </p:cNvPr>
            <p:cNvSpPr/>
            <p:nvPr/>
          </p:nvSpPr>
          <p:spPr>
            <a:xfrm>
              <a:off x="436682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7" name="Google Shape;1819;p48">
              <a:extLst>
                <a:ext uri="{FF2B5EF4-FFF2-40B4-BE49-F238E27FC236}">
                  <a16:creationId xmlns="" xmlns:a16="http://schemas.microsoft.com/office/drawing/2014/main" id="{29F1DD6C-9D45-4E80-BFA2-9C0909471914}"/>
                </a:ext>
              </a:extLst>
            </p:cNvPr>
            <p:cNvSpPr/>
            <p:nvPr/>
          </p:nvSpPr>
          <p:spPr>
            <a:xfrm>
              <a:off x="3889224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8" name="Google Shape;1820;p48">
              <a:extLst>
                <a:ext uri="{FF2B5EF4-FFF2-40B4-BE49-F238E27FC236}">
                  <a16:creationId xmlns="" xmlns:a16="http://schemas.microsoft.com/office/drawing/2014/main" id="{49BAF3F6-691B-40FC-9F61-93D694978D78}"/>
                </a:ext>
              </a:extLst>
            </p:cNvPr>
            <p:cNvSpPr/>
            <p:nvPr/>
          </p:nvSpPr>
          <p:spPr>
            <a:xfrm>
              <a:off x="4526019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69" name="Google Shape;1821;p48">
              <a:extLst>
                <a:ext uri="{FF2B5EF4-FFF2-40B4-BE49-F238E27FC236}">
                  <a16:creationId xmlns="" xmlns:a16="http://schemas.microsoft.com/office/drawing/2014/main" id="{8E4403BD-31C9-4C3B-B7CA-B9A0386EE186}"/>
                </a:ext>
              </a:extLst>
            </p:cNvPr>
            <p:cNvSpPr/>
            <p:nvPr/>
          </p:nvSpPr>
          <p:spPr>
            <a:xfrm>
              <a:off x="5993201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0" name="Google Shape;1822;p48">
              <a:extLst>
                <a:ext uri="{FF2B5EF4-FFF2-40B4-BE49-F238E27FC236}">
                  <a16:creationId xmlns="" xmlns:a16="http://schemas.microsoft.com/office/drawing/2014/main" id="{9FC92328-44FB-4382-81CF-D5B68C742442}"/>
                </a:ext>
              </a:extLst>
            </p:cNvPr>
            <p:cNvSpPr/>
            <p:nvPr/>
          </p:nvSpPr>
          <p:spPr>
            <a:xfrm>
              <a:off x="5993201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1" name="Google Shape;1823;p48">
              <a:extLst>
                <a:ext uri="{FF2B5EF4-FFF2-40B4-BE49-F238E27FC236}">
                  <a16:creationId xmlns="" xmlns:a16="http://schemas.microsoft.com/office/drawing/2014/main" id="{073F3D7F-5102-45F5-AEAC-41290494BC87}"/>
                </a:ext>
              </a:extLst>
            </p:cNvPr>
            <p:cNvSpPr/>
            <p:nvPr/>
          </p:nvSpPr>
          <p:spPr>
            <a:xfrm>
              <a:off x="5993201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2" name="Google Shape;1824;p48">
              <a:extLst>
                <a:ext uri="{FF2B5EF4-FFF2-40B4-BE49-F238E27FC236}">
                  <a16:creationId xmlns="" xmlns:a16="http://schemas.microsoft.com/office/drawing/2014/main" id="{CF231D96-BBD0-4459-8041-343CFBAF6D3F}"/>
                </a:ext>
              </a:extLst>
            </p:cNvPr>
            <p:cNvSpPr/>
            <p:nvPr/>
          </p:nvSpPr>
          <p:spPr>
            <a:xfrm>
              <a:off x="5993201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2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3" name="Google Shape;1825;p48">
              <a:extLst>
                <a:ext uri="{FF2B5EF4-FFF2-40B4-BE49-F238E27FC236}">
                  <a16:creationId xmlns="" xmlns:a16="http://schemas.microsoft.com/office/drawing/2014/main" id="{E0049B06-CFE6-4E49-9CC2-9B377D89C862}"/>
                </a:ext>
              </a:extLst>
            </p:cNvPr>
            <p:cNvSpPr/>
            <p:nvPr/>
          </p:nvSpPr>
          <p:spPr>
            <a:xfrm>
              <a:off x="5993201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4" name="Google Shape;1826;p48">
              <a:extLst>
                <a:ext uri="{FF2B5EF4-FFF2-40B4-BE49-F238E27FC236}">
                  <a16:creationId xmlns="" xmlns:a16="http://schemas.microsoft.com/office/drawing/2014/main" id="{E949651B-D680-45DE-B323-F735792C987F}"/>
                </a:ext>
              </a:extLst>
            </p:cNvPr>
            <p:cNvSpPr/>
            <p:nvPr/>
          </p:nvSpPr>
          <p:spPr>
            <a:xfrm>
              <a:off x="6055629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5" name="Google Shape;1827;p48">
              <a:extLst>
                <a:ext uri="{FF2B5EF4-FFF2-40B4-BE49-F238E27FC236}">
                  <a16:creationId xmlns="" xmlns:a16="http://schemas.microsoft.com/office/drawing/2014/main" id="{5F1A102D-BD36-4255-BA13-77DF85EF749A}"/>
                </a:ext>
              </a:extLst>
            </p:cNvPr>
            <p:cNvSpPr/>
            <p:nvPr/>
          </p:nvSpPr>
          <p:spPr>
            <a:xfrm>
              <a:off x="6131824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6" name="Google Shape;1828;p48">
              <a:extLst>
                <a:ext uri="{FF2B5EF4-FFF2-40B4-BE49-F238E27FC236}">
                  <a16:creationId xmlns="" xmlns:a16="http://schemas.microsoft.com/office/drawing/2014/main" id="{8EDC8616-6A29-4431-92DD-47DE36C4F777}"/>
                </a:ext>
              </a:extLst>
            </p:cNvPr>
            <p:cNvSpPr/>
            <p:nvPr/>
          </p:nvSpPr>
          <p:spPr>
            <a:xfrm>
              <a:off x="6209221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7" name="Google Shape;1829;p48">
              <a:extLst>
                <a:ext uri="{FF2B5EF4-FFF2-40B4-BE49-F238E27FC236}">
                  <a16:creationId xmlns="" xmlns:a16="http://schemas.microsoft.com/office/drawing/2014/main" id="{FF7D74D6-720F-4E18-8967-1C8B7AFDFDE8}"/>
                </a:ext>
              </a:extLst>
            </p:cNvPr>
            <p:cNvSpPr/>
            <p:nvPr/>
          </p:nvSpPr>
          <p:spPr>
            <a:xfrm>
              <a:off x="6285416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8" name="Google Shape;1830;p48">
              <a:extLst>
                <a:ext uri="{FF2B5EF4-FFF2-40B4-BE49-F238E27FC236}">
                  <a16:creationId xmlns="" xmlns:a16="http://schemas.microsoft.com/office/drawing/2014/main" id="{A9D1EC1F-4001-4396-8389-BCA2D2285735}"/>
                </a:ext>
              </a:extLst>
            </p:cNvPr>
            <p:cNvSpPr/>
            <p:nvPr/>
          </p:nvSpPr>
          <p:spPr>
            <a:xfrm>
              <a:off x="6145541" y="4908706"/>
              <a:ext cx="89962" cy="159900"/>
            </a:xfrm>
            <a:custGeom>
              <a:avLst/>
              <a:gdLst/>
              <a:ahLst/>
              <a:cxnLst/>
              <a:rect l="l" t="t" r="r" b="b"/>
              <a:pathLst>
                <a:path w="1797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796" y="3193"/>
                  </a:lnTo>
                  <a:lnTo>
                    <a:pt x="1796" y="749"/>
                  </a:lnTo>
                  <a:cubicBezTo>
                    <a:pt x="1796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79" name="Google Shape;1831;p48">
              <a:extLst>
                <a:ext uri="{FF2B5EF4-FFF2-40B4-BE49-F238E27FC236}">
                  <a16:creationId xmlns="" xmlns:a16="http://schemas.microsoft.com/office/drawing/2014/main" id="{93F1D00F-23C7-4E85-83EB-B5B8E35B9611}"/>
                </a:ext>
              </a:extLst>
            </p:cNvPr>
            <p:cNvSpPr/>
            <p:nvPr/>
          </p:nvSpPr>
          <p:spPr>
            <a:xfrm>
              <a:off x="5134129" y="4492937"/>
              <a:ext cx="859123" cy="575018"/>
            </a:xfrm>
            <a:custGeom>
              <a:avLst/>
              <a:gdLst/>
              <a:ahLst/>
              <a:cxnLst/>
              <a:rect l="l" t="t" r="r" b="b"/>
              <a:pathLst>
                <a:path w="17161" h="11486" extrusionOk="0">
                  <a:moveTo>
                    <a:pt x="0" y="0"/>
                  </a:moveTo>
                  <a:lnTo>
                    <a:pt x="0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0" name="Google Shape;1832;p48">
              <a:extLst>
                <a:ext uri="{FF2B5EF4-FFF2-40B4-BE49-F238E27FC236}">
                  <a16:creationId xmlns="" xmlns:a16="http://schemas.microsoft.com/office/drawing/2014/main" id="{1B56E1B7-4075-4FAA-B841-6AE43D9DD093}"/>
                </a:ext>
              </a:extLst>
            </p:cNvPr>
            <p:cNvSpPr/>
            <p:nvPr/>
          </p:nvSpPr>
          <p:spPr>
            <a:xfrm>
              <a:off x="5134129" y="4492937"/>
              <a:ext cx="859123" cy="32491"/>
            </a:xfrm>
            <a:custGeom>
              <a:avLst/>
              <a:gdLst/>
              <a:ahLst/>
              <a:cxnLst/>
              <a:rect l="l" t="t" r="r" b="b"/>
              <a:pathLst>
                <a:path w="17161" h="649" extrusionOk="0">
                  <a:moveTo>
                    <a:pt x="0" y="0"/>
                  </a:moveTo>
                  <a:lnTo>
                    <a:pt x="0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1" name="Google Shape;1833;p48">
              <a:extLst>
                <a:ext uri="{FF2B5EF4-FFF2-40B4-BE49-F238E27FC236}">
                  <a16:creationId xmlns="" xmlns:a16="http://schemas.microsoft.com/office/drawing/2014/main" id="{A703F9A9-01D6-4735-B06F-4062B5C4FB48}"/>
                </a:ext>
              </a:extLst>
            </p:cNvPr>
            <p:cNvSpPr/>
            <p:nvPr/>
          </p:nvSpPr>
          <p:spPr>
            <a:xfrm>
              <a:off x="5134129" y="4775139"/>
              <a:ext cx="859123" cy="23129"/>
            </a:xfrm>
            <a:custGeom>
              <a:avLst/>
              <a:gdLst/>
              <a:ahLst/>
              <a:cxnLst/>
              <a:rect l="l" t="t" r="r" b="b"/>
              <a:pathLst>
                <a:path w="17161" h="462" extrusionOk="0">
                  <a:moveTo>
                    <a:pt x="0" y="0"/>
                  </a:moveTo>
                  <a:lnTo>
                    <a:pt x="0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2" name="Google Shape;1834;p48">
              <a:extLst>
                <a:ext uri="{FF2B5EF4-FFF2-40B4-BE49-F238E27FC236}">
                  <a16:creationId xmlns="" xmlns:a16="http://schemas.microsoft.com/office/drawing/2014/main" id="{71E5F9E2-770F-46D4-8978-87CF203356E6}"/>
                </a:ext>
              </a:extLst>
            </p:cNvPr>
            <p:cNvSpPr/>
            <p:nvPr/>
          </p:nvSpPr>
          <p:spPr>
            <a:xfrm>
              <a:off x="5134129" y="4381147"/>
              <a:ext cx="859123" cy="112440"/>
            </a:xfrm>
            <a:custGeom>
              <a:avLst/>
              <a:gdLst/>
              <a:ahLst/>
              <a:cxnLst/>
              <a:rect l="l" t="t" r="r" b="b"/>
              <a:pathLst>
                <a:path w="17161" h="2246" extrusionOk="0">
                  <a:moveTo>
                    <a:pt x="2457" y="338"/>
                  </a:moveTo>
                  <a:lnTo>
                    <a:pt x="2457" y="1211"/>
                  </a:lnTo>
                  <a:lnTo>
                    <a:pt x="1884" y="1211"/>
                  </a:lnTo>
                  <a:lnTo>
                    <a:pt x="1884" y="338"/>
                  </a:lnTo>
                  <a:close/>
                  <a:moveTo>
                    <a:pt x="16325" y="338"/>
                  </a:moveTo>
                  <a:lnTo>
                    <a:pt x="16325" y="1211"/>
                  </a:lnTo>
                  <a:lnTo>
                    <a:pt x="15751" y="1211"/>
                  </a:lnTo>
                  <a:lnTo>
                    <a:pt x="15751" y="338"/>
                  </a:lnTo>
                  <a:close/>
                  <a:moveTo>
                    <a:pt x="1584" y="363"/>
                  </a:moveTo>
                  <a:lnTo>
                    <a:pt x="1584" y="1236"/>
                  </a:lnTo>
                  <a:lnTo>
                    <a:pt x="1011" y="1236"/>
                  </a:lnTo>
                  <a:lnTo>
                    <a:pt x="1011" y="363"/>
                  </a:lnTo>
                  <a:close/>
                  <a:moveTo>
                    <a:pt x="3318" y="363"/>
                  </a:moveTo>
                  <a:lnTo>
                    <a:pt x="3318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64" y="363"/>
                  </a:moveTo>
                  <a:lnTo>
                    <a:pt x="5064" y="1236"/>
                  </a:lnTo>
                  <a:lnTo>
                    <a:pt x="4490" y="1236"/>
                  </a:lnTo>
                  <a:lnTo>
                    <a:pt x="4490" y="363"/>
                  </a:lnTo>
                  <a:close/>
                  <a:moveTo>
                    <a:pt x="5924" y="363"/>
                  </a:moveTo>
                  <a:lnTo>
                    <a:pt x="5924" y="1236"/>
                  </a:lnTo>
                  <a:lnTo>
                    <a:pt x="5338" y="1236"/>
                  </a:lnTo>
                  <a:lnTo>
                    <a:pt x="5338" y="363"/>
                  </a:lnTo>
                  <a:close/>
                  <a:moveTo>
                    <a:pt x="6797" y="363"/>
                  </a:moveTo>
                  <a:lnTo>
                    <a:pt x="6797" y="1236"/>
                  </a:lnTo>
                  <a:lnTo>
                    <a:pt x="6211" y="1236"/>
                  </a:lnTo>
                  <a:lnTo>
                    <a:pt x="6211" y="363"/>
                  </a:lnTo>
                  <a:close/>
                  <a:moveTo>
                    <a:pt x="7670" y="363"/>
                  </a:moveTo>
                  <a:lnTo>
                    <a:pt x="7670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18" y="363"/>
                  </a:moveTo>
                  <a:lnTo>
                    <a:pt x="8518" y="1236"/>
                  </a:lnTo>
                  <a:lnTo>
                    <a:pt x="7945" y="1236"/>
                  </a:lnTo>
                  <a:lnTo>
                    <a:pt x="7945" y="363"/>
                  </a:lnTo>
                  <a:close/>
                  <a:moveTo>
                    <a:pt x="9391" y="363"/>
                  </a:moveTo>
                  <a:lnTo>
                    <a:pt x="9391" y="1236"/>
                  </a:lnTo>
                  <a:lnTo>
                    <a:pt x="8817" y="1236"/>
                  </a:lnTo>
                  <a:lnTo>
                    <a:pt x="8817" y="363"/>
                  </a:lnTo>
                  <a:close/>
                  <a:moveTo>
                    <a:pt x="10264" y="363"/>
                  </a:moveTo>
                  <a:lnTo>
                    <a:pt x="10264" y="1236"/>
                  </a:lnTo>
                  <a:lnTo>
                    <a:pt x="9690" y="1236"/>
                  </a:lnTo>
                  <a:lnTo>
                    <a:pt x="9690" y="363"/>
                  </a:lnTo>
                  <a:close/>
                  <a:moveTo>
                    <a:pt x="11125" y="363"/>
                  </a:moveTo>
                  <a:lnTo>
                    <a:pt x="11125" y="1236"/>
                  </a:lnTo>
                  <a:lnTo>
                    <a:pt x="10551" y="1236"/>
                  </a:lnTo>
                  <a:lnTo>
                    <a:pt x="10551" y="363"/>
                  </a:lnTo>
                  <a:close/>
                  <a:moveTo>
                    <a:pt x="11998" y="363"/>
                  </a:moveTo>
                  <a:lnTo>
                    <a:pt x="11998" y="1236"/>
                  </a:lnTo>
                  <a:lnTo>
                    <a:pt x="11424" y="1236"/>
                  </a:lnTo>
                  <a:lnTo>
                    <a:pt x="11424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97" y="1236"/>
                  </a:lnTo>
                  <a:lnTo>
                    <a:pt x="12297" y="363"/>
                  </a:lnTo>
                  <a:close/>
                  <a:moveTo>
                    <a:pt x="13731" y="363"/>
                  </a:moveTo>
                  <a:lnTo>
                    <a:pt x="13731" y="1236"/>
                  </a:lnTo>
                  <a:lnTo>
                    <a:pt x="13157" y="1236"/>
                  </a:lnTo>
                  <a:lnTo>
                    <a:pt x="13157" y="363"/>
                  </a:lnTo>
                  <a:close/>
                  <a:moveTo>
                    <a:pt x="14604" y="363"/>
                  </a:moveTo>
                  <a:lnTo>
                    <a:pt x="14604" y="1236"/>
                  </a:lnTo>
                  <a:lnTo>
                    <a:pt x="14030" y="1236"/>
                  </a:lnTo>
                  <a:lnTo>
                    <a:pt x="14030" y="363"/>
                  </a:lnTo>
                  <a:close/>
                  <a:moveTo>
                    <a:pt x="15477" y="363"/>
                  </a:moveTo>
                  <a:lnTo>
                    <a:pt x="15477" y="1236"/>
                  </a:lnTo>
                  <a:lnTo>
                    <a:pt x="14903" y="1236"/>
                  </a:lnTo>
                  <a:lnTo>
                    <a:pt x="14903" y="363"/>
                  </a:lnTo>
                  <a:close/>
                  <a:moveTo>
                    <a:pt x="0" y="1"/>
                  </a:moveTo>
                  <a:lnTo>
                    <a:pt x="0" y="363"/>
                  </a:lnTo>
                  <a:lnTo>
                    <a:pt x="711" y="363"/>
                  </a:lnTo>
                  <a:lnTo>
                    <a:pt x="711" y="1236"/>
                  </a:lnTo>
                  <a:lnTo>
                    <a:pt x="0" y="1236"/>
                  </a:lnTo>
                  <a:lnTo>
                    <a:pt x="0" y="2246"/>
                  </a:lnTo>
                  <a:lnTo>
                    <a:pt x="17161" y="2246"/>
                  </a:lnTo>
                  <a:lnTo>
                    <a:pt x="17161" y="1236"/>
                  </a:lnTo>
                  <a:lnTo>
                    <a:pt x="16624" y="1236"/>
                  </a:lnTo>
                  <a:lnTo>
                    <a:pt x="16624" y="363"/>
                  </a:lnTo>
                  <a:lnTo>
                    <a:pt x="17161" y="363"/>
                  </a:lnTo>
                  <a:lnTo>
                    <a:pt x="1716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3" name="Google Shape;1835;p48">
              <a:extLst>
                <a:ext uri="{FF2B5EF4-FFF2-40B4-BE49-F238E27FC236}">
                  <a16:creationId xmlns="" xmlns:a16="http://schemas.microsoft.com/office/drawing/2014/main" id="{E68BCEB5-5FAE-48F3-955B-5DC97322E2BD}"/>
                </a:ext>
              </a:extLst>
            </p:cNvPr>
            <p:cNvSpPr/>
            <p:nvPr/>
          </p:nvSpPr>
          <p:spPr>
            <a:xfrm>
              <a:off x="551059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3" y="0"/>
                  </a:moveTo>
                  <a:cubicBezTo>
                    <a:pt x="400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2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4" name="Google Shape;1836;p48">
              <a:extLst>
                <a:ext uri="{FF2B5EF4-FFF2-40B4-BE49-F238E27FC236}">
                  <a16:creationId xmlns="" xmlns:a16="http://schemas.microsoft.com/office/drawing/2014/main" id="{747A99E4-A6D0-4524-A798-81DC49AFE916}"/>
                </a:ext>
              </a:extLst>
            </p:cNvPr>
            <p:cNvSpPr/>
            <p:nvPr/>
          </p:nvSpPr>
          <p:spPr>
            <a:xfrm>
              <a:off x="5204066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5" name="Google Shape;1837;p48">
              <a:extLst>
                <a:ext uri="{FF2B5EF4-FFF2-40B4-BE49-F238E27FC236}">
                  <a16:creationId xmlns="" xmlns:a16="http://schemas.microsoft.com/office/drawing/2014/main" id="{7289A582-1A62-473E-9825-BECC7B754708}"/>
                </a:ext>
              </a:extLst>
            </p:cNvPr>
            <p:cNvSpPr/>
            <p:nvPr/>
          </p:nvSpPr>
          <p:spPr>
            <a:xfrm>
              <a:off x="5363265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6" name="Google Shape;1838;p48">
              <a:extLst>
                <a:ext uri="{FF2B5EF4-FFF2-40B4-BE49-F238E27FC236}">
                  <a16:creationId xmlns="" xmlns:a16="http://schemas.microsoft.com/office/drawing/2014/main" id="{6D636ED8-A20D-4609-A698-45034E172FC0}"/>
                </a:ext>
              </a:extLst>
            </p:cNvPr>
            <p:cNvSpPr/>
            <p:nvPr/>
          </p:nvSpPr>
          <p:spPr>
            <a:xfrm>
              <a:off x="5522463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7" name="Google Shape;1839;p48">
              <a:extLst>
                <a:ext uri="{FF2B5EF4-FFF2-40B4-BE49-F238E27FC236}">
                  <a16:creationId xmlns="" xmlns:a16="http://schemas.microsoft.com/office/drawing/2014/main" id="{F5798B11-381D-4BF8-9264-70DE2E80C4B5}"/>
                </a:ext>
              </a:extLst>
            </p:cNvPr>
            <p:cNvSpPr/>
            <p:nvPr/>
          </p:nvSpPr>
          <p:spPr>
            <a:xfrm>
              <a:off x="568166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8" name="Google Shape;1840;p48">
              <a:extLst>
                <a:ext uri="{FF2B5EF4-FFF2-40B4-BE49-F238E27FC236}">
                  <a16:creationId xmlns="" xmlns:a16="http://schemas.microsoft.com/office/drawing/2014/main" id="{5E81456C-0571-413A-9DF0-583B8B7B74D9}"/>
                </a:ext>
              </a:extLst>
            </p:cNvPr>
            <p:cNvSpPr/>
            <p:nvPr/>
          </p:nvSpPr>
          <p:spPr>
            <a:xfrm>
              <a:off x="584086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89" name="Google Shape;1841;p48">
              <a:extLst>
                <a:ext uri="{FF2B5EF4-FFF2-40B4-BE49-F238E27FC236}">
                  <a16:creationId xmlns="" xmlns:a16="http://schemas.microsoft.com/office/drawing/2014/main" id="{AC046CDB-0671-422A-BDB7-1C072C2CC9A6}"/>
                </a:ext>
              </a:extLst>
            </p:cNvPr>
            <p:cNvSpPr/>
            <p:nvPr/>
          </p:nvSpPr>
          <p:spPr>
            <a:xfrm>
              <a:off x="5363265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0" name="Google Shape;1842;p48">
              <a:extLst>
                <a:ext uri="{FF2B5EF4-FFF2-40B4-BE49-F238E27FC236}">
                  <a16:creationId xmlns="" xmlns:a16="http://schemas.microsoft.com/office/drawing/2014/main" id="{AF8E25B0-BD20-4612-980B-5B5ED1A66F0E}"/>
                </a:ext>
              </a:extLst>
            </p:cNvPr>
            <p:cNvSpPr/>
            <p:nvPr/>
          </p:nvSpPr>
          <p:spPr>
            <a:xfrm>
              <a:off x="5681662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1" name="Google Shape;1843;p48">
              <a:extLst>
                <a:ext uri="{FF2B5EF4-FFF2-40B4-BE49-F238E27FC236}">
                  <a16:creationId xmlns="" xmlns:a16="http://schemas.microsoft.com/office/drawing/2014/main" id="{03A75FAD-B80E-4D1D-89DE-AAEA21F56CFA}"/>
                </a:ext>
              </a:extLst>
            </p:cNvPr>
            <p:cNvSpPr/>
            <p:nvPr/>
          </p:nvSpPr>
          <p:spPr>
            <a:xfrm>
              <a:off x="5204066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2" name="Google Shape;1844;p48">
              <a:extLst>
                <a:ext uri="{FF2B5EF4-FFF2-40B4-BE49-F238E27FC236}">
                  <a16:creationId xmlns="" xmlns:a16="http://schemas.microsoft.com/office/drawing/2014/main" id="{E0B4BBEA-65E6-415C-9888-06E5B915C55F}"/>
                </a:ext>
              </a:extLst>
            </p:cNvPr>
            <p:cNvSpPr/>
            <p:nvPr/>
          </p:nvSpPr>
          <p:spPr>
            <a:xfrm>
              <a:off x="584086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3" name="Google Shape;1845;p48">
              <a:extLst>
                <a:ext uri="{FF2B5EF4-FFF2-40B4-BE49-F238E27FC236}">
                  <a16:creationId xmlns="" xmlns:a16="http://schemas.microsoft.com/office/drawing/2014/main" id="{BAA77699-CA14-491A-B1BD-8A6F392470A8}"/>
                </a:ext>
              </a:extLst>
            </p:cNvPr>
            <p:cNvSpPr/>
            <p:nvPr/>
          </p:nvSpPr>
          <p:spPr>
            <a:xfrm>
              <a:off x="6256680" y="4951810"/>
              <a:ext cx="174868" cy="117397"/>
            </a:xfrm>
            <a:custGeom>
              <a:avLst/>
              <a:gdLst/>
              <a:ahLst/>
              <a:cxnLst/>
              <a:rect l="l" t="t" r="r" b="b"/>
              <a:pathLst>
                <a:path w="3493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4" name="Google Shape;1846;p48">
              <a:extLst>
                <a:ext uri="{FF2B5EF4-FFF2-40B4-BE49-F238E27FC236}">
                  <a16:creationId xmlns="" xmlns:a16="http://schemas.microsoft.com/office/drawing/2014/main" id="{C96E907E-1563-4AA7-915A-CBBD58F85DFD}"/>
                </a:ext>
              </a:extLst>
            </p:cNvPr>
            <p:cNvSpPr/>
            <p:nvPr/>
          </p:nvSpPr>
          <p:spPr>
            <a:xfrm>
              <a:off x="6269796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74" y="1"/>
                    <a:pt x="0" y="674"/>
                    <a:pt x="0" y="1497"/>
                  </a:cubicBezTo>
                  <a:cubicBezTo>
                    <a:pt x="0" y="2320"/>
                    <a:pt x="674" y="2994"/>
                    <a:pt x="1497" y="2994"/>
                  </a:cubicBezTo>
                  <a:cubicBezTo>
                    <a:pt x="2332" y="2994"/>
                    <a:pt x="2993" y="2320"/>
                    <a:pt x="2993" y="1497"/>
                  </a:cubicBezTo>
                  <a:cubicBezTo>
                    <a:pt x="2993" y="674"/>
                    <a:pt x="2332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5" name="Google Shape;1847;p48">
              <a:extLst>
                <a:ext uri="{FF2B5EF4-FFF2-40B4-BE49-F238E27FC236}">
                  <a16:creationId xmlns="" xmlns:a16="http://schemas.microsoft.com/office/drawing/2014/main" id="{AB49F777-547E-441B-8B46-4619BAE84624}"/>
                </a:ext>
              </a:extLst>
            </p:cNvPr>
            <p:cNvSpPr/>
            <p:nvPr/>
          </p:nvSpPr>
          <p:spPr>
            <a:xfrm>
              <a:off x="6296029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73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73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7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6" name="Google Shape;1848;p48">
              <a:extLst>
                <a:ext uri="{FF2B5EF4-FFF2-40B4-BE49-F238E27FC236}">
                  <a16:creationId xmlns="" xmlns:a16="http://schemas.microsoft.com/office/drawing/2014/main" id="{B6477AD3-D3C5-48BC-A792-5BE173547CDA}"/>
                </a:ext>
              </a:extLst>
            </p:cNvPr>
            <p:cNvSpPr/>
            <p:nvPr/>
          </p:nvSpPr>
          <p:spPr>
            <a:xfrm>
              <a:off x="6308495" y="5003624"/>
              <a:ext cx="73091" cy="73742"/>
            </a:xfrm>
            <a:custGeom>
              <a:avLst/>
              <a:gdLst/>
              <a:ahLst/>
              <a:cxnLst/>
              <a:rect l="l" t="t" r="r" b="b"/>
              <a:pathLst>
                <a:path w="1460" h="1473" extrusionOk="0">
                  <a:moveTo>
                    <a:pt x="724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24" y="1472"/>
                  </a:cubicBezTo>
                  <a:cubicBezTo>
                    <a:pt x="1135" y="1472"/>
                    <a:pt x="1460" y="1148"/>
                    <a:pt x="1460" y="736"/>
                  </a:cubicBezTo>
                  <a:cubicBezTo>
                    <a:pt x="1460" y="337"/>
                    <a:pt x="113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7" name="Google Shape;1849;p48">
              <a:extLst>
                <a:ext uri="{FF2B5EF4-FFF2-40B4-BE49-F238E27FC236}">
                  <a16:creationId xmlns="" xmlns:a16="http://schemas.microsoft.com/office/drawing/2014/main" id="{8D23283D-3597-4B76-8B7F-F604B18DDECE}"/>
                </a:ext>
              </a:extLst>
            </p:cNvPr>
            <p:cNvSpPr/>
            <p:nvPr/>
          </p:nvSpPr>
          <p:spPr>
            <a:xfrm>
              <a:off x="6316004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74" y="1"/>
                  </a:moveTo>
                  <a:cubicBezTo>
                    <a:pt x="262" y="1"/>
                    <a:pt x="0" y="263"/>
                    <a:pt x="0" y="574"/>
                  </a:cubicBezTo>
                  <a:cubicBezTo>
                    <a:pt x="0" y="886"/>
                    <a:pt x="262" y="1148"/>
                    <a:pt x="574" y="1148"/>
                  </a:cubicBezTo>
                  <a:cubicBezTo>
                    <a:pt x="886" y="1148"/>
                    <a:pt x="1160" y="886"/>
                    <a:pt x="1160" y="574"/>
                  </a:cubicBezTo>
                  <a:cubicBezTo>
                    <a:pt x="1160" y="263"/>
                    <a:pt x="898" y="1"/>
                    <a:pt x="574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8" name="Google Shape;1850;p48">
              <a:extLst>
                <a:ext uri="{FF2B5EF4-FFF2-40B4-BE49-F238E27FC236}">
                  <a16:creationId xmlns="" xmlns:a16="http://schemas.microsoft.com/office/drawing/2014/main" id="{2FF4BFAD-45FA-431B-8A6A-5A61AAAEDA84}"/>
                </a:ext>
              </a:extLst>
            </p:cNvPr>
            <p:cNvSpPr/>
            <p:nvPr/>
          </p:nvSpPr>
          <p:spPr>
            <a:xfrm>
              <a:off x="6317256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8" y="898"/>
                  </a:moveTo>
                  <a:cubicBezTo>
                    <a:pt x="948" y="898"/>
                    <a:pt x="998" y="911"/>
                    <a:pt x="1023" y="935"/>
                  </a:cubicBezTo>
                  <a:cubicBezTo>
                    <a:pt x="1085" y="836"/>
                    <a:pt x="1135" y="711"/>
                    <a:pt x="1135" y="586"/>
                  </a:cubicBezTo>
                  <a:lnTo>
                    <a:pt x="1135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8" y="150"/>
                    <a:pt x="911" y="125"/>
                  </a:cubicBezTo>
                  <a:cubicBezTo>
                    <a:pt x="823" y="38"/>
                    <a:pt x="699" y="0"/>
                    <a:pt x="574" y="0"/>
                  </a:cubicBezTo>
                  <a:lnTo>
                    <a:pt x="524" y="0"/>
                  </a:lnTo>
                  <a:cubicBezTo>
                    <a:pt x="511" y="150"/>
                    <a:pt x="387" y="275"/>
                    <a:pt x="225" y="275"/>
                  </a:cubicBezTo>
                  <a:cubicBezTo>
                    <a:pt x="187" y="275"/>
                    <a:pt x="137" y="262"/>
                    <a:pt x="100" y="250"/>
                  </a:cubicBezTo>
                  <a:cubicBezTo>
                    <a:pt x="38" y="337"/>
                    <a:pt x="0" y="449"/>
                    <a:pt x="0" y="574"/>
                  </a:cubicBezTo>
                  <a:lnTo>
                    <a:pt x="0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2" y="1023"/>
                    <a:pt x="237" y="1060"/>
                  </a:cubicBezTo>
                  <a:cubicBezTo>
                    <a:pt x="337" y="1123"/>
                    <a:pt x="449" y="1160"/>
                    <a:pt x="574" y="1160"/>
                  </a:cubicBezTo>
                  <a:lnTo>
                    <a:pt x="636" y="1160"/>
                  </a:lnTo>
                  <a:cubicBezTo>
                    <a:pt x="624" y="1023"/>
                    <a:pt x="748" y="898"/>
                    <a:pt x="898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399" name="Google Shape;1851;p48">
              <a:extLst>
                <a:ext uri="{FF2B5EF4-FFF2-40B4-BE49-F238E27FC236}">
                  <a16:creationId xmlns="" xmlns:a16="http://schemas.microsoft.com/office/drawing/2014/main" id="{090799FB-0EF1-4CB8-BA09-A04BF62E71E0}"/>
                </a:ext>
              </a:extLst>
            </p:cNvPr>
            <p:cNvSpPr/>
            <p:nvPr/>
          </p:nvSpPr>
          <p:spPr>
            <a:xfrm>
              <a:off x="634659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188"/>
                    <a:pt x="100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0" name="Google Shape;1852;p48">
              <a:extLst>
                <a:ext uri="{FF2B5EF4-FFF2-40B4-BE49-F238E27FC236}">
                  <a16:creationId xmlns="" xmlns:a16="http://schemas.microsoft.com/office/drawing/2014/main" id="{49465511-F682-4421-9FFE-15A816D4FA2F}"/>
                </a:ext>
              </a:extLst>
            </p:cNvPr>
            <p:cNvSpPr/>
            <p:nvPr/>
          </p:nvSpPr>
          <p:spPr>
            <a:xfrm>
              <a:off x="634659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0" y="1"/>
                  </a:moveTo>
                  <a:cubicBezTo>
                    <a:pt x="50" y="1"/>
                    <a:pt x="0" y="50"/>
                    <a:pt x="0" y="88"/>
                  </a:cubicBezTo>
                  <a:cubicBezTo>
                    <a:pt x="0" y="138"/>
                    <a:pt x="50" y="188"/>
                    <a:pt x="100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1" name="Google Shape;1853;p48">
              <a:extLst>
                <a:ext uri="{FF2B5EF4-FFF2-40B4-BE49-F238E27FC236}">
                  <a16:creationId xmlns="" xmlns:a16="http://schemas.microsoft.com/office/drawing/2014/main" id="{9089551E-3E89-4E1F-B8B1-D4DD7658BDD4}"/>
                </a:ext>
              </a:extLst>
            </p:cNvPr>
            <p:cNvSpPr/>
            <p:nvPr/>
          </p:nvSpPr>
          <p:spPr>
            <a:xfrm>
              <a:off x="6352800" y="5035464"/>
              <a:ext cx="9462" cy="10063"/>
            </a:xfrm>
            <a:custGeom>
              <a:avLst/>
              <a:gdLst/>
              <a:ahLst/>
              <a:cxnLst/>
              <a:rect l="l" t="t" r="r" b="b"/>
              <a:pathLst>
                <a:path w="189" h="201" extrusionOk="0">
                  <a:moveTo>
                    <a:pt x="88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0"/>
                    <a:pt x="51" y="200"/>
                    <a:pt x="88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38" y="13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2" name="Google Shape;1854;p48">
              <a:extLst>
                <a:ext uri="{FF2B5EF4-FFF2-40B4-BE49-F238E27FC236}">
                  <a16:creationId xmlns="" xmlns:a16="http://schemas.microsoft.com/office/drawing/2014/main" id="{A703D0D1-E045-4533-AB38-E5E64B41C4BB}"/>
                </a:ext>
              </a:extLst>
            </p:cNvPr>
            <p:cNvSpPr/>
            <p:nvPr/>
          </p:nvSpPr>
          <p:spPr>
            <a:xfrm>
              <a:off x="6335979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38" y="188"/>
                    <a:pt x="88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3" name="Google Shape;1855;p48">
              <a:extLst>
                <a:ext uri="{FF2B5EF4-FFF2-40B4-BE49-F238E27FC236}">
                  <a16:creationId xmlns="" xmlns:a16="http://schemas.microsoft.com/office/drawing/2014/main" id="{C2B3ED2C-ADE5-4BD6-86C0-F8CC28A01513}"/>
                </a:ext>
              </a:extLst>
            </p:cNvPr>
            <p:cNvSpPr/>
            <p:nvPr/>
          </p:nvSpPr>
          <p:spPr>
            <a:xfrm>
              <a:off x="6335979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25" y="1"/>
                    <a:pt x="0" y="50"/>
                    <a:pt x="0" y="88"/>
                  </a:cubicBezTo>
                  <a:cubicBezTo>
                    <a:pt x="0" y="138"/>
                    <a:pt x="38" y="188"/>
                    <a:pt x="88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4" name="Google Shape;1856;p48">
              <a:extLst>
                <a:ext uri="{FF2B5EF4-FFF2-40B4-BE49-F238E27FC236}">
                  <a16:creationId xmlns="" xmlns:a16="http://schemas.microsoft.com/office/drawing/2014/main" id="{B0EFC958-6E30-4592-A95C-5619E85625F0}"/>
                </a:ext>
              </a:extLst>
            </p:cNvPr>
            <p:cNvSpPr/>
            <p:nvPr/>
          </p:nvSpPr>
          <p:spPr>
            <a:xfrm>
              <a:off x="6328470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1" y="13"/>
                    <a:pt x="1" y="50"/>
                    <a:pt x="1" y="100"/>
                  </a:cubicBezTo>
                  <a:cubicBezTo>
                    <a:pt x="1" y="150"/>
                    <a:pt x="51" y="200"/>
                    <a:pt x="100" y="200"/>
                  </a:cubicBezTo>
                  <a:cubicBezTo>
                    <a:pt x="150" y="200"/>
                    <a:pt x="188" y="150"/>
                    <a:pt x="188" y="100"/>
                  </a:cubicBezTo>
                  <a:cubicBezTo>
                    <a:pt x="188" y="50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5" name="Google Shape;1857;p48">
              <a:extLst>
                <a:ext uri="{FF2B5EF4-FFF2-40B4-BE49-F238E27FC236}">
                  <a16:creationId xmlns="" xmlns:a16="http://schemas.microsoft.com/office/drawing/2014/main" id="{6CC2E93D-C1A3-4131-8948-D63343C96D39}"/>
                </a:ext>
              </a:extLst>
            </p:cNvPr>
            <p:cNvSpPr/>
            <p:nvPr/>
          </p:nvSpPr>
          <p:spPr>
            <a:xfrm>
              <a:off x="6955953" y="4951810"/>
              <a:ext cx="174818" cy="117397"/>
            </a:xfrm>
            <a:custGeom>
              <a:avLst/>
              <a:gdLst/>
              <a:ahLst/>
              <a:cxnLst/>
              <a:rect l="l" t="t" r="r" b="b"/>
              <a:pathLst>
                <a:path w="3492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6" name="Google Shape;1858;p48">
              <a:extLst>
                <a:ext uri="{FF2B5EF4-FFF2-40B4-BE49-F238E27FC236}">
                  <a16:creationId xmlns="" xmlns:a16="http://schemas.microsoft.com/office/drawing/2014/main" id="{558CD8E9-39DA-4BF7-8CA9-38AC351AE256}"/>
                </a:ext>
              </a:extLst>
            </p:cNvPr>
            <p:cNvSpPr/>
            <p:nvPr/>
          </p:nvSpPr>
          <p:spPr>
            <a:xfrm>
              <a:off x="6969670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61" y="1"/>
                    <a:pt x="0" y="674"/>
                    <a:pt x="0" y="1497"/>
                  </a:cubicBezTo>
                  <a:cubicBezTo>
                    <a:pt x="0" y="2320"/>
                    <a:pt x="661" y="2994"/>
                    <a:pt x="1497" y="2994"/>
                  </a:cubicBezTo>
                  <a:cubicBezTo>
                    <a:pt x="2320" y="2994"/>
                    <a:pt x="2993" y="2320"/>
                    <a:pt x="2993" y="1497"/>
                  </a:cubicBezTo>
                  <a:cubicBezTo>
                    <a:pt x="2993" y="674"/>
                    <a:pt x="2320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7" name="Google Shape;1859;p48">
              <a:extLst>
                <a:ext uri="{FF2B5EF4-FFF2-40B4-BE49-F238E27FC236}">
                  <a16:creationId xmlns="" xmlns:a16="http://schemas.microsoft.com/office/drawing/2014/main" id="{0D431089-1546-4BEA-8602-0C1673ACABF8}"/>
                </a:ext>
              </a:extLst>
            </p:cNvPr>
            <p:cNvSpPr/>
            <p:nvPr/>
          </p:nvSpPr>
          <p:spPr>
            <a:xfrm>
              <a:off x="6995903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85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85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85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8" name="Google Shape;1860;p48">
              <a:extLst>
                <a:ext uri="{FF2B5EF4-FFF2-40B4-BE49-F238E27FC236}">
                  <a16:creationId xmlns="" xmlns:a16="http://schemas.microsoft.com/office/drawing/2014/main" id="{092E334C-32F1-449D-B086-491C959A7CDF}"/>
                </a:ext>
              </a:extLst>
            </p:cNvPr>
            <p:cNvSpPr/>
            <p:nvPr/>
          </p:nvSpPr>
          <p:spPr>
            <a:xfrm>
              <a:off x="7008368" y="5003624"/>
              <a:ext cx="73742" cy="73742"/>
            </a:xfrm>
            <a:custGeom>
              <a:avLst/>
              <a:gdLst/>
              <a:ahLst/>
              <a:cxnLst/>
              <a:rect l="l" t="t" r="r" b="b"/>
              <a:pathLst>
                <a:path w="1473" h="1473" extrusionOk="0">
                  <a:moveTo>
                    <a:pt x="736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36" y="1472"/>
                  </a:cubicBezTo>
                  <a:cubicBezTo>
                    <a:pt x="1136" y="1472"/>
                    <a:pt x="1472" y="1148"/>
                    <a:pt x="1472" y="736"/>
                  </a:cubicBezTo>
                  <a:cubicBezTo>
                    <a:pt x="1472" y="337"/>
                    <a:pt x="1123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09" name="Google Shape;1861;p48">
              <a:extLst>
                <a:ext uri="{FF2B5EF4-FFF2-40B4-BE49-F238E27FC236}">
                  <a16:creationId xmlns="" xmlns:a16="http://schemas.microsoft.com/office/drawing/2014/main" id="{94416458-767A-481D-9B8B-56486C5DFEE6}"/>
                </a:ext>
              </a:extLst>
            </p:cNvPr>
            <p:cNvSpPr/>
            <p:nvPr/>
          </p:nvSpPr>
          <p:spPr>
            <a:xfrm>
              <a:off x="7015227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87" y="1"/>
                  </a:moveTo>
                  <a:cubicBezTo>
                    <a:pt x="275" y="1"/>
                    <a:pt x="1" y="263"/>
                    <a:pt x="1" y="574"/>
                  </a:cubicBezTo>
                  <a:cubicBezTo>
                    <a:pt x="1" y="886"/>
                    <a:pt x="275" y="1148"/>
                    <a:pt x="587" y="1148"/>
                  </a:cubicBezTo>
                  <a:cubicBezTo>
                    <a:pt x="899" y="1148"/>
                    <a:pt x="1161" y="886"/>
                    <a:pt x="1161" y="574"/>
                  </a:cubicBezTo>
                  <a:cubicBezTo>
                    <a:pt x="1161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0" name="Google Shape;1862;p48">
              <a:extLst>
                <a:ext uri="{FF2B5EF4-FFF2-40B4-BE49-F238E27FC236}">
                  <a16:creationId xmlns="" xmlns:a16="http://schemas.microsoft.com/office/drawing/2014/main" id="{6E9F4A90-84BD-421B-BA51-471C83C5ECA0}"/>
                </a:ext>
              </a:extLst>
            </p:cNvPr>
            <p:cNvSpPr/>
            <p:nvPr/>
          </p:nvSpPr>
          <p:spPr>
            <a:xfrm>
              <a:off x="7016479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9" y="898"/>
                  </a:moveTo>
                  <a:cubicBezTo>
                    <a:pt x="949" y="898"/>
                    <a:pt x="998" y="911"/>
                    <a:pt x="1023" y="935"/>
                  </a:cubicBezTo>
                  <a:cubicBezTo>
                    <a:pt x="1086" y="836"/>
                    <a:pt x="1136" y="711"/>
                    <a:pt x="1136" y="586"/>
                  </a:cubicBezTo>
                  <a:lnTo>
                    <a:pt x="1136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9" y="150"/>
                    <a:pt x="911" y="125"/>
                  </a:cubicBezTo>
                  <a:cubicBezTo>
                    <a:pt x="824" y="38"/>
                    <a:pt x="699" y="0"/>
                    <a:pt x="574" y="0"/>
                  </a:cubicBezTo>
                  <a:lnTo>
                    <a:pt x="525" y="0"/>
                  </a:lnTo>
                  <a:cubicBezTo>
                    <a:pt x="512" y="150"/>
                    <a:pt x="387" y="275"/>
                    <a:pt x="225" y="275"/>
                  </a:cubicBezTo>
                  <a:cubicBezTo>
                    <a:pt x="188" y="275"/>
                    <a:pt x="138" y="262"/>
                    <a:pt x="101" y="250"/>
                  </a:cubicBezTo>
                  <a:cubicBezTo>
                    <a:pt x="38" y="337"/>
                    <a:pt x="1" y="449"/>
                    <a:pt x="1" y="574"/>
                  </a:cubicBezTo>
                  <a:lnTo>
                    <a:pt x="1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3" y="1023"/>
                    <a:pt x="250" y="1060"/>
                  </a:cubicBezTo>
                  <a:cubicBezTo>
                    <a:pt x="337" y="1123"/>
                    <a:pt x="450" y="1160"/>
                    <a:pt x="574" y="1160"/>
                  </a:cubicBezTo>
                  <a:lnTo>
                    <a:pt x="637" y="1160"/>
                  </a:lnTo>
                  <a:cubicBezTo>
                    <a:pt x="637" y="1023"/>
                    <a:pt x="761" y="898"/>
                    <a:pt x="899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1" name="Google Shape;1863;p48">
              <a:extLst>
                <a:ext uri="{FF2B5EF4-FFF2-40B4-BE49-F238E27FC236}">
                  <a16:creationId xmlns="" xmlns:a16="http://schemas.microsoft.com/office/drawing/2014/main" id="{1708A999-F9EC-4B35-AABC-A73FD7A4C73C}"/>
                </a:ext>
              </a:extLst>
            </p:cNvPr>
            <p:cNvSpPr/>
            <p:nvPr/>
          </p:nvSpPr>
          <p:spPr>
            <a:xfrm>
              <a:off x="7045815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188"/>
                    <a:pt x="101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2" name="Google Shape;1864;p48">
              <a:extLst>
                <a:ext uri="{FF2B5EF4-FFF2-40B4-BE49-F238E27FC236}">
                  <a16:creationId xmlns="" xmlns:a16="http://schemas.microsoft.com/office/drawing/2014/main" id="{73983B3D-CE06-452F-945E-923EB70CD65C}"/>
                </a:ext>
              </a:extLst>
            </p:cNvPr>
            <p:cNvSpPr/>
            <p:nvPr/>
          </p:nvSpPr>
          <p:spPr>
            <a:xfrm>
              <a:off x="7045815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1" y="1"/>
                  </a:moveTo>
                  <a:cubicBezTo>
                    <a:pt x="51" y="1"/>
                    <a:pt x="1" y="50"/>
                    <a:pt x="1" y="88"/>
                  </a:cubicBezTo>
                  <a:cubicBezTo>
                    <a:pt x="1" y="138"/>
                    <a:pt x="51" y="188"/>
                    <a:pt x="101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3" name="Google Shape;1865;p48">
              <a:extLst>
                <a:ext uri="{FF2B5EF4-FFF2-40B4-BE49-F238E27FC236}">
                  <a16:creationId xmlns="" xmlns:a16="http://schemas.microsoft.com/office/drawing/2014/main" id="{3BAB2161-A8D3-4261-BC7F-A24806536B89}"/>
                </a:ext>
              </a:extLst>
            </p:cNvPr>
            <p:cNvSpPr/>
            <p:nvPr/>
          </p:nvSpPr>
          <p:spPr>
            <a:xfrm>
              <a:off x="7052073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0"/>
                    <a:pt x="50" y="200"/>
                    <a:pt x="100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63" y="13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4" name="Google Shape;1866;p48">
              <a:extLst>
                <a:ext uri="{FF2B5EF4-FFF2-40B4-BE49-F238E27FC236}">
                  <a16:creationId xmlns="" xmlns:a16="http://schemas.microsoft.com/office/drawing/2014/main" id="{919F39D0-D0C2-4ADE-A441-4FBBFA9B99B5}"/>
                </a:ext>
              </a:extLst>
            </p:cNvPr>
            <p:cNvSpPr/>
            <p:nvPr/>
          </p:nvSpPr>
          <p:spPr>
            <a:xfrm>
              <a:off x="703520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38" y="1"/>
                    <a:pt x="1" y="51"/>
                    <a:pt x="1" y="101"/>
                  </a:cubicBezTo>
                  <a:cubicBezTo>
                    <a:pt x="1" y="151"/>
                    <a:pt x="38" y="188"/>
                    <a:pt x="88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5" name="Google Shape;1867;p48">
              <a:extLst>
                <a:ext uri="{FF2B5EF4-FFF2-40B4-BE49-F238E27FC236}">
                  <a16:creationId xmlns="" xmlns:a16="http://schemas.microsoft.com/office/drawing/2014/main" id="{BB41ED86-667B-4948-B77E-D0A00CBBC85D}"/>
                </a:ext>
              </a:extLst>
            </p:cNvPr>
            <p:cNvSpPr/>
            <p:nvPr/>
          </p:nvSpPr>
          <p:spPr>
            <a:xfrm>
              <a:off x="703520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38" y="1"/>
                    <a:pt x="1" y="50"/>
                    <a:pt x="1" y="88"/>
                  </a:cubicBezTo>
                  <a:cubicBezTo>
                    <a:pt x="1" y="138"/>
                    <a:pt x="38" y="188"/>
                    <a:pt x="88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6" name="Google Shape;1868;p48">
              <a:extLst>
                <a:ext uri="{FF2B5EF4-FFF2-40B4-BE49-F238E27FC236}">
                  <a16:creationId xmlns="" xmlns:a16="http://schemas.microsoft.com/office/drawing/2014/main" id="{CE119828-F655-49B0-958C-21E38BD87A5F}"/>
                </a:ext>
              </a:extLst>
            </p:cNvPr>
            <p:cNvSpPr/>
            <p:nvPr/>
          </p:nvSpPr>
          <p:spPr>
            <a:xfrm>
              <a:off x="7028994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87" y="1"/>
                  </a:moveTo>
                  <a:cubicBezTo>
                    <a:pt x="25" y="13"/>
                    <a:pt x="0" y="50"/>
                    <a:pt x="0" y="100"/>
                  </a:cubicBezTo>
                  <a:cubicBezTo>
                    <a:pt x="0" y="150"/>
                    <a:pt x="38" y="200"/>
                    <a:pt x="87" y="200"/>
                  </a:cubicBezTo>
                  <a:cubicBezTo>
                    <a:pt x="137" y="200"/>
                    <a:pt x="187" y="150"/>
                    <a:pt x="187" y="100"/>
                  </a:cubicBezTo>
                  <a:cubicBezTo>
                    <a:pt x="187" y="50"/>
                    <a:pt x="137" y="1"/>
                    <a:pt x="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7" name="Google Shape;1869;p48">
              <a:extLst>
                <a:ext uri="{FF2B5EF4-FFF2-40B4-BE49-F238E27FC236}">
                  <a16:creationId xmlns="" xmlns:a16="http://schemas.microsoft.com/office/drawing/2014/main" id="{2C07CD6A-156E-4265-AAB2-81FE207C54D8}"/>
                </a:ext>
              </a:extLst>
            </p:cNvPr>
            <p:cNvSpPr/>
            <p:nvPr/>
          </p:nvSpPr>
          <p:spPr>
            <a:xfrm>
              <a:off x="6205466" y="4955564"/>
              <a:ext cx="11314" cy="31239"/>
            </a:xfrm>
            <a:custGeom>
              <a:avLst/>
              <a:gdLst/>
              <a:ahLst/>
              <a:cxnLst/>
              <a:rect l="l" t="t" r="r" b="b"/>
              <a:pathLst>
                <a:path w="226" h="624" extrusionOk="0">
                  <a:moveTo>
                    <a:pt x="1" y="0"/>
                  </a:moveTo>
                  <a:lnTo>
                    <a:pt x="1" y="624"/>
                  </a:lnTo>
                  <a:lnTo>
                    <a:pt x="225" y="62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8" name="Google Shape;1870;p48">
              <a:extLst>
                <a:ext uri="{FF2B5EF4-FFF2-40B4-BE49-F238E27FC236}">
                  <a16:creationId xmlns="" xmlns:a16="http://schemas.microsoft.com/office/drawing/2014/main" id="{E769E67A-1412-4C68-BA6F-4F380263CE9C}"/>
                </a:ext>
              </a:extLst>
            </p:cNvPr>
            <p:cNvSpPr/>
            <p:nvPr/>
          </p:nvSpPr>
          <p:spPr>
            <a:xfrm>
              <a:off x="6233601" y="4799470"/>
              <a:ext cx="24380" cy="41251"/>
            </a:xfrm>
            <a:custGeom>
              <a:avLst/>
              <a:gdLst/>
              <a:ahLst/>
              <a:cxnLst/>
              <a:rect l="l" t="t" r="r" b="b"/>
              <a:pathLst>
                <a:path w="487" h="824" extrusionOk="0">
                  <a:moveTo>
                    <a:pt x="175" y="0"/>
                  </a:moveTo>
                  <a:cubicBezTo>
                    <a:pt x="112" y="0"/>
                    <a:pt x="0" y="50"/>
                    <a:pt x="0" y="175"/>
                  </a:cubicBezTo>
                  <a:lnTo>
                    <a:pt x="0" y="824"/>
                  </a:lnTo>
                  <a:lnTo>
                    <a:pt x="62" y="824"/>
                  </a:lnTo>
                  <a:lnTo>
                    <a:pt x="62" y="188"/>
                  </a:lnTo>
                  <a:cubicBezTo>
                    <a:pt x="62" y="88"/>
                    <a:pt x="150" y="75"/>
                    <a:pt x="175" y="75"/>
                  </a:cubicBezTo>
                  <a:lnTo>
                    <a:pt x="486" y="7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19" name="Google Shape;1871;p48">
              <a:extLst>
                <a:ext uri="{FF2B5EF4-FFF2-40B4-BE49-F238E27FC236}">
                  <a16:creationId xmlns="" xmlns:a16="http://schemas.microsoft.com/office/drawing/2014/main" id="{FBCEAAD7-9394-4870-8E7B-DA0C694D0369}"/>
                </a:ext>
              </a:extLst>
            </p:cNvPr>
            <p:cNvSpPr/>
            <p:nvPr/>
          </p:nvSpPr>
          <p:spPr>
            <a:xfrm>
              <a:off x="6228595" y="4811334"/>
              <a:ext cx="8761" cy="34393"/>
            </a:xfrm>
            <a:custGeom>
              <a:avLst/>
              <a:gdLst/>
              <a:ahLst/>
              <a:cxnLst/>
              <a:rect l="l" t="t" r="r" b="b"/>
              <a:pathLst>
                <a:path w="175" h="687" extrusionOk="0">
                  <a:moveTo>
                    <a:pt x="0" y="0"/>
                  </a:moveTo>
                  <a:lnTo>
                    <a:pt x="0" y="686"/>
                  </a:lnTo>
                  <a:lnTo>
                    <a:pt x="175" y="68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0" name="Google Shape;1872;p48">
              <a:extLst>
                <a:ext uri="{FF2B5EF4-FFF2-40B4-BE49-F238E27FC236}">
                  <a16:creationId xmlns="" xmlns:a16="http://schemas.microsoft.com/office/drawing/2014/main" id="{C9433D99-76EB-4E95-88C2-A5FC34F9CB25}"/>
                </a:ext>
              </a:extLst>
            </p:cNvPr>
            <p:cNvSpPr/>
            <p:nvPr/>
          </p:nvSpPr>
          <p:spPr>
            <a:xfrm>
              <a:off x="6212975" y="4564726"/>
              <a:ext cx="1108234" cy="504480"/>
            </a:xfrm>
            <a:custGeom>
              <a:avLst/>
              <a:gdLst/>
              <a:ahLst/>
              <a:cxnLst/>
              <a:rect l="l" t="t" r="r" b="b"/>
              <a:pathLst>
                <a:path w="22137" h="10077" extrusionOk="0">
                  <a:moveTo>
                    <a:pt x="2183" y="0"/>
                  </a:moveTo>
                  <a:cubicBezTo>
                    <a:pt x="1410" y="0"/>
                    <a:pt x="749" y="636"/>
                    <a:pt x="749" y="1435"/>
                  </a:cubicBezTo>
                  <a:lnTo>
                    <a:pt x="749" y="7071"/>
                  </a:lnTo>
                  <a:lnTo>
                    <a:pt x="749" y="7184"/>
                  </a:lnTo>
                  <a:cubicBezTo>
                    <a:pt x="0" y="7184"/>
                    <a:pt x="75" y="7832"/>
                    <a:pt x="75" y="7832"/>
                  </a:cubicBezTo>
                  <a:lnTo>
                    <a:pt x="75" y="10077"/>
                  </a:lnTo>
                  <a:lnTo>
                    <a:pt x="898" y="10077"/>
                  </a:lnTo>
                  <a:lnTo>
                    <a:pt x="898" y="9478"/>
                  </a:lnTo>
                  <a:cubicBezTo>
                    <a:pt x="898" y="8506"/>
                    <a:pt x="1672" y="7732"/>
                    <a:pt x="2644" y="7732"/>
                  </a:cubicBezTo>
                  <a:cubicBezTo>
                    <a:pt x="3605" y="7732"/>
                    <a:pt x="4390" y="8506"/>
                    <a:pt x="4390" y="9478"/>
                  </a:cubicBezTo>
                  <a:lnTo>
                    <a:pt x="4390" y="9503"/>
                  </a:lnTo>
                  <a:lnTo>
                    <a:pt x="4390" y="10064"/>
                  </a:lnTo>
                  <a:lnTo>
                    <a:pt x="14878" y="10064"/>
                  </a:lnTo>
                  <a:lnTo>
                    <a:pt x="14878" y="9453"/>
                  </a:lnTo>
                  <a:cubicBezTo>
                    <a:pt x="14878" y="8493"/>
                    <a:pt x="15652" y="7707"/>
                    <a:pt x="16624" y="7707"/>
                  </a:cubicBezTo>
                  <a:cubicBezTo>
                    <a:pt x="17585" y="7707"/>
                    <a:pt x="18370" y="8493"/>
                    <a:pt x="18370" y="9453"/>
                  </a:cubicBezTo>
                  <a:lnTo>
                    <a:pt x="18370" y="9491"/>
                  </a:lnTo>
                  <a:lnTo>
                    <a:pt x="18370" y="10052"/>
                  </a:lnTo>
                  <a:lnTo>
                    <a:pt x="22137" y="10052"/>
                  </a:lnTo>
                  <a:lnTo>
                    <a:pt x="22137" y="7146"/>
                  </a:lnTo>
                  <a:lnTo>
                    <a:pt x="22137" y="7046"/>
                  </a:lnTo>
                  <a:lnTo>
                    <a:pt x="22137" y="1435"/>
                  </a:lnTo>
                  <a:lnTo>
                    <a:pt x="22112" y="1435"/>
                  </a:lnTo>
                  <a:cubicBezTo>
                    <a:pt x="22112" y="649"/>
                    <a:pt x="21476" y="0"/>
                    <a:pt x="2067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1" name="Google Shape;1873;p48">
              <a:extLst>
                <a:ext uri="{FF2B5EF4-FFF2-40B4-BE49-F238E27FC236}">
                  <a16:creationId xmlns="" xmlns:a16="http://schemas.microsoft.com/office/drawing/2014/main" id="{E603F696-0C1A-4007-84E7-8142BC8661EF}"/>
                </a:ext>
              </a:extLst>
            </p:cNvPr>
            <p:cNvSpPr/>
            <p:nvPr/>
          </p:nvSpPr>
          <p:spPr>
            <a:xfrm>
              <a:off x="6212375" y="5026703"/>
              <a:ext cx="46858" cy="42503"/>
            </a:xfrm>
            <a:custGeom>
              <a:avLst/>
              <a:gdLst/>
              <a:ahLst/>
              <a:cxnLst/>
              <a:rect l="l" t="t" r="r" b="b"/>
              <a:pathLst>
                <a:path w="936" h="849" extrusionOk="0">
                  <a:moveTo>
                    <a:pt x="200" y="1"/>
                  </a:moveTo>
                  <a:cubicBezTo>
                    <a:pt x="0" y="1"/>
                    <a:pt x="0" y="163"/>
                    <a:pt x="0" y="188"/>
                  </a:cubicBezTo>
                  <a:lnTo>
                    <a:pt x="0" y="849"/>
                  </a:lnTo>
                  <a:lnTo>
                    <a:pt x="935" y="849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2" name="Google Shape;1874;p48">
              <a:extLst>
                <a:ext uri="{FF2B5EF4-FFF2-40B4-BE49-F238E27FC236}">
                  <a16:creationId xmlns="" xmlns:a16="http://schemas.microsoft.com/office/drawing/2014/main" id="{22BCA1C8-A1BA-458C-A149-6E3B1C47AD07}"/>
                </a:ext>
              </a:extLst>
            </p:cNvPr>
            <p:cNvSpPr/>
            <p:nvPr/>
          </p:nvSpPr>
          <p:spPr>
            <a:xfrm>
              <a:off x="6450822" y="500237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1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3" name="Google Shape;1875;p48">
              <a:extLst>
                <a:ext uri="{FF2B5EF4-FFF2-40B4-BE49-F238E27FC236}">
                  <a16:creationId xmlns="" xmlns:a16="http://schemas.microsoft.com/office/drawing/2014/main" id="{DB89D68A-1C2C-477E-8C82-7FD915462433}"/>
                </a:ext>
              </a:extLst>
            </p:cNvPr>
            <p:cNvSpPr/>
            <p:nvPr/>
          </p:nvSpPr>
          <p:spPr>
            <a:xfrm>
              <a:off x="6450822" y="496242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0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4" name="Google Shape;1876;p48">
              <a:extLst>
                <a:ext uri="{FF2B5EF4-FFF2-40B4-BE49-F238E27FC236}">
                  <a16:creationId xmlns="" xmlns:a16="http://schemas.microsoft.com/office/drawing/2014/main" id="{4DC8CE91-7AA2-4979-B8EE-ABD329B99C86}"/>
                </a:ext>
              </a:extLst>
            </p:cNvPr>
            <p:cNvSpPr/>
            <p:nvPr/>
          </p:nvSpPr>
          <p:spPr>
            <a:xfrm>
              <a:off x="6296630" y="4715164"/>
              <a:ext cx="975868" cy="12566"/>
            </a:xfrm>
            <a:custGeom>
              <a:avLst/>
              <a:gdLst/>
              <a:ahLst/>
              <a:cxnLst/>
              <a:rect l="l" t="t" r="r" b="b"/>
              <a:pathLst>
                <a:path w="19493" h="251" extrusionOk="0">
                  <a:moveTo>
                    <a:pt x="1" y="1"/>
                  </a:moveTo>
                  <a:lnTo>
                    <a:pt x="1" y="250"/>
                  </a:lnTo>
                  <a:lnTo>
                    <a:pt x="19493" y="250"/>
                  </a:lnTo>
                  <a:lnTo>
                    <a:pt x="19493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5" name="Google Shape;1877;p48">
              <a:extLst>
                <a:ext uri="{FF2B5EF4-FFF2-40B4-BE49-F238E27FC236}">
                  <a16:creationId xmlns="" xmlns:a16="http://schemas.microsoft.com/office/drawing/2014/main" id="{996E7262-4593-4B02-84C1-61733D8E31B9}"/>
                </a:ext>
              </a:extLst>
            </p:cNvPr>
            <p:cNvSpPr/>
            <p:nvPr/>
          </p:nvSpPr>
          <p:spPr>
            <a:xfrm>
              <a:off x="6250422" y="4762624"/>
              <a:ext cx="1069535" cy="19424"/>
            </a:xfrm>
            <a:custGeom>
              <a:avLst/>
              <a:gdLst/>
              <a:ahLst/>
              <a:cxnLst/>
              <a:rect l="l" t="t" r="r" b="b"/>
              <a:pathLst>
                <a:path w="21364" h="388" extrusionOk="0">
                  <a:moveTo>
                    <a:pt x="1" y="1"/>
                  </a:moveTo>
                  <a:lnTo>
                    <a:pt x="1" y="387"/>
                  </a:lnTo>
                  <a:lnTo>
                    <a:pt x="21364" y="387"/>
                  </a:lnTo>
                  <a:lnTo>
                    <a:pt x="2136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6" name="Google Shape;1878;p48">
              <a:extLst>
                <a:ext uri="{FF2B5EF4-FFF2-40B4-BE49-F238E27FC236}">
                  <a16:creationId xmlns="" xmlns:a16="http://schemas.microsoft.com/office/drawing/2014/main" id="{9FB8455D-126C-4865-9FD4-13E7E608CDC1}"/>
                </a:ext>
              </a:extLst>
            </p:cNvPr>
            <p:cNvSpPr/>
            <p:nvPr/>
          </p:nvSpPr>
          <p:spPr>
            <a:xfrm>
              <a:off x="6300535" y="4600922"/>
              <a:ext cx="136621" cy="91214"/>
            </a:xfrm>
            <a:custGeom>
              <a:avLst/>
              <a:gdLst/>
              <a:ahLst/>
              <a:cxnLst/>
              <a:rect l="l" t="t" r="r" b="b"/>
              <a:pathLst>
                <a:path w="2729" h="1822" extrusionOk="0">
                  <a:moveTo>
                    <a:pt x="783" y="0"/>
                  </a:moveTo>
                  <a:cubicBezTo>
                    <a:pt x="647" y="0"/>
                    <a:pt x="0" y="30"/>
                    <a:pt x="22" y="599"/>
                  </a:cubicBezTo>
                  <a:lnTo>
                    <a:pt x="22" y="1821"/>
                  </a:lnTo>
                  <a:lnTo>
                    <a:pt x="2729" y="1821"/>
                  </a:lnTo>
                  <a:lnTo>
                    <a:pt x="2729" y="1"/>
                  </a:lnTo>
                  <a:lnTo>
                    <a:pt x="808" y="1"/>
                  </a:lnTo>
                  <a:cubicBezTo>
                    <a:pt x="808" y="1"/>
                    <a:pt x="799" y="0"/>
                    <a:pt x="78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7" name="Google Shape;1879;p48">
              <a:extLst>
                <a:ext uri="{FF2B5EF4-FFF2-40B4-BE49-F238E27FC236}">
                  <a16:creationId xmlns="" xmlns:a16="http://schemas.microsoft.com/office/drawing/2014/main" id="{36A791A5-F841-40C6-B838-11C13BAE44EB}"/>
                </a:ext>
              </a:extLst>
            </p:cNvPr>
            <p:cNvSpPr/>
            <p:nvPr/>
          </p:nvSpPr>
          <p:spPr>
            <a:xfrm>
              <a:off x="6300985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8" name="Google Shape;1880;p48">
              <a:extLst>
                <a:ext uri="{FF2B5EF4-FFF2-40B4-BE49-F238E27FC236}">
                  <a16:creationId xmlns="" xmlns:a16="http://schemas.microsoft.com/office/drawing/2014/main" id="{E1611F70-3AB8-4CD7-831F-00FB08CD3050}"/>
                </a:ext>
              </a:extLst>
            </p:cNvPr>
            <p:cNvSpPr/>
            <p:nvPr/>
          </p:nvSpPr>
          <p:spPr>
            <a:xfrm>
              <a:off x="6462687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29" name="Google Shape;1881;p48">
              <a:extLst>
                <a:ext uri="{FF2B5EF4-FFF2-40B4-BE49-F238E27FC236}">
                  <a16:creationId xmlns="" xmlns:a16="http://schemas.microsoft.com/office/drawing/2014/main" id="{B738694D-3512-4C26-B752-16518E7FE2BE}"/>
                </a:ext>
              </a:extLst>
            </p:cNvPr>
            <p:cNvSpPr/>
            <p:nvPr/>
          </p:nvSpPr>
          <p:spPr>
            <a:xfrm>
              <a:off x="6462687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0" name="Google Shape;1882;p48">
              <a:extLst>
                <a:ext uri="{FF2B5EF4-FFF2-40B4-BE49-F238E27FC236}">
                  <a16:creationId xmlns="" xmlns:a16="http://schemas.microsoft.com/office/drawing/2014/main" id="{39FFABC8-439E-4FB0-94F2-28A3AEF6B1BE}"/>
                </a:ext>
              </a:extLst>
            </p:cNvPr>
            <p:cNvSpPr/>
            <p:nvPr/>
          </p:nvSpPr>
          <p:spPr>
            <a:xfrm>
              <a:off x="6624389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1" name="Google Shape;1883;p48">
              <a:extLst>
                <a:ext uri="{FF2B5EF4-FFF2-40B4-BE49-F238E27FC236}">
                  <a16:creationId xmlns="" xmlns:a16="http://schemas.microsoft.com/office/drawing/2014/main" id="{001071FE-1616-447C-982C-E7B752DE149E}"/>
                </a:ext>
              </a:extLst>
            </p:cNvPr>
            <p:cNvSpPr/>
            <p:nvPr/>
          </p:nvSpPr>
          <p:spPr>
            <a:xfrm>
              <a:off x="6624389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2" name="Google Shape;1884;p48">
              <a:extLst>
                <a:ext uri="{FF2B5EF4-FFF2-40B4-BE49-F238E27FC236}">
                  <a16:creationId xmlns="" xmlns:a16="http://schemas.microsoft.com/office/drawing/2014/main" id="{5925AE65-5C8D-4266-A2BD-23F6D3240C46}"/>
                </a:ext>
              </a:extLst>
            </p:cNvPr>
            <p:cNvSpPr/>
            <p:nvPr/>
          </p:nvSpPr>
          <p:spPr>
            <a:xfrm>
              <a:off x="6786742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0" y="1"/>
                  </a:moveTo>
                  <a:lnTo>
                    <a:pt x="0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3" name="Google Shape;1885;p48">
              <a:extLst>
                <a:ext uri="{FF2B5EF4-FFF2-40B4-BE49-F238E27FC236}">
                  <a16:creationId xmlns="" xmlns:a16="http://schemas.microsoft.com/office/drawing/2014/main" id="{9C17F182-2307-4E79-AF72-D3DAADF3A5C7}"/>
                </a:ext>
              </a:extLst>
            </p:cNvPr>
            <p:cNvSpPr/>
            <p:nvPr/>
          </p:nvSpPr>
          <p:spPr>
            <a:xfrm>
              <a:off x="6786742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4" name="Google Shape;1886;p48">
              <a:extLst>
                <a:ext uri="{FF2B5EF4-FFF2-40B4-BE49-F238E27FC236}">
                  <a16:creationId xmlns="" xmlns:a16="http://schemas.microsoft.com/office/drawing/2014/main" id="{D1BD4EC9-6DF6-4325-8B6D-F9DFBF94AA2A}"/>
                </a:ext>
              </a:extLst>
            </p:cNvPr>
            <p:cNvSpPr/>
            <p:nvPr/>
          </p:nvSpPr>
          <p:spPr>
            <a:xfrm>
              <a:off x="6951547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5" name="Google Shape;1887;p48">
              <a:extLst>
                <a:ext uri="{FF2B5EF4-FFF2-40B4-BE49-F238E27FC236}">
                  <a16:creationId xmlns="" xmlns:a16="http://schemas.microsoft.com/office/drawing/2014/main" id="{7C1C9108-9185-4B8A-8C80-F565FE6E706E}"/>
                </a:ext>
              </a:extLst>
            </p:cNvPr>
            <p:cNvSpPr/>
            <p:nvPr/>
          </p:nvSpPr>
          <p:spPr>
            <a:xfrm>
              <a:off x="6951547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6" name="Google Shape;1888;p48">
              <a:extLst>
                <a:ext uri="{FF2B5EF4-FFF2-40B4-BE49-F238E27FC236}">
                  <a16:creationId xmlns="" xmlns:a16="http://schemas.microsoft.com/office/drawing/2014/main" id="{6854FCB1-2577-4E3C-A425-9DD59D804011}"/>
                </a:ext>
              </a:extLst>
            </p:cNvPr>
            <p:cNvSpPr/>
            <p:nvPr/>
          </p:nvSpPr>
          <p:spPr>
            <a:xfrm>
              <a:off x="7116403" y="4600922"/>
              <a:ext cx="136120" cy="91214"/>
            </a:xfrm>
            <a:custGeom>
              <a:avLst/>
              <a:gdLst/>
              <a:ahLst/>
              <a:cxnLst/>
              <a:rect l="l" t="t" r="r" b="b"/>
              <a:pathLst>
                <a:path w="2719" h="1822" extrusionOk="0">
                  <a:moveTo>
                    <a:pt x="1933" y="0"/>
                  </a:moveTo>
                  <a:cubicBezTo>
                    <a:pt x="1917" y="0"/>
                    <a:pt x="1908" y="1"/>
                    <a:pt x="1908" y="1"/>
                  </a:cubicBezTo>
                  <a:lnTo>
                    <a:pt x="0" y="1"/>
                  </a:lnTo>
                  <a:lnTo>
                    <a:pt x="0" y="1821"/>
                  </a:lnTo>
                  <a:lnTo>
                    <a:pt x="2719" y="1821"/>
                  </a:lnTo>
                  <a:lnTo>
                    <a:pt x="2719" y="599"/>
                  </a:lnTo>
                  <a:cubicBezTo>
                    <a:pt x="2719" y="30"/>
                    <a:pt x="2070" y="0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7" name="Google Shape;1889;p48">
              <a:extLst>
                <a:ext uri="{FF2B5EF4-FFF2-40B4-BE49-F238E27FC236}">
                  <a16:creationId xmlns="" xmlns:a16="http://schemas.microsoft.com/office/drawing/2014/main" id="{213C0901-4928-419D-8D2B-92C9C236E5C9}"/>
                </a:ext>
              </a:extLst>
            </p:cNvPr>
            <p:cNvSpPr/>
            <p:nvPr/>
          </p:nvSpPr>
          <p:spPr>
            <a:xfrm>
              <a:off x="7116403" y="4666504"/>
              <a:ext cx="136120" cy="25632"/>
            </a:xfrm>
            <a:custGeom>
              <a:avLst/>
              <a:gdLst/>
              <a:ahLst/>
              <a:cxnLst/>
              <a:rect l="l" t="t" r="r" b="b"/>
              <a:pathLst>
                <a:path w="2719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19" y="51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8" name="Google Shape;1890;p48">
              <a:extLst>
                <a:ext uri="{FF2B5EF4-FFF2-40B4-BE49-F238E27FC236}">
                  <a16:creationId xmlns="" xmlns:a16="http://schemas.microsoft.com/office/drawing/2014/main" id="{7ECC0DDE-A748-4C3D-B33E-507CCDC746FB}"/>
                </a:ext>
              </a:extLst>
            </p:cNvPr>
            <p:cNvSpPr/>
            <p:nvPr/>
          </p:nvSpPr>
          <p:spPr>
            <a:xfrm>
              <a:off x="6463939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20" y="182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39" name="Google Shape;1891;p48">
              <a:extLst>
                <a:ext uri="{FF2B5EF4-FFF2-40B4-BE49-F238E27FC236}">
                  <a16:creationId xmlns="" xmlns:a16="http://schemas.microsoft.com/office/drawing/2014/main" id="{43FACE69-2F03-480B-8699-6BB4A468C049}"/>
                </a:ext>
              </a:extLst>
            </p:cNvPr>
            <p:cNvSpPr/>
            <p:nvPr/>
          </p:nvSpPr>
          <p:spPr>
            <a:xfrm>
              <a:off x="6463939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20" y="512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0" name="Google Shape;1892;p48">
              <a:extLst>
                <a:ext uri="{FF2B5EF4-FFF2-40B4-BE49-F238E27FC236}">
                  <a16:creationId xmlns="" xmlns:a16="http://schemas.microsoft.com/office/drawing/2014/main" id="{55AC0F72-0E09-430F-A551-5FB5C0C2BA1C}"/>
                </a:ext>
              </a:extLst>
            </p:cNvPr>
            <p:cNvSpPr/>
            <p:nvPr/>
          </p:nvSpPr>
          <p:spPr>
            <a:xfrm>
              <a:off x="6626291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19" y="182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1" name="Google Shape;1893;p48">
              <a:extLst>
                <a:ext uri="{FF2B5EF4-FFF2-40B4-BE49-F238E27FC236}">
                  <a16:creationId xmlns="" xmlns:a16="http://schemas.microsoft.com/office/drawing/2014/main" id="{CDA7B158-A4F4-4168-96DF-5C0EBE799A41}"/>
                </a:ext>
              </a:extLst>
            </p:cNvPr>
            <p:cNvSpPr/>
            <p:nvPr/>
          </p:nvSpPr>
          <p:spPr>
            <a:xfrm>
              <a:off x="6626291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19" y="512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2" name="Google Shape;1894;p48">
              <a:extLst>
                <a:ext uri="{FF2B5EF4-FFF2-40B4-BE49-F238E27FC236}">
                  <a16:creationId xmlns="" xmlns:a16="http://schemas.microsoft.com/office/drawing/2014/main" id="{4DEA4EC6-F6B5-44C2-8D3F-5002446D7F67}"/>
                </a:ext>
              </a:extLst>
            </p:cNvPr>
            <p:cNvSpPr/>
            <p:nvPr/>
          </p:nvSpPr>
          <p:spPr>
            <a:xfrm>
              <a:off x="6787342" y="4803224"/>
              <a:ext cx="136821" cy="91214"/>
            </a:xfrm>
            <a:custGeom>
              <a:avLst/>
              <a:gdLst/>
              <a:ahLst/>
              <a:cxnLst/>
              <a:rect l="l" t="t" r="r" b="b"/>
              <a:pathLst>
                <a:path w="2733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32" y="182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3" name="Google Shape;1895;p48">
              <a:extLst>
                <a:ext uri="{FF2B5EF4-FFF2-40B4-BE49-F238E27FC236}">
                  <a16:creationId xmlns="" xmlns:a16="http://schemas.microsoft.com/office/drawing/2014/main" id="{DD6AD635-F919-4F91-A1ED-475ADB9C50C3}"/>
                </a:ext>
              </a:extLst>
            </p:cNvPr>
            <p:cNvSpPr/>
            <p:nvPr/>
          </p:nvSpPr>
          <p:spPr>
            <a:xfrm>
              <a:off x="6787342" y="4868155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32" y="51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4" name="Google Shape;1896;p48">
              <a:extLst>
                <a:ext uri="{FF2B5EF4-FFF2-40B4-BE49-F238E27FC236}">
                  <a16:creationId xmlns="" xmlns:a16="http://schemas.microsoft.com/office/drawing/2014/main" id="{23F81894-9B43-4FBF-B332-2235246338B0}"/>
                </a:ext>
              </a:extLst>
            </p:cNvPr>
            <p:cNvSpPr/>
            <p:nvPr/>
          </p:nvSpPr>
          <p:spPr>
            <a:xfrm>
              <a:off x="6952198" y="4803224"/>
              <a:ext cx="136771" cy="91214"/>
            </a:xfrm>
            <a:custGeom>
              <a:avLst/>
              <a:gdLst/>
              <a:ahLst/>
              <a:cxnLst/>
              <a:rect l="l" t="t" r="r" b="b"/>
              <a:pathLst>
                <a:path w="2732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31" y="182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5" name="Google Shape;1897;p48">
              <a:extLst>
                <a:ext uri="{FF2B5EF4-FFF2-40B4-BE49-F238E27FC236}">
                  <a16:creationId xmlns="" xmlns:a16="http://schemas.microsoft.com/office/drawing/2014/main" id="{0737C331-778F-4654-83C8-11819D4E2F01}"/>
                </a:ext>
              </a:extLst>
            </p:cNvPr>
            <p:cNvSpPr/>
            <p:nvPr/>
          </p:nvSpPr>
          <p:spPr>
            <a:xfrm>
              <a:off x="6952198" y="4868155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31" y="51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6" name="Google Shape;1898;p48">
              <a:extLst>
                <a:ext uri="{FF2B5EF4-FFF2-40B4-BE49-F238E27FC236}">
                  <a16:creationId xmlns="" xmlns:a16="http://schemas.microsoft.com/office/drawing/2014/main" id="{7EEFED5E-3C8F-4A2D-968C-7D4E4277EA2A}"/>
                </a:ext>
              </a:extLst>
            </p:cNvPr>
            <p:cNvSpPr/>
            <p:nvPr/>
          </p:nvSpPr>
          <p:spPr>
            <a:xfrm>
              <a:off x="6285416" y="4802573"/>
              <a:ext cx="152390" cy="115544"/>
            </a:xfrm>
            <a:custGeom>
              <a:avLst/>
              <a:gdLst/>
              <a:ahLst/>
              <a:cxnLst/>
              <a:rect l="l" t="t" r="r" b="b"/>
              <a:pathLst>
                <a:path w="3044" h="2308" extrusionOk="0">
                  <a:moveTo>
                    <a:pt x="0" y="1"/>
                  </a:moveTo>
                  <a:lnTo>
                    <a:pt x="0" y="2308"/>
                  </a:lnTo>
                  <a:lnTo>
                    <a:pt x="3043" y="2308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7" name="Google Shape;1899;p48">
              <a:extLst>
                <a:ext uri="{FF2B5EF4-FFF2-40B4-BE49-F238E27FC236}">
                  <a16:creationId xmlns="" xmlns:a16="http://schemas.microsoft.com/office/drawing/2014/main" id="{80B4BD8E-D1B4-41BE-B1AB-10A0D8E9B4CB}"/>
                </a:ext>
              </a:extLst>
            </p:cNvPr>
            <p:cNvSpPr/>
            <p:nvPr/>
          </p:nvSpPr>
          <p:spPr>
            <a:xfrm>
              <a:off x="6285416" y="4891234"/>
              <a:ext cx="152390" cy="25682"/>
            </a:xfrm>
            <a:custGeom>
              <a:avLst/>
              <a:gdLst/>
              <a:ahLst/>
              <a:cxnLst/>
              <a:rect l="l" t="t" r="r" b="b"/>
              <a:pathLst>
                <a:path w="304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3043" y="512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8" name="Google Shape;1900;p48">
              <a:extLst>
                <a:ext uri="{FF2B5EF4-FFF2-40B4-BE49-F238E27FC236}">
                  <a16:creationId xmlns="" xmlns:a16="http://schemas.microsoft.com/office/drawing/2014/main" id="{CF90F5D9-5915-4D44-9B19-87258E7C61C4}"/>
                </a:ext>
              </a:extLst>
            </p:cNvPr>
            <p:cNvSpPr/>
            <p:nvPr/>
          </p:nvSpPr>
          <p:spPr>
            <a:xfrm>
              <a:off x="7147592" y="4802573"/>
              <a:ext cx="124906" cy="221727"/>
            </a:xfrm>
            <a:custGeom>
              <a:avLst/>
              <a:gdLst/>
              <a:ahLst/>
              <a:cxnLst/>
              <a:rect l="l" t="t" r="r" b="b"/>
              <a:pathLst>
                <a:path w="2495" h="4429" extrusionOk="0">
                  <a:moveTo>
                    <a:pt x="1" y="1"/>
                  </a:moveTo>
                  <a:lnTo>
                    <a:pt x="1" y="4428"/>
                  </a:lnTo>
                  <a:lnTo>
                    <a:pt x="2495" y="442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49" name="Google Shape;1901;p48">
              <a:extLst>
                <a:ext uri="{FF2B5EF4-FFF2-40B4-BE49-F238E27FC236}">
                  <a16:creationId xmlns="" xmlns:a16="http://schemas.microsoft.com/office/drawing/2014/main" id="{89F50EFD-304E-40FE-80F0-C94441998125}"/>
                </a:ext>
              </a:extLst>
            </p:cNvPr>
            <p:cNvSpPr/>
            <p:nvPr/>
          </p:nvSpPr>
          <p:spPr>
            <a:xfrm>
              <a:off x="7147592" y="4997367"/>
              <a:ext cx="124906" cy="25682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5" y="512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0" name="Google Shape;1902;p48">
              <a:extLst>
                <a:ext uri="{FF2B5EF4-FFF2-40B4-BE49-F238E27FC236}">
                  <a16:creationId xmlns="" xmlns:a16="http://schemas.microsoft.com/office/drawing/2014/main" id="{8113D7D9-187C-4733-8C6B-A46896FDD577}"/>
                </a:ext>
              </a:extLst>
            </p:cNvPr>
            <p:cNvSpPr/>
            <p:nvPr/>
          </p:nvSpPr>
          <p:spPr>
            <a:xfrm>
              <a:off x="2882167" y="4639620"/>
              <a:ext cx="167359" cy="428986"/>
            </a:xfrm>
            <a:custGeom>
              <a:avLst/>
              <a:gdLst/>
              <a:ahLst/>
              <a:cxnLst/>
              <a:rect l="l" t="t" r="r" b="b"/>
              <a:pathLst>
                <a:path w="3343" h="8569" extrusionOk="0">
                  <a:moveTo>
                    <a:pt x="0" y="1"/>
                  </a:moveTo>
                  <a:lnTo>
                    <a:pt x="38" y="8568"/>
                  </a:lnTo>
                  <a:lnTo>
                    <a:pt x="3342" y="856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1" name="Google Shape;1903;p48">
              <a:extLst>
                <a:ext uri="{FF2B5EF4-FFF2-40B4-BE49-F238E27FC236}">
                  <a16:creationId xmlns="" xmlns:a16="http://schemas.microsoft.com/office/drawing/2014/main" id="{00028746-D76F-43F2-A3D2-FA039CF19C31}"/>
                </a:ext>
              </a:extLst>
            </p:cNvPr>
            <p:cNvSpPr/>
            <p:nvPr/>
          </p:nvSpPr>
          <p:spPr>
            <a:xfrm>
              <a:off x="2879013" y="5039219"/>
              <a:ext cx="176771" cy="16921"/>
            </a:xfrm>
            <a:custGeom>
              <a:avLst/>
              <a:gdLst/>
              <a:ahLst/>
              <a:cxnLst/>
              <a:rect l="l" t="t" r="r" b="b"/>
              <a:pathLst>
                <a:path w="3531" h="338" extrusionOk="0">
                  <a:moveTo>
                    <a:pt x="3530" y="0"/>
                  </a:moveTo>
                  <a:lnTo>
                    <a:pt x="1" y="13"/>
                  </a:lnTo>
                  <a:lnTo>
                    <a:pt x="1" y="337"/>
                  </a:lnTo>
                  <a:lnTo>
                    <a:pt x="3530" y="33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2" name="Google Shape;1904;p48">
              <a:extLst>
                <a:ext uri="{FF2B5EF4-FFF2-40B4-BE49-F238E27FC236}">
                  <a16:creationId xmlns="" xmlns:a16="http://schemas.microsoft.com/office/drawing/2014/main" id="{7CFDC9F9-E089-4894-862A-6479F317F3D3}"/>
                </a:ext>
              </a:extLst>
            </p:cNvPr>
            <p:cNvSpPr/>
            <p:nvPr/>
          </p:nvSpPr>
          <p:spPr>
            <a:xfrm>
              <a:off x="2882167" y="4644025"/>
              <a:ext cx="167359" cy="8761"/>
            </a:xfrm>
            <a:custGeom>
              <a:avLst/>
              <a:gdLst/>
              <a:ahLst/>
              <a:cxnLst/>
              <a:rect l="l" t="t" r="r" b="b"/>
              <a:pathLst>
                <a:path w="3343" h="175" extrusionOk="0">
                  <a:moveTo>
                    <a:pt x="0" y="0"/>
                  </a:moveTo>
                  <a:lnTo>
                    <a:pt x="25" y="175"/>
                  </a:lnTo>
                  <a:lnTo>
                    <a:pt x="3342" y="16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3" name="Google Shape;1905;p48">
              <a:extLst>
                <a:ext uri="{FF2B5EF4-FFF2-40B4-BE49-F238E27FC236}">
                  <a16:creationId xmlns="" xmlns:a16="http://schemas.microsoft.com/office/drawing/2014/main" id="{23A6C745-694E-4CB7-A608-C43B1A9E885A}"/>
                </a:ext>
              </a:extLst>
            </p:cNvPr>
            <p:cNvSpPr/>
            <p:nvPr/>
          </p:nvSpPr>
          <p:spPr>
            <a:xfrm>
              <a:off x="2883419" y="4703950"/>
              <a:ext cx="166107" cy="8761"/>
            </a:xfrm>
            <a:custGeom>
              <a:avLst/>
              <a:gdLst/>
              <a:ahLst/>
              <a:cxnLst/>
              <a:rect l="l" t="t" r="r" b="b"/>
              <a:pathLst>
                <a:path w="3318" h="175" extrusionOk="0">
                  <a:moveTo>
                    <a:pt x="0" y="0"/>
                  </a:moveTo>
                  <a:lnTo>
                    <a:pt x="0" y="175"/>
                  </a:lnTo>
                  <a:lnTo>
                    <a:pt x="3317" y="175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4" name="Google Shape;1906;p48">
              <a:extLst>
                <a:ext uri="{FF2B5EF4-FFF2-40B4-BE49-F238E27FC236}">
                  <a16:creationId xmlns="" xmlns:a16="http://schemas.microsoft.com/office/drawing/2014/main" id="{B9B72F5E-08A3-40D0-9EEA-1ACD2FA5C6CD}"/>
                </a:ext>
              </a:extLst>
            </p:cNvPr>
            <p:cNvSpPr/>
            <p:nvPr/>
          </p:nvSpPr>
          <p:spPr>
            <a:xfrm>
              <a:off x="2865296" y="4594664"/>
              <a:ext cx="201101" cy="49412"/>
            </a:xfrm>
            <a:custGeom>
              <a:avLst/>
              <a:gdLst/>
              <a:ahLst/>
              <a:cxnLst/>
              <a:rect l="l" t="t" r="r" b="b"/>
              <a:pathLst>
                <a:path w="4017" h="987" extrusionOk="0">
                  <a:moveTo>
                    <a:pt x="2052" y="1"/>
                  </a:moveTo>
                  <a:cubicBezTo>
                    <a:pt x="2038" y="1"/>
                    <a:pt x="2023" y="1"/>
                    <a:pt x="2008" y="1"/>
                  </a:cubicBezTo>
                  <a:cubicBezTo>
                    <a:pt x="1994" y="1"/>
                    <a:pt x="1979" y="1"/>
                    <a:pt x="1965" y="1"/>
                  </a:cubicBezTo>
                  <a:cubicBezTo>
                    <a:pt x="563" y="1"/>
                    <a:pt x="1" y="600"/>
                    <a:pt x="1" y="600"/>
                  </a:cubicBezTo>
                  <a:lnTo>
                    <a:pt x="1" y="986"/>
                  </a:lnTo>
                  <a:lnTo>
                    <a:pt x="4016" y="986"/>
                  </a:lnTo>
                  <a:lnTo>
                    <a:pt x="4016" y="587"/>
                  </a:lnTo>
                  <a:cubicBezTo>
                    <a:pt x="4016" y="587"/>
                    <a:pt x="3454" y="1"/>
                    <a:pt x="205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5" name="Google Shape;1907;p48">
              <a:extLst>
                <a:ext uri="{FF2B5EF4-FFF2-40B4-BE49-F238E27FC236}">
                  <a16:creationId xmlns="" xmlns:a16="http://schemas.microsoft.com/office/drawing/2014/main" id="{37DE9502-F8FD-4B30-A5FC-5F369FAE4BAC}"/>
                </a:ext>
              </a:extLst>
            </p:cNvPr>
            <p:cNvSpPr/>
            <p:nvPr/>
          </p:nvSpPr>
          <p:spPr>
            <a:xfrm>
              <a:off x="2880916" y="4603425"/>
              <a:ext cx="169862" cy="33141"/>
            </a:xfrm>
            <a:custGeom>
              <a:avLst/>
              <a:gdLst/>
              <a:ahLst/>
              <a:cxnLst/>
              <a:rect l="l" t="t" r="r" b="b"/>
              <a:pathLst>
                <a:path w="3393" h="662" extrusionOk="0">
                  <a:moveTo>
                    <a:pt x="1752" y="0"/>
                  </a:moveTo>
                  <a:cubicBezTo>
                    <a:pt x="1734" y="0"/>
                    <a:pt x="1715" y="0"/>
                    <a:pt x="1696" y="1"/>
                  </a:cubicBezTo>
                  <a:cubicBezTo>
                    <a:pt x="474" y="1"/>
                    <a:pt x="0" y="412"/>
                    <a:pt x="0" y="412"/>
                  </a:cubicBezTo>
                  <a:lnTo>
                    <a:pt x="0" y="662"/>
                  </a:lnTo>
                  <a:lnTo>
                    <a:pt x="3392" y="662"/>
                  </a:lnTo>
                  <a:lnTo>
                    <a:pt x="3392" y="412"/>
                  </a:lnTo>
                  <a:cubicBezTo>
                    <a:pt x="3392" y="388"/>
                    <a:pt x="2933" y="0"/>
                    <a:pt x="1752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6" name="Google Shape;1908;p48">
              <a:extLst>
                <a:ext uri="{FF2B5EF4-FFF2-40B4-BE49-F238E27FC236}">
                  <a16:creationId xmlns="" xmlns:a16="http://schemas.microsoft.com/office/drawing/2014/main" id="{774D9BF9-8672-4FD2-AEA4-94EC3949AB91}"/>
                </a:ext>
              </a:extLst>
            </p:cNvPr>
            <p:cNvSpPr/>
            <p:nvPr/>
          </p:nvSpPr>
          <p:spPr>
            <a:xfrm>
              <a:off x="2872155" y="5049181"/>
              <a:ext cx="189837" cy="19424"/>
            </a:xfrm>
            <a:custGeom>
              <a:avLst/>
              <a:gdLst/>
              <a:ahLst/>
              <a:cxnLst/>
              <a:rect l="l" t="t" r="r" b="b"/>
              <a:pathLst>
                <a:path w="3792" h="388" extrusionOk="0">
                  <a:moveTo>
                    <a:pt x="3792" y="1"/>
                  </a:moveTo>
                  <a:lnTo>
                    <a:pt x="1" y="13"/>
                  </a:lnTo>
                  <a:lnTo>
                    <a:pt x="1" y="387"/>
                  </a:lnTo>
                  <a:lnTo>
                    <a:pt x="3792" y="387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7" name="Google Shape;1909;p48">
              <a:extLst>
                <a:ext uri="{FF2B5EF4-FFF2-40B4-BE49-F238E27FC236}">
                  <a16:creationId xmlns="" xmlns:a16="http://schemas.microsoft.com/office/drawing/2014/main" id="{6C371584-1693-4982-9BD7-1A90A9DCB105}"/>
                </a:ext>
              </a:extLst>
            </p:cNvPr>
            <p:cNvSpPr/>
            <p:nvPr/>
          </p:nvSpPr>
          <p:spPr>
            <a:xfrm>
              <a:off x="2905897" y="4666504"/>
              <a:ext cx="119900" cy="23780"/>
            </a:xfrm>
            <a:custGeom>
              <a:avLst/>
              <a:gdLst/>
              <a:ahLst/>
              <a:cxnLst/>
              <a:rect l="l" t="t" r="r" b="b"/>
              <a:pathLst>
                <a:path w="2395" h="475" extrusionOk="0">
                  <a:moveTo>
                    <a:pt x="2395" y="0"/>
                  </a:moveTo>
                  <a:lnTo>
                    <a:pt x="0" y="13"/>
                  </a:lnTo>
                  <a:lnTo>
                    <a:pt x="0" y="474"/>
                  </a:lnTo>
                  <a:lnTo>
                    <a:pt x="2395" y="462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8" name="Google Shape;1910;p48">
              <a:extLst>
                <a:ext uri="{FF2B5EF4-FFF2-40B4-BE49-F238E27FC236}">
                  <a16:creationId xmlns="" xmlns:a16="http://schemas.microsoft.com/office/drawing/2014/main" id="{97A53B66-CFFF-4EA5-906A-962F8B9D586A}"/>
                </a:ext>
              </a:extLst>
            </p:cNvPr>
            <p:cNvSpPr/>
            <p:nvPr/>
          </p:nvSpPr>
          <p:spPr>
            <a:xfrm>
              <a:off x="2912104" y="4672111"/>
              <a:ext cx="10063" cy="13166"/>
            </a:xfrm>
            <a:custGeom>
              <a:avLst/>
              <a:gdLst/>
              <a:ahLst/>
              <a:cxnLst/>
              <a:rect l="l" t="t" r="r" b="b"/>
              <a:pathLst>
                <a:path w="201" h="263" extrusionOk="0">
                  <a:moveTo>
                    <a:pt x="1" y="0"/>
                  </a:moveTo>
                  <a:lnTo>
                    <a:pt x="1" y="63"/>
                  </a:lnTo>
                  <a:lnTo>
                    <a:pt x="13" y="63"/>
                  </a:lnTo>
                  <a:cubicBezTo>
                    <a:pt x="13" y="38"/>
                    <a:pt x="26" y="13"/>
                    <a:pt x="63" y="13"/>
                  </a:cubicBezTo>
                  <a:lnTo>
                    <a:pt x="76" y="13"/>
                  </a:lnTo>
                  <a:lnTo>
                    <a:pt x="76" y="225"/>
                  </a:lnTo>
                  <a:cubicBezTo>
                    <a:pt x="76" y="237"/>
                    <a:pt x="76" y="250"/>
                    <a:pt x="38" y="250"/>
                  </a:cubicBezTo>
                  <a:lnTo>
                    <a:pt x="38" y="262"/>
                  </a:lnTo>
                  <a:lnTo>
                    <a:pt x="138" y="262"/>
                  </a:lnTo>
                  <a:lnTo>
                    <a:pt x="138" y="250"/>
                  </a:lnTo>
                  <a:cubicBezTo>
                    <a:pt x="113" y="250"/>
                    <a:pt x="113" y="250"/>
                    <a:pt x="113" y="225"/>
                  </a:cubicBezTo>
                  <a:lnTo>
                    <a:pt x="113" y="13"/>
                  </a:lnTo>
                  <a:lnTo>
                    <a:pt x="138" y="13"/>
                  </a:lnTo>
                  <a:cubicBezTo>
                    <a:pt x="175" y="13"/>
                    <a:pt x="188" y="38"/>
                    <a:pt x="188" y="63"/>
                  </a:cubicBezTo>
                  <a:lnTo>
                    <a:pt x="200" y="63"/>
                  </a:lnTo>
                  <a:cubicBezTo>
                    <a:pt x="200" y="50"/>
                    <a:pt x="200" y="38"/>
                    <a:pt x="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59" name="Google Shape;1911;p48">
              <a:extLst>
                <a:ext uri="{FF2B5EF4-FFF2-40B4-BE49-F238E27FC236}">
                  <a16:creationId xmlns="" xmlns:a16="http://schemas.microsoft.com/office/drawing/2014/main" id="{64459430-70EE-4D93-8159-3E2FC6AFB060}"/>
                </a:ext>
              </a:extLst>
            </p:cNvPr>
            <p:cNvSpPr/>
            <p:nvPr/>
          </p:nvSpPr>
          <p:spPr>
            <a:xfrm>
              <a:off x="292396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8" y="188"/>
                  </a:moveTo>
                  <a:cubicBezTo>
                    <a:pt x="163" y="188"/>
                    <a:pt x="163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8" y="192"/>
                    <a:pt x="188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5" y="204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7" y="202"/>
                    <a:pt x="188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cubicBezTo>
                    <a:pt x="26" y="26"/>
                    <a:pt x="26" y="26"/>
                    <a:pt x="26" y="51"/>
                  </a:cubicBezTo>
                  <a:lnTo>
                    <a:pt x="26" y="213"/>
                  </a:lnTo>
                  <a:cubicBezTo>
                    <a:pt x="26" y="238"/>
                    <a:pt x="13" y="238"/>
                    <a:pt x="1" y="238"/>
                  </a:cubicBezTo>
                  <a:lnTo>
                    <a:pt x="1" y="250"/>
                  </a:lnTo>
                  <a:lnTo>
                    <a:pt x="101" y="250"/>
                  </a:lnTo>
                  <a:cubicBezTo>
                    <a:pt x="76" y="250"/>
                    <a:pt x="76" y="250"/>
                    <a:pt x="76" y="225"/>
                  </a:cubicBezTo>
                  <a:lnTo>
                    <a:pt x="76" y="163"/>
                  </a:lnTo>
                  <a:lnTo>
                    <a:pt x="101" y="163"/>
                  </a:lnTo>
                  <a:cubicBezTo>
                    <a:pt x="138" y="163"/>
                    <a:pt x="150" y="163"/>
                    <a:pt x="150" y="188"/>
                  </a:cubicBezTo>
                  <a:lnTo>
                    <a:pt x="163" y="188"/>
                  </a:lnTo>
                  <a:lnTo>
                    <a:pt x="163" y="138"/>
                  </a:lnTo>
                  <a:lnTo>
                    <a:pt x="163" y="101"/>
                  </a:lnTo>
                  <a:lnTo>
                    <a:pt x="150" y="101"/>
                  </a:lnTo>
                  <a:cubicBezTo>
                    <a:pt x="150" y="126"/>
                    <a:pt x="138" y="126"/>
                    <a:pt x="101" y="126"/>
                  </a:cubicBezTo>
                  <a:lnTo>
                    <a:pt x="76" y="126"/>
                  </a:lnTo>
                  <a:lnTo>
                    <a:pt x="76" y="13"/>
                  </a:lnTo>
                  <a:lnTo>
                    <a:pt x="101" y="13"/>
                  </a:lnTo>
                  <a:cubicBezTo>
                    <a:pt x="150" y="13"/>
                    <a:pt x="163" y="38"/>
                    <a:pt x="163" y="63"/>
                  </a:cubicBezTo>
                  <a:lnTo>
                    <a:pt x="188" y="63"/>
                  </a:lnTo>
                  <a:cubicBezTo>
                    <a:pt x="163" y="51"/>
                    <a:pt x="163" y="26"/>
                    <a:pt x="163" y="1"/>
                  </a:cubicBezTo>
                  <a:close/>
                  <a:moveTo>
                    <a:pt x="184" y="206"/>
                  </a:moveTo>
                  <a:cubicBezTo>
                    <a:pt x="163" y="239"/>
                    <a:pt x="160" y="250"/>
                    <a:pt x="101" y="250"/>
                  </a:cubicBezTo>
                  <a:lnTo>
                    <a:pt x="163" y="250"/>
                  </a:lnTo>
                  <a:cubicBezTo>
                    <a:pt x="163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460" name="Google Shape;1912;p48">
              <a:extLst>
                <a:ext uri="{FF2B5EF4-FFF2-40B4-BE49-F238E27FC236}">
                  <a16:creationId xmlns="" xmlns:a16="http://schemas.microsoft.com/office/drawing/2014/main" id="{F185F67E-33DC-45EA-9C42-8AC2B447CE27}"/>
                </a:ext>
              </a:extLst>
            </p:cNvPr>
            <p:cNvSpPr/>
            <p:nvPr/>
          </p:nvSpPr>
          <p:spPr>
            <a:xfrm>
              <a:off x="2934583" y="4673963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" y="1"/>
                  </a:moveTo>
                  <a:lnTo>
                    <a:pt x="1" y="13"/>
                  </a:lnTo>
                  <a:cubicBezTo>
                    <a:pt x="38" y="13"/>
                    <a:pt x="38" y="13"/>
                    <a:pt x="38" y="38"/>
                  </a:cubicBezTo>
                  <a:lnTo>
                    <a:pt x="38" y="200"/>
                  </a:lnTo>
                  <a:cubicBezTo>
                    <a:pt x="38" y="213"/>
                    <a:pt x="13" y="225"/>
                    <a:pt x="1" y="225"/>
                  </a:cubicBezTo>
                  <a:lnTo>
                    <a:pt x="1" y="250"/>
                  </a:lnTo>
                  <a:lnTo>
                    <a:pt x="175" y="250"/>
                  </a:lnTo>
                  <a:cubicBezTo>
                    <a:pt x="175" y="225"/>
                    <a:pt x="188" y="200"/>
                    <a:pt x="188" y="188"/>
                  </a:cubicBezTo>
                  <a:cubicBezTo>
                    <a:pt x="188" y="163"/>
                    <a:pt x="188" y="163"/>
                    <a:pt x="175" y="163"/>
                  </a:cubicBezTo>
                  <a:cubicBezTo>
                    <a:pt x="175" y="200"/>
                    <a:pt x="163" y="213"/>
                    <a:pt x="113" y="213"/>
                  </a:cubicBezTo>
                  <a:cubicBezTo>
                    <a:pt x="76" y="213"/>
                    <a:pt x="63" y="213"/>
                    <a:pt x="63" y="200"/>
                  </a:cubicBezTo>
                  <a:lnTo>
                    <a:pt x="63" y="38"/>
                  </a:lnTo>
                  <a:cubicBezTo>
                    <a:pt x="63" y="26"/>
                    <a:pt x="76" y="13"/>
                    <a:pt x="101" y="1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7" name="Google Shape;1913;p48">
              <a:extLst>
                <a:ext uri="{FF2B5EF4-FFF2-40B4-BE49-F238E27FC236}">
                  <a16:creationId xmlns="" xmlns:a16="http://schemas.microsoft.com/office/drawing/2014/main" id="{3C0E585C-98E5-4200-B223-2600050FB940}"/>
                </a:ext>
              </a:extLst>
            </p:cNvPr>
            <p:cNvSpPr/>
            <p:nvPr/>
          </p:nvSpPr>
          <p:spPr>
            <a:xfrm>
              <a:off x="2945847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94"/>
                    <a:pt x="186" y="200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6" y="202"/>
                    <a:pt x="187" y="200"/>
                  </a:cubicBezTo>
                  <a:lnTo>
                    <a:pt x="187" y="188"/>
                  </a:ln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00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00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62" y="188"/>
                  </a:lnTo>
                  <a:lnTo>
                    <a:pt x="162" y="138"/>
                  </a:lnTo>
                  <a:lnTo>
                    <a:pt x="162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00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00" y="13"/>
                  </a:lnTo>
                  <a:cubicBezTo>
                    <a:pt x="150" y="13"/>
                    <a:pt x="162" y="38"/>
                    <a:pt x="162" y="63"/>
                  </a:cubicBezTo>
                  <a:lnTo>
                    <a:pt x="187" y="63"/>
                  </a:lnTo>
                  <a:cubicBezTo>
                    <a:pt x="162" y="51"/>
                    <a:pt x="162" y="26"/>
                    <a:pt x="162" y="1"/>
                  </a:cubicBezTo>
                  <a:close/>
                  <a:moveTo>
                    <a:pt x="184" y="206"/>
                  </a:moveTo>
                  <a:cubicBezTo>
                    <a:pt x="162" y="239"/>
                    <a:pt x="159" y="250"/>
                    <a:pt x="100" y="250"/>
                  </a:cubicBezTo>
                  <a:lnTo>
                    <a:pt x="162" y="250"/>
                  </a:lnTo>
                  <a:cubicBezTo>
                    <a:pt x="162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8" name="Google Shape;1914;p48">
              <a:extLst>
                <a:ext uri="{FF2B5EF4-FFF2-40B4-BE49-F238E27FC236}">
                  <a16:creationId xmlns="" xmlns:a16="http://schemas.microsoft.com/office/drawing/2014/main" id="{94CB11D5-CF14-43DB-BBC1-F5EFCB6F9D80}"/>
                </a:ext>
              </a:extLst>
            </p:cNvPr>
            <p:cNvSpPr/>
            <p:nvPr/>
          </p:nvSpPr>
          <p:spPr>
            <a:xfrm>
              <a:off x="2956460" y="4673212"/>
              <a:ext cx="10013" cy="13317"/>
            </a:xfrm>
            <a:custGeom>
              <a:avLst/>
              <a:gdLst/>
              <a:ahLst/>
              <a:cxnLst/>
              <a:rect l="l" t="t" r="r" b="b"/>
              <a:pathLst>
                <a:path w="200" h="266" extrusionOk="0">
                  <a:moveTo>
                    <a:pt x="154" y="0"/>
                  </a:moveTo>
                  <a:cubicBezTo>
                    <a:pt x="140" y="0"/>
                    <a:pt x="122" y="5"/>
                    <a:pt x="100" y="16"/>
                  </a:cubicBezTo>
                  <a:lnTo>
                    <a:pt x="75" y="16"/>
                  </a:lnTo>
                  <a:cubicBezTo>
                    <a:pt x="125" y="16"/>
                    <a:pt x="137" y="28"/>
                    <a:pt x="137" y="78"/>
                  </a:cubicBezTo>
                  <a:cubicBezTo>
                    <a:pt x="137" y="116"/>
                    <a:pt x="125" y="140"/>
                    <a:pt x="100" y="140"/>
                  </a:cubicBezTo>
                  <a:lnTo>
                    <a:pt x="75" y="140"/>
                  </a:lnTo>
                  <a:lnTo>
                    <a:pt x="75" y="153"/>
                  </a:lnTo>
                  <a:lnTo>
                    <a:pt x="113" y="153"/>
                  </a:lnTo>
                  <a:cubicBezTo>
                    <a:pt x="175" y="153"/>
                    <a:pt x="200" y="103"/>
                    <a:pt x="200" y="53"/>
                  </a:cubicBezTo>
                  <a:cubicBezTo>
                    <a:pt x="200" y="27"/>
                    <a:pt x="187" y="0"/>
                    <a:pt x="154" y="0"/>
                  </a:cubicBezTo>
                  <a:close/>
                  <a:moveTo>
                    <a:pt x="0" y="16"/>
                  </a:moveTo>
                  <a:lnTo>
                    <a:pt x="0" y="28"/>
                  </a:lnTo>
                  <a:cubicBezTo>
                    <a:pt x="38" y="28"/>
                    <a:pt x="38" y="28"/>
                    <a:pt x="38" y="53"/>
                  </a:cubicBezTo>
                  <a:lnTo>
                    <a:pt x="38" y="215"/>
                  </a:lnTo>
                  <a:cubicBezTo>
                    <a:pt x="38" y="240"/>
                    <a:pt x="13" y="240"/>
                    <a:pt x="0" y="240"/>
                  </a:cubicBezTo>
                  <a:lnTo>
                    <a:pt x="0" y="265"/>
                  </a:lnTo>
                  <a:lnTo>
                    <a:pt x="100" y="265"/>
                  </a:lnTo>
                  <a:lnTo>
                    <a:pt x="100" y="240"/>
                  </a:lnTo>
                  <a:cubicBezTo>
                    <a:pt x="75" y="240"/>
                    <a:pt x="63" y="228"/>
                    <a:pt x="63" y="20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29" name="Google Shape;1915;p48">
              <a:extLst>
                <a:ext uri="{FF2B5EF4-FFF2-40B4-BE49-F238E27FC236}">
                  <a16:creationId xmlns="" xmlns:a16="http://schemas.microsoft.com/office/drawing/2014/main" id="{0DCA18A0-9E9A-499E-B4B6-7E236F4AD8DC}"/>
                </a:ext>
              </a:extLst>
            </p:cNvPr>
            <p:cNvSpPr/>
            <p:nvPr/>
          </p:nvSpPr>
          <p:spPr>
            <a:xfrm>
              <a:off x="2968325" y="4672711"/>
              <a:ext cx="12516" cy="12566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38"/>
                    <a:pt x="13" y="238"/>
                    <a:pt x="0" y="238"/>
                  </a:cubicBezTo>
                  <a:lnTo>
                    <a:pt x="0" y="250"/>
                  </a:lnTo>
                  <a:lnTo>
                    <a:pt x="88" y="250"/>
                  </a:lnTo>
                  <a:lnTo>
                    <a:pt x="88" y="238"/>
                  </a:lnTo>
                  <a:cubicBezTo>
                    <a:pt x="63" y="238"/>
                    <a:pt x="63" y="238"/>
                    <a:pt x="63" y="213"/>
                  </a:cubicBezTo>
                  <a:lnTo>
                    <a:pt x="63" y="126"/>
                  </a:lnTo>
                  <a:lnTo>
                    <a:pt x="187" y="126"/>
                  </a:lnTo>
                  <a:lnTo>
                    <a:pt x="187" y="213"/>
                  </a:lnTo>
                  <a:cubicBezTo>
                    <a:pt x="187" y="238"/>
                    <a:pt x="162" y="238"/>
                    <a:pt x="150" y="238"/>
                  </a:cubicBezTo>
                  <a:lnTo>
                    <a:pt x="150" y="250"/>
                  </a:lnTo>
                  <a:lnTo>
                    <a:pt x="250" y="250"/>
                  </a:lnTo>
                  <a:lnTo>
                    <a:pt x="250" y="238"/>
                  </a:lnTo>
                  <a:cubicBezTo>
                    <a:pt x="212" y="238"/>
                    <a:pt x="212" y="238"/>
                    <a:pt x="212" y="213"/>
                  </a:cubicBezTo>
                  <a:lnTo>
                    <a:pt x="212" y="51"/>
                  </a:lnTo>
                  <a:cubicBezTo>
                    <a:pt x="212" y="38"/>
                    <a:pt x="237" y="26"/>
                    <a:pt x="250" y="26"/>
                  </a:cubicBezTo>
                  <a:lnTo>
                    <a:pt x="250" y="1"/>
                  </a:lnTo>
                  <a:lnTo>
                    <a:pt x="150" y="1"/>
                  </a:lnTo>
                  <a:lnTo>
                    <a:pt x="150" y="26"/>
                  </a:lnTo>
                  <a:cubicBezTo>
                    <a:pt x="187" y="26"/>
                    <a:pt x="187" y="26"/>
                    <a:pt x="187" y="51"/>
                  </a:cubicBezTo>
                  <a:lnTo>
                    <a:pt x="187" y="113"/>
                  </a:lnTo>
                  <a:lnTo>
                    <a:pt x="63" y="113"/>
                  </a:lnTo>
                  <a:lnTo>
                    <a:pt x="63" y="51"/>
                  </a:lnTo>
                  <a:cubicBezTo>
                    <a:pt x="63" y="38"/>
                    <a:pt x="75" y="26"/>
                    <a:pt x="88" y="26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0" name="Google Shape;1916;p48">
              <a:extLst>
                <a:ext uri="{FF2B5EF4-FFF2-40B4-BE49-F238E27FC236}">
                  <a16:creationId xmlns="" xmlns:a16="http://schemas.microsoft.com/office/drawing/2014/main" id="{65821FB0-B6C4-451E-8339-AA1103EE54A0}"/>
                </a:ext>
              </a:extLst>
            </p:cNvPr>
            <p:cNvSpPr/>
            <p:nvPr/>
          </p:nvSpPr>
          <p:spPr>
            <a:xfrm>
              <a:off x="2982693" y="4671460"/>
              <a:ext cx="13116" cy="13817"/>
            </a:xfrm>
            <a:custGeom>
              <a:avLst/>
              <a:gdLst/>
              <a:ahLst/>
              <a:cxnLst/>
              <a:rect l="l" t="t" r="r" b="b"/>
              <a:pathLst>
                <a:path w="262" h="276" extrusionOk="0">
                  <a:moveTo>
                    <a:pt x="112" y="26"/>
                  </a:moveTo>
                  <a:cubicBezTo>
                    <a:pt x="162" y="26"/>
                    <a:pt x="212" y="88"/>
                    <a:pt x="212" y="151"/>
                  </a:cubicBezTo>
                  <a:cubicBezTo>
                    <a:pt x="212" y="213"/>
                    <a:pt x="175" y="263"/>
                    <a:pt x="137" y="263"/>
                  </a:cubicBezTo>
                  <a:cubicBezTo>
                    <a:pt x="75" y="263"/>
                    <a:pt x="37" y="200"/>
                    <a:pt x="37" y="138"/>
                  </a:cubicBezTo>
                  <a:cubicBezTo>
                    <a:pt x="37" y="76"/>
                    <a:pt x="75" y="26"/>
                    <a:pt x="112" y="26"/>
                  </a:cubicBezTo>
                  <a:close/>
                  <a:moveTo>
                    <a:pt x="137" y="1"/>
                  </a:moveTo>
                  <a:cubicBezTo>
                    <a:pt x="75" y="1"/>
                    <a:pt x="0" y="63"/>
                    <a:pt x="0" y="138"/>
                  </a:cubicBezTo>
                  <a:cubicBezTo>
                    <a:pt x="0" y="213"/>
                    <a:pt x="50" y="275"/>
                    <a:pt x="137" y="275"/>
                  </a:cubicBezTo>
                  <a:cubicBezTo>
                    <a:pt x="212" y="275"/>
                    <a:pt x="262" y="213"/>
                    <a:pt x="262" y="138"/>
                  </a:cubicBezTo>
                  <a:cubicBezTo>
                    <a:pt x="262" y="63"/>
                    <a:pt x="200" y="13"/>
                    <a:pt x="1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1" name="Google Shape;1917;p48">
              <a:extLst>
                <a:ext uri="{FF2B5EF4-FFF2-40B4-BE49-F238E27FC236}">
                  <a16:creationId xmlns="" xmlns:a16="http://schemas.microsoft.com/office/drawing/2014/main" id="{25C2A86E-4881-4A7A-BD4A-DD02D8BF7D7A}"/>
                </a:ext>
              </a:extLst>
            </p:cNvPr>
            <p:cNvSpPr/>
            <p:nvPr/>
          </p:nvSpPr>
          <p:spPr>
            <a:xfrm>
              <a:off x="2998913" y="4672111"/>
              <a:ext cx="10663" cy="1376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2" y="0"/>
                  </a:moveTo>
                  <a:cubicBezTo>
                    <a:pt x="200" y="0"/>
                    <a:pt x="187" y="0"/>
                    <a:pt x="212" y="13"/>
                  </a:cubicBezTo>
                  <a:lnTo>
                    <a:pt x="212" y="0"/>
                  </a:lnTo>
                  <a:close/>
                  <a:moveTo>
                    <a:pt x="187" y="13"/>
                  </a:moveTo>
                  <a:lnTo>
                    <a:pt x="187" y="25"/>
                  </a:lnTo>
                  <a:cubicBezTo>
                    <a:pt x="193" y="25"/>
                    <a:pt x="198" y="27"/>
                    <a:pt x="201" y="30"/>
                  </a:cubicBezTo>
                  <a:lnTo>
                    <a:pt x="201" y="30"/>
                  </a:lnTo>
                  <a:cubicBezTo>
                    <a:pt x="203" y="19"/>
                    <a:pt x="206" y="13"/>
                    <a:pt x="212" y="13"/>
                  </a:cubicBezTo>
                  <a:close/>
                  <a:moveTo>
                    <a:pt x="201" y="30"/>
                  </a:moveTo>
                  <a:cubicBezTo>
                    <a:pt x="200" y="40"/>
                    <a:pt x="200" y="56"/>
                    <a:pt x="200" y="75"/>
                  </a:cubicBezTo>
                  <a:lnTo>
                    <a:pt x="200" y="196"/>
                  </a:lnTo>
                  <a:lnTo>
                    <a:pt x="200" y="196"/>
                  </a:lnTo>
                  <a:lnTo>
                    <a:pt x="212" y="212"/>
                  </a:lnTo>
                  <a:lnTo>
                    <a:pt x="212" y="88"/>
                  </a:lnTo>
                  <a:cubicBezTo>
                    <a:pt x="212" y="59"/>
                    <a:pt x="212" y="38"/>
                    <a:pt x="201" y="30"/>
                  </a:cubicBezTo>
                  <a:close/>
                  <a:moveTo>
                    <a:pt x="0" y="13"/>
                  </a:moveTo>
                  <a:lnTo>
                    <a:pt x="0" y="25"/>
                  </a:lnTo>
                  <a:cubicBezTo>
                    <a:pt x="13" y="25"/>
                    <a:pt x="25" y="25"/>
                    <a:pt x="25" y="50"/>
                  </a:cubicBezTo>
                  <a:lnTo>
                    <a:pt x="25" y="63"/>
                  </a:lnTo>
                  <a:lnTo>
                    <a:pt x="187" y="262"/>
                  </a:lnTo>
                  <a:lnTo>
                    <a:pt x="200" y="262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63" y="13"/>
                  </a:lnTo>
                  <a:close/>
                  <a:moveTo>
                    <a:pt x="25" y="200"/>
                  </a:moveTo>
                  <a:cubicBezTo>
                    <a:pt x="25" y="250"/>
                    <a:pt x="13" y="262"/>
                    <a:pt x="0" y="262"/>
                  </a:cubicBezTo>
                  <a:lnTo>
                    <a:pt x="0" y="275"/>
                  </a:lnTo>
                  <a:lnTo>
                    <a:pt x="63" y="275"/>
                  </a:lnTo>
                  <a:lnTo>
                    <a:pt x="63" y="262"/>
                  </a:lnTo>
                  <a:cubicBezTo>
                    <a:pt x="25" y="262"/>
                    <a:pt x="25" y="250"/>
                    <a:pt x="25" y="2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2" name="Google Shape;1918;p48">
              <a:extLst>
                <a:ext uri="{FF2B5EF4-FFF2-40B4-BE49-F238E27FC236}">
                  <a16:creationId xmlns="" xmlns:a16="http://schemas.microsoft.com/office/drawing/2014/main" id="{AC4C8DB6-205F-479C-B5A7-BD411A9A6524}"/>
                </a:ext>
              </a:extLst>
            </p:cNvPr>
            <p:cNvSpPr/>
            <p:nvPr/>
          </p:nvSpPr>
          <p:spPr>
            <a:xfrm>
              <a:off x="301202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88"/>
                    <a:pt x="175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7" y="192"/>
                    <a:pt x="187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6" y="204"/>
                    <a:pt x="185" y="206"/>
                  </a:cubicBezTo>
                  <a:lnTo>
                    <a:pt x="185" y="206"/>
                  </a:lnTo>
                  <a:cubicBezTo>
                    <a:pt x="186" y="204"/>
                    <a:pt x="187" y="202"/>
                    <a:pt x="187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12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12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75" y="188"/>
                  </a:lnTo>
                  <a:lnTo>
                    <a:pt x="175" y="138"/>
                  </a:lnTo>
                  <a:lnTo>
                    <a:pt x="175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12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12" y="13"/>
                  </a:lnTo>
                  <a:cubicBezTo>
                    <a:pt x="150" y="13"/>
                    <a:pt x="175" y="38"/>
                    <a:pt x="175" y="63"/>
                  </a:cubicBezTo>
                  <a:lnTo>
                    <a:pt x="187" y="63"/>
                  </a:lnTo>
                  <a:cubicBezTo>
                    <a:pt x="175" y="51"/>
                    <a:pt x="175" y="26"/>
                    <a:pt x="175" y="1"/>
                  </a:cubicBezTo>
                  <a:close/>
                  <a:moveTo>
                    <a:pt x="185" y="206"/>
                  </a:moveTo>
                  <a:cubicBezTo>
                    <a:pt x="175" y="239"/>
                    <a:pt x="171" y="250"/>
                    <a:pt x="112" y="250"/>
                  </a:cubicBezTo>
                  <a:lnTo>
                    <a:pt x="175" y="250"/>
                  </a:lnTo>
                  <a:cubicBezTo>
                    <a:pt x="175" y="241"/>
                    <a:pt x="182" y="224"/>
                    <a:pt x="185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3" name="Google Shape;1919;p48">
              <a:extLst>
                <a:ext uri="{FF2B5EF4-FFF2-40B4-BE49-F238E27FC236}">
                  <a16:creationId xmlns="" xmlns:a16="http://schemas.microsoft.com/office/drawing/2014/main" id="{178423C3-0940-4449-893E-A88AABEA2F92}"/>
                </a:ext>
              </a:extLst>
            </p:cNvPr>
            <p:cNvSpPr/>
            <p:nvPr/>
          </p:nvSpPr>
          <p:spPr>
            <a:xfrm>
              <a:off x="2961466" y="4863149"/>
              <a:ext cx="10663" cy="11264"/>
            </a:xfrm>
            <a:custGeom>
              <a:avLst/>
              <a:gdLst/>
              <a:ahLst/>
              <a:cxnLst/>
              <a:rect l="l" t="t" r="r" b="b"/>
              <a:pathLst>
                <a:path w="213" h="225" extrusionOk="0">
                  <a:moveTo>
                    <a:pt x="100" y="1"/>
                  </a:moveTo>
                  <a:cubicBezTo>
                    <a:pt x="37" y="1"/>
                    <a:pt x="0" y="50"/>
                    <a:pt x="0" y="113"/>
                  </a:cubicBezTo>
                  <a:cubicBezTo>
                    <a:pt x="0" y="175"/>
                    <a:pt x="37" y="225"/>
                    <a:pt x="100" y="225"/>
                  </a:cubicBezTo>
                  <a:cubicBezTo>
                    <a:pt x="162" y="225"/>
                    <a:pt x="212" y="175"/>
                    <a:pt x="212" y="113"/>
                  </a:cubicBezTo>
                  <a:cubicBezTo>
                    <a:pt x="212" y="63"/>
                    <a:pt x="162" y="25"/>
                    <a:pt x="100" y="1"/>
                  </a:cubicBez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4" name="Google Shape;1920;p48">
              <a:extLst>
                <a:ext uri="{FF2B5EF4-FFF2-40B4-BE49-F238E27FC236}">
                  <a16:creationId xmlns="" xmlns:a16="http://schemas.microsoft.com/office/drawing/2014/main" id="{FB54D363-6737-4E2B-8C9E-FF904C0DB4E0}"/>
                </a:ext>
              </a:extLst>
            </p:cNvPr>
            <p:cNvSpPr/>
            <p:nvPr/>
          </p:nvSpPr>
          <p:spPr>
            <a:xfrm>
              <a:off x="2904645" y="4733287"/>
              <a:ext cx="124255" cy="271639"/>
            </a:xfrm>
            <a:custGeom>
              <a:avLst/>
              <a:gdLst/>
              <a:ahLst/>
              <a:cxnLst/>
              <a:rect l="l" t="t" r="r" b="b"/>
              <a:pathLst>
                <a:path w="2482" h="5426" extrusionOk="0">
                  <a:moveTo>
                    <a:pt x="2457" y="1"/>
                  </a:moveTo>
                  <a:lnTo>
                    <a:pt x="0" y="13"/>
                  </a:lnTo>
                  <a:lnTo>
                    <a:pt x="13" y="5425"/>
                  </a:lnTo>
                  <a:lnTo>
                    <a:pt x="2482" y="5413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5" name="Google Shape;1921;p48">
              <a:extLst>
                <a:ext uri="{FF2B5EF4-FFF2-40B4-BE49-F238E27FC236}">
                  <a16:creationId xmlns="" xmlns:a16="http://schemas.microsoft.com/office/drawing/2014/main" id="{68167DA4-4FCD-4CC8-8CF0-313B198143FA}"/>
                </a:ext>
              </a:extLst>
            </p:cNvPr>
            <p:cNvSpPr/>
            <p:nvPr/>
          </p:nvSpPr>
          <p:spPr>
            <a:xfrm>
              <a:off x="2913356" y="4742048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6" name="Google Shape;1922;p48">
              <a:extLst>
                <a:ext uri="{FF2B5EF4-FFF2-40B4-BE49-F238E27FC236}">
                  <a16:creationId xmlns="" xmlns:a16="http://schemas.microsoft.com/office/drawing/2014/main" id="{F8379185-6CB8-4D2F-8C7D-C7A7F7B9309E}"/>
                </a:ext>
              </a:extLst>
            </p:cNvPr>
            <p:cNvSpPr/>
            <p:nvPr/>
          </p:nvSpPr>
          <p:spPr>
            <a:xfrm>
              <a:off x="2950202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7" name="Google Shape;1923;p48">
              <a:extLst>
                <a:ext uri="{FF2B5EF4-FFF2-40B4-BE49-F238E27FC236}">
                  <a16:creationId xmlns="" xmlns:a16="http://schemas.microsoft.com/office/drawing/2014/main" id="{200AE8B5-A01C-4845-B367-16D268D3F795}"/>
                </a:ext>
              </a:extLst>
            </p:cNvPr>
            <p:cNvSpPr/>
            <p:nvPr/>
          </p:nvSpPr>
          <p:spPr>
            <a:xfrm>
              <a:off x="2987048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0"/>
                  </a:moveTo>
                  <a:lnTo>
                    <a:pt x="0" y="13"/>
                  </a:ln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8" name="Google Shape;1924;p48">
              <a:extLst>
                <a:ext uri="{FF2B5EF4-FFF2-40B4-BE49-F238E27FC236}">
                  <a16:creationId xmlns="" xmlns:a16="http://schemas.microsoft.com/office/drawing/2014/main" id="{D69742DF-47F0-4201-94B9-4A4A4338359D}"/>
                </a:ext>
              </a:extLst>
            </p:cNvPr>
            <p:cNvSpPr/>
            <p:nvPr/>
          </p:nvSpPr>
          <p:spPr>
            <a:xfrm>
              <a:off x="2913356" y="478510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39" name="Google Shape;1925;p48">
              <a:extLst>
                <a:ext uri="{FF2B5EF4-FFF2-40B4-BE49-F238E27FC236}">
                  <a16:creationId xmlns="" xmlns:a16="http://schemas.microsoft.com/office/drawing/2014/main" id="{306F16C7-F5D1-40E0-9008-B7B63CD4F8E6}"/>
                </a:ext>
              </a:extLst>
            </p:cNvPr>
            <p:cNvSpPr/>
            <p:nvPr/>
          </p:nvSpPr>
          <p:spPr>
            <a:xfrm>
              <a:off x="2950202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0" name="Google Shape;1926;p48">
              <a:extLst>
                <a:ext uri="{FF2B5EF4-FFF2-40B4-BE49-F238E27FC236}">
                  <a16:creationId xmlns="" xmlns:a16="http://schemas.microsoft.com/office/drawing/2014/main" id="{76CB4F0F-3897-4639-B5CE-80B46876B53E}"/>
                </a:ext>
              </a:extLst>
            </p:cNvPr>
            <p:cNvSpPr/>
            <p:nvPr/>
          </p:nvSpPr>
          <p:spPr>
            <a:xfrm>
              <a:off x="2987048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1" name="Google Shape;1927;p48">
              <a:extLst>
                <a:ext uri="{FF2B5EF4-FFF2-40B4-BE49-F238E27FC236}">
                  <a16:creationId xmlns="" xmlns:a16="http://schemas.microsoft.com/office/drawing/2014/main" id="{A34FE9B6-899F-4926-B0A8-E675CB27C115}"/>
                </a:ext>
              </a:extLst>
            </p:cNvPr>
            <p:cNvSpPr/>
            <p:nvPr/>
          </p:nvSpPr>
          <p:spPr>
            <a:xfrm>
              <a:off x="2913356" y="4828205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2" name="Google Shape;1928;p48">
              <a:extLst>
                <a:ext uri="{FF2B5EF4-FFF2-40B4-BE49-F238E27FC236}">
                  <a16:creationId xmlns="" xmlns:a16="http://schemas.microsoft.com/office/drawing/2014/main" id="{FE62C5B3-CD96-4328-84D7-7D363CFAB52A}"/>
                </a:ext>
              </a:extLst>
            </p:cNvPr>
            <p:cNvSpPr/>
            <p:nvPr/>
          </p:nvSpPr>
          <p:spPr>
            <a:xfrm>
              <a:off x="2950202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3" name="Google Shape;1929;p48">
              <a:extLst>
                <a:ext uri="{FF2B5EF4-FFF2-40B4-BE49-F238E27FC236}">
                  <a16:creationId xmlns="" xmlns:a16="http://schemas.microsoft.com/office/drawing/2014/main" id="{C6DD8775-21D4-4ADE-9770-6CB394F62D35}"/>
                </a:ext>
              </a:extLst>
            </p:cNvPr>
            <p:cNvSpPr/>
            <p:nvPr/>
          </p:nvSpPr>
          <p:spPr>
            <a:xfrm>
              <a:off x="2987048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0"/>
                  </a:move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4" name="Google Shape;1930;p48">
              <a:extLst>
                <a:ext uri="{FF2B5EF4-FFF2-40B4-BE49-F238E27FC236}">
                  <a16:creationId xmlns="" xmlns:a16="http://schemas.microsoft.com/office/drawing/2014/main" id="{295B2A5C-8BBA-4A0E-9372-72B7AEC34EF6}"/>
                </a:ext>
              </a:extLst>
            </p:cNvPr>
            <p:cNvSpPr/>
            <p:nvPr/>
          </p:nvSpPr>
          <p:spPr>
            <a:xfrm>
              <a:off x="2913356" y="4871259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5" name="Google Shape;1931;p48">
              <a:extLst>
                <a:ext uri="{FF2B5EF4-FFF2-40B4-BE49-F238E27FC236}">
                  <a16:creationId xmlns="" xmlns:a16="http://schemas.microsoft.com/office/drawing/2014/main" id="{24DE7642-6140-4A01-B461-65938DC086FC}"/>
                </a:ext>
              </a:extLst>
            </p:cNvPr>
            <p:cNvSpPr/>
            <p:nvPr/>
          </p:nvSpPr>
          <p:spPr>
            <a:xfrm>
              <a:off x="2950202" y="4871259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6" name="Google Shape;1932;p48">
              <a:extLst>
                <a:ext uri="{FF2B5EF4-FFF2-40B4-BE49-F238E27FC236}">
                  <a16:creationId xmlns="" xmlns:a16="http://schemas.microsoft.com/office/drawing/2014/main" id="{367D4F65-4836-4B24-A03F-73FC301EB978}"/>
                </a:ext>
              </a:extLst>
            </p:cNvPr>
            <p:cNvSpPr/>
            <p:nvPr/>
          </p:nvSpPr>
          <p:spPr>
            <a:xfrm>
              <a:off x="2987048" y="487000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1"/>
                  </a:moveTo>
                  <a:lnTo>
                    <a:pt x="0" y="13"/>
                  </a:ln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7" name="Google Shape;1933;p48">
              <a:extLst>
                <a:ext uri="{FF2B5EF4-FFF2-40B4-BE49-F238E27FC236}">
                  <a16:creationId xmlns="" xmlns:a16="http://schemas.microsoft.com/office/drawing/2014/main" id="{7743F4FE-9067-486E-AA50-7361AC525267}"/>
                </a:ext>
              </a:extLst>
            </p:cNvPr>
            <p:cNvSpPr/>
            <p:nvPr/>
          </p:nvSpPr>
          <p:spPr>
            <a:xfrm>
              <a:off x="2913356" y="491371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1"/>
                  </a:moveTo>
                  <a:lnTo>
                    <a:pt x="1" y="13"/>
                  </a:ln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8" name="Google Shape;1934;p48">
              <a:extLst>
                <a:ext uri="{FF2B5EF4-FFF2-40B4-BE49-F238E27FC236}">
                  <a16:creationId xmlns="" xmlns:a16="http://schemas.microsoft.com/office/drawing/2014/main" id="{853D7C1B-3B26-4FE7-AC68-D3B779E0154D}"/>
                </a:ext>
              </a:extLst>
            </p:cNvPr>
            <p:cNvSpPr/>
            <p:nvPr/>
          </p:nvSpPr>
          <p:spPr>
            <a:xfrm>
              <a:off x="2950202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49" name="Google Shape;1935;p48">
              <a:extLst>
                <a:ext uri="{FF2B5EF4-FFF2-40B4-BE49-F238E27FC236}">
                  <a16:creationId xmlns="" xmlns:a16="http://schemas.microsoft.com/office/drawing/2014/main" id="{62A961A2-2F86-4E30-99CE-B738F6814774}"/>
                </a:ext>
              </a:extLst>
            </p:cNvPr>
            <p:cNvSpPr/>
            <p:nvPr/>
          </p:nvSpPr>
          <p:spPr>
            <a:xfrm>
              <a:off x="2987649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50" name="Google Shape;1936;p48">
              <a:extLst>
                <a:ext uri="{FF2B5EF4-FFF2-40B4-BE49-F238E27FC236}">
                  <a16:creationId xmlns="" xmlns:a16="http://schemas.microsoft.com/office/drawing/2014/main" id="{C7B1F839-003B-410C-A75C-AFD8C11403CB}"/>
                </a:ext>
              </a:extLst>
            </p:cNvPr>
            <p:cNvSpPr/>
            <p:nvPr/>
          </p:nvSpPr>
          <p:spPr>
            <a:xfrm>
              <a:off x="2913356" y="4956816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51" name="Google Shape;1937;p48">
              <a:extLst>
                <a:ext uri="{FF2B5EF4-FFF2-40B4-BE49-F238E27FC236}">
                  <a16:creationId xmlns="" xmlns:a16="http://schemas.microsoft.com/office/drawing/2014/main" id="{86534559-4F1F-4BBF-9CE5-79029753FACD}"/>
                </a:ext>
              </a:extLst>
            </p:cNvPr>
            <p:cNvSpPr/>
            <p:nvPr/>
          </p:nvSpPr>
          <p:spPr>
            <a:xfrm>
              <a:off x="2950853" y="4956165"/>
              <a:ext cx="32491" cy="40000"/>
            </a:xfrm>
            <a:custGeom>
              <a:avLst/>
              <a:gdLst/>
              <a:ahLst/>
              <a:cxnLst/>
              <a:rect l="l" t="t" r="r" b="b"/>
              <a:pathLst>
                <a:path w="649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49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52" name="Google Shape;1938;p48">
              <a:extLst>
                <a:ext uri="{FF2B5EF4-FFF2-40B4-BE49-F238E27FC236}">
                  <a16:creationId xmlns="" xmlns:a16="http://schemas.microsoft.com/office/drawing/2014/main" id="{9A47F61B-4E04-4128-BC65-1847B935CE0B}"/>
                </a:ext>
              </a:extLst>
            </p:cNvPr>
            <p:cNvSpPr/>
            <p:nvPr/>
          </p:nvSpPr>
          <p:spPr>
            <a:xfrm>
              <a:off x="2987649" y="495616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553" name="Google Shape;1939;p48">
              <a:extLst>
                <a:ext uri="{FF2B5EF4-FFF2-40B4-BE49-F238E27FC236}">
                  <a16:creationId xmlns="" xmlns:a16="http://schemas.microsoft.com/office/drawing/2014/main" id="{5C74E0F3-410F-4B71-9953-781FA6AEEA83}"/>
                </a:ext>
              </a:extLst>
            </p:cNvPr>
            <p:cNvSpPr/>
            <p:nvPr/>
          </p:nvSpPr>
          <p:spPr>
            <a:xfrm>
              <a:off x="1645373" y="4847530"/>
              <a:ext cx="761701" cy="45006"/>
            </a:xfrm>
            <a:custGeom>
              <a:avLst/>
              <a:gdLst/>
              <a:ahLst/>
              <a:cxnLst/>
              <a:rect l="l" t="t" r="r" b="b"/>
              <a:pathLst>
                <a:path w="15215" h="899" extrusionOk="0">
                  <a:moveTo>
                    <a:pt x="0" y="1"/>
                  </a:moveTo>
                  <a:lnTo>
                    <a:pt x="0" y="899"/>
                  </a:lnTo>
                  <a:lnTo>
                    <a:pt x="15215" y="899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sp>
        <p:nvSpPr>
          <p:cNvPr id="555" name="Rectangle 554">
            <a:extLst>
              <a:ext uri="{FF2B5EF4-FFF2-40B4-BE49-F238E27FC236}">
                <a16:creationId xmlns="" xmlns:a16="http://schemas.microsoft.com/office/drawing/2014/main" id="{65D57759-DA9B-4D0A-B1D5-861A8C6AEB40}"/>
              </a:ext>
            </a:extLst>
          </p:cNvPr>
          <p:cNvSpPr/>
          <p:nvPr/>
        </p:nvSpPr>
        <p:spPr>
          <a:xfrm>
            <a:off x="5279214" y="5998278"/>
            <a:ext cx="5918133" cy="3989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Trần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Thành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Nghĩa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rm" panose="00000500000000000000" pitchFamily="2" charset="-34"/>
              <a:cs typeface="Charm" panose="00000500000000000000" pitchFamily="2" charset="-34"/>
            </a:endParaRPr>
          </a:p>
        </p:txBody>
      </p:sp>
      <p:sp>
        <p:nvSpPr>
          <p:cNvPr id="554" name="Rectangle 553">
            <a:extLst>
              <a:ext uri="{FF2B5EF4-FFF2-40B4-BE49-F238E27FC236}">
                <a16:creationId xmlns="" xmlns:a16="http://schemas.microsoft.com/office/drawing/2014/main" id="{65D57759-DA9B-4D0A-B1D5-861A8C6AEB40}"/>
              </a:ext>
            </a:extLst>
          </p:cNvPr>
          <p:cNvSpPr/>
          <p:nvPr/>
        </p:nvSpPr>
        <p:spPr>
          <a:xfrm>
            <a:off x="1970604" y="3116497"/>
            <a:ext cx="7259564" cy="9375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271" tIns="45136" rIns="90271" bIns="45136">
            <a:spAutoFit/>
          </a:bodyPr>
          <a:lstStyle/>
          <a:p>
            <a:pPr algn="ctr"/>
            <a:r>
              <a:rPr lang="en-US" sz="5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CHÂN TRỜI SÁNG TẠO</a:t>
            </a:r>
            <a:endParaRPr lang="en-US" sz="5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rm" panose="00000500000000000000" pitchFamily="2" charset="-34"/>
              <a:cs typeface="Charm" panose="00000500000000000000" pitchFamily="2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5" grpId="0"/>
      <p:bldP spid="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556136"/>
            <a:ext cx="4911998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</a:rPr>
                <a:t>Vận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dụng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1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80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52891" y="1400724"/>
            <a:ext cx="5235112" cy="2161626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5" name="Rectangle 4"/>
          <p:cNvSpPr/>
          <p:nvPr/>
        </p:nvSpPr>
        <p:spPr>
          <a:xfrm>
            <a:off x="127259" y="1628312"/>
            <a:ext cx="5244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Biểu đồ cột dưới đây cho biết thông tin về kết quả học lực của học sinh khối 6 trường THCS Quang Trung</a:t>
            </a:r>
            <a:r>
              <a:rPr lang="vi-VN" sz="2800" b="1" dirty="0" smtClean="0"/>
              <a:t>.</a:t>
            </a:r>
            <a:endParaRPr lang="vi-VN" sz="2800" b="1" dirty="0"/>
          </a:p>
        </p:txBody>
      </p:sp>
      <p:pic>
        <p:nvPicPr>
          <p:cNvPr id="1026" name="Picture 2" descr="Biểu đồ cột dưới đây cho biết thông tin về kết quả học lực của học s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48385"/>
            <a:ext cx="5788023" cy="3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/>
          <p:cNvSpPr/>
          <p:nvPr/>
        </p:nvSpPr>
        <p:spPr>
          <a:xfrm>
            <a:off x="127259" y="4151043"/>
            <a:ext cx="111601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a) </a:t>
            </a:r>
            <a:r>
              <a:rPr lang="vi-VN" sz="3200" dirty="0" smtClean="0"/>
              <a:t>H</a:t>
            </a:r>
            <a:r>
              <a:rPr lang="en-US" sz="3200" dirty="0" smtClean="0"/>
              <a:t>S</a:t>
            </a:r>
            <a:r>
              <a:rPr lang="vi-VN" sz="3200" dirty="0" smtClean="0"/>
              <a:t> </a:t>
            </a:r>
            <a:r>
              <a:rPr lang="vi-VN" sz="3200" dirty="0"/>
              <a:t>khối 6 trường THCS Quang Trung xếp loại học lực nào là đông nhất?</a:t>
            </a:r>
          </a:p>
          <a:p>
            <a:r>
              <a:rPr lang="vi-VN" sz="3200" dirty="0"/>
              <a:t>b) Trường THCS Quang Trung có bao nhiêu </a:t>
            </a:r>
            <a:r>
              <a:rPr lang="en-US" sz="3200" dirty="0" smtClean="0"/>
              <a:t>HS K</a:t>
            </a:r>
            <a:r>
              <a:rPr lang="vi-VN" sz="3200" dirty="0" smtClean="0"/>
              <a:t> </a:t>
            </a:r>
            <a:r>
              <a:rPr lang="vi-VN" sz="3200" dirty="0"/>
              <a:t>6 có học lực trên trung bình.</a:t>
            </a:r>
          </a:p>
        </p:txBody>
      </p:sp>
    </p:spTree>
    <p:extLst>
      <p:ext uri="{BB962C8B-B14F-4D97-AF65-F5344CB8AC3E}">
        <p14:creationId xmlns:p14="http://schemas.microsoft.com/office/powerpoint/2010/main" val="2576721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556136"/>
            <a:ext cx="4911998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bg1"/>
                  </a:solidFill>
                </a:rPr>
                <a:t>Vận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dụng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1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3871" y="3790950"/>
            <a:ext cx="10809432" cy="2246742"/>
            <a:chOff x="353871" y="3790950"/>
            <a:chExt cx="10809432" cy="2246742"/>
          </a:xfrm>
        </p:grpSpPr>
        <p:sp>
          <p:nvSpPr>
            <p:cNvPr id="15" name="Rectangle: Diagonal Corners Rounded 197">
              <a:extLst>
                <a:ext uri="{FF2B5EF4-FFF2-40B4-BE49-F238E27FC236}">
                  <a16:creationId xmlns="" xmlns:a16="http://schemas.microsoft.com/office/drawing/2014/main" id="{B8E13241-04F6-4E91-920D-555C4C153A2E}"/>
                </a:ext>
              </a:extLst>
            </p:cNvPr>
            <p:cNvSpPr/>
            <p:nvPr/>
          </p:nvSpPr>
          <p:spPr>
            <a:xfrm>
              <a:off x="353871" y="3790950"/>
              <a:ext cx="10704654" cy="2246742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F34F9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95300" y="3946472"/>
              <a:ext cx="10668003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 smtClean="0"/>
                <a:t>b</a:t>
              </a:r>
              <a:r>
                <a:rPr lang="vi-VN" sz="3200" dirty="0"/>
                <a:t>) </a:t>
              </a:r>
              <a:r>
                <a:rPr lang="vi-VN" sz="3200" dirty="0" smtClean="0"/>
                <a:t>Số </a:t>
              </a:r>
              <a:r>
                <a:rPr lang="vi-VN" sz="3200" dirty="0"/>
                <a:t>lượng học sinh giỏi là 38 bạn</a:t>
              </a:r>
            </a:p>
            <a:p>
              <a:r>
                <a:rPr lang="vi-VN" sz="3200" dirty="0"/>
                <a:t>Số lượng học sinh khá là 140 bạn</a:t>
              </a:r>
            </a:p>
            <a:p>
              <a:r>
                <a:rPr lang="vi-VN" sz="3200" dirty="0"/>
                <a:t>Do đó, trường THCS Quang Trung có số học sinh khối 6 có học lực trên trung bình là: 38 + 140 = 178 (bạn).</a:t>
              </a:r>
            </a:p>
          </p:txBody>
        </p:sp>
      </p:grpSp>
      <p:pic>
        <p:nvPicPr>
          <p:cNvPr id="1026" name="Picture 2" descr="Biểu đồ cột dưới đây cho biết thông tin về kết quả học lực của học s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2" y="60094"/>
            <a:ext cx="5788023" cy="3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7219" y="1419225"/>
            <a:ext cx="5054883" cy="2246742"/>
            <a:chOff x="317219" y="1419225"/>
            <a:chExt cx="5054883" cy="2246742"/>
          </a:xfrm>
        </p:grpSpPr>
        <p:sp>
          <p:nvSpPr>
            <p:cNvPr id="179" name="Rectangle: Diagonal Corners Rounded 197">
              <a:extLst>
                <a:ext uri="{FF2B5EF4-FFF2-40B4-BE49-F238E27FC236}">
                  <a16:creationId xmlns="" xmlns:a16="http://schemas.microsoft.com/office/drawing/2014/main" id="{B8E13241-04F6-4E91-920D-555C4C153A2E}"/>
                </a:ext>
              </a:extLst>
            </p:cNvPr>
            <p:cNvSpPr/>
            <p:nvPr/>
          </p:nvSpPr>
          <p:spPr>
            <a:xfrm>
              <a:off x="317219" y="1419225"/>
              <a:ext cx="5054883" cy="2246742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F34F9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369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" y="1599505"/>
              <a:ext cx="484822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/>
                <a:t>a) Học sinh khối 6 trường THCS Quang Trung xếp loại học lực khá là đông nhất 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5083605" y="3022482"/>
            <a:ext cx="1576320" cy="809738"/>
            <a:chOff x="6893962" y="4406377"/>
            <a:chExt cx="1386313" cy="710152"/>
          </a:xfrm>
        </p:grpSpPr>
        <p:sp>
          <p:nvSpPr>
            <p:cNvPr id="19" name="Cloud 18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625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251336"/>
            <a:ext cx="4911998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3.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Vẽ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80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1126844" y="995941"/>
            <a:ext cx="9950731" cy="1642886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5" name="Rectangle 4"/>
          <p:cNvSpPr/>
          <p:nvPr/>
        </p:nvSpPr>
        <p:spPr>
          <a:xfrm>
            <a:off x="1447261" y="1069166"/>
            <a:ext cx="9477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Nếu khối 6 trường THCS Quang Trung có 50 học sinh xếp loại học lực giỏi thì biểu đồ cột ở Hình 4 được thay đổi như thế nào</a:t>
            </a:r>
            <a:r>
              <a:rPr lang="vi-VN" sz="2800" dirty="0" smtClean="0"/>
              <a:t>?</a:t>
            </a:r>
            <a:endParaRPr lang="vi-VN" sz="2800" dirty="0"/>
          </a:p>
        </p:txBody>
      </p: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312771" y="1130451"/>
            <a:ext cx="723134" cy="618273"/>
            <a:chOff x="631860" y="1318609"/>
            <a:chExt cx="910333" cy="880457"/>
          </a:xfrm>
        </p:grpSpPr>
        <p:sp>
          <p:nvSpPr>
            <p:cNvPr id="177" name="Rectangle: Rounded Corners 182">
              <a:extLst>
                <a:ext uri="{FF2B5EF4-FFF2-40B4-BE49-F238E27FC236}">
                  <a16:creationId xmlns=""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GB" sz="2369"/>
            </a:p>
          </p:txBody>
        </p:sp>
        <p:pic>
          <p:nvPicPr>
            <p:cNvPr id="178" name="Picture 177" descr="C:\Users\HP\Pictures\Screenshots\Screenshot (288).png">
              <a:extLst>
                <a:ext uri="{FF2B5EF4-FFF2-40B4-BE49-F238E27FC236}">
                  <a16:creationId xmlns=""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9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999236" y="2757220"/>
            <a:ext cx="2906588" cy="3625238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81" name="Rectangle 180"/>
          <p:cNvSpPr/>
          <p:nvPr/>
        </p:nvSpPr>
        <p:spPr>
          <a:xfrm>
            <a:off x="1229006" y="2843028"/>
            <a:ext cx="26768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Cột học sinh giỏi có chiều cao là 50.</a:t>
            </a:r>
          </a:p>
          <a:p>
            <a:r>
              <a:rPr lang="vi-VN" sz="3200" dirty="0"/>
              <a:t>Ta có biểu đồ cột Hình 4 thay đổi như sau: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43522" y="2233958"/>
            <a:ext cx="1576320" cy="809738"/>
            <a:chOff x="6893962" y="4406377"/>
            <a:chExt cx="1386313" cy="710152"/>
          </a:xfrm>
        </p:grpSpPr>
        <p:sp>
          <p:nvSpPr>
            <p:cNvPr id="184" name="Cloud 183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050" name="Picture 2" descr="Nếu khối 6 trường THCS Quang Trung có 50 học sinh xếp loại học lực giỏ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23" y="2143125"/>
            <a:ext cx="7264108" cy="424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05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5" grpId="0"/>
      <p:bldP spid="1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251336"/>
            <a:ext cx="4323033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Vẽ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82" name="Group 181"/>
          <p:cNvGrpSpPr/>
          <p:nvPr/>
        </p:nvGrpSpPr>
        <p:grpSpPr>
          <a:xfrm>
            <a:off x="3897792" y="361987"/>
            <a:ext cx="4587077" cy="846648"/>
            <a:chOff x="367422" y="3646876"/>
            <a:chExt cx="4587077" cy="846648"/>
          </a:xfrm>
        </p:grpSpPr>
        <p:sp>
          <p:nvSpPr>
            <p:cNvPr id="186" name="Rectangle: Top Corners One Rounded and One Snipped 58">
              <a:extLst>
                <a:ext uri="{FF2B5EF4-FFF2-40B4-BE49-F238E27FC236}">
                  <a16:creationId xmlns=""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703595" y="3812110"/>
              <a:ext cx="4250904" cy="632240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7" name="Title 1">
              <a:extLst>
                <a:ext uri="{FF2B5EF4-FFF2-40B4-BE49-F238E27FC236}">
                  <a16:creationId xmlns=""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703595" y="3861285"/>
              <a:ext cx="4250904" cy="6322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="" xmlns:a16="http://schemas.microsoft.com/office/drawing/2014/main" id="{94F12A32-5395-4FD7-BD90-919CEF7D8062}"/>
                </a:ext>
              </a:extLst>
            </p:cNvPr>
            <p:cNvGrpSpPr/>
            <p:nvPr/>
          </p:nvGrpSpPr>
          <p:grpSpPr>
            <a:xfrm>
              <a:off x="367422" y="3646876"/>
              <a:ext cx="672346" cy="687814"/>
              <a:chOff x="522530" y="1392576"/>
              <a:chExt cx="885532" cy="905905"/>
            </a:xfrm>
          </p:grpSpPr>
          <p:sp>
            <p:nvSpPr>
              <p:cNvPr id="189" name="Rectangle: Rounded Corners 61">
                <a:extLst>
                  <a:ext uri="{FF2B5EF4-FFF2-40B4-BE49-F238E27FC236}">
                    <a16:creationId xmlns="" xmlns:a16="http://schemas.microsoft.com/office/drawing/2014/main" id="{47D89DCA-876E-4901-BDE9-15E062829744}"/>
                  </a:ext>
                </a:extLst>
              </p:cNvPr>
              <p:cNvSpPr/>
              <p:nvPr/>
            </p:nvSpPr>
            <p:spPr>
              <a:xfrm>
                <a:off x="522530" y="1418024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GB"/>
              </a:p>
            </p:txBody>
          </p:sp>
          <p:pic>
            <p:nvPicPr>
              <p:cNvPr id="190" name="Picture 189">
                <a:extLst>
                  <a:ext uri="{FF2B5EF4-FFF2-40B4-BE49-F238E27FC236}">
                    <a16:creationId xmlns="" xmlns:a16="http://schemas.microsoft.com/office/drawing/2014/main" id="{63864782-C102-4D3A-8293-2CEAAF6D6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50887" y1="83688" x2="70035" y2="526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614" y="1392576"/>
                <a:ext cx="875448" cy="875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8" y="1295400"/>
            <a:ext cx="11201400" cy="509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494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289250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808672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962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962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endParaRPr lang="en-GB" sz="296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9" y="1098550"/>
            <a:ext cx="10964637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Rectangle 1"/>
          <p:cNvSpPr>
            <a:spLocks noChangeArrowheads="1"/>
          </p:cNvSpPr>
          <p:nvPr/>
        </p:nvSpPr>
        <p:spPr bwMode="auto">
          <a:xfrm>
            <a:off x="301937" y="5162786"/>
            <a:ext cx="10621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Hãy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vẽ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biểu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đồ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cột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thể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hiện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chi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phí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sinh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hoạt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của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gia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đình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bạn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Mai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65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69064" y="289250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808672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962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962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endParaRPr lang="en-GB" sz="296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27001"/>
            <a:ext cx="5770690" cy="203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40" y="2103438"/>
            <a:ext cx="7827962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37170" y="1580218"/>
            <a:ext cx="4463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Ta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vẽ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biểu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đồ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cột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như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sau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Open Sans" pitchFamily="34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4192879" y="754986"/>
            <a:ext cx="1576320" cy="809738"/>
            <a:chOff x="6893962" y="4406377"/>
            <a:chExt cx="1386313" cy="710152"/>
          </a:xfrm>
        </p:grpSpPr>
        <p:sp>
          <p:nvSpPr>
            <p:cNvPr id="11" name="Cloud 10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377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636" y="297101"/>
            <a:ext cx="2958449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808672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962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962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endParaRPr lang="en-GB" sz="296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57525" y="433646"/>
            <a:ext cx="78962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800" dirty="0"/>
              <a:t>Vẽ biểu đồ cột biểu diễn điểm các môn thi tập trung cuối học kì của bạn Lan được cho trong bảng sau: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3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2959085" y="349069"/>
            <a:ext cx="8089915" cy="1469572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pic>
        <p:nvPicPr>
          <p:cNvPr id="7172" name="Picture 4" descr="Vẽ biểu đồ cột biểu diễn điểm các môn thi tập trung cuối học kì của bạn 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1991956"/>
            <a:ext cx="7048500" cy="44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7516" y="1818641"/>
            <a:ext cx="3822984" cy="3305644"/>
            <a:chOff x="177516" y="1818641"/>
            <a:chExt cx="3822984" cy="3305644"/>
          </a:xfrm>
        </p:grpSpPr>
        <p:pic>
          <p:nvPicPr>
            <p:cNvPr id="7170" name="Picture 2" descr="Vẽ biểu đồ cột biểu diễn điểm các môn thi tập trung cuối học kì của bạn La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94"/>
            <a:stretch/>
          </p:blipFill>
          <p:spPr bwMode="auto">
            <a:xfrm>
              <a:off x="177516" y="1818641"/>
              <a:ext cx="3822984" cy="1686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7516" y="3438237"/>
              <a:ext cx="3822984" cy="1686048"/>
              <a:chOff x="177516" y="3438237"/>
              <a:chExt cx="3822984" cy="1686048"/>
            </a:xfrm>
          </p:grpSpPr>
          <p:pic>
            <p:nvPicPr>
              <p:cNvPr id="19" name="Picture 2" descr="Vẽ biểu đồ cột biểu diễn điểm các môn thi tập trung cuối học kì của bạn Lan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430"/>
              <a:stretch/>
            </p:blipFill>
            <p:spPr bwMode="auto">
              <a:xfrm>
                <a:off x="177516" y="3438237"/>
                <a:ext cx="1232307" cy="1686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Vẽ biểu đồ cột biểu diễn điểm các môn thi tập trung cuối học kì của bạn Lan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555"/>
              <a:stretch/>
            </p:blipFill>
            <p:spPr bwMode="auto">
              <a:xfrm>
                <a:off x="1409823" y="3438237"/>
                <a:ext cx="2590677" cy="1686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4633981" y="1717011"/>
            <a:ext cx="1576320" cy="809738"/>
            <a:chOff x="6893962" y="4406377"/>
            <a:chExt cx="1386313" cy="710152"/>
          </a:xfrm>
        </p:grpSpPr>
        <p:sp>
          <p:nvSpPr>
            <p:cNvPr id="11" name="Cloud 10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2048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2959085" y="349069"/>
            <a:ext cx="8089915" cy="1469572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636" y="297101"/>
            <a:ext cx="2958449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808672" cy="55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62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962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62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962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lang="en-GB" sz="2962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57525" y="433646"/>
            <a:ext cx="78962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vi-VN" sz="2800" dirty="0"/>
              <a:t>Em hãy nêu một tình huống trong thực tế có thể dùng biểu đồ cột để thể hiện dữ liệu thống kê và hãy vẽ biểu đồ đó.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516024" y="1829835"/>
            <a:ext cx="1576320" cy="809738"/>
            <a:chOff x="6893962" y="4406377"/>
            <a:chExt cx="1386313" cy="710152"/>
          </a:xfrm>
        </p:grpSpPr>
        <p:sp>
          <p:nvSpPr>
            <p:cNvPr id="11" name="Cloud 10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14132"/>
              </p:ext>
            </p:extLst>
          </p:nvPr>
        </p:nvGraphicFramePr>
        <p:xfrm>
          <a:off x="2253917" y="2021785"/>
          <a:ext cx="8812016" cy="731520"/>
        </p:xfrm>
        <a:graphic>
          <a:graphicData uri="http://schemas.openxmlformats.org/drawingml/2006/table">
            <a:tbl>
              <a:tblPr/>
              <a:tblGrid>
                <a:gridCol w="25159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05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86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620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bạn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</a:rPr>
                        <a:t>tổ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</a:rPr>
                        <a:t>Dũng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</a:rPr>
                        <a:t>Thắm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Trọng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Huế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</a:rPr>
                        <a:t>Linh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</a:rPr>
                        <a:t>Khôi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</a:rPr>
                        <a:t>Cương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Chiều cao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148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155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112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</a:rPr>
                        <a:t>124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2352" y="3054593"/>
            <a:ext cx="453489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nhiều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huống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dùng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biểu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đồ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cột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chẳng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hạn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huống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Chiều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cao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đơn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vị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cm)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bạn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2.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Dữ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liệu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thống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kê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được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Em hãy nêu một tình huống trong thực tế có thể dùng biểu đồ cột để thể hiệ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1" y="2819400"/>
            <a:ext cx="6267450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10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8" y="251336"/>
            <a:ext cx="5862761" cy="1120350"/>
            <a:chOff x="2173730" y="1501140"/>
            <a:chExt cx="3518410" cy="113485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109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4.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Giới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thiệu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kép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80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1126845" y="995941"/>
            <a:ext cx="9522106" cy="1027332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5" name="Rectangle 4"/>
          <p:cNvSpPr/>
          <p:nvPr/>
        </p:nvSpPr>
        <p:spPr>
          <a:xfrm>
            <a:off x="1447261" y="1069166"/>
            <a:ext cx="9477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Quan sát biểu đồ hình 6, em hãy cho biết nó được ghép bởi các biểu đồ nào và hãy nêu lợi ích của việc ghép đó.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312771" y="1051058"/>
            <a:ext cx="723134" cy="618273"/>
            <a:chOff x="631860" y="1318609"/>
            <a:chExt cx="910333" cy="880457"/>
          </a:xfrm>
        </p:grpSpPr>
        <p:sp>
          <p:nvSpPr>
            <p:cNvPr id="177" name="Rectangle: Rounded Corners 182">
              <a:extLst>
                <a:ext uri="{FF2B5EF4-FFF2-40B4-BE49-F238E27FC236}">
                  <a16:creationId xmlns=""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GB" sz="2369"/>
            </a:p>
          </p:txBody>
        </p:sp>
        <p:pic>
          <p:nvPicPr>
            <p:cNvPr id="178" name="Picture 177" descr="C:\Users\HP\Pictures\Screenshots\Screenshot (288).png">
              <a:extLst>
                <a:ext uri="{FF2B5EF4-FFF2-40B4-BE49-F238E27FC236}">
                  <a16:creationId xmlns=""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9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-50334" y="2202909"/>
            <a:ext cx="4396384" cy="4131216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81" name="Rectangle 180"/>
          <p:cNvSpPr/>
          <p:nvPr/>
        </p:nvSpPr>
        <p:spPr>
          <a:xfrm>
            <a:off x="-50334" y="2468517"/>
            <a:ext cx="45461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- Biểu đồ hình 6 được ghép bởi biểu đồ số cây hoa trồng được của lớp 6A1 và biểu đồ số cây hoa trồng được của lớp 6A2.</a:t>
            </a:r>
          </a:p>
          <a:p>
            <a:r>
              <a:rPr lang="vi-VN" sz="2400" dirty="0"/>
              <a:t>- Lợi ích của việc ghép biểu đồ: </a:t>
            </a:r>
          </a:p>
          <a:p>
            <a:r>
              <a:rPr lang="vi-VN" sz="2400" dirty="0"/>
              <a:t>Để ta so sánh số cây trồng được của lớp 6A1 và số cây trồng được của lớp 6A2 một cách trực quan và dễ dàng hơn. 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0" y="1731704"/>
            <a:ext cx="1576320" cy="809738"/>
            <a:chOff x="6893962" y="4406377"/>
            <a:chExt cx="1386313" cy="710152"/>
          </a:xfrm>
        </p:grpSpPr>
        <p:sp>
          <p:nvSpPr>
            <p:cNvPr id="184" name="Cloud 183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218" name="Picture 2" descr="Quan sát biểu đồ hình 6, em hãy cho biết nó được ghép bởi các biểu đồ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75" y="2069388"/>
            <a:ext cx="6706125" cy="43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40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5" grpId="0"/>
      <p:bldP spid="1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82" name="Group 181"/>
          <p:cNvGrpSpPr/>
          <p:nvPr/>
        </p:nvGrpSpPr>
        <p:grpSpPr>
          <a:xfrm>
            <a:off x="3413782" y="1208635"/>
            <a:ext cx="4587077" cy="846648"/>
            <a:chOff x="367422" y="3646876"/>
            <a:chExt cx="4587077" cy="846648"/>
          </a:xfrm>
        </p:grpSpPr>
        <p:sp>
          <p:nvSpPr>
            <p:cNvPr id="186" name="Rectangle: Top Corners One Rounded and One Snipped 58">
              <a:extLst>
                <a:ext uri="{FF2B5EF4-FFF2-40B4-BE49-F238E27FC236}">
                  <a16:creationId xmlns=""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703595" y="3812110"/>
              <a:ext cx="4250904" cy="632240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7" name="Title 1">
              <a:extLst>
                <a:ext uri="{FF2B5EF4-FFF2-40B4-BE49-F238E27FC236}">
                  <a16:creationId xmlns=""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703595" y="3861285"/>
              <a:ext cx="4250904" cy="6322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="" xmlns:a16="http://schemas.microsoft.com/office/drawing/2014/main" id="{94F12A32-5395-4FD7-BD90-919CEF7D8062}"/>
                </a:ext>
              </a:extLst>
            </p:cNvPr>
            <p:cNvGrpSpPr/>
            <p:nvPr/>
          </p:nvGrpSpPr>
          <p:grpSpPr>
            <a:xfrm>
              <a:off x="367422" y="3646876"/>
              <a:ext cx="672346" cy="687814"/>
              <a:chOff x="522530" y="1392576"/>
              <a:chExt cx="885532" cy="905905"/>
            </a:xfrm>
          </p:grpSpPr>
          <p:sp>
            <p:nvSpPr>
              <p:cNvPr id="189" name="Rectangle: Rounded Corners 61">
                <a:extLst>
                  <a:ext uri="{FF2B5EF4-FFF2-40B4-BE49-F238E27FC236}">
                    <a16:creationId xmlns="" xmlns:a16="http://schemas.microsoft.com/office/drawing/2014/main" id="{47D89DCA-876E-4901-BDE9-15E062829744}"/>
                  </a:ext>
                </a:extLst>
              </p:cNvPr>
              <p:cNvSpPr/>
              <p:nvPr/>
            </p:nvSpPr>
            <p:spPr>
              <a:xfrm>
                <a:off x="522530" y="1418024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GB"/>
              </a:p>
            </p:txBody>
          </p:sp>
          <p:pic>
            <p:nvPicPr>
              <p:cNvPr id="190" name="Picture 189">
                <a:extLst>
                  <a:ext uri="{FF2B5EF4-FFF2-40B4-BE49-F238E27FC236}">
                    <a16:creationId xmlns="" xmlns:a16="http://schemas.microsoft.com/office/drawing/2014/main" id="{63864782-C102-4D3A-8293-2CEAAF6D6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50887" y1="83688" x2="70035" y2="526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614" y="1392576"/>
                <a:ext cx="875448" cy="875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8" y="251336"/>
            <a:ext cx="6123252" cy="698839"/>
            <a:chOff x="2173730" y="1501140"/>
            <a:chExt cx="3562746" cy="707886"/>
          </a:xfrm>
        </p:grpSpPr>
        <p:sp>
          <p:nvSpPr>
            <p:cNvPr id="177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58402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4.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Giới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thiệu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kép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9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1447262" y="2209987"/>
            <a:ext cx="9449338" cy="2608690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80" name="Rectangle 179"/>
          <p:cNvSpPr/>
          <p:nvPr/>
        </p:nvSpPr>
        <p:spPr>
          <a:xfrm>
            <a:off x="1952625" y="2475595"/>
            <a:ext cx="8820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Để</a:t>
            </a:r>
            <a:r>
              <a:rPr lang="en-US" sz="3600" dirty="0" smtClean="0"/>
              <a:t> so </a:t>
            </a:r>
            <a:r>
              <a:rPr lang="en-US" sz="3600" dirty="0" err="1" smtClean="0"/>
              <a:t>sánh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cách</a:t>
            </a:r>
            <a:r>
              <a:rPr lang="en-US" sz="3600" dirty="0" smtClean="0"/>
              <a:t> </a:t>
            </a:r>
            <a:r>
              <a:rPr lang="en-US" sz="3600" dirty="0" err="1" smtClean="0"/>
              <a:t>trực</a:t>
            </a:r>
            <a:r>
              <a:rPr lang="en-US" sz="3600" dirty="0" smtClean="0"/>
              <a:t>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từng</a:t>
            </a:r>
            <a:r>
              <a:rPr lang="en-US" sz="3600" dirty="0" smtClean="0"/>
              <a:t> </a:t>
            </a:r>
            <a:r>
              <a:rPr lang="en-US" sz="3600" dirty="0" err="1" smtClean="0"/>
              <a:t>cặp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liệu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2 </a:t>
            </a:r>
            <a:r>
              <a:rPr lang="en-US" sz="3600" dirty="0" err="1" smtClean="0"/>
              <a:t>bộ</a:t>
            </a:r>
            <a:r>
              <a:rPr lang="en-US" sz="3600" dirty="0" smtClean="0"/>
              <a:t> </a:t>
            </a:r>
            <a:r>
              <a:rPr lang="en-US" sz="3600" dirty="0" err="1" smtClean="0"/>
              <a:t>dữ</a:t>
            </a:r>
            <a:r>
              <a:rPr lang="en-US" sz="3600" dirty="0" smtClean="0"/>
              <a:t> </a:t>
            </a:r>
            <a:r>
              <a:rPr lang="en-US" sz="3600" dirty="0" err="1" smtClean="0"/>
              <a:t>liệu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loại</a:t>
            </a:r>
            <a:r>
              <a:rPr lang="en-US" sz="3600" dirty="0" smtClean="0"/>
              <a:t>,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ta </a:t>
            </a:r>
            <a:r>
              <a:rPr lang="en-US" sz="3600" dirty="0" err="1" smtClean="0"/>
              <a:t>ghép</a:t>
            </a:r>
            <a:r>
              <a:rPr lang="en-US" sz="3600" dirty="0" smtClean="0"/>
              <a:t> 2 </a:t>
            </a:r>
            <a:r>
              <a:rPr lang="en-US" sz="3600" dirty="0" err="1" smtClean="0"/>
              <a:t>biểu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cột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biểu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cột</a:t>
            </a:r>
            <a:r>
              <a:rPr lang="en-US" sz="3600" dirty="0" smtClean="0"/>
              <a:t> </a:t>
            </a:r>
            <a:r>
              <a:rPr lang="en-US" sz="3600" dirty="0" err="1" smtClean="0"/>
              <a:t>kép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486451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pic>
        <p:nvPicPr>
          <p:cNvPr id="17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460" y="460800"/>
            <a:ext cx="774700" cy="7572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89516" y="363572"/>
            <a:ext cx="8292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Hãy lập bảng thống kê tương ứng với biểu đồ ở Hình 1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b="1" dirty="0">
              <a:latin typeface="+mj-lt"/>
            </a:endParaRPr>
          </a:p>
        </p:txBody>
      </p:sp>
      <p:pic>
        <p:nvPicPr>
          <p:cNvPr id="1026" name="Picture 2" descr="Hãy lập bảng thống kê tương ứng với biểu đồ ở Hình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2" y="1467199"/>
            <a:ext cx="4743269" cy="33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4" y="587646"/>
            <a:ext cx="2333434" cy="430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75031"/>
              </p:ext>
            </p:extLst>
          </p:nvPr>
        </p:nvGraphicFramePr>
        <p:xfrm>
          <a:off x="1783098" y="5395821"/>
          <a:ext cx="7696200" cy="975360"/>
        </p:xfrm>
        <a:graphic>
          <a:graphicData uri="http://schemas.openxmlformats.org/drawingml/2006/table">
            <a:tbl>
              <a:tblPr/>
              <a:tblGrid>
                <a:gridCol w="1732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87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6139"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</a:rPr>
                        <a:t>Năm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1979</a:t>
                      </a: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1989</a:t>
                      </a: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1999</a:t>
                      </a: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2009</a:t>
                      </a: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2019</a:t>
                      </a: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1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Dân số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</a:rPr>
                        <a:t>79</a:t>
                      </a: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87</a:t>
                      </a: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</a:p>
                  </a:txBody>
                  <a:tcPr marL="67118" marR="67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56155" y="4839965"/>
            <a:ext cx="79624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thống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kê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tương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biểu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đồ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Open Sans" pitchFamily="34" charset="0"/>
                <a:cs typeface="Open Sans" pitchFamily="34" charset="0"/>
              </a:rPr>
              <a:t> 1.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1738816" y="3891366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8" y="251336"/>
            <a:ext cx="6123252" cy="698839"/>
            <a:chOff x="2173730" y="1501140"/>
            <a:chExt cx="3562746" cy="707886"/>
          </a:xfrm>
        </p:grpSpPr>
        <p:sp>
          <p:nvSpPr>
            <p:cNvPr id="177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58402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4.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Giới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thiệu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kép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006491"/>
            <a:ext cx="7150100" cy="544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" name="Rectangle 182"/>
          <p:cNvSpPr/>
          <p:nvPr/>
        </p:nvSpPr>
        <p:spPr>
          <a:xfrm>
            <a:off x="229550" y="1275266"/>
            <a:ext cx="3780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Ví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</a:t>
            </a:r>
            <a:r>
              <a:rPr lang="en-US" sz="3600" b="1" dirty="0"/>
              <a:t> </a:t>
            </a:r>
            <a:r>
              <a:rPr lang="en-US" sz="3600" b="1" dirty="0" smtClean="0"/>
              <a:t>4: </a:t>
            </a:r>
            <a:r>
              <a:rPr lang="en-US" sz="3600" dirty="0" err="1" smtClean="0"/>
              <a:t>Biểu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cột</a:t>
            </a:r>
            <a:r>
              <a:rPr lang="en-US" sz="3600" dirty="0" smtClean="0"/>
              <a:t> </a:t>
            </a:r>
            <a:r>
              <a:rPr lang="en-US" sz="3600" dirty="0" err="1" smtClean="0"/>
              <a:t>kép</a:t>
            </a:r>
            <a:r>
              <a:rPr lang="en-US" sz="3600" dirty="0" smtClean="0"/>
              <a:t> </a:t>
            </a:r>
            <a:r>
              <a:rPr lang="en-US" sz="3600" dirty="0" err="1" smtClean="0"/>
              <a:t>biểu</a:t>
            </a:r>
            <a:r>
              <a:rPr lang="en-US" sz="3600" dirty="0" smtClean="0"/>
              <a:t> </a:t>
            </a:r>
            <a:r>
              <a:rPr lang="en-US" sz="3600" dirty="0" err="1" smtClean="0"/>
              <a:t>diễn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con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nuôi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HS 2 </a:t>
            </a:r>
            <a:r>
              <a:rPr lang="en-US" sz="3600" dirty="0" err="1" smtClean="0"/>
              <a:t>tổ</a:t>
            </a:r>
            <a:r>
              <a:rPr lang="en-US" sz="3600" dirty="0" smtClean="0"/>
              <a:t> 3 </a:t>
            </a:r>
            <a:r>
              <a:rPr lang="en-US" sz="3600" dirty="0" err="1" smtClean="0"/>
              <a:t>và</a:t>
            </a:r>
            <a:r>
              <a:rPr lang="en-US" sz="3600" dirty="0" smtClean="0"/>
              <a:t>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736960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251336"/>
            <a:ext cx="4770702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5.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Đọc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kép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80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1126845" y="995941"/>
            <a:ext cx="10033280" cy="673390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5" name="Rectangle 4"/>
          <p:cNvSpPr/>
          <p:nvPr/>
        </p:nvSpPr>
        <p:spPr>
          <a:xfrm>
            <a:off x="1209675" y="1069166"/>
            <a:ext cx="9950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Hãy đọc số con cá của tổ 3 và tổ 4 nuôi trong biểu đồ ở </a:t>
            </a:r>
            <a:r>
              <a:rPr lang="vi-VN" sz="2800" dirty="0" smtClean="0"/>
              <a:t>H</a:t>
            </a:r>
            <a:r>
              <a:rPr lang="en-US" sz="2800" dirty="0" smtClean="0"/>
              <a:t>.</a:t>
            </a:r>
            <a:r>
              <a:rPr lang="vi-VN" sz="2800" dirty="0" smtClean="0"/>
              <a:t>7.</a:t>
            </a:r>
            <a:endParaRPr lang="vi-VN" sz="2800" dirty="0"/>
          </a:p>
        </p:txBody>
      </p: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312771" y="1051058"/>
            <a:ext cx="723134" cy="618273"/>
            <a:chOff x="631860" y="1318609"/>
            <a:chExt cx="910333" cy="880457"/>
          </a:xfrm>
        </p:grpSpPr>
        <p:sp>
          <p:nvSpPr>
            <p:cNvPr id="177" name="Rectangle: Rounded Corners 182">
              <a:extLst>
                <a:ext uri="{FF2B5EF4-FFF2-40B4-BE49-F238E27FC236}">
                  <a16:creationId xmlns=""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GB" sz="2369"/>
            </a:p>
          </p:txBody>
        </p:sp>
        <p:pic>
          <p:nvPicPr>
            <p:cNvPr id="178" name="Picture 177" descr="C:\Users\HP\Pictures\Screenshots\Screenshot (288).png">
              <a:extLst>
                <a:ext uri="{FF2B5EF4-FFF2-40B4-BE49-F238E27FC236}">
                  <a16:creationId xmlns=""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9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99416" y="2558779"/>
            <a:ext cx="3624859" cy="3775346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81" name="Rectangle 180"/>
          <p:cNvSpPr/>
          <p:nvPr/>
        </p:nvSpPr>
        <p:spPr>
          <a:xfrm>
            <a:off x="99416" y="2789501"/>
            <a:ext cx="34438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- Trong biểu đồ ở Hình 7, số cá tổ 3 nuôi là 12 con (cột cá màu xanh); số cá tổ 4 nuôi là 15 con (cột cá màu cam).</a:t>
            </a:r>
          </a:p>
          <a:p>
            <a:r>
              <a:rPr lang="vi-VN" sz="2400" dirty="0"/>
              <a:t/>
            </a:r>
            <a:br>
              <a:rPr lang="vi-VN" sz="2400" dirty="0"/>
            </a:br>
            <a:endParaRPr lang="vi-VN" sz="2400" dirty="0"/>
          </a:p>
        </p:txBody>
      </p: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0" y="1731704"/>
            <a:ext cx="1576320" cy="809738"/>
            <a:chOff x="6893962" y="4406377"/>
            <a:chExt cx="1386313" cy="710152"/>
          </a:xfrm>
        </p:grpSpPr>
        <p:sp>
          <p:nvSpPr>
            <p:cNvPr id="184" name="Cloud 183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11266" name="Picture 2" descr="Hãy đọc số con cá của tổ 3 và tổ 4 nuôi trong biểu đồ ở Hình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592386"/>
            <a:ext cx="7331075" cy="474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44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5" grpId="0"/>
      <p:bldP spid="1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251336"/>
            <a:ext cx="4770702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5.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Đọc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kép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80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60045" y="1415041"/>
            <a:ext cx="3769005" cy="4604759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5" name="Rectangle 4"/>
          <p:cNvSpPr/>
          <p:nvPr/>
        </p:nvSpPr>
        <p:spPr>
          <a:xfrm>
            <a:off x="245339" y="1516817"/>
            <a:ext cx="3609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cột</a:t>
            </a:r>
            <a:r>
              <a:rPr lang="en-US" sz="2800" dirty="0" smtClean="0"/>
              <a:t> </a:t>
            </a:r>
            <a:r>
              <a:rPr lang="en-US" sz="2800" dirty="0" err="1" smtClean="0"/>
              <a:t>kép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H.7, ta </a:t>
            </a:r>
            <a:r>
              <a:rPr lang="en-US" sz="2800" dirty="0" err="1" smtClean="0"/>
              <a:t>thầy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3 </a:t>
            </a:r>
            <a:r>
              <a:rPr lang="en-US" sz="2800" dirty="0" err="1" smtClean="0"/>
              <a:t>nuôi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4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con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chó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chim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thỏ</a:t>
            </a:r>
            <a:r>
              <a:rPr lang="en-US" sz="2800" dirty="0" smtClean="0"/>
              <a:t>. </a:t>
            </a:r>
            <a:r>
              <a:rPr lang="en-US" sz="2800" dirty="0" err="1" smtClean="0"/>
              <a:t>Tổ</a:t>
            </a:r>
            <a:r>
              <a:rPr lang="en-US" sz="2800" dirty="0" smtClean="0"/>
              <a:t> 4 </a:t>
            </a:r>
            <a:r>
              <a:rPr lang="en-US" sz="2800" dirty="0" err="1" smtClean="0"/>
              <a:t>nuôi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3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con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cá</a:t>
            </a:r>
            <a:r>
              <a:rPr lang="en-US" sz="2800" dirty="0" smtClean="0"/>
              <a:t>.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nuôi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con </a:t>
            </a:r>
            <a:r>
              <a:rPr lang="en-US" sz="2800" dirty="0" err="1" smtClean="0">
                <a:solidFill>
                  <a:srgbClr val="FF0000"/>
                </a:solidFill>
              </a:rPr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. </a:t>
            </a:r>
            <a:endParaRPr lang="vi-VN" sz="2800" dirty="0"/>
          </a:p>
        </p:txBody>
      </p:sp>
      <p:pic>
        <p:nvPicPr>
          <p:cNvPr id="11266" name="Picture 2" descr="Hãy đọc số con cá của tổ 3 và tổ 4 nuôi trong biểu đồ ở Hình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14" y="1104900"/>
            <a:ext cx="7304811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0045" y="978750"/>
            <a:ext cx="1787807" cy="527557"/>
            <a:chOff x="184685" y="1595040"/>
            <a:chExt cx="1787807" cy="527557"/>
          </a:xfrm>
        </p:grpSpPr>
        <p:sp>
          <p:nvSpPr>
            <p:cNvPr id="21" name="Rectangle: Diagonal Corners Rounded 5">
              <a:extLst>
                <a:ext uri="{FF2B5EF4-FFF2-40B4-BE49-F238E27FC236}">
                  <a16:creationId xmlns="" xmlns:a16="http://schemas.microsoft.com/office/drawing/2014/main" id="{92094D00-1212-4810-9E95-43D783BC39F5}"/>
                </a:ext>
              </a:extLst>
            </p:cNvPr>
            <p:cNvSpPr/>
            <p:nvPr/>
          </p:nvSpPr>
          <p:spPr>
            <a:xfrm rot="16200000" flipH="1">
              <a:off x="829381" y="979486"/>
              <a:ext cx="498415" cy="1787807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5788" y="1595040"/>
              <a:ext cx="14582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862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80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2461548" y="523411"/>
            <a:ext cx="8320753" cy="586161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5" name="Rectangle 4"/>
          <p:cNvSpPr/>
          <p:nvPr/>
        </p:nvSpPr>
        <p:spPr>
          <a:xfrm>
            <a:off x="2461548" y="535742"/>
            <a:ext cx="84696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/>
              <a:t>Đọc biểu đồ cột kép sau và trả lời các câu hỏi bên </a:t>
            </a:r>
            <a:r>
              <a:rPr lang="en-US" sz="2600" dirty="0" smtClean="0"/>
              <a:t>d</a:t>
            </a:r>
            <a:r>
              <a:rPr lang="vi-VN" sz="2600" dirty="0" smtClean="0"/>
              <a:t>ưới:</a:t>
            </a:r>
            <a:endParaRPr lang="vi-VN" sz="2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045" y="378194"/>
            <a:ext cx="2440963" cy="710858"/>
            <a:chOff x="48359" y="4596941"/>
            <a:chExt cx="2440963" cy="797107"/>
          </a:xfrm>
        </p:grpSpPr>
        <p:sp>
          <p:nvSpPr>
            <p:cNvPr id="12" name="Flowchart: Punched Tape 11">
              <a:extLst>
                <a:ext uri="{FF2B5EF4-FFF2-40B4-BE49-F238E27FC236}">
                  <a16:creationId xmlns="" xmlns:a16="http://schemas.microsoft.com/office/drawing/2014/main" id="{40025F93-543B-45E9-AA2C-DB1364E11487}"/>
                </a:ext>
              </a:extLst>
            </p:cNvPr>
            <p:cNvSpPr/>
            <p:nvPr/>
          </p:nvSpPr>
          <p:spPr>
            <a:xfrm>
              <a:off x="48359" y="4596941"/>
              <a:ext cx="2252580" cy="797107"/>
            </a:xfrm>
            <a:prstGeom prst="flowChartPunchedTape">
              <a:avLst/>
            </a:prstGeom>
            <a:solidFill>
              <a:srgbClr val="2EBAD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EBD64B0-9C77-44D5-9263-0D5C32B2211E}"/>
                </a:ext>
              </a:extLst>
            </p:cNvPr>
            <p:cNvSpPr txBox="1"/>
            <p:nvPr/>
          </p:nvSpPr>
          <p:spPr>
            <a:xfrm>
              <a:off x="76563" y="4696392"/>
              <a:ext cx="2412759" cy="621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338" name="Picture 2" descr="Đọc biểu đồ cột kép sau và trả lời các câu hỏi bên dưới: Biểu đồ cột kép tr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93" y="1376609"/>
            <a:ext cx="6088415" cy="468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946" y="1287919"/>
            <a:ext cx="49669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a) </a:t>
            </a:r>
            <a:r>
              <a:rPr lang="vi-VN" sz="2400" b="1" dirty="0"/>
              <a:t>Biểu đồ cột kép trên cho ta những thông tin gì?</a:t>
            </a:r>
          </a:p>
          <a:p>
            <a:r>
              <a:rPr lang="vi-VN" sz="2400" b="1" dirty="0">
                <a:solidFill>
                  <a:srgbClr val="FF0000"/>
                </a:solidFill>
              </a:rPr>
              <a:t>b)</a:t>
            </a:r>
            <a:r>
              <a:rPr lang="vi-VN" sz="2400" b="1" dirty="0"/>
              <a:t> Trong các lớp trên, lớp nào có sĩ số tăng, lớp nào có sĩ số giảm, lớp nào có sĩ số không đổi?</a:t>
            </a:r>
          </a:p>
          <a:p>
            <a:r>
              <a:rPr lang="vi-VN" sz="2400" b="1" dirty="0">
                <a:solidFill>
                  <a:srgbClr val="FF0000"/>
                </a:solidFill>
              </a:rPr>
              <a:t>c)</a:t>
            </a:r>
            <a:r>
              <a:rPr lang="vi-VN" sz="2400" b="1" dirty="0"/>
              <a:t> Lớp nào có số lượng học sinh thay đổi nhiều nhất.</a:t>
            </a:r>
          </a:p>
        </p:txBody>
      </p:sp>
    </p:spTree>
    <p:extLst>
      <p:ext uri="{BB962C8B-B14F-4D97-AF65-F5344CB8AC3E}">
        <p14:creationId xmlns:p14="http://schemas.microsoft.com/office/powerpoint/2010/main" val="2546762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80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2461548" y="523411"/>
            <a:ext cx="8320753" cy="586161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5" name="Rectangle 4"/>
          <p:cNvSpPr/>
          <p:nvPr/>
        </p:nvSpPr>
        <p:spPr>
          <a:xfrm>
            <a:off x="2461548" y="535742"/>
            <a:ext cx="84696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/>
              <a:t>Đọc biểu đồ cột kép sau và trả lời các câu hỏi bên </a:t>
            </a:r>
            <a:r>
              <a:rPr lang="en-US" sz="2600" dirty="0" smtClean="0"/>
              <a:t>d</a:t>
            </a:r>
            <a:r>
              <a:rPr lang="vi-VN" sz="2600" dirty="0" smtClean="0"/>
              <a:t>ưới:</a:t>
            </a:r>
            <a:endParaRPr lang="vi-VN" sz="2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045" y="378194"/>
            <a:ext cx="2440963" cy="710858"/>
            <a:chOff x="48359" y="4596941"/>
            <a:chExt cx="2440963" cy="797107"/>
          </a:xfrm>
        </p:grpSpPr>
        <p:sp>
          <p:nvSpPr>
            <p:cNvPr id="12" name="Flowchart: Punched Tape 11">
              <a:extLst>
                <a:ext uri="{FF2B5EF4-FFF2-40B4-BE49-F238E27FC236}">
                  <a16:creationId xmlns="" xmlns:a16="http://schemas.microsoft.com/office/drawing/2014/main" id="{40025F93-543B-45E9-AA2C-DB1364E11487}"/>
                </a:ext>
              </a:extLst>
            </p:cNvPr>
            <p:cNvSpPr/>
            <p:nvPr/>
          </p:nvSpPr>
          <p:spPr>
            <a:xfrm>
              <a:off x="48359" y="4596941"/>
              <a:ext cx="2252580" cy="797107"/>
            </a:xfrm>
            <a:prstGeom prst="flowChartPunchedTape">
              <a:avLst/>
            </a:prstGeom>
            <a:solidFill>
              <a:srgbClr val="2EBADB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CEBD64B0-9C77-44D5-9263-0D5C32B2211E}"/>
                </a:ext>
              </a:extLst>
            </p:cNvPr>
            <p:cNvSpPr txBox="1"/>
            <p:nvPr/>
          </p:nvSpPr>
          <p:spPr>
            <a:xfrm>
              <a:off x="76563" y="4696392"/>
              <a:ext cx="2412759" cy="6212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338" name="Picture 2" descr="Đọc biểu đồ cột kép sau và trả lời các câu hỏi bên dưới: Biểu đồ cột kép tr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1089052"/>
            <a:ext cx="59245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946" y="1113944"/>
            <a:ext cx="50776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a) </a:t>
            </a:r>
            <a:r>
              <a:rPr lang="vi-VN" sz="2400" b="1" dirty="0"/>
              <a:t>Biểu đồ cột kép trên cho ta những thông tin gì?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ĩ</a:t>
            </a:r>
            <a:r>
              <a:rPr lang="en-US" sz="2400" dirty="0" smtClean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6A1, 6A2, 6A3, 6A4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lúc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năm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vi-VN" sz="2400" b="1" dirty="0" smtClean="0">
                <a:solidFill>
                  <a:srgbClr val="FF0000"/>
                </a:solidFill>
              </a:rPr>
              <a:t>b</a:t>
            </a:r>
            <a:r>
              <a:rPr lang="vi-VN" sz="2400" b="1" dirty="0">
                <a:solidFill>
                  <a:srgbClr val="FF0000"/>
                </a:solidFill>
              </a:rPr>
              <a:t>)</a:t>
            </a:r>
            <a:r>
              <a:rPr lang="vi-VN" sz="2400" b="1" dirty="0"/>
              <a:t> Trong các lớp trên, lớp nào có sĩ số tăng, lớp nào có sĩ số giảm, lớp nào có sĩ số không đổi</a:t>
            </a:r>
            <a:r>
              <a:rPr lang="vi-VN" sz="2400" b="1" dirty="0" smtClean="0"/>
              <a:t>?</a:t>
            </a:r>
            <a:endParaRPr lang="en-US" sz="2400" b="1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sĩ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tăng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: 6A2.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sĩ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giảm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: 6A1, 6A3.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sĩ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: 6A4.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vi-VN" sz="2400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2380" y="5203810"/>
            <a:ext cx="91807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6A1: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Giảm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5 </a:t>
            </a:r>
            <a:r>
              <a:rPr lang="en-US" sz="2400" dirty="0" smtClean="0">
                <a:solidFill>
                  <a:srgbClr val="FF0000"/>
                </a:solidFill>
                <a:latin typeface="Open Sans" pitchFamily="34" charset="0"/>
                <a:cs typeface="Open Sans" pitchFamily="34" charset="0"/>
              </a:rPr>
              <a:t>HS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6A2: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Tăng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3 HS.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6A3: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Giảm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4 HS.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6A4: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HS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đổi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Vậy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HS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thay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đổi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nhiều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nhất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6A1.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946" y="4800484"/>
            <a:ext cx="87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</a:rPr>
              <a:t>c</a:t>
            </a:r>
            <a:r>
              <a:rPr lang="vi-VN" sz="2400" b="1" dirty="0">
                <a:solidFill>
                  <a:srgbClr val="FF0000"/>
                </a:solidFill>
              </a:rPr>
              <a:t>)</a:t>
            </a:r>
            <a:r>
              <a:rPr lang="vi-VN" sz="2400" b="1" dirty="0"/>
              <a:t> Lớp nào có số lượng học sinh thay đổi nhiều nhất.</a:t>
            </a:r>
          </a:p>
        </p:txBody>
      </p:sp>
    </p:spTree>
    <p:extLst>
      <p:ext uri="{BB962C8B-B14F-4D97-AF65-F5344CB8AC3E}">
        <p14:creationId xmlns:p14="http://schemas.microsoft.com/office/powerpoint/2010/main" val="1426857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99417" y="2558779"/>
            <a:ext cx="3015924" cy="3775346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251336"/>
            <a:ext cx="4770702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6.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Vẽ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kép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4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1126845" y="995941"/>
            <a:ext cx="10033280" cy="673390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312771" y="1051058"/>
            <a:ext cx="723134" cy="618273"/>
            <a:chOff x="631860" y="1318609"/>
            <a:chExt cx="910333" cy="880457"/>
          </a:xfrm>
        </p:grpSpPr>
        <p:sp>
          <p:nvSpPr>
            <p:cNvPr id="16" name="Rectangle: Rounded Corners 182">
              <a:extLst>
                <a:ext uri="{FF2B5EF4-FFF2-40B4-BE49-F238E27FC236}">
                  <a16:creationId xmlns=""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GB" sz="2369"/>
            </a:p>
          </p:txBody>
        </p:sp>
        <p:pic>
          <p:nvPicPr>
            <p:cNvPr id="17" name="Picture 16" descr="C:\Users\HP\Pictures\Screenshots\Screenshot (288).png">
              <a:extLst>
                <a:ext uri="{FF2B5EF4-FFF2-40B4-BE49-F238E27FC236}">
                  <a16:creationId xmlns=""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0" y="1731704"/>
            <a:ext cx="1576320" cy="809738"/>
            <a:chOff x="6893962" y="4406377"/>
            <a:chExt cx="1386313" cy="710152"/>
          </a:xfrm>
        </p:grpSpPr>
        <p:sp>
          <p:nvSpPr>
            <p:cNvPr id="19" name="Cloud 18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166364" y="1051058"/>
            <a:ext cx="9838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Open Sans" panose="020B0606030504020204" pitchFamily="34" charset="0"/>
              </a:rPr>
              <a:t>Hãy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vẽ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lại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Hình</a:t>
            </a:r>
            <a:r>
              <a:rPr lang="en-US" sz="2400" b="1" dirty="0">
                <a:latin typeface="Open Sans" panose="020B0606030504020204" pitchFamily="34" charset="0"/>
              </a:rPr>
              <a:t> 8 </a:t>
            </a:r>
            <a:r>
              <a:rPr lang="en-US" sz="2400" b="1" dirty="0" err="1">
                <a:latin typeface="Open Sans" panose="020B0606030504020204" pitchFamily="34" charset="0"/>
              </a:rPr>
              <a:t>nếu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sĩ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số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của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lớp</a:t>
            </a:r>
            <a:r>
              <a:rPr lang="en-US" sz="2400" b="1" dirty="0">
                <a:latin typeface="Open Sans" panose="020B0606030504020204" pitchFamily="34" charset="0"/>
              </a:rPr>
              <a:t> 6A3 </a:t>
            </a:r>
            <a:r>
              <a:rPr lang="en-US" sz="2400" b="1" dirty="0" err="1">
                <a:latin typeface="Open Sans" panose="020B0606030504020204" pitchFamily="34" charset="0"/>
              </a:rPr>
              <a:t>cuối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năm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học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là</a:t>
            </a:r>
            <a:r>
              <a:rPr lang="en-US" sz="2400" b="1" dirty="0">
                <a:latin typeface="Open Sans" panose="020B0606030504020204" pitchFamily="34" charset="0"/>
              </a:rPr>
              <a:t> 40 </a:t>
            </a:r>
            <a:r>
              <a:rPr lang="en-US" sz="2400" b="1" dirty="0" err="1">
                <a:latin typeface="Open Sans" panose="020B0606030504020204" pitchFamily="34" charset="0"/>
              </a:rPr>
              <a:t>học</a:t>
            </a:r>
            <a:r>
              <a:rPr lang="en-US" sz="2400" b="1" dirty="0">
                <a:latin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</a:rPr>
              <a:t>sinh</a:t>
            </a:r>
            <a:r>
              <a:rPr lang="en-US" sz="2400" b="1" dirty="0">
                <a:latin typeface="Open Sans" panose="020B0606030504020204" pitchFamily="34" charset="0"/>
              </a:rPr>
              <a:t>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39449" y="2832002"/>
            <a:ext cx="28758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Open Sans" panose="020B0606030504020204" pitchFamily="34" charset="0"/>
              </a:rPr>
              <a:t>Sĩ số của lớp 6A3 cuối năm học là 40 học sinh, ta vẽ cột mà cam có chiều cao 40 như sau: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ãy vẽ lại Hình 8 nếu sĩ số của lớp 6A3 cuối năm học là 40 học sin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40" y="1661899"/>
            <a:ext cx="8044785" cy="47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43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251336"/>
            <a:ext cx="4770702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6.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Vẽ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kép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045" y="978750"/>
            <a:ext cx="1787807" cy="527557"/>
            <a:chOff x="184685" y="1595040"/>
            <a:chExt cx="1787807" cy="527557"/>
          </a:xfrm>
        </p:grpSpPr>
        <p:sp>
          <p:nvSpPr>
            <p:cNvPr id="21" name="Rectangle: Diagonal Corners Rounded 5">
              <a:extLst>
                <a:ext uri="{FF2B5EF4-FFF2-40B4-BE49-F238E27FC236}">
                  <a16:creationId xmlns="" xmlns:a16="http://schemas.microsoft.com/office/drawing/2014/main" id="{92094D00-1212-4810-9E95-43D783BC39F5}"/>
                </a:ext>
              </a:extLst>
            </p:cNvPr>
            <p:cNvSpPr/>
            <p:nvPr/>
          </p:nvSpPr>
          <p:spPr>
            <a:xfrm rot="16200000" flipH="1">
              <a:off x="829381" y="979486"/>
              <a:ext cx="498415" cy="1787807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5788" y="1595040"/>
              <a:ext cx="14582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6: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075" y="1007891"/>
            <a:ext cx="7991276" cy="54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18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251336"/>
            <a:ext cx="4770702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6.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Vẽ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kép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045" y="978750"/>
            <a:ext cx="1787807" cy="527557"/>
            <a:chOff x="184685" y="1595040"/>
            <a:chExt cx="1787807" cy="527557"/>
          </a:xfrm>
        </p:grpSpPr>
        <p:sp>
          <p:nvSpPr>
            <p:cNvPr id="21" name="Rectangle: Diagonal Corners Rounded 5">
              <a:extLst>
                <a:ext uri="{FF2B5EF4-FFF2-40B4-BE49-F238E27FC236}">
                  <a16:creationId xmlns="" xmlns:a16="http://schemas.microsoft.com/office/drawing/2014/main" id="{92094D00-1212-4810-9E95-43D783BC39F5}"/>
                </a:ext>
              </a:extLst>
            </p:cNvPr>
            <p:cNvSpPr/>
            <p:nvPr/>
          </p:nvSpPr>
          <p:spPr>
            <a:xfrm rot="16200000" flipH="1">
              <a:off x="829381" y="979486"/>
              <a:ext cx="498415" cy="1787807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5788" y="1595040"/>
              <a:ext cx="14582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6: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179" y="978750"/>
            <a:ext cx="8371428" cy="5429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395" y="4901515"/>
            <a:ext cx="2229196" cy="15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34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251336"/>
            <a:ext cx="4770702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6.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Vẽ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kép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843" y="978750"/>
            <a:ext cx="2491769" cy="527557"/>
            <a:chOff x="184685" y="1595040"/>
            <a:chExt cx="1787807" cy="527557"/>
          </a:xfrm>
        </p:grpSpPr>
        <p:sp>
          <p:nvSpPr>
            <p:cNvPr id="21" name="Rectangle: Diagonal Corners Rounded 5">
              <a:extLst>
                <a:ext uri="{FF2B5EF4-FFF2-40B4-BE49-F238E27FC236}">
                  <a16:creationId xmlns="" xmlns:a16="http://schemas.microsoft.com/office/drawing/2014/main" id="{92094D00-1212-4810-9E95-43D783BC39F5}"/>
                </a:ext>
              </a:extLst>
            </p:cNvPr>
            <p:cNvSpPr/>
            <p:nvPr/>
          </p:nvSpPr>
          <p:spPr>
            <a:xfrm rot="16200000" flipH="1">
              <a:off x="829381" y="979486"/>
              <a:ext cx="498415" cy="1787807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5788" y="1595040"/>
              <a:ext cx="16067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99416" y="2558779"/>
            <a:ext cx="3942947" cy="3775346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3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2707178" y="950175"/>
            <a:ext cx="8298573" cy="1186398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0" y="1731704"/>
            <a:ext cx="1576320" cy="809738"/>
            <a:chOff x="6893962" y="4406377"/>
            <a:chExt cx="1386313" cy="710152"/>
          </a:xfrm>
        </p:grpSpPr>
        <p:sp>
          <p:nvSpPr>
            <p:cNvPr id="15" name="Cloud 14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707178" y="1002627"/>
            <a:ext cx="8173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</a:rPr>
              <a:t> </a:t>
            </a:r>
            <a:r>
              <a:rPr lang="en-US" sz="2400" dirty="0" err="1">
                <a:latin typeface="Open Sans" panose="020B0606030504020204" pitchFamily="34" charset="0"/>
              </a:rPr>
              <a:t>Em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hãy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nêu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một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tình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huống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trong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thực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tế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có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thể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dùng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biểu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đồ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cột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kép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thể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hiện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dữ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liệu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thống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kê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và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hãy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vẽ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biểu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đồ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cột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kép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đó</a:t>
            </a:r>
            <a:r>
              <a:rPr lang="en-US" sz="2400" dirty="0">
                <a:latin typeface="Open Sans" panose="020B0606030504020204" pitchFamily="34" charset="0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3843" y="2883929"/>
            <a:ext cx="39185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inherit"/>
              </a:rPr>
              <a:t>Trên thực tế có nhiều tình huống sử dụng biểu đồ cột kép để thể hiện dữ liệu thống kê. Chẳng hạn:</a:t>
            </a:r>
            <a:endParaRPr lang="vi-VN" sz="2600" dirty="0">
              <a:latin typeface="Open Sans" panose="020B0606030504020204" pitchFamily="34" charset="0"/>
            </a:endParaRPr>
          </a:p>
          <a:p>
            <a:pPr algn="just"/>
            <a:r>
              <a:rPr lang="vi-VN" sz="2600" dirty="0">
                <a:latin typeface="inherit"/>
              </a:rPr>
              <a:t>Số lượng học sinh giỏi học kì 1 và học kì 2 của các tổ của lớp 6A1.</a:t>
            </a:r>
            <a:endParaRPr lang="vi-VN" sz="2600" dirty="0">
              <a:latin typeface="Open Sans" panose="020B0606030504020204" pitchFamily="34" charset="0"/>
            </a:endParaRPr>
          </a:p>
        </p:txBody>
      </p:sp>
      <p:pic>
        <p:nvPicPr>
          <p:cNvPr id="2050" name="Picture 2" descr="Em hãy nêu một tình huống trong thực tế có thể dùng biểu đồ cột ké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4" y="2202956"/>
            <a:ext cx="7140330" cy="42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3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4384891" y="86580"/>
            <a:ext cx="2376163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230674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80514" y="237434"/>
            <a:ext cx="2678016" cy="527557"/>
            <a:chOff x="184685" y="1595040"/>
            <a:chExt cx="1835295" cy="527557"/>
          </a:xfrm>
        </p:grpSpPr>
        <p:sp>
          <p:nvSpPr>
            <p:cNvPr id="21" name="Rectangle: Diagonal Corners Rounded 5">
              <a:extLst>
                <a:ext uri="{FF2B5EF4-FFF2-40B4-BE49-F238E27FC236}">
                  <a16:creationId xmlns="" xmlns:a16="http://schemas.microsoft.com/office/drawing/2014/main" id="{92094D00-1212-4810-9E95-43D783BC39F5}"/>
                </a:ext>
              </a:extLst>
            </p:cNvPr>
            <p:cNvSpPr/>
            <p:nvPr/>
          </p:nvSpPr>
          <p:spPr>
            <a:xfrm rot="16200000" flipH="1">
              <a:off x="829381" y="979486"/>
              <a:ext cx="498415" cy="1787807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4685" y="1595040"/>
              <a:ext cx="18352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116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99417" y="2558779"/>
            <a:ext cx="3228096" cy="3775346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3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180515" y="886306"/>
            <a:ext cx="10841712" cy="917404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0" y="1731704"/>
            <a:ext cx="1576320" cy="809738"/>
            <a:chOff x="6893962" y="4406377"/>
            <a:chExt cx="1386313" cy="710152"/>
          </a:xfrm>
        </p:grpSpPr>
        <p:sp>
          <p:nvSpPr>
            <p:cNvPr id="15" name="Cloud 14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80513" y="869753"/>
            <a:ext cx="10915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700" dirty="0">
                <a:latin typeface="Open Sans" panose="020B0606030504020204" pitchFamily="34" charset="0"/>
              </a:rPr>
              <a:t>Hãy đọc thông tin về loại trái cây ưa thích của các bạn học sinh lớp 6A1 trong biểu đồ cột sau đây và lập bảng thống kê tương ứng.</a:t>
            </a:r>
            <a:endParaRPr lang="en-US" sz="2700" dirty="0"/>
          </a:p>
        </p:txBody>
      </p:sp>
      <p:sp>
        <p:nvSpPr>
          <p:cNvPr id="8" name="Rectangle 7"/>
          <p:cNvSpPr/>
          <p:nvPr/>
        </p:nvSpPr>
        <p:spPr>
          <a:xfrm>
            <a:off x="248239" y="2580742"/>
            <a:ext cx="3079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inherit"/>
              </a:rPr>
              <a:t>- </a:t>
            </a:r>
            <a:r>
              <a:rPr lang="vi-VN" sz="2400" dirty="0" smtClean="0">
                <a:latin typeface="inherit"/>
              </a:rPr>
              <a:t>Các </a:t>
            </a:r>
            <a:r>
              <a:rPr lang="vi-VN" sz="2400" dirty="0">
                <a:latin typeface="inherit"/>
              </a:rPr>
              <a:t>loại trái cây được ưa thích là: chuối, mận, cam, ổi.</a:t>
            </a:r>
            <a:endParaRPr lang="vi-VN" sz="2400" dirty="0"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latin typeface="inherit"/>
              </a:rPr>
              <a:t>Trong đó, chuối có 16 bạn ưa thích, mận có 6 bạn ưa thích, cam có 10 bạn ưa thích, ổi có 8 bạn ưa thích.</a:t>
            </a:r>
            <a:endParaRPr lang="vi-VN" sz="2400" dirty="0"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latin typeface="inherit"/>
              </a:rPr>
              <a:t>- Bảng thống kê:</a:t>
            </a:r>
            <a:endParaRPr lang="vi-VN" sz="2400" dirty="0">
              <a:latin typeface="Open Sans" panose="020B0606030504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75863"/>
              </p:ext>
            </p:extLst>
          </p:nvPr>
        </p:nvGraphicFramePr>
        <p:xfrm>
          <a:off x="3418702" y="5494638"/>
          <a:ext cx="7603525" cy="914100"/>
        </p:xfrm>
        <a:graphic>
          <a:graphicData uri="http://schemas.openxmlformats.org/drawingml/2006/table">
            <a:tbl>
              <a:tblPr/>
              <a:tblGrid>
                <a:gridCol w="3663158">
                  <a:extLst>
                    <a:ext uri="{9D8B030D-6E8A-4147-A177-3AD203B41FA5}">
                      <a16:colId xmlns="" xmlns:a16="http://schemas.microsoft.com/office/drawing/2014/main" val="3487746263"/>
                    </a:ext>
                  </a:extLst>
                </a:gridCol>
                <a:gridCol w="1197396">
                  <a:extLst>
                    <a:ext uri="{9D8B030D-6E8A-4147-A177-3AD203B41FA5}">
                      <a16:colId xmlns="" xmlns:a16="http://schemas.microsoft.com/office/drawing/2014/main" val="620980307"/>
                    </a:ext>
                  </a:extLst>
                </a:gridCol>
                <a:gridCol w="1036045">
                  <a:extLst>
                    <a:ext uri="{9D8B030D-6E8A-4147-A177-3AD203B41FA5}">
                      <a16:colId xmlns="" xmlns:a16="http://schemas.microsoft.com/office/drawing/2014/main" val="3250099751"/>
                    </a:ext>
                  </a:extLst>
                </a:gridCol>
                <a:gridCol w="959615">
                  <a:extLst>
                    <a:ext uri="{9D8B030D-6E8A-4147-A177-3AD203B41FA5}">
                      <a16:colId xmlns="" xmlns:a16="http://schemas.microsoft.com/office/drawing/2014/main" val="4019832529"/>
                    </a:ext>
                  </a:extLst>
                </a:gridCol>
                <a:gridCol w="747311">
                  <a:extLst>
                    <a:ext uri="{9D8B030D-6E8A-4147-A177-3AD203B41FA5}">
                      <a16:colId xmlns="" xmlns:a16="http://schemas.microsoft.com/office/drawing/2014/main" val="3653772549"/>
                    </a:ext>
                  </a:extLst>
                </a:gridCol>
              </a:tblGrid>
              <a:tr h="45705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Loại trái cây ưa thích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Chuối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Mận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Ổi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5388510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8368947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789238" y="3143250"/>
            <a:ext cx="11160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513" y="1803710"/>
            <a:ext cx="7834184" cy="363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0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556136"/>
            <a:ext cx="4911998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1.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Ôn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tập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80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1126843" y="1300741"/>
            <a:ext cx="9567971" cy="1346777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5" name="Rectangle 4"/>
          <p:cNvSpPr/>
          <p:nvPr/>
        </p:nvSpPr>
        <p:spPr>
          <a:xfrm>
            <a:off x="1447262" y="1373966"/>
            <a:ext cx="9525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/>
              <a:t>Theo em có nên dùng biểu đồ tranh để biểu diễn số liệu ở Hình 1 không? Tại sao?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312771" y="1435251"/>
            <a:ext cx="723134" cy="618273"/>
            <a:chOff x="631860" y="1318609"/>
            <a:chExt cx="910333" cy="880457"/>
          </a:xfrm>
        </p:grpSpPr>
        <p:sp>
          <p:nvSpPr>
            <p:cNvPr id="177" name="Rectangle: Rounded Corners 182">
              <a:extLst>
                <a:ext uri="{FF2B5EF4-FFF2-40B4-BE49-F238E27FC236}">
                  <a16:creationId xmlns=""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GB" sz="2369"/>
            </a:p>
          </p:txBody>
        </p:sp>
        <p:pic>
          <p:nvPicPr>
            <p:cNvPr id="178" name="Picture 177" descr="C:\Users\HP\Pictures\Screenshots\Screenshot (288).png">
              <a:extLst>
                <a:ext uri="{FF2B5EF4-FFF2-40B4-BE49-F238E27FC236}">
                  <a16:creationId xmlns=""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9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1126843" y="2819263"/>
            <a:ext cx="9845957" cy="3470220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81" name="Rectangle 180"/>
          <p:cNvSpPr/>
          <p:nvPr/>
        </p:nvSpPr>
        <p:spPr>
          <a:xfrm>
            <a:off x="1590137" y="2941000"/>
            <a:ext cx="95255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K</a:t>
            </a:r>
            <a:r>
              <a:rPr lang="vi-VN" sz="3600" dirty="0" smtClean="0">
                <a:solidFill>
                  <a:srgbClr val="0000CC"/>
                </a:solidFill>
              </a:rPr>
              <a:t>hông </a:t>
            </a:r>
            <a:r>
              <a:rPr lang="vi-VN" sz="3600" dirty="0">
                <a:solidFill>
                  <a:srgbClr val="0000CC"/>
                </a:solidFill>
              </a:rPr>
              <a:t>nên dùng biểu đồ tranh để biểu diễn số liệu ở Hình 1. Vì các lý do sau:</a:t>
            </a:r>
          </a:p>
          <a:p>
            <a:r>
              <a:rPr lang="vi-VN" sz="3600" dirty="0">
                <a:solidFill>
                  <a:srgbClr val="0000CC"/>
                </a:solidFill>
              </a:rPr>
              <a:t>- Số liệu có đơn vị quá lớn.</a:t>
            </a:r>
          </a:p>
          <a:p>
            <a:r>
              <a:rPr lang="vi-VN" sz="3600" dirty="0">
                <a:solidFill>
                  <a:srgbClr val="0000CC"/>
                </a:solidFill>
              </a:rPr>
              <a:t>- Các số liệu có đuôi là các số lẻ không đều nhau, nên dùng biểu tượng để biểu diễn sẽ nhiều, tốn thời gian và khó thực hiện.</a:t>
            </a:r>
          </a:p>
        </p:txBody>
      </p:sp>
    </p:spTree>
    <p:extLst>
      <p:ext uri="{BB962C8B-B14F-4D97-AF65-F5344CB8AC3E}">
        <p14:creationId xmlns:p14="http://schemas.microsoft.com/office/powerpoint/2010/main" val="3184728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2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1" y="3608751"/>
            <a:ext cx="5082746" cy="2708036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3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123842" y="785418"/>
            <a:ext cx="10832482" cy="2740377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6" name="Rectangle 5"/>
          <p:cNvSpPr/>
          <p:nvPr/>
        </p:nvSpPr>
        <p:spPr>
          <a:xfrm>
            <a:off x="238896" y="886306"/>
            <a:ext cx="10717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Câu </a:t>
            </a:r>
            <a:r>
              <a:rPr lang="vi-VN" sz="2400" dirty="0">
                <a:solidFill>
                  <a:srgbClr val="FF0000"/>
                </a:solidFill>
              </a:rPr>
              <a:t>lạc bộ tiếng Nhật của trường THCS Đoàn Kết thống kê số học viên trong 4 năm liên tiếp như sau</a:t>
            </a:r>
            <a:r>
              <a:rPr lang="vi-VN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789238" y="3143250"/>
            <a:ext cx="11160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Câu lạc bộ tiếng Nhật của trường THCS Đoàn Kết thống kê số học vi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77" y="1301804"/>
            <a:ext cx="7226767" cy="143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3842" y="1669759"/>
            <a:ext cx="3605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inherit"/>
              </a:rPr>
              <a:t>a) Hãy vẽ biểu đồ cột biểu diễn số liệu ở bảng trên. </a:t>
            </a:r>
            <a:endParaRPr lang="vi-VN" sz="2000" dirty="0">
              <a:latin typeface="Open Sans" panose="020B0606030504020204" pitchFamily="34" charset="0"/>
            </a:endParaRPr>
          </a:p>
          <a:p>
            <a:pPr algn="just"/>
            <a:r>
              <a:rPr lang="vi-VN" sz="2000" dirty="0">
                <a:latin typeface="inherit"/>
              </a:rPr>
              <a:t>b) Số lượng học viên tăng theo từng năm là bao nhiêu? </a:t>
            </a:r>
            <a:endParaRPr lang="vi-VN" sz="2000" dirty="0">
              <a:latin typeface="Open Sans" panose="020B0606030504020204" pitchFamily="34" charset="0"/>
            </a:endParaRPr>
          </a:p>
          <a:p>
            <a:pPr algn="just"/>
            <a:r>
              <a:rPr lang="vi-VN" sz="2000" dirty="0">
                <a:latin typeface="inherit"/>
              </a:rPr>
              <a:t>c) So sánh số học viên năm 2020 và năm 2017.</a:t>
            </a:r>
            <a:endParaRPr lang="vi-VN" sz="2000" dirty="0">
              <a:latin typeface="Open Sans" panose="020B0606030504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8896" y="3771431"/>
            <a:ext cx="49509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a)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Biểu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đồ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cột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biểu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diễn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số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liệu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 ở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bảng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Open Sans" panose="020B0606030504020204" pitchFamily="34" charset="0"/>
              </a:rPr>
              <a:t>trên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Câu lạc bộ tiếng Nhật của trường THCS Đoàn Kết thống kê số học viê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47" y="2734963"/>
            <a:ext cx="6086904" cy="36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4140763"/>
            <a:ext cx="5189837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inherit"/>
              </a:rPr>
              <a:t>b)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tăng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từng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10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.</a:t>
            </a:r>
            <a:endParaRPr lang="en-US" b="1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inherit"/>
              </a:rPr>
              <a:t>c)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2017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30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bạn</a:t>
            </a:r>
            <a:endParaRPr lang="en-US" b="1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b="1" dirty="0" err="1">
                <a:solidFill>
                  <a:srgbClr val="FF0000"/>
                </a:solidFill>
                <a:latin typeface="inherit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2020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60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bạn</a:t>
            </a:r>
            <a:endParaRPr lang="en-US" b="1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b="1" dirty="0" err="1">
                <a:solidFill>
                  <a:srgbClr val="FF0000"/>
                </a:solidFill>
                <a:latin typeface="inherit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2020 so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2017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tăng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60 – 30 = 30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.</a:t>
            </a:r>
            <a:endParaRPr lang="en-US" b="1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inherit"/>
              </a:rPr>
              <a:t>Hay ta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thấy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viên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2020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tăng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gấp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đôi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so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inherit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inherit"/>
              </a:rPr>
              <a:t> 2017.</a:t>
            </a:r>
            <a:endParaRPr lang="en-US" b="1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4384891" y="86580"/>
            <a:ext cx="2376163" cy="698839"/>
            <a:chOff x="2173730" y="1501140"/>
            <a:chExt cx="3518410" cy="707886"/>
          </a:xfrm>
        </p:grpSpPr>
        <p:sp>
          <p:nvSpPr>
            <p:cNvPr id="24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230674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0514" y="237434"/>
            <a:ext cx="2678016" cy="527557"/>
            <a:chOff x="184685" y="1595040"/>
            <a:chExt cx="1835295" cy="527557"/>
          </a:xfrm>
        </p:grpSpPr>
        <p:sp>
          <p:nvSpPr>
            <p:cNvPr id="27" name="Rectangle: Diagonal Corners Rounded 5">
              <a:extLst>
                <a:ext uri="{FF2B5EF4-FFF2-40B4-BE49-F238E27FC236}">
                  <a16:creationId xmlns="" xmlns:a16="http://schemas.microsoft.com/office/drawing/2014/main" id="{92094D00-1212-4810-9E95-43D783BC39F5}"/>
                </a:ext>
              </a:extLst>
            </p:cNvPr>
            <p:cNvSpPr/>
            <p:nvPr/>
          </p:nvSpPr>
          <p:spPr>
            <a:xfrm rot="16200000" flipH="1">
              <a:off x="829381" y="979486"/>
              <a:ext cx="498415" cy="1787807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685" y="1595040"/>
              <a:ext cx="18352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116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3729177" y="2699037"/>
            <a:ext cx="1576320" cy="809738"/>
            <a:chOff x="6893962" y="4406377"/>
            <a:chExt cx="1386313" cy="710152"/>
          </a:xfrm>
        </p:grpSpPr>
        <p:sp>
          <p:nvSpPr>
            <p:cNvPr id="15" name="Cloud 14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87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3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104265" y="785418"/>
            <a:ext cx="10950913" cy="946285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0" y="1731704"/>
            <a:ext cx="1576320" cy="809738"/>
            <a:chOff x="6893962" y="4406377"/>
            <a:chExt cx="1386313" cy="710152"/>
          </a:xfrm>
        </p:grpSpPr>
        <p:sp>
          <p:nvSpPr>
            <p:cNvPr id="15" name="Cloud 14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789238" y="3143250"/>
            <a:ext cx="11160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Đọc biểu đồ cột kép biểu diễn điểm kiểm tra các môn học của hai bạn L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86" y="1731703"/>
            <a:ext cx="6738550" cy="307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0514" y="821903"/>
            <a:ext cx="10800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Open Sans" panose="020B0606030504020204" pitchFamily="34" charset="0"/>
              </a:rPr>
              <a:t>Đọc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biểu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đồ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cột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kép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biểu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diễn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điểm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kiểm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tra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các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môn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học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của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hai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bạn</a:t>
            </a:r>
            <a:r>
              <a:rPr lang="en-US" sz="2400" dirty="0">
                <a:latin typeface="Open Sans" panose="020B0606030504020204" pitchFamily="34" charset="0"/>
              </a:rPr>
              <a:t> Lan </a:t>
            </a:r>
            <a:r>
              <a:rPr lang="en-US" sz="2400" dirty="0" err="1">
                <a:latin typeface="Open Sans" panose="020B0606030504020204" pitchFamily="34" charset="0"/>
              </a:rPr>
              <a:t>và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Hùng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sau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đây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và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nêu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nhận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xét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của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em</a:t>
            </a:r>
            <a:r>
              <a:rPr lang="en-US" sz="2400" dirty="0">
                <a:latin typeface="Open Sans" panose="020B0606030504020204" pitchFamily="34" charset="0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736191" y="1797706"/>
            <a:ext cx="2506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Open Sans" panose="020B0606030504020204" pitchFamily="34" charset="0"/>
              </a:rPr>
              <a:t>Đọc</a:t>
            </a:r>
            <a:r>
              <a:rPr lang="en-US" sz="2000" b="1" dirty="0"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</a:rPr>
              <a:t>điểm</a:t>
            </a:r>
            <a:r>
              <a:rPr lang="en-US" sz="2000" b="1" dirty="0"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</a:rPr>
              <a:t>kiểm</a:t>
            </a:r>
            <a:r>
              <a:rPr lang="en-US" sz="2000" b="1" dirty="0"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</a:rPr>
              <a:t>tra</a:t>
            </a:r>
            <a:r>
              <a:rPr lang="en-US" sz="2000" b="1" dirty="0"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</a:rPr>
              <a:t>của</a:t>
            </a:r>
            <a:r>
              <a:rPr lang="en-US" sz="2000" b="1" dirty="0">
                <a:latin typeface="Open Sans" panose="020B0606030504020204" pitchFamily="34" charset="0"/>
              </a:rPr>
              <a:t> Lan </a:t>
            </a:r>
            <a:r>
              <a:rPr lang="en-US" sz="2000" b="1" dirty="0" err="1">
                <a:latin typeface="Open Sans" panose="020B0606030504020204" pitchFamily="34" charset="0"/>
              </a:rPr>
              <a:t>và</a:t>
            </a:r>
            <a:r>
              <a:rPr lang="en-US" sz="2000" b="1" dirty="0">
                <a:latin typeface="Open Sans" panose="020B0606030504020204" pitchFamily="34" charset="0"/>
              </a:rPr>
              <a:t> </a:t>
            </a:r>
            <a:r>
              <a:rPr lang="en-US" sz="2000" b="1" dirty="0" err="1">
                <a:latin typeface="Open Sans" panose="020B0606030504020204" pitchFamily="34" charset="0"/>
              </a:rPr>
              <a:t>Hùng</a:t>
            </a:r>
            <a:r>
              <a:rPr lang="en-US" sz="2000" b="1" dirty="0">
                <a:latin typeface="Open Sans" panose="020B0606030504020204" pitchFamily="34" charset="0"/>
              </a:rPr>
              <a:t>:</a:t>
            </a:r>
            <a:endParaRPr lang="en-US" sz="2000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011761"/>
              </p:ext>
            </p:extLst>
          </p:nvPr>
        </p:nvGraphicFramePr>
        <p:xfrm>
          <a:off x="104265" y="2613319"/>
          <a:ext cx="4088794" cy="2987040"/>
        </p:xfrm>
        <a:graphic>
          <a:graphicData uri="http://schemas.openxmlformats.org/drawingml/2006/table">
            <a:tbl>
              <a:tblPr/>
              <a:tblGrid>
                <a:gridCol w="2228461">
                  <a:extLst>
                    <a:ext uri="{9D8B030D-6E8A-4147-A177-3AD203B41FA5}">
                      <a16:colId xmlns="" xmlns:a16="http://schemas.microsoft.com/office/drawing/2014/main" val="3282036835"/>
                    </a:ext>
                  </a:extLst>
                </a:gridCol>
                <a:gridCol w="770953">
                  <a:extLst>
                    <a:ext uri="{9D8B030D-6E8A-4147-A177-3AD203B41FA5}">
                      <a16:colId xmlns="" xmlns:a16="http://schemas.microsoft.com/office/drawing/2014/main" val="4250846527"/>
                    </a:ext>
                  </a:extLst>
                </a:gridCol>
                <a:gridCol w="1089380">
                  <a:extLst>
                    <a:ext uri="{9D8B030D-6E8A-4147-A177-3AD203B41FA5}">
                      <a16:colId xmlns="" xmlns:a16="http://schemas.microsoft.com/office/drawing/2014/main" val="25706346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Môn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Lan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Hùng</a:t>
                      </a:r>
                      <a:endParaRPr lang="en-US" sz="2800" b="1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3496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văn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8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6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3345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Toán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6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9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232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Ngoại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 1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10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5682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GDCD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8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6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9302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LS 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và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 ĐL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9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8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0356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KHTN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5</a:t>
                      </a:r>
                      <a:endParaRPr lang="en-US" sz="28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9911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97453" y="5600359"/>
            <a:ext cx="10957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Hùng </a:t>
            </a:r>
            <a:r>
              <a:rPr lang="vi-VN" sz="2400" dirty="0">
                <a:solidFill>
                  <a:srgbClr val="FF0000"/>
                </a:solidFill>
                <a:latin typeface="inherit"/>
              </a:rPr>
              <a:t>học tốt hơn Lan các môn Toán và </a:t>
            </a:r>
            <a:r>
              <a:rPr lang="en-US" sz="2400" dirty="0" smtClean="0">
                <a:solidFill>
                  <a:srgbClr val="FF0000"/>
                </a:solidFill>
                <a:latin typeface="inherit"/>
              </a:rPr>
              <a:t>KHTN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latin typeface="inherit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Môn </a:t>
            </a:r>
            <a:r>
              <a:rPr lang="vi-VN" sz="2400" dirty="0">
                <a:solidFill>
                  <a:srgbClr val="FF0000"/>
                </a:solidFill>
                <a:latin typeface="inherit"/>
              </a:rPr>
              <a:t>Ngoại ngữ 1 hai bạn giỏi như nhau.</a:t>
            </a:r>
            <a:endParaRPr lang="vi-VN" sz="2400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4384891" y="86580"/>
            <a:ext cx="2376163" cy="698839"/>
            <a:chOff x="2173730" y="1501140"/>
            <a:chExt cx="3518410" cy="707886"/>
          </a:xfrm>
        </p:grpSpPr>
        <p:sp>
          <p:nvSpPr>
            <p:cNvPr id="24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230674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0514" y="237434"/>
            <a:ext cx="2678016" cy="527557"/>
            <a:chOff x="184685" y="1595040"/>
            <a:chExt cx="1835295" cy="527557"/>
          </a:xfrm>
        </p:grpSpPr>
        <p:sp>
          <p:nvSpPr>
            <p:cNvPr id="27" name="Rectangle: Diagonal Corners Rounded 5">
              <a:extLst>
                <a:ext uri="{FF2B5EF4-FFF2-40B4-BE49-F238E27FC236}">
                  <a16:creationId xmlns="" xmlns:a16="http://schemas.microsoft.com/office/drawing/2014/main" id="{92094D00-1212-4810-9E95-43D783BC39F5}"/>
                </a:ext>
              </a:extLst>
            </p:cNvPr>
            <p:cNvSpPr/>
            <p:nvPr/>
          </p:nvSpPr>
          <p:spPr>
            <a:xfrm rot="16200000" flipH="1">
              <a:off x="829381" y="979486"/>
              <a:ext cx="498415" cy="1787807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685" y="1595040"/>
              <a:ext cx="18352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116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242486" y="4806704"/>
            <a:ext cx="6738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inherit"/>
              </a:rPr>
              <a:t>Nhận xét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inherit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Lan </a:t>
            </a:r>
            <a:r>
              <a:rPr lang="vi-VN" sz="2400" dirty="0">
                <a:solidFill>
                  <a:srgbClr val="FF0000"/>
                </a:solidFill>
                <a:latin typeface="inherit"/>
              </a:rPr>
              <a:t>học tốt hơn Hùng các môn Ngữ văn, 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G</a:t>
            </a:r>
            <a:r>
              <a:rPr lang="en-US" sz="2400" dirty="0" smtClean="0">
                <a:solidFill>
                  <a:srgbClr val="FF0000"/>
                </a:solidFill>
                <a:latin typeface="inherit"/>
              </a:rPr>
              <a:t>DCD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, L</a:t>
            </a:r>
            <a:r>
              <a:rPr lang="en-US" sz="2400" dirty="0" smtClean="0">
                <a:solidFill>
                  <a:srgbClr val="FF0000"/>
                </a:solidFill>
                <a:latin typeface="inherit"/>
              </a:rPr>
              <a:t>S 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và </a:t>
            </a:r>
            <a:r>
              <a:rPr lang="en-US" sz="2400" dirty="0" smtClean="0">
                <a:solidFill>
                  <a:srgbClr val="FF0000"/>
                </a:solidFill>
                <a:latin typeface="inherit"/>
              </a:rPr>
              <a:t>ĐL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.</a:t>
            </a:r>
            <a:endParaRPr lang="vi-VN" sz="2400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14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3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99417" y="803926"/>
            <a:ext cx="10996951" cy="927778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789238" y="3143250"/>
            <a:ext cx="11160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513" y="803926"/>
            <a:ext cx="10833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Open Sans" panose="020B0606030504020204" pitchFamily="34" charset="0"/>
              </a:rPr>
              <a:t>Vẽ biểu đồ cột kép biểu diễn sĩ số học sinh đầu năm học và cuối năm học của 4 lớp khối 6 được cho trong bảng sau.</a:t>
            </a:r>
            <a:endParaRPr lang="en-US" sz="2800" dirty="0"/>
          </a:p>
        </p:txBody>
      </p:sp>
      <p:pic>
        <p:nvPicPr>
          <p:cNvPr id="8194" name="Picture 2" descr="Vẽ biểu đồ cột kép biểu diễn sĩ số học sinh đầu năm học và cuối năm họ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21" y="1750866"/>
            <a:ext cx="3391647" cy="1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ẽ biểu đồ cột kép biểu diễn sĩ số học sinh đầu năm học và cuối năm họ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710"/>
            <a:ext cx="7704721" cy="463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4384891" y="86580"/>
            <a:ext cx="2376163" cy="698839"/>
            <a:chOff x="2173730" y="1501140"/>
            <a:chExt cx="3518410" cy="707886"/>
          </a:xfrm>
        </p:grpSpPr>
        <p:sp>
          <p:nvSpPr>
            <p:cNvPr id="24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230674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0514" y="237434"/>
            <a:ext cx="2678016" cy="527557"/>
            <a:chOff x="184685" y="1595040"/>
            <a:chExt cx="1835295" cy="527557"/>
          </a:xfrm>
        </p:grpSpPr>
        <p:sp>
          <p:nvSpPr>
            <p:cNvPr id="27" name="Rectangle: Diagonal Corners Rounded 5">
              <a:extLst>
                <a:ext uri="{FF2B5EF4-FFF2-40B4-BE49-F238E27FC236}">
                  <a16:creationId xmlns="" xmlns:a16="http://schemas.microsoft.com/office/drawing/2014/main" id="{92094D00-1212-4810-9E95-43D783BC39F5}"/>
                </a:ext>
              </a:extLst>
            </p:cNvPr>
            <p:cNvSpPr/>
            <p:nvPr/>
          </p:nvSpPr>
          <p:spPr>
            <a:xfrm rot="16200000" flipH="1">
              <a:off x="829381" y="979486"/>
              <a:ext cx="498415" cy="1787807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685" y="1595040"/>
              <a:ext cx="18352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116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0" y="1731704"/>
            <a:ext cx="1576320" cy="809738"/>
            <a:chOff x="6893962" y="4406377"/>
            <a:chExt cx="1386313" cy="710152"/>
          </a:xfrm>
        </p:grpSpPr>
        <p:sp>
          <p:nvSpPr>
            <p:cNvPr id="15" name="Cloud 14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78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2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2563" y="1740795"/>
            <a:ext cx="4627103" cy="3402918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3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99417" y="785419"/>
            <a:ext cx="10996951" cy="890598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114610" y="1769244"/>
            <a:ext cx="1576320" cy="809738"/>
            <a:chOff x="6893962" y="4406377"/>
            <a:chExt cx="1386313" cy="710152"/>
          </a:xfrm>
        </p:grpSpPr>
        <p:sp>
          <p:nvSpPr>
            <p:cNvPr id="15" name="Cloud 14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789238" y="3143250"/>
            <a:ext cx="11160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990" y="906525"/>
            <a:ext cx="10816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Open Sans" panose="020B0606030504020204" pitchFamily="34" charset="0"/>
              </a:rPr>
              <a:t>Số lượng trường Trung học cơ sở (THCS) của 5 tỉnh miền Trung trong năm 2005 và 2015 (theo số liệu của Bộ giáo dục và Đào tạo năm 2015) được cho trên biểu đồ cột kép sau:</a:t>
            </a:r>
            <a:endParaRPr lang="en-US" sz="2000" b="1" dirty="0"/>
          </a:p>
        </p:txBody>
      </p:sp>
      <p:pic>
        <p:nvPicPr>
          <p:cNvPr id="9218" name="Picture 2" descr="Số lượng trường Trung học cơ sở (THCS) của 5 tỉnh miền Tr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66" y="1676017"/>
            <a:ext cx="6384324" cy="34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293" y="1826864"/>
            <a:ext cx="45027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inherit"/>
              </a:rPr>
              <a:t>                   </a:t>
            </a:r>
            <a:r>
              <a:rPr lang="vi-VN" sz="2400" dirty="0" smtClean="0">
                <a:latin typeface="inherit"/>
              </a:rPr>
              <a:t>Hãy </a:t>
            </a:r>
            <a:r>
              <a:rPr lang="vi-VN" sz="2400" dirty="0">
                <a:latin typeface="inherit"/>
              </a:rPr>
              <a:t>kiểm tra xem </a:t>
            </a:r>
            <a:endParaRPr lang="en-US" sz="2400" dirty="0" smtClean="0">
              <a:latin typeface="inherit"/>
            </a:endParaRPr>
          </a:p>
          <a:p>
            <a:pPr algn="just"/>
            <a:r>
              <a:rPr lang="en-US" sz="2400" dirty="0">
                <a:latin typeface="inherit"/>
              </a:rPr>
              <a:t> </a:t>
            </a:r>
            <a:r>
              <a:rPr lang="en-US" sz="2400" dirty="0" smtClean="0">
                <a:latin typeface="inherit"/>
              </a:rPr>
              <a:t>                </a:t>
            </a:r>
            <a:r>
              <a:rPr lang="vi-VN" sz="2400" dirty="0" smtClean="0">
                <a:latin typeface="inherit"/>
              </a:rPr>
              <a:t>các </a:t>
            </a:r>
            <a:r>
              <a:rPr lang="vi-VN" sz="2400" dirty="0">
                <a:latin typeface="inherit"/>
              </a:rPr>
              <a:t>khẳng định dưới đây là đúng hay sai. </a:t>
            </a:r>
            <a:endParaRPr lang="vi-VN" sz="2400" dirty="0"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latin typeface="inherit"/>
              </a:rPr>
              <a:t>a) Vào năm 2015, tỉnh Thừa Thiên – Huế có hơn 100 trường THCS. </a:t>
            </a:r>
            <a:endParaRPr lang="vi-VN" sz="2400" dirty="0"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latin typeface="inherit"/>
              </a:rPr>
              <a:t>b) Vào năm 2005, tỉnh Quảng Ngãi có nhiều trường THCS hơn tỉnh Quảng Bình. </a:t>
            </a:r>
            <a:endParaRPr lang="vi-VN" sz="2400" dirty="0">
              <a:latin typeface="Open Sans" panose="020B0606030504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4384891" y="86580"/>
            <a:ext cx="2376163" cy="698839"/>
            <a:chOff x="2173730" y="1501140"/>
            <a:chExt cx="3518410" cy="707886"/>
          </a:xfrm>
        </p:grpSpPr>
        <p:sp>
          <p:nvSpPr>
            <p:cNvPr id="24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230674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0514" y="237434"/>
            <a:ext cx="2678016" cy="527557"/>
            <a:chOff x="184685" y="1595040"/>
            <a:chExt cx="1835295" cy="527557"/>
          </a:xfrm>
        </p:grpSpPr>
        <p:sp>
          <p:nvSpPr>
            <p:cNvPr id="27" name="Rectangle: Diagonal Corners Rounded 5">
              <a:extLst>
                <a:ext uri="{FF2B5EF4-FFF2-40B4-BE49-F238E27FC236}">
                  <a16:creationId xmlns="" xmlns:a16="http://schemas.microsoft.com/office/drawing/2014/main" id="{92094D00-1212-4810-9E95-43D783BC39F5}"/>
                </a:ext>
              </a:extLst>
            </p:cNvPr>
            <p:cNvSpPr/>
            <p:nvPr/>
          </p:nvSpPr>
          <p:spPr>
            <a:xfrm rot="16200000" flipH="1">
              <a:off x="829381" y="979486"/>
              <a:ext cx="498415" cy="1787807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685" y="1595040"/>
              <a:ext cx="18352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116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14610" y="5183582"/>
            <a:ext cx="10751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 smtClean="0">
                <a:latin typeface="inherit"/>
              </a:rPr>
              <a:t>c</a:t>
            </a:r>
            <a:r>
              <a:rPr lang="vi-VN" sz="2400" dirty="0">
                <a:latin typeface="inherit"/>
              </a:rPr>
              <a:t>) Vào năm 2015, số trường THCS của tỉnh Quảng Nam nhiều hơn hai lần số trường THCS của tỉnh Quảng Trị. </a:t>
            </a:r>
            <a:endParaRPr lang="vi-VN" sz="2400" dirty="0">
              <a:latin typeface="Open Sans" panose="020B0606030504020204" pitchFamily="34" charset="0"/>
            </a:endParaRPr>
          </a:p>
          <a:p>
            <a:pPr algn="just"/>
            <a:r>
              <a:rPr lang="vi-VN" sz="2400" dirty="0">
                <a:latin typeface="inherit"/>
              </a:rPr>
              <a:t>d) Số trường THCS của các tỉnh năm 2015 đều cao hơn năm 2005.</a:t>
            </a:r>
            <a:endParaRPr lang="vi-VN" sz="2400" dirty="0">
              <a:latin typeface="Open Sans" panose="020B0606030504020204" pitchFamily="34" charset="0"/>
            </a:endParaRPr>
          </a:p>
        </p:txBody>
      </p:sp>
      <p:sp>
        <p:nvSpPr>
          <p:cNvPr id="30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-1" y="5151233"/>
            <a:ext cx="10944695" cy="1265025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6" name="TextBox 5"/>
          <p:cNvSpPr txBox="1"/>
          <p:nvPr/>
        </p:nvSpPr>
        <p:spPr>
          <a:xfrm>
            <a:off x="1139714" y="3608172"/>
            <a:ext cx="43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74459" y="4711725"/>
            <a:ext cx="43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0837" y="5522136"/>
            <a:ext cx="43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85790" y="5885404"/>
            <a:ext cx="43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388361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/>
      <p:bldP spid="7" grpId="0"/>
      <p:bldP spid="29" grpId="0"/>
      <p:bldP spid="30" grpId="0" animBg="1"/>
      <p:bldP spid="6" grpId="0"/>
      <p:bldP spid="31" grpId="0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2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99416" y="2558779"/>
            <a:ext cx="3290505" cy="3775346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3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99417" y="760654"/>
            <a:ext cx="10898097" cy="915363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B739779-B485-4163-A59E-D801ED966910}"/>
              </a:ext>
            </a:extLst>
          </p:cNvPr>
          <p:cNvGrpSpPr/>
          <p:nvPr/>
        </p:nvGrpSpPr>
        <p:grpSpPr>
          <a:xfrm>
            <a:off x="0" y="1731704"/>
            <a:ext cx="1576320" cy="809738"/>
            <a:chOff x="6893962" y="4406377"/>
            <a:chExt cx="1386313" cy="710152"/>
          </a:xfrm>
        </p:grpSpPr>
        <p:sp>
          <p:nvSpPr>
            <p:cNvPr id="15" name="Cloud 14">
              <a:extLst>
                <a:ext uri="{FF2B5EF4-FFF2-40B4-BE49-F238E27FC236}">
                  <a16:creationId xmlns="" xmlns:a16="http://schemas.microsoft.com/office/drawing/2014/main" id="{ED90E4B4-EB06-48BE-8821-F6823C3B1F5C}"/>
                </a:ext>
              </a:extLst>
            </p:cNvPr>
            <p:cNvSpPr/>
            <p:nvPr/>
          </p:nvSpPr>
          <p:spPr>
            <a:xfrm>
              <a:off x="6893962" y="4406377"/>
              <a:ext cx="1386313" cy="710152"/>
            </a:xfrm>
            <a:prstGeom prst="cloud">
              <a:avLst/>
            </a:prstGeom>
            <a:solidFill>
              <a:srgbClr val="F2C6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AE0A72B-E951-41CC-8EAD-E55E233DCAB5}"/>
                </a:ext>
              </a:extLst>
            </p:cNvPr>
            <p:cNvSpPr txBox="1"/>
            <p:nvPr/>
          </p:nvSpPr>
          <p:spPr>
            <a:xfrm>
              <a:off x="7168978" y="4469527"/>
              <a:ext cx="11112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u="sng" dirty="0" err="1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000" b="1" u="sng" dirty="0">
                  <a:solidFill>
                    <a:srgbClr val="F3167D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789238" y="3143250"/>
            <a:ext cx="11160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423" y="775813"/>
            <a:ext cx="10890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Open Sans" panose="020B0606030504020204" pitchFamily="34" charset="0"/>
              </a:rPr>
              <a:t>Hãy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nêu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một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tình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huống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thống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kê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trong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lớp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mà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em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có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thể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dùng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biểu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đồ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cột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kép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để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thể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hiện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dữ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liệu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và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hãy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thực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hành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vẽ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biểu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đồ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cho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tình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huống</a:t>
            </a:r>
            <a:r>
              <a:rPr lang="en-US" sz="2400" dirty="0">
                <a:latin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</a:rPr>
              <a:t>đó</a:t>
            </a:r>
            <a:r>
              <a:rPr lang="en-US" sz="2400" dirty="0">
                <a:latin typeface="Open Sans" panose="020B060603050402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80513" y="2541442"/>
            <a:ext cx="32094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inherit"/>
              </a:rPr>
              <a:t>         </a:t>
            </a:r>
            <a:r>
              <a:rPr lang="vi-VN" sz="2600" dirty="0" smtClean="0">
                <a:latin typeface="inherit"/>
              </a:rPr>
              <a:t>Có </a:t>
            </a:r>
            <a:r>
              <a:rPr lang="vi-VN" sz="2600" dirty="0">
                <a:latin typeface="inherit"/>
              </a:rPr>
              <a:t>nhiều tình huống có thể sử dụng biểu đồ cột kép, chẳng hạn:</a:t>
            </a:r>
            <a:endParaRPr lang="vi-VN" sz="2600" dirty="0">
              <a:latin typeface="Open Sans" panose="020B0606030504020204" pitchFamily="34" charset="0"/>
            </a:endParaRPr>
          </a:p>
          <a:p>
            <a:pPr algn="just"/>
            <a:r>
              <a:rPr lang="vi-VN" sz="2600" dirty="0">
                <a:latin typeface="inherit"/>
              </a:rPr>
              <a:t>Tổng kết số lượng điểm 10 trong học kì 1 và học kì 2 của từng tổ trong lớp 6A.</a:t>
            </a:r>
            <a:endParaRPr lang="vi-VN" sz="2600" dirty="0">
              <a:latin typeface="Open Sans" panose="020B0606030504020204" pitchFamily="34" charset="0"/>
            </a:endParaRPr>
          </a:p>
        </p:txBody>
      </p:sp>
      <p:pic>
        <p:nvPicPr>
          <p:cNvPr id="10242" name="Picture 2" descr="Hãy nêu một tình huống thống kê trong lớp mà em có thể dùng biểu đồ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22" y="1717042"/>
            <a:ext cx="7698208" cy="46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4384891" y="86580"/>
            <a:ext cx="2376163" cy="698839"/>
            <a:chOff x="2173730" y="1501140"/>
            <a:chExt cx="3518410" cy="707886"/>
          </a:xfrm>
        </p:grpSpPr>
        <p:sp>
          <p:nvSpPr>
            <p:cNvPr id="24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230674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0514" y="237434"/>
            <a:ext cx="2678016" cy="527557"/>
            <a:chOff x="184685" y="1595040"/>
            <a:chExt cx="1835295" cy="527557"/>
          </a:xfrm>
        </p:grpSpPr>
        <p:sp>
          <p:nvSpPr>
            <p:cNvPr id="27" name="Rectangle: Diagonal Corners Rounded 5">
              <a:extLst>
                <a:ext uri="{FF2B5EF4-FFF2-40B4-BE49-F238E27FC236}">
                  <a16:creationId xmlns="" xmlns:a16="http://schemas.microsoft.com/office/drawing/2014/main" id="{92094D00-1212-4810-9E95-43D783BC39F5}"/>
                </a:ext>
              </a:extLst>
            </p:cNvPr>
            <p:cNvSpPr/>
            <p:nvPr/>
          </p:nvSpPr>
          <p:spPr>
            <a:xfrm rot="16200000" flipH="1">
              <a:off x="829381" y="979486"/>
              <a:ext cx="498415" cy="1787807"/>
            </a:xfrm>
            <a:prstGeom prst="round2DiagRect">
              <a:avLst>
                <a:gd name="adj1" fmla="val 50000"/>
                <a:gd name="adj2" fmla="val 0"/>
              </a:avLst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685" y="1595040"/>
              <a:ext cx="18352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116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127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9BBA8FA3-2A83-44E1-9CA0-872E5C539389}"/>
              </a:ext>
            </a:extLst>
          </p:cNvPr>
          <p:cNvSpPr/>
          <p:nvPr/>
        </p:nvSpPr>
        <p:spPr>
          <a:xfrm>
            <a:off x="3032203" y="558686"/>
            <a:ext cx="5095718" cy="860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/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Hướng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dẫn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về</a:t>
            </a:r>
            <a:r>
              <a:rPr lang="en-U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 </a:t>
            </a:r>
            <a:r>
              <a:rPr lang="en-US" sz="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</a:rPr>
              <a:t>nhà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2527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rm" panose="00000500000000000000" pitchFamily="2" charset="-34"/>
              <a:cs typeface="Charm" panose="00000500000000000000" pitchFamily="2" charset="-34"/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="" xmlns:a16="http://schemas.microsoft.com/office/drawing/2014/main" id="{84F6C160-D7F7-4C6C-86D0-65F605F476DA}"/>
              </a:ext>
            </a:extLst>
          </p:cNvPr>
          <p:cNvSpPr/>
          <p:nvPr/>
        </p:nvSpPr>
        <p:spPr>
          <a:xfrm>
            <a:off x="830558" y="1841323"/>
            <a:ext cx="9466989" cy="3135622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AF2389-E39A-4233-A50C-455A84B131DA}"/>
              </a:ext>
            </a:extLst>
          </p:cNvPr>
          <p:cNvSpPr txBox="1"/>
          <p:nvPr/>
        </p:nvSpPr>
        <p:spPr>
          <a:xfrm>
            <a:off x="1234146" y="2237087"/>
            <a:ext cx="8659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73" name="Google Shape;1373;p45"/>
          <p:cNvGrpSpPr/>
          <p:nvPr/>
        </p:nvGrpSpPr>
        <p:grpSpPr>
          <a:xfrm>
            <a:off x="7734300" y="3524565"/>
            <a:ext cx="3425825" cy="2884173"/>
            <a:chOff x="5903620" y="3369491"/>
            <a:chExt cx="2628805" cy="1774009"/>
          </a:xfrm>
        </p:grpSpPr>
        <p:grpSp>
          <p:nvGrpSpPr>
            <p:cNvPr id="1374" name="Google Shape;1374;p45"/>
            <p:cNvGrpSpPr/>
            <p:nvPr/>
          </p:nvGrpSpPr>
          <p:grpSpPr>
            <a:xfrm>
              <a:off x="5903620" y="3968525"/>
              <a:ext cx="2628805" cy="1174975"/>
              <a:chOff x="7011595" y="3968525"/>
              <a:chExt cx="2628805" cy="1174975"/>
            </a:xfrm>
          </p:grpSpPr>
          <p:sp>
            <p:nvSpPr>
              <p:cNvPr id="1375" name="Google Shape;1375;p45"/>
              <p:cNvSpPr/>
              <p:nvPr/>
            </p:nvSpPr>
            <p:spPr>
              <a:xfrm flipH="1">
                <a:off x="8367252" y="4001329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6" name="Google Shape;1376;p45"/>
              <p:cNvSpPr/>
              <p:nvPr/>
            </p:nvSpPr>
            <p:spPr>
              <a:xfrm flipH="1">
                <a:off x="7011595" y="5018050"/>
                <a:ext cx="262880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31659" h="2000" extrusionOk="0">
                    <a:moveTo>
                      <a:pt x="0" y="1"/>
                    </a:moveTo>
                    <a:lnTo>
                      <a:pt x="31658" y="1"/>
                    </a:lnTo>
                    <a:lnTo>
                      <a:pt x="31658" y="2000"/>
                    </a:lnTo>
                    <a:lnTo>
                      <a:pt x="0" y="2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7" name="Google Shape;1377;p45"/>
              <p:cNvSpPr/>
              <p:nvPr/>
            </p:nvSpPr>
            <p:spPr>
              <a:xfrm flipH="1">
                <a:off x="8065193" y="4200158"/>
                <a:ext cx="274647" cy="817921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041" extrusionOk="0">
                    <a:moveTo>
                      <a:pt x="0" y="334"/>
                    </a:moveTo>
                    <a:lnTo>
                      <a:pt x="2942" y="1"/>
                    </a:lnTo>
                    <a:lnTo>
                      <a:pt x="4379" y="12708"/>
                    </a:lnTo>
                    <a:lnTo>
                      <a:pt x="1438" y="1304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8" name="Google Shape;1378;p45"/>
              <p:cNvSpPr/>
              <p:nvPr/>
            </p:nvSpPr>
            <p:spPr>
              <a:xfrm flipH="1">
                <a:off x="8166671" y="4270596"/>
                <a:ext cx="130205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628" extrusionOk="0">
                    <a:moveTo>
                      <a:pt x="1" y="210"/>
                    </a:moveTo>
                    <a:lnTo>
                      <a:pt x="1800" y="1"/>
                    </a:lnTo>
                    <a:lnTo>
                      <a:pt x="2076" y="2418"/>
                    </a:lnTo>
                    <a:lnTo>
                      <a:pt x="277" y="2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79" name="Google Shape;1379;p45"/>
              <p:cNvSpPr/>
              <p:nvPr/>
            </p:nvSpPr>
            <p:spPr>
              <a:xfrm flipH="1">
                <a:off x="8176204" y="4478394"/>
                <a:ext cx="97967" cy="484819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730" extrusionOk="0">
                    <a:moveTo>
                      <a:pt x="0" y="76"/>
                    </a:moveTo>
                    <a:lnTo>
                      <a:pt x="695" y="0"/>
                    </a:lnTo>
                    <a:lnTo>
                      <a:pt x="1561" y="7653"/>
                    </a:lnTo>
                    <a:lnTo>
                      <a:pt x="867" y="7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0" name="Google Shape;1380;p45"/>
              <p:cNvSpPr/>
              <p:nvPr/>
            </p:nvSpPr>
            <p:spPr>
              <a:xfrm flipH="1">
                <a:off x="8106959" y="4470617"/>
                <a:ext cx="97340" cy="484192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720" extrusionOk="0">
                    <a:moveTo>
                      <a:pt x="0" y="77"/>
                    </a:moveTo>
                    <a:lnTo>
                      <a:pt x="685" y="0"/>
                    </a:lnTo>
                    <a:lnTo>
                      <a:pt x="1552" y="7644"/>
                    </a:lnTo>
                    <a:lnTo>
                      <a:pt x="866" y="77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1" name="Google Shape;1381;p45"/>
              <p:cNvSpPr/>
              <p:nvPr/>
            </p:nvSpPr>
            <p:spPr>
              <a:xfrm flipH="1">
                <a:off x="7921873" y="4327924"/>
                <a:ext cx="217385" cy="69016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1004" extrusionOk="0">
                    <a:moveTo>
                      <a:pt x="1" y="257"/>
                    </a:moveTo>
                    <a:lnTo>
                      <a:pt x="2247" y="0"/>
                    </a:lnTo>
                    <a:lnTo>
                      <a:pt x="3465" y="10747"/>
                    </a:lnTo>
                    <a:lnTo>
                      <a:pt x="1219" y="1100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2" name="Google Shape;1382;p45"/>
              <p:cNvSpPr/>
              <p:nvPr/>
            </p:nvSpPr>
            <p:spPr>
              <a:xfrm flipH="1">
                <a:off x="8006040" y="4406138"/>
                <a:ext cx="8304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3685" extrusionOk="0">
                    <a:moveTo>
                      <a:pt x="0" y="105"/>
                    </a:moveTo>
                    <a:lnTo>
                      <a:pt x="914" y="0"/>
                    </a:lnTo>
                    <a:lnTo>
                      <a:pt x="1323" y="3579"/>
                    </a:lnTo>
                    <a:lnTo>
                      <a:pt x="400" y="3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3" name="Google Shape;1383;p45"/>
              <p:cNvSpPr/>
              <p:nvPr/>
            </p:nvSpPr>
            <p:spPr>
              <a:xfrm flipH="1">
                <a:off x="8579821" y="4156566"/>
                <a:ext cx="222089" cy="86151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13736" extrusionOk="0">
                    <a:moveTo>
                      <a:pt x="0" y="1"/>
                    </a:moveTo>
                    <a:lnTo>
                      <a:pt x="3541" y="1"/>
                    </a:lnTo>
                    <a:lnTo>
                      <a:pt x="3541" y="13736"/>
                    </a:lnTo>
                    <a:lnTo>
                      <a:pt x="0" y="13736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4" name="Google Shape;1384;p45"/>
              <p:cNvSpPr/>
              <p:nvPr/>
            </p:nvSpPr>
            <p:spPr>
              <a:xfrm flipH="1">
                <a:off x="8620963" y="4854477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5" name="Google Shape;1385;p45"/>
              <p:cNvSpPr/>
              <p:nvPr/>
            </p:nvSpPr>
            <p:spPr>
              <a:xfrm flipH="1">
                <a:off x="8620963" y="4797776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6" name="Google Shape;1386;p45"/>
              <p:cNvSpPr/>
              <p:nvPr/>
            </p:nvSpPr>
            <p:spPr>
              <a:xfrm flipH="1">
                <a:off x="8620963" y="474107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7" name="Google Shape;1387;p45"/>
              <p:cNvSpPr/>
              <p:nvPr/>
            </p:nvSpPr>
            <p:spPr>
              <a:xfrm flipH="1">
                <a:off x="8620963" y="4684374"/>
                <a:ext cx="139801" cy="8956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8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8" name="Google Shape;1388;p45"/>
              <p:cNvSpPr/>
              <p:nvPr/>
            </p:nvSpPr>
            <p:spPr>
              <a:xfrm flipH="1">
                <a:off x="8620963" y="4627611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89" name="Google Shape;1389;p45"/>
              <p:cNvSpPr/>
              <p:nvPr/>
            </p:nvSpPr>
            <p:spPr>
              <a:xfrm flipH="1">
                <a:off x="8620963" y="4570910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0" name="Google Shape;1390;p45"/>
              <p:cNvSpPr/>
              <p:nvPr/>
            </p:nvSpPr>
            <p:spPr>
              <a:xfrm flipH="1">
                <a:off x="8620963" y="4514209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1" name="Google Shape;1391;p45"/>
              <p:cNvSpPr/>
              <p:nvPr/>
            </p:nvSpPr>
            <p:spPr>
              <a:xfrm flipH="1">
                <a:off x="8620963" y="445744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2" name="Google Shape;1392;p45"/>
              <p:cNvSpPr/>
              <p:nvPr/>
            </p:nvSpPr>
            <p:spPr>
              <a:xfrm flipH="1">
                <a:off x="8620963" y="4400744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3" name="Google Shape;1393;p45"/>
              <p:cNvSpPr/>
              <p:nvPr/>
            </p:nvSpPr>
            <p:spPr>
              <a:xfrm flipH="1">
                <a:off x="8620963" y="4343416"/>
                <a:ext cx="139801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9" extrusionOk="0">
                    <a:moveTo>
                      <a:pt x="1" y="48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4" name="Google Shape;1394;p45"/>
              <p:cNvSpPr/>
              <p:nvPr/>
            </p:nvSpPr>
            <p:spPr>
              <a:xfrm flipH="1">
                <a:off x="8620963" y="4286715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7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5" name="Google Shape;1395;p45"/>
              <p:cNvSpPr/>
              <p:nvPr/>
            </p:nvSpPr>
            <p:spPr>
              <a:xfrm flipH="1">
                <a:off x="8620963" y="4230014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6" name="Google Shape;1396;p45"/>
              <p:cNvSpPr/>
              <p:nvPr/>
            </p:nvSpPr>
            <p:spPr>
              <a:xfrm flipH="1">
                <a:off x="8437691" y="4339841"/>
                <a:ext cx="142184" cy="678246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814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814"/>
                    </a:lnTo>
                    <a:lnTo>
                      <a:pt x="1" y="10814"/>
                    </a:lnTo>
                    <a:close/>
                  </a:path>
                </a:pathLst>
              </a:custGeom>
              <a:solidFill>
                <a:srgbClr val="DBB22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7" name="Google Shape;1397;p45"/>
              <p:cNvSpPr/>
              <p:nvPr/>
            </p:nvSpPr>
            <p:spPr>
              <a:xfrm flipH="1">
                <a:off x="8437691" y="4339841"/>
                <a:ext cx="142184" cy="6278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01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00"/>
                    </a:lnTo>
                    <a:lnTo>
                      <a:pt x="1" y="100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8" name="Google Shape;1398;p45"/>
              <p:cNvSpPr/>
              <p:nvPr/>
            </p:nvSpPr>
            <p:spPr>
              <a:xfrm flipH="1">
                <a:off x="8487238" y="4431227"/>
                <a:ext cx="43088" cy="54333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663" extrusionOk="0">
                    <a:moveTo>
                      <a:pt x="1" y="0"/>
                    </a:moveTo>
                    <a:lnTo>
                      <a:pt x="686" y="0"/>
                    </a:lnTo>
                    <a:lnTo>
                      <a:pt x="686" y="8662"/>
                    </a:lnTo>
                    <a:lnTo>
                      <a:pt x="1" y="8662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399" name="Google Shape;1399;p45"/>
              <p:cNvSpPr/>
              <p:nvPr/>
            </p:nvSpPr>
            <p:spPr>
              <a:xfrm flipH="1">
                <a:off x="8345175" y="3968525"/>
                <a:ext cx="92574" cy="104954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6734" extrusionOk="0">
                    <a:moveTo>
                      <a:pt x="0" y="0"/>
                    </a:moveTo>
                    <a:lnTo>
                      <a:pt x="1476" y="0"/>
                    </a:lnTo>
                    <a:lnTo>
                      <a:pt x="1476" y="16734"/>
                    </a:lnTo>
                    <a:lnTo>
                      <a:pt x="0" y="1673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0" name="Google Shape;1400;p45"/>
              <p:cNvSpPr/>
              <p:nvPr/>
            </p:nvSpPr>
            <p:spPr>
              <a:xfrm flipH="1">
                <a:off x="8367252" y="411655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 flipH="1">
                <a:off x="8367252" y="423177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 flipH="1">
                <a:off x="7172621" y="4678290"/>
                <a:ext cx="752881" cy="287317"/>
              </a:xfrm>
              <a:custGeom>
                <a:avLst/>
                <a:gdLst/>
                <a:ahLst/>
                <a:cxnLst/>
                <a:rect l="l" t="t" r="r" b="b"/>
                <a:pathLst>
                  <a:path w="12004" h="4581" extrusionOk="0">
                    <a:moveTo>
                      <a:pt x="4841" y="0"/>
                    </a:moveTo>
                    <a:cubicBezTo>
                      <a:pt x="4430" y="0"/>
                      <a:pt x="3961" y="30"/>
                      <a:pt x="3436" y="107"/>
                    </a:cubicBezTo>
                    <a:cubicBezTo>
                      <a:pt x="2151" y="287"/>
                      <a:pt x="1247" y="1268"/>
                      <a:pt x="752" y="1953"/>
                    </a:cubicBezTo>
                    <a:cubicBezTo>
                      <a:pt x="705" y="2020"/>
                      <a:pt x="657" y="2086"/>
                      <a:pt x="619" y="2153"/>
                    </a:cubicBezTo>
                    <a:lnTo>
                      <a:pt x="609" y="2172"/>
                    </a:lnTo>
                    <a:lnTo>
                      <a:pt x="609" y="2163"/>
                    </a:lnTo>
                    <a:cubicBezTo>
                      <a:pt x="419" y="2448"/>
                      <a:pt x="324" y="2648"/>
                      <a:pt x="324" y="2648"/>
                    </a:cubicBezTo>
                    <a:cubicBezTo>
                      <a:pt x="324" y="2648"/>
                      <a:pt x="297" y="2625"/>
                      <a:pt x="261" y="2625"/>
                    </a:cubicBezTo>
                    <a:cubicBezTo>
                      <a:pt x="221" y="2625"/>
                      <a:pt x="169" y="2655"/>
                      <a:pt x="133" y="2781"/>
                    </a:cubicBezTo>
                    <a:cubicBezTo>
                      <a:pt x="57" y="3019"/>
                      <a:pt x="95" y="3162"/>
                      <a:pt x="95" y="3162"/>
                    </a:cubicBezTo>
                    <a:lnTo>
                      <a:pt x="0" y="3638"/>
                    </a:lnTo>
                    <a:lnTo>
                      <a:pt x="390" y="3971"/>
                    </a:lnTo>
                    <a:cubicBezTo>
                      <a:pt x="540" y="3607"/>
                      <a:pt x="833" y="2933"/>
                      <a:pt x="1571" y="2933"/>
                    </a:cubicBezTo>
                    <a:cubicBezTo>
                      <a:pt x="1681" y="2933"/>
                      <a:pt x="1801" y="2948"/>
                      <a:pt x="1932" y="2981"/>
                    </a:cubicBezTo>
                    <a:cubicBezTo>
                      <a:pt x="3037" y="3267"/>
                      <a:pt x="2865" y="4171"/>
                      <a:pt x="2884" y="4552"/>
                    </a:cubicBezTo>
                    <a:lnTo>
                      <a:pt x="7215" y="4580"/>
                    </a:lnTo>
                    <a:cubicBezTo>
                      <a:pt x="7206" y="4552"/>
                      <a:pt x="6911" y="3124"/>
                      <a:pt x="8272" y="2953"/>
                    </a:cubicBezTo>
                    <a:cubicBezTo>
                      <a:pt x="8335" y="2946"/>
                      <a:pt x="8395" y="2943"/>
                      <a:pt x="8453" y="2943"/>
                    </a:cubicBezTo>
                    <a:cubicBezTo>
                      <a:pt x="9700" y="2943"/>
                      <a:pt x="9707" y="4353"/>
                      <a:pt x="9661" y="4390"/>
                    </a:cubicBezTo>
                    <a:lnTo>
                      <a:pt x="10661" y="4390"/>
                    </a:lnTo>
                    <a:cubicBezTo>
                      <a:pt x="10915" y="4400"/>
                      <a:pt x="11148" y="4410"/>
                      <a:pt x="11346" y="4410"/>
                    </a:cubicBezTo>
                    <a:cubicBezTo>
                      <a:pt x="11719" y="4410"/>
                      <a:pt x="11965" y="4374"/>
                      <a:pt x="11984" y="4238"/>
                    </a:cubicBezTo>
                    <a:cubicBezTo>
                      <a:pt x="12003" y="4038"/>
                      <a:pt x="11860" y="4028"/>
                      <a:pt x="11746" y="3933"/>
                    </a:cubicBezTo>
                    <a:cubicBezTo>
                      <a:pt x="11727" y="3666"/>
                      <a:pt x="11632" y="3381"/>
                      <a:pt x="11565" y="3276"/>
                    </a:cubicBezTo>
                    <a:cubicBezTo>
                      <a:pt x="11489" y="3162"/>
                      <a:pt x="11365" y="3076"/>
                      <a:pt x="11365" y="3076"/>
                    </a:cubicBezTo>
                    <a:cubicBezTo>
                      <a:pt x="11365" y="3076"/>
                      <a:pt x="11489" y="2905"/>
                      <a:pt x="11365" y="2715"/>
                    </a:cubicBezTo>
                    <a:cubicBezTo>
                      <a:pt x="11300" y="2614"/>
                      <a:pt x="11201" y="2591"/>
                      <a:pt x="11121" y="2591"/>
                    </a:cubicBezTo>
                    <a:cubicBezTo>
                      <a:pt x="11050" y="2591"/>
                      <a:pt x="10994" y="2610"/>
                      <a:pt x="10994" y="2610"/>
                    </a:cubicBezTo>
                    <a:cubicBezTo>
                      <a:pt x="10547" y="2267"/>
                      <a:pt x="10195" y="1982"/>
                      <a:pt x="9595" y="1782"/>
                    </a:cubicBezTo>
                    <a:cubicBezTo>
                      <a:pt x="8849" y="1533"/>
                      <a:pt x="7829" y="1525"/>
                      <a:pt x="7696" y="1525"/>
                    </a:cubicBezTo>
                    <a:cubicBezTo>
                      <a:pt x="7687" y="1525"/>
                      <a:pt x="7682" y="1525"/>
                      <a:pt x="7682" y="1525"/>
                    </a:cubicBezTo>
                    <a:cubicBezTo>
                      <a:pt x="7682" y="1525"/>
                      <a:pt x="6996" y="440"/>
                      <a:pt x="6825" y="325"/>
                    </a:cubicBezTo>
                    <a:cubicBezTo>
                      <a:pt x="6698" y="241"/>
                      <a:pt x="6009" y="0"/>
                      <a:pt x="484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 flipH="1">
                <a:off x="7752334" y="4870597"/>
                <a:ext cx="140930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352" extrusionOk="0">
                    <a:moveTo>
                      <a:pt x="1123" y="734"/>
                    </a:moveTo>
                    <a:cubicBezTo>
                      <a:pt x="1352" y="734"/>
                      <a:pt x="1542" y="934"/>
                      <a:pt x="1542" y="1172"/>
                    </a:cubicBezTo>
                    <a:cubicBezTo>
                      <a:pt x="1542" y="1419"/>
                      <a:pt x="1352" y="1619"/>
                      <a:pt x="1123" y="1619"/>
                    </a:cubicBezTo>
                    <a:cubicBezTo>
                      <a:pt x="885" y="1619"/>
                      <a:pt x="705" y="1419"/>
                      <a:pt x="705" y="1172"/>
                    </a:cubicBezTo>
                    <a:cubicBezTo>
                      <a:pt x="705" y="934"/>
                      <a:pt x="885" y="734"/>
                      <a:pt x="1123" y="734"/>
                    </a:cubicBezTo>
                    <a:close/>
                    <a:moveTo>
                      <a:pt x="1123" y="1"/>
                    </a:moveTo>
                    <a:cubicBezTo>
                      <a:pt x="505" y="1"/>
                      <a:pt x="0" y="524"/>
                      <a:pt x="0" y="1172"/>
                    </a:cubicBezTo>
                    <a:cubicBezTo>
                      <a:pt x="0" y="1828"/>
                      <a:pt x="505" y="2352"/>
                      <a:pt x="1123" y="2352"/>
                    </a:cubicBezTo>
                    <a:cubicBezTo>
                      <a:pt x="1742" y="2352"/>
                      <a:pt x="2247" y="1828"/>
                      <a:pt x="2247" y="1172"/>
                    </a:cubicBezTo>
                    <a:cubicBezTo>
                      <a:pt x="2247" y="524"/>
                      <a:pt x="1742" y="1"/>
                      <a:pt x="112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 flipH="1">
                <a:off x="7796486" y="4916572"/>
                <a:ext cx="52621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86" extrusionOk="0">
                    <a:moveTo>
                      <a:pt x="419" y="1"/>
                    </a:moveTo>
                    <a:cubicBezTo>
                      <a:pt x="181" y="1"/>
                      <a:pt x="1" y="201"/>
                      <a:pt x="1" y="439"/>
                    </a:cubicBezTo>
                    <a:cubicBezTo>
                      <a:pt x="1" y="686"/>
                      <a:pt x="18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 flipH="1">
                <a:off x="7326643" y="4870597"/>
                <a:ext cx="140993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352" extrusionOk="0">
                    <a:moveTo>
                      <a:pt x="1124" y="734"/>
                    </a:moveTo>
                    <a:cubicBezTo>
                      <a:pt x="1353" y="734"/>
                      <a:pt x="1543" y="934"/>
                      <a:pt x="1543" y="1172"/>
                    </a:cubicBezTo>
                    <a:cubicBezTo>
                      <a:pt x="1543" y="1419"/>
                      <a:pt x="1353" y="1619"/>
                      <a:pt x="1124" y="1619"/>
                    </a:cubicBezTo>
                    <a:cubicBezTo>
                      <a:pt x="896" y="1619"/>
                      <a:pt x="705" y="1419"/>
                      <a:pt x="705" y="1172"/>
                    </a:cubicBezTo>
                    <a:cubicBezTo>
                      <a:pt x="705" y="934"/>
                      <a:pt x="896" y="734"/>
                      <a:pt x="1124" y="734"/>
                    </a:cubicBezTo>
                    <a:close/>
                    <a:moveTo>
                      <a:pt x="1124" y="1"/>
                    </a:moveTo>
                    <a:cubicBezTo>
                      <a:pt x="505" y="1"/>
                      <a:pt x="1" y="524"/>
                      <a:pt x="1" y="1172"/>
                    </a:cubicBezTo>
                    <a:cubicBezTo>
                      <a:pt x="1" y="1828"/>
                      <a:pt x="505" y="2352"/>
                      <a:pt x="1124" y="2352"/>
                    </a:cubicBezTo>
                    <a:cubicBezTo>
                      <a:pt x="1743" y="2352"/>
                      <a:pt x="2247" y="1828"/>
                      <a:pt x="2247" y="1172"/>
                    </a:cubicBezTo>
                    <a:cubicBezTo>
                      <a:pt x="2247" y="524"/>
                      <a:pt x="1743" y="1"/>
                      <a:pt x="112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 flipH="1">
                <a:off x="7370858" y="4916572"/>
                <a:ext cx="5255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8" h="886" extrusionOk="0">
                    <a:moveTo>
                      <a:pt x="419" y="1"/>
                    </a:moveTo>
                    <a:cubicBezTo>
                      <a:pt x="191" y="1"/>
                      <a:pt x="0" y="201"/>
                      <a:pt x="0" y="439"/>
                    </a:cubicBezTo>
                    <a:cubicBezTo>
                      <a:pt x="0" y="686"/>
                      <a:pt x="19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 flipH="1">
                <a:off x="7501012" y="4702877"/>
                <a:ext cx="241218" cy="240654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3837" extrusionOk="0">
                    <a:moveTo>
                      <a:pt x="1923" y="3836"/>
                    </a:moveTo>
                    <a:cubicBezTo>
                      <a:pt x="2980" y="3836"/>
                      <a:pt x="3846" y="2979"/>
                      <a:pt x="3846" y="1923"/>
                    </a:cubicBezTo>
                    <a:cubicBezTo>
                      <a:pt x="3846" y="857"/>
                      <a:pt x="2980" y="0"/>
                      <a:pt x="1923" y="0"/>
                    </a:cubicBezTo>
                    <a:cubicBezTo>
                      <a:pt x="867" y="0"/>
                      <a:pt x="0" y="857"/>
                      <a:pt x="0" y="1923"/>
                    </a:cubicBezTo>
                    <a:cubicBezTo>
                      <a:pt x="0" y="2979"/>
                      <a:pt x="867" y="3836"/>
                      <a:pt x="1923" y="3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 flipH="1">
                <a:off x="7615032" y="4735681"/>
                <a:ext cx="13798" cy="87807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400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172" y="1"/>
                      <a:pt x="220" y="48"/>
                      <a:pt x="220" y="105"/>
                    </a:cubicBezTo>
                    <a:lnTo>
                      <a:pt x="220" y="1286"/>
                    </a:lnTo>
                    <a:cubicBezTo>
                      <a:pt x="220" y="1343"/>
                      <a:pt x="172" y="1400"/>
                      <a:pt x="115" y="1400"/>
                    </a:cubicBezTo>
                    <a:lnTo>
                      <a:pt x="115" y="1400"/>
                    </a:lnTo>
                    <a:cubicBezTo>
                      <a:pt x="48" y="1400"/>
                      <a:pt x="1" y="1343"/>
                      <a:pt x="1" y="1286"/>
                    </a:cubicBezTo>
                    <a:lnTo>
                      <a:pt x="1" y="105"/>
                    </a:lnTo>
                    <a:cubicBezTo>
                      <a:pt x="1" y="48"/>
                      <a:pt x="48" y="1"/>
                      <a:pt x="115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 flipH="1">
                <a:off x="7619173" y="4770931"/>
                <a:ext cx="6039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963" h="886" extrusionOk="0">
                    <a:moveTo>
                      <a:pt x="39" y="48"/>
                    </a:moveTo>
                    <a:lnTo>
                      <a:pt x="39" y="48"/>
                    </a:lnTo>
                    <a:cubicBezTo>
                      <a:pt x="77" y="0"/>
                      <a:pt x="153" y="0"/>
                      <a:pt x="201" y="38"/>
                    </a:cubicBezTo>
                    <a:lnTo>
                      <a:pt x="915" y="676"/>
                    </a:lnTo>
                    <a:cubicBezTo>
                      <a:pt x="962" y="724"/>
                      <a:pt x="962" y="790"/>
                      <a:pt x="924" y="838"/>
                    </a:cubicBezTo>
                    <a:lnTo>
                      <a:pt x="924" y="838"/>
                    </a:lnTo>
                    <a:cubicBezTo>
                      <a:pt x="877" y="876"/>
                      <a:pt x="810" y="885"/>
                      <a:pt x="762" y="847"/>
                    </a:cubicBezTo>
                    <a:lnTo>
                      <a:pt x="48" y="200"/>
                    </a:lnTo>
                    <a:cubicBezTo>
                      <a:pt x="1" y="162"/>
                      <a:pt x="1" y="95"/>
                      <a:pt x="39" y="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 flipH="1">
                <a:off x="7613840" y="4712976"/>
                <a:ext cx="15554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9" extrusionOk="0">
                    <a:moveTo>
                      <a:pt x="124" y="1"/>
                    </a:moveTo>
                    <a:cubicBezTo>
                      <a:pt x="191" y="1"/>
                      <a:pt x="248" y="58"/>
                      <a:pt x="248" y="125"/>
                    </a:cubicBezTo>
                    <a:cubicBezTo>
                      <a:pt x="248" y="191"/>
                      <a:pt x="191" y="248"/>
                      <a:pt x="124" y="248"/>
                    </a:cubicBezTo>
                    <a:cubicBezTo>
                      <a:pt x="57" y="248"/>
                      <a:pt x="0" y="191"/>
                      <a:pt x="0" y="125"/>
                    </a:cubicBezTo>
                    <a:cubicBezTo>
                      <a:pt x="0" y="58"/>
                      <a:pt x="57" y="1"/>
                      <a:pt x="124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 flipH="1">
                <a:off x="7507527" y="4818663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248" y="124"/>
                    </a:moveTo>
                    <a:cubicBezTo>
                      <a:pt x="248" y="191"/>
                      <a:pt x="191" y="239"/>
                      <a:pt x="124" y="239"/>
                    </a:cubicBezTo>
                    <a:cubicBezTo>
                      <a:pt x="58" y="239"/>
                      <a:pt x="1" y="191"/>
                      <a:pt x="1" y="124"/>
                    </a:cubicBezTo>
                    <a:cubicBezTo>
                      <a:pt x="1" y="58"/>
                      <a:pt x="58" y="1"/>
                      <a:pt x="124" y="1"/>
                    </a:cubicBezTo>
                    <a:cubicBezTo>
                      <a:pt x="191" y="1"/>
                      <a:pt x="248" y="58"/>
                      <a:pt x="248" y="124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2" name="Google Shape;1412;p45"/>
              <p:cNvSpPr/>
              <p:nvPr/>
            </p:nvSpPr>
            <p:spPr>
              <a:xfrm flipH="1">
                <a:off x="7613213" y="4924914"/>
                <a:ext cx="14990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49" extrusionOk="0">
                    <a:moveTo>
                      <a:pt x="115" y="248"/>
                    </a:moveTo>
                    <a:cubicBezTo>
                      <a:pt x="48" y="248"/>
                      <a:pt x="0" y="191"/>
                      <a:pt x="0" y="125"/>
                    </a:cubicBezTo>
                    <a:cubicBezTo>
                      <a:pt x="0" y="58"/>
                      <a:pt x="48" y="1"/>
                      <a:pt x="115" y="1"/>
                    </a:cubicBezTo>
                    <a:cubicBezTo>
                      <a:pt x="191" y="1"/>
                      <a:pt x="238" y="58"/>
                      <a:pt x="238" y="125"/>
                    </a:cubicBezTo>
                    <a:cubicBezTo>
                      <a:pt x="238" y="191"/>
                      <a:pt x="191" y="248"/>
                      <a:pt x="115" y="2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3" name="Google Shape;1413;p45"/>
              <p:cNvSpPr/>
              <p:nvPr/>
            </p:nvSpPr>
            <p:spPr>
              <a:xfrm flipH="1">
                <a:off x="7719463" y="4819855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1" y="115"/>
                    </a:moveTo>
                    <a:cubicBezTo>
                      <a:pt x="1" y="48"/>
                      <a:pt x="58" y="1"/>
                      <a:pt x="124" y="1"/>
                    </a:cubicBezTo>
                    <a:cubicBezTo>
                      <a:pt x="191" y="1"/>
                      <a:pt x="248" y="48"/>
                      <a:pt x="248" y="115"/>
                    </a:cubicBezTo>
                    <a:cubicBezTo>
                      <a:pt x="248" y="182"/>
                      <a:pt x="191" y="239"/>
                      <a:pt x="124" y="239"/>
                    </a:cubicBezTo>
                    <a:cubicBezTo>
                      <a:pt x="58" y="239"/>
                      <a:pt x="1" y="182"/>
                      <a:pt x="1" y="115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4" name="Google Shape;1414;p45"/>
              <p:cNvSpPr/>
              <p:nvPr/>
            </p:nvSpPr>
            <p:spPr>
              <a:xfrm flipH="1">
                <a:off x="7603680" y="4805554"/>
                <a:ext cx="358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86" y="0"/>
                    </a:moveTo>
                    <a:cubicBezTo>
                      <a:pt x="438" y="0"/>
                      <a:pt x="572" y="124"/>
                      <a:pt x="572" y="286"/>
                    </a:cubicBezTo>
                    <a:cubicBezTo>
                      <a:pt x="572" y="438"/>
                      <a:pt x="438" y="571"/>
                      <a:pt x="286" y="571"/>
                    </a:cubicBezTo>
                    <a:cubicBezTo>
                      <a:pt x="124" y="571"/>
                      <a:pt x="1" y="438"/>
                      <a:pt x="1" y="286"/>
                    </a:cubicBezTo>
                    <a:cubicBezTo>
                      <a:pt x="1" y="124"/>
                      <a:pt x="124" y="0"/>
                      <a:pt x="28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grpSp>
          <p:nvGrpSpPr>
            <p:cNvPr id="1415" name="Google Shape;1415;p45"/>
            <p:cNvGrpSpPr/>
            <p:nvPr/>
          </p:nvGrpSpPr>
          <p:grpSpPr>
            <a:xfrm>
              <a:off x="7749902" y="3369491"/>
              <a:ext cx="624839" cy="1649797"/>
              <a:chOff x="229698" y="2869775"/>
              <a:chExt cx="656964" cy="1734620"/>
            </a:xfrm>
          </p:grpSpPr>
          <p:sp>
            <p:nvSpPr>
              <p:cNvPr id="1416" name="Google Shape;1416;p45"/>
              <p:cNvSpPr/>
              <p:nvPr/>
            </p:nvSpPr>
            <p:spPr>
              <a:xfrm>
                <a:off x="256265" y="3133045"/>
                <a:ext cx="603831" cy="1385346"/>
              </a:xfrm>
              <a:custGeom>
                <a:avLst/>
                <a:gdLst/>
                <a:ahLst/>
                <a:cxnLst/>
                <a:rect l="l" t="t" r="r" b="b"/>
                <a:pathLst>
                  <a:path w="15092" h="34625" extrusionOk="0">
                    <a:moveTo>
                      <a:pt x="0" y="0"/>
                    </a:moveTo>
                    <a:lnTo>
                      <a:pt x="0" y="34625"/>
                    </a:lnTo>
                    <a:lnTo>
                      <a:pt x="15091" y="34625"/>
                    </a:lnTo>
                    <a:lnTo>
                      <a:pt x="150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7" name="Google Shape;1417;p45"/>
              <p:cNvSpPr/>
              <p:nvPr/>
            </p:nvSpPr>
            <p:spPr>
              <a:xfrm>
                <a:off x="267868" y="3144608"/>
                <a:ext cx="581105" cy="1362180"/>
              </a:xfrm>
              <a:custGeom>
                <a:avLst/>
                <a:gdLst/>
                <a:ahLst/>
                <a:cxnLst/>
                <a:rect l="l" t="t" r="r" b="b"/>
                <a:pathLst>
                  <a:path w="14524" h="34046" extrusionOk="0">
                    <a:moveTo>
                      <a:pt x="0" y="1"/>
                    </a:moveTo>
                    <a:lnTo>
                      <a:pt x="0" y="34046"/>
                    </a:lnTo>
                    <a:lnTo>
                      <a:pt x="14524" y="34046"/>
                    </a:lnTo>
                    <a:lnTo>
                      <a:pt x="145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8" name="Google Shape;1418;p45"/>
              <p:cNvSpPr/>
              <p:nvPr/>
            </p:nvSpPr>
            <p:spPr>
              <a:xfrm>
                <a:off x="277511" y="3154291"/>
                <a:ext cx="561340" cy="1342856"/>
              </a:xfrm>
              <a:custGeom>
                <a:avLst/>
                <a:gdLst/>
                <a:ahLst/>
                <a:cxnLst/>
                <a:rect l="l" t="t" r="r" b="b"/>
                <a:pathLst>
                  <a:path w="14030" h="33563" extrusionOk="0">
                    <a:moveTo>
                      <a:pt x="0" y="0"/>
                    </a:moveTo>
                    <a:lnTo>
                      <a:pt x="0" y="33562"/>
                    </a:lnTo>
                    <a:lnTo>
                      <a:pt x="14029" y="33562"/>
                    </a:lnTo>
                    <a:lnTo>
                      <a:pt x="1402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19" name="Google Shape;1419;p45"/>
              <p:cNvSpPr/>
              <p:nvPr/>
            </p:nvSpPr>
            <p:spPr>
              <a:xfrm>
                <a:off x="328725" y="3215627"/>
                <a:ext cx="458915" cy="1054984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6368" extrusionOk="0">
                    <a:moveTo>
                      <a:pt x="0" y="1"/>
                    </a:moveTo>
                    <a:lnTo>
                      <a:pt x="0" y="26367"/>
                    </a:lnTo>
                    <a:lnTo>
                      <a:pt x="11469" y="26367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0" name="Google Shape;1420;p45"/>
              <p:cNvSpPr/>
              <p:nvPr/>
            </p:nvSpPr>
            <p:spPr>
              <a:xfrm>
                <a:off x="340288" y="3227230"/>
                <a:ext cx="436229" cy="1031778"/>
              </a:xfrm>
              <a:custGeom>
                <a:avLst/>
                <a:gdLst/>
                <a:ahLst/>
                <a:cxnLst/>
                <a:rect l="l" t="t" r="r" b="b"/>
                <a:pathLst>
                  <a:path w="10903" h="25788" extrusionOk="0">
                    <a:moveTo>
                      <a:pt x="1" y="0"/>
                    </a:moveTo>
                    <a:lnTo>
                      <a:pt x="1" y="25788"/>
                    </a:lnTo>
                    <a:lnTo>
                      <a:pt x="10903" y="25788"/>
                    </a:lnTo>
                    <a:lnTo>
                      <a:pt x="10903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1" name="Google Shape;1421;p45"/>
              <p:cNvSpPr/>
              <p:nvPr/>
            </p:nvSpPr>
            <p:spPr>
              <a:xfrm>
                <a:off x="335006" y="4333364"/>
                <a:ext cx="446832" cy="98585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2464" extrusionOk="0">
                    <a:moveTo>
                      <a:pt x="0" y="1"/>
                    </a:moveTo>
                    <a:lnTo>
                      <a:pt x="0" y="2464"/>
                    </a:lnTo>
                    <a:lnTo>
                      <a:pt x="11167" y="2464"/>
                    </a:lnTo>
                    <a:lnTo>
                      <a:pt x="1116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2" name="Google Shape;1422;p45"/>
              <p:cNvSpPr/>
              <p:nvPr/>
            </p:nvSpPr>
            <p:spPr>
              <a:xfrm>
                <a:off x="328725" y="4327082"/>
                <a:ext cx="458915" cy="111148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778" extrusionOk="0">
                    <a:moveTo>
                      <a:pt x="11167" y="303"/>
                    </a:moveTo>
                    <a:lnTo>
                      <a:pt x="11167" y="2476"/>
                    </a:lnTo>
                    <a:lnTo>
                      <a:pt x="302" y="2476"/>
                    </a:lnTo>
                    <a:lnTo>
                      <a:pt x="302" y="303"/>
                    </a:lnTo>
                    <a:close/>
                    <a:moveTo>
                      <a:pt x="0" y="1"/>
                    </a:moveTo>
                    <a:lnTo>
                      <a:pt x="0" y="2778"/>
                    </a:lnTo>
                    <a:lnTo>
                      <a:pt x="11469" y="2778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3" name="Google Shape;1423;p45"/>
              <p:cNvSpPr/>
              <p:nvPr/>
            </p:nvSpPr>
            <p:spPr>
              <a:xfrm>
                <a:off x="229698" y="4518373"/>
                <a:ext cx="656964" cy="86021"/>
              </a:xfrm>
              <a:custGeom>
                <a:avLst/>
                <a:gdLst/>
                <a:ahLst/>
                <a:cxnLst/>
                <a:rect l="l" t="t" r="r" b="b"/>
                <a:pathLst>
                  <a:path w="16420" h="2150" extrusionOk="0">
                    <a:moveTo>
                      <a:pt x="0" y="1"/>
                    </a:moveTo>
                    <a:lnTo>
                      <a:pt x="0" y="2150"/>
                    </a:lnTo>
                    <a:lnTo>
                      <a:pt x="16419" y="2150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4" name="Google Shape;1424;p45"/>
              <p:cNvSpPr/>
              <p:nvPr/>
            </p:nvSpPr>
            <p:spPr>
              <a:xfrm>
                <a:off x="292475" y="3015174"/>
                <a:ext cx="531373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2947" extrusionOk="0">
                    <a:moveTo>
                      <a:pt x="1" y="0"/>
                    </a:moveTo>
                    <a:lnTo>
                      <a:pt x="1" y="2946"/>
                    </a:lnTo>
                    <a:lnTo>
                      <a:pt x="13281" y="2946"/>
                    </a:lnTo>
                    <a:lnTo>
                      <a:pt x="1328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5" name="Google Shape;1425;p45"/>
              <p:cNvSpPr/>
              <p:nvPr/>
            </p:nvSpPr>
            <p:spPr>
              <a:xfrm>
                <a:off x="292475" y="2869775"/>
                <a:ext cx="531373" cy="145436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3635" extrusionOk="0">
                    <a:moveTo>
                      <a:pt x="6641" y="0"/>
                    </a:moveTo>
                    <a:cubicBezTo>
                      <a:pt x="2983" y="0"/>
                      <a:pt x="1" y="1630"/>
                      <a:pt x="1" y="3634"/>
                    </a:cubicBezTo>
                    <a:lnTo>
                      <a:pt x="13281" y="3634"/>
                    </a:lnTo>
                    <a:cubicBezTo>
                      <a:pt x="13281" y="1630"/>
                      <a:pt x="10311" y="0"/>
                      <a:pt x="6641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6" name="Google Shape;1426;p45"/>
              <p:cNvSpPr/>
              <p:nvPr/>
            </p:nvSpPr>
            <p:spPr>
              <a:xfrm>
                <a:off x="316642" y="2885219"/>
                <a:ext cx="483081" cy="123231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3080" extrusionOk="0">
                    <a:moveTo>
                      <a:pt x="6037" y="1"/>
                    </a:moveTo>
                    <a:cubicBezTo>
                      <a:pt x="2693" y="1"/>
                      <a:pt x="0" y="1534"/>
                      <a:pt x="0" y="3079"/>
                    </a:cubicBezTo>
                    <a:lnTo>
                      <a:pt x="12073" y="3079"/>
                    </a:lnTo>
                    <a:cubicBezTo>
                      <a:pt x="12073" y="1498"/>
                      <a:pt x="9188" y="49"/>
                      <a:pt x="6037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7" name="Google Shape;1427;p45"/>
              <p:cNvSpPr/>
              <p:nvPr/>
            </p:nvSpPr>
            <p:spPr>
              <a:xfrm>
                <a:off x="312280" y="2880898"/>
                <a:ext cx="491763" cy="132393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309" extrusionOk="0">
                    <a:moveTo>
                      <a:pt x="6146" y="217"/>
                    </a:moveTo>
                    <a:cubicBezTo>
                      <a:pt x="9164" y="266"/>
                      <a:pt x="11929" y="1618"/>
                      <a:pt x="12061" y="3079"/>
                    </a:cubicBezTo>
                    <a:lnTo>
                      <a:pt x="230" y="3079"/>
                    </a:lnTo>
                    <a:cubicBezTo>
                      <a:pt x="363" y="1702"/>
                      <a:pt x="2850" y="217"/>
                      <a:pt x="6146" y="217"/>
                    </a:cubicBezTo>
                    <a:close/>
                    <a:moveTo>
                      <a:pt x="6146" y="0"/>
                    </a:moveTo>
                    <a:cubicBezTo>
                      <a:pt x="2874" y="0"/>
                      <a:pt x="1" y="1485"/>
                      <a:pt x="1" y="3187"/>
                    </a:cubicBezTo>
                    <a:lnTo>
                      <a:pt x="1" y="3308"/>
                    </a:lnTo>
                    <a:lnTo>
                      <a:pt x="12291" y="3308"/>
                    </a:lnTo>
                    <a:lnTo>
                      <a:pt x="12291" y="3187"/>
                    </a:lnTo>
                    <a:cubicBezTo>
                      <a:pt x="12291" y="1545"/>
                      <a:pt x="9417" y="48"/>
                      <a:pt x="6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8" name="Google Shape;1428;p45"/>
              <p:cNvSpPr/>
              <p:nvPr/>
            </p:nvSpPr>
            <p:spPr>
              <a:xfrm>
                <a:off x="328245" y="3027257"/>
                <a:ext cx="459875" cy="93263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331" extrusionOk="0">
                    <a:moveTo>
                      <a:pt x="0" y="0"/>
                    </a:moveTo>
                    <a:lnTo>
                      <a:pt x="0" y="2330"/>
                    </a:lnTo>
                    <a:lnTo>
                      <a:pt x="11493" y="2330"/>
                    </a:lnTo>
                    <a:lnTo>
                      <a:pt x="11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29" name="Google Shape;1429;p45"/>
              <p:cNvSpPr/>
              <p:nvPr/>
            </p:nvSpPr>
            <p:spPr>
              <a:xfrm>
                <a:off x="389101" y="3311252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0" name="Google Shape;1430;p45"/>
              <p:cNvSpPr/>
              <p:nvPr/>
            </p:nvSpPr>
            <p:spPr>
              <a:xfrm>
                <a:off x="505492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1" name="Google Shape;1431;p45"/>
              <p:cNvSpPr/>
              <p:nvPr/>
            </p:nvSpPr>
            <p:spPr>
              <a:xfrm>
                <a:off x="621923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2" name="Google Shape;1432;p45"/>
              <p:cNvSpPr/>
              <p:nvPr/>
            </p:nvSpPr>
            <p:spPr>
              <a:xfrm>
                <a:off x="389101" y="3485659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3" name="Google Shape;1433;p45"/>
              <p:cNvSpPr/>
              <p:nvPr/>
            </p:nvSpPr>
            <p:spPr>
              <a:xfrm>
                <a:off x="505492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4" name="Google Shape;1434;p45"/>
              <p:cNvSpPr/>
              <p:nvPr/>
            </p:nvSpPr>
            <p:spPr>
              <a:xfrm>
                <a:off x="621923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5" name="Google Shape;1435;p45"/>
              <p:cNvSpPr/>
              <p:nvPr/>
            </p:nvSpPr>
            <p:spPr>
              <a:xfrm>
                <a:off x="389101" y="3660025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6" name="Google Shape;1436;p45"/>
              <p:cNvSpPr/>
              <p:nvPr/>
            </p:nvSpPr>
            <p:spPr>
              <a:xfrm>
                <a:off x="505492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7" name="Google Shape;1437;p45"/>
              <p:cNvSpPr/>
              <p:nvPr/>
            </p:nvSpPr>
            <p:spPr>
              <a:xfrm>
                <a:off x="621923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389101" y="3834391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39" name="Google Shape;1439;p45"/>
              <p:cNvSpPr/>
              <p:nvPr/>
            </p:nvSpPr>
            <p:spPr>
              <a:xfrm>
                <a:off x="505492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0" name="Google Shape;1440;p45"/>
              <p:cNvSpPr/>
              <p:nvPr/>
            </p:nvSpPr>
            <p:spPr>
              <a:xfrm>
                <a:off x="621923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1" name="Google Shape;1441;p45"/>
              <p:cNvSpPr/>
              <p:nvPr/>
            </p:nvSpPr>
            <p:spPr>
              <a:xfrm>
                <a:off x="389101" y="4008278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505492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1443" name="Google Shape;1443;p45"/>
              <p:cNvSpPr/>
              <p:nvPr/>
            </p:nvSpPr>
            <p:spPr>
              <a:xfrm>
                <a:off x="621923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7610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26752" y="632250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316009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Ví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dụ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: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71" y="378194"/>
            <a:ext cx="6923088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728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54" y="378194"/>
            <a:ext cx="8174470" cy="603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326752" y="737025"/>
            <a:ext cx="3473448" cy="698840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316009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Ví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dụ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: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t="11019"/>
          <a:stretch/>
        </p:blipFill>
        <p:spPr bwMode="auto">
          <a:xfrm>
            <a:off x="61251" y="1476058"/>
            <a:ext cx="2924403" cy="363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60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239449" y="556136"/>
            <a:ext cx="4911998" cy="698839"/>
            <a:chOff x="2173730" y="1501140"/>
            <a:chExt cx="3518410" cy="70788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178074" y="1544831"/>
              <a:ext cx="351406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2.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Đọc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biểu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đồ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cột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sp>
        <p:nvSpPr>
          <p:cNvPr id="180" name="Rectangle: Diagonal Corners Rounded 179">
            <a:extLst>
              <a:ext uri="{FF2B5EF4-FFF2-40B4-BE49-F238E27FC236}">
                <a16:creationId xmlns="" xmlns:a16="http://schemas.microsoft.com/office/drawing/2014/main" id="{3105F45F-921C-4E39-A151-70BC661F85B3}"/>
              </a:ext>
            </a:extLst>
          </p:cNvPr>
          <p:cNvSpPr/>
          <p:nvPr/>
        </p:nvSpPr>
        <p:spPr>
          <a:xfrm>
            <a:off x="1126845" y="1300740"/>
            <a:ext cx="4162708" cy="3163779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5" name="Rectangle 4"/>
          <p:cNvSpPr/>
          <p:nvPr/>
        </p:nvSpPr>
        <p:spPr>
          <a:xfrm>
            <a:off x="1447262" y="1373966"/>
            <a:ext cx="38422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Quan sát biểu đồ ở Hình 2, em hãy cho biết chiều cao của cột hình chữ nhật biểu diễn các thông tin gì?</a:t>
            </a:r>
          </a:p>
          <a:p>
            <a:r>
              <a:rPr lang="vi-VN" sz="3200" dirty="0"/>
              <a:t/>
            </a:r>
            <a:br>
              <a:rPr lang="vi-VN" sz="3200" dirty="0"/>
            </a:br>
            <a:endParaRPr lang="vi-VN" sz="3200" dirty="0"/>
          </a:p>
        </p:txBody>
      </p: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E9C2D302-4718-4E4E-AEBE-86CFDBC4D902}"/>
              </a:ext>
            </a:extLst>
          </p:cNvPr>
          <p:cNvGrpSpPr/>
          <p:nvPr/>
        </p:nvGrpSpPr>
        <p:grpSpPr>
          <a:xfrm>
            <a:off x="312771" y="1435251"/>
            <a:ext cx="723134" cy="618273"/>
            <a:chOff x="631860" y="1318609"/>
            <a:chExt cx="910333" cy="880457"/>
          </a:xfrm>
        </p:grpSpPr>
        <p:sp>
          <p:nvSpPr>
            <p:cNvPr id="177" name="Rectangle: Rounded Corners 182">
              <a:extLst>
                <a:ext uri="{FF2B5EF4-FFF2-40B4-BE49-F238E27FC236}">
                  <a16:creationId xmlns="" xmlns:a16="http://schemas.microsoft.com/office/drawing/2014/main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651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GB" sz="2369"/>
            </a:p>
          </p:txBody>
        </p:sp>
        <p:pic>
          <p:nvPicPr>
            <p:cNvPr id="178" name="Picture 177" descr="C:\Users\HP\Pictures\Screenshots\Screenshot (288).png">
              <a:extLst>
                <a:ext uri="{FF2B5EF4-FFF2-40B4-BE49-F238E27FC236}">
                  <a16:creationId xmlns="" xmlns:a16="http://schemas.microsoft.com/office/drawing/2014/main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9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1126844" y="4764423"/>
            <a:ext cx="9950732" cy="1248834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81" name="Rectangle 180"/>
          <p:cNvSpPr/>
          <p:nvPr/>
        </p:nvSpPr>
        <p:spPr>
          <a:xfrm>
            <a:off x="1219198" y="4892976"/>
            <a:ext cx="9940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</a:rPr>
              <a:t>Chiều cao của biểu đồ cột thể hiện: số lượng mỗi loại vật nuôi được yêu thích của học sinh tổ 3</a:t>
            </a:r>
            <a:r>
              <a:rPr lang="vi-VN" sz="3200" dirty="0" smtClean="0">
                <a:solidFill>
                  <a:srgbClr val="0000CC"/>
                </a:solidFill>
              </a:rPr>
              <a:t>.</a:t>
            </a:r>
            <a:endParaRPr lang="vi-VN" sz="3200" dirty="0">
              <a:solidFill>
                <a:srgbClr val="0000CC"/>
              </a:solidFill>
            </a:endParaRPr>
          </a:p>
        </p:txBody>
      </p:sp>
      <p:pic>
        <p:nvPicPr>
          <p:cNvPr id="1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3" y="272064"/>
            <a:ext cx="5788024" cy="426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88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5" grpId="0"/>
      <p:bldP spid="1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52891" y="3772111"/>
            <a:ext cx="1394371" cy="251737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="" xmlns:a16="http://schemas.microsoft.com/office/drawing/2014/main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421" y="378194"/>
            <a:ext cx="1792891" cy="5081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176" name="Group 175"/>
          <p:cNvGrpSpPr/>
          <p:nvPr/>
        </p:nvGrpSpPr>
        <p:grpSpPr>
          <a:xfrm>
            <a:off x="168888" y="591646"/>
            <a:ext cx="4587077" cy="846648"/>
            <a:chOff x="367422" y="3646876"/>
            <a:chExt cx="4587077" cy="846648"/>
          </a:xfrm>
        </p:grpSpPr>
        <p:sp>
          <p:nvSpPr>
            <p:cNvPr id="177" name="Rectangle: Top Corners One Rounded and One Snipped 58">
              <a:extLst>
                <a:ext uri="{FF2B5EF4-FFF2-40B4-BE49-F238E27FC236}">
                  <a16:creationId xmlns="" xmlns:a16="http://schemas.microsoft.com/office/drawing/2014/main" id="{7F726591-B09E-4CEA-9A7D-3ECA71A8EF92}"/>
                </a:ext>
              </a:extLst>
            </p:cNvPr>
            <p:cNvSpPr/>
            <p:nvPr/>
          </p:nvSpPr>
          <p:spPr>
            <a:xfrm>
              <a:off x="703595" y="3812110"/>
              <a:ext cx="4250904" cy="632240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8" name="Title 1">
              <a:extLst>
                <a:ext uri="{FF2B5EF4-FFF2-40B4-BE49-F238E27FC236}">
                  <a16:creationId xmlns="" xmlns:a16="http://schemas.microsoft.com/office/drawing/2014/main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703595" y="3861285"/>
              <a:ext cx="4250904" cy="6322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endPara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94F12A32-5395-4FD7-BD90-919CEF7D8062}"/>
                </a:ext>
              </a:extLst>
            </p:cNvPr>
            <p:cNvGrpSpPr/>
            <p:nvPr/>
          </p:nvGrpSpPr>
          <p:grpSpPr>
            <a:xfrm>
              <a:off x="367422" y="3646876"/>
              <a:ext cx="672346" cy="687814"/>
              <a:chOff x="522530" y="1392576"/>
              <a:chExt cx="885532" cy="905905"/>
            </a:xfrm>
          </p:grpSpPr>
          <p:sp>
            <p:nvSpPr>
              <p:cNvPr id="181" name="Rectangle: Rounded Corners 61">
                <a:extLst>
                  <a:ext uri="{FF2B5EF4-FFF2-40B4-BE49-F238E27FC236}">
                    <a16:creationId xmlns="" xmlns:a16="http://schemas.microsoft.com/office/drawing/2014/main" id="{47D89DCA-876E-4901-BDE9-15E062829744}"/>
                  </a:ext>
                </a:extLst>
              </p:cNvPr>
              <p:cNvSpPr/>
              <p:nvPr/>
            </p:nvSpPr>
            <p:spPr>
              <a:xfrm>
                <a:off x="522530" y="1418024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651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GB"/>
              </a:p>
            </p:txBody>
          </p:sp>
          <p:pic>
            <p:nvPicPr>
              <p:cNvPr id="182" name="Picture 181">
                <a:extLst>
                  <a:ext uri="{FF2B5EF4-FFF2-40B4-BE49-F238E27FC236}">
                    <a16:creationId xmlns="" xmlns:a16="http://schemas.microsoft.com/office/drawing/2014/main" id="{63864782-C102-4D3A-8293-2CEAAF6D61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>
                            <a14:foregroundMark x1="50887" y1="83688" x2="70035" y2="526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614" y="1392576"/>
                <a:ext cx="875448" cy="875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3" name="Rectangle: Diagonal Corners Rounded 197">
            <a:extLst>
              <a:ext uri="{FF2B5EF4-FFF2-40B4-BE49-F238E27FC236}">
                <a16:creationId xmlns="" xmlns:a16="http://schemas.microsoft.com/office/drawing/2014/main" id="{B8E13241-04F6-4E91-920D-555C4C153A2E}"/>
              </a:ext>
            </a:extLst>
          </p:cNvPr>
          <p:cNvSpPr/>
          <p:nvPr/>
        </p:nvSpPr>
        <p:spPr>
          <a:xfrm>
            <a:off x="970276" y="1516398"/>
            <a:ext cx="10002524" cy="3025660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F34F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9" dirty="0"/>
          </a:p>
        </p:txBody>
      </p:sp>
      <p:sp>
        <p:nvSpPr>
          <p:cNvPr id="184" name="Rectangle 183"/>
          <p:cNvSpPr/>
          <p:nvPr/>
        </p:nvSpPr>
        <p:spPr>
          <a:xfrm>
            <a:off x="1266825" y="1602206"/>
            <a:ext cx="960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</a:rPr>
              <a:t>Khi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đọc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biểu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đồ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cột</a:t>
            </a:r>
            <a:r>
              <a:rPr lang="en-US" sz="3600" dirty="0" smtClean="0">
                <a:solidFill>
                  <a:srgbClr val="0000CC"/>
                </a:solidFill>
              </a:rPr>
              <a:t>, ta </a:t>
            </a:r>
            <a:r>
              <a:rPr lang="en-US" sz="3600" dirty="0" err="1" smtClean="0">
                <a:solidFill>
                  <a:srgbClr val="0000CC"/>
                </a:solidFill>
              </a:rPr>
              <a:t>nhìn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theo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trục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để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đọc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danh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sách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các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đối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tượng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thống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kê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và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nhìn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theo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trục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còn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lại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để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đọc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số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liệu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thống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kê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tương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ứng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với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các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đối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tượng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đó</a:t>
            </a:r>
            <a:r>
              <a:rPr lang="en-US" sz="3600" dirty="0" smtClean="0">
                <a:solidFill>
                  <a:srgbClr val="0000CC"/>
                </a:solidFill>
              </a:rPr>
              <a:t> (</a:t>
            </a:r>
            <a:r>
              <a:rPr lang="en-US" sz="3600" dirty="0" err="1" smtClean="0">
                <a:solidFill>
                  <a:srgbClr val="0000CC"/>
                </a:solidFill>
              </a:rPr>
              <a:t>cần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lưu</a:t>
            </a:r>
            <a:r>
              <a:rPr lang="en-US" sz="3600" dirty="0" smtClean="0">
                <a:solidFill>
                  <a:srgbClr val="0000CC"/>
                </a:solidFill>
              </a:rPr>
              <a:t> ý </a:t>
            </a:r>
            <a:r>
              <a:rPr lang="en-US" sz="3600" dirty="0" err="1" smtClean="0">
                <a:solidFill>
                  <a:srgbClr val="0000CC"/>
                </a:solidFill>
              </a:rPr>
              <a:t>thang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đo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trục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số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liệu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khi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đọc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các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số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</a:rPr>
              <a:t>liệu</a:t>
            </a:r>
            <a:r>
              <a:rPr lang="en-US" sz="3600" dirty="0" smtClean="0">
                <a:solidFill>
                  <a:srgbClr val="0000CC"/>
                </a:solidFill>
              </a:rPr>
              <a:t>).</a:t>
            </a:r>
            <a:endParaRPr lang="vi-VN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28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206" name="Google Shape;579;p31"/>
          <p:cNvGrpSpPr/>
          <p:nvPr/>
        </p:nvGrpSpPr>
        <p:grpSpPr>
          <a:xfrm>
            <a:off x="10195674" y="4203029"/>
            <a:ext cx="966099" cy="2205709"/>
            <a:chOff x="0" y="1787259"/>
            <a:chExt cx="2173730" cy="3357404"/>
          </a:xfrm>
        </p:grpSpPr>
        <p:grpSp>
          <p:nvGrpSpPr>
            <p:cNvPr id="207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212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3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4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5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6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7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8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9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0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1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2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3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4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5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6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7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8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9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0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1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2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3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4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5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6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7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8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9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0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1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2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3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4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5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6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7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8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9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0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1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2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3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4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5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6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7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8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9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0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1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2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3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4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5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6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7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8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9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0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1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2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3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4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5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6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7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8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9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0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1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2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3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4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5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6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7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8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9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0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1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2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3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4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5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6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7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8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9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0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1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2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3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4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5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6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7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8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9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0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1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2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3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4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5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6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7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8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9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0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1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2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3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4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5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6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7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8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9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0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1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2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3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4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5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6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7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8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9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0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1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2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3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4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5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6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7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8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9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0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1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2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3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4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5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6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7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8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9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0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1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2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3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4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5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6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208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9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0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1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81829" y="518314"/>
            <a:ext cx="3473448" cy="698840"/>
            <a:chOff x="2173730" y="1501140"/>
            <a:chExt cx="3518410" cy="707886"/>
          </a:xfrm>
        </p:grpSpPr>
        <p:sp>
          <p:nvSpPr>
            <p:cNvPr id="183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316009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Ví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dụ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2: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7" y="1304650"/>
            <a:ext cx="7391398" cy="50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" name="Rectangle 187"/>
          <p:cNvSpPr/>
          <p:nvPr/>
        </p:nvSpPr>
        <p:spPr>
          <a:xfrm>
            <a:off x="3657062" y="612081"/>
            <a:ext cx="3842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Cho </a:t>
            </a:r>
            <a:r>
              <a:rPr lang="en-US" sz="3200" dirty="0" err="1" smtClean="0">
                <a:solidFill>
                  <a:srgbClr val="0000CC"/>
                </a:solidFill>
              </a:rPr>
              <a:t>biểu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đồ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cột</a:t>
            </a:r>
            <a:endParaRPr lang="vi-VN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22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="" xmlns:a16="http://schemas.microsoft.com/office/drawing/2014/main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76" y="7067595"/>
            <a:ext cx="2037075" cy="57700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1" y="7221808"/>
            <a:ext cx="1905208" cy="539886"/>
          </a:xfrm>
          <a:prstGeom prst="rect">
            <a:avLst/>
          </a:prstGeom>
        </p:spPr>
      </p:pic>
      <p:grpSp>
        <p:nvGrpSpPr>
          <p:cNvPr id="206" name="Google Shape;579;p31"/>
          <p:cNvGrpSpPr/>
          <p:nvPr/>
        </p:nvGrpSpPr>
        <p:grpSpPr>
          <a:xfrm>
            <a:off x="10195674" y="4203029"/>
            <a:ext cx="966099" cy="2205709"/>
            <a:chOff x="0" y="1787259"/>
            <a:chExt cx="2173730" cy="3357404"/>
          </a:xfrm>
        </p:grpSpPr>
        <p:grpSp>
          <p:nvGrpSpPr>
            <p:cNvPr id="207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212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3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4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5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6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7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8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19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0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1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2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3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4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5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6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7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8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29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0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1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2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3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4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5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6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7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8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39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0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1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2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3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4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5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6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7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8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49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0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1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2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3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4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5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6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7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8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59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0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1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2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3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4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5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6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7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8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69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0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1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2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3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4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5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6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7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8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79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0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1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2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3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4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5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6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7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8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89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0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1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2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3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4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5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6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7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8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299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0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1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2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3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4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5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6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7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8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09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0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1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2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3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4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5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6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7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8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19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0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1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2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3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4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5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6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7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8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29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0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1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2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3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4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5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6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7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8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39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0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1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2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3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4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5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6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7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8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49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0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1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2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3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4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5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6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7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8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59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0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1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2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3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4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5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  <p:sp>
            <p:nvSpPr>
              <p:cNvPr id="366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endParaRPr sz="1630"/>
              </a:p>
            </p:txBody>
          </p:sp>
        </p:grpSp>
        <p:sp>
          <p:nvSpPr>
            <p:cNvPr id="208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09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0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  <p:sp>
          <p:nvSpPr>
            <p:cNvPr id="211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endParaRPr sz="1630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A4A3F1E9-848A-4B58-89A9-EE6EBE2836FD}"/>
              </a:ext>
            </a:extLst>
          </p:cNvPr>
          <p:cNvGrpSpPr/>
          <p:nvPr/>
        </p:nvGrpSpPr>
        <p:grpSpPr>
          <a:xfrm>
            <a:off x="81829" y="518314"/>
            <a:ext cx="3473448" cy="698840"/>
            <a:chOff x="2173730" y="1501140"/>
            <a:chExt cx="3518410" cy="707886"/>
          </a:xfrm>
        </p:grpSpPr>
        <p:sp>
          <p:nvSpPr>
            <p:cNvPr id="183" name="Rectangle: Rounded Corners 1">
              <a:extLst>
                <a:ext uri="{FF2B5EF4-FFF2-40B4-BE49-F238E27FC236}">
                  <a16:creationId xmlns="" xmlns:a16="http://schemas.microsoft.com/office/drawing/2014/main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0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3160096" cy="592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Ví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dụ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2:</a:t>
              </a:r>
              <a:endParaRPr lang="en-GB" sz="296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54" y="504960"/>
            <a:ext cx="4059494" cy="275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" name="Rectangle 187"/>
          <p:cNvSpPr/>
          <p:nvPr/>
        </p:nvSpPr>
        <p:spPr>
          <a:xfrm>
            <a:off x="209012" y="3343000"/>
            <a:ext cx="10839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</a:rPr>
              <a:t>Từ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biểu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đồ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trên</a:t>
            </a:r>
            <a:r>
              <a:rPr lang="en-US" sz="3200" dirty="0" smtClean="0">
                <a:solidFill>
                  <a:srgbClr val="0000CC"/>
                </a:solidFill>
              </a:rPr>
              <a:t>, ta </a:t>
            </a:r>
            <a:r>
              <a:rPr lang="en-US" sz="3200" dirty="0" err="1" smtClean="0">
                <a:solidFill>
                  <a:srgbClr val="0000CC"/>
                </a:solidFill>
              </a:rPr>
              <a:t>có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bảng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thống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kê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sau</a:t>
            </a:r>
            <a:r>
              <a:rPr lang="en-US" sz="3200" dirty="0" smtClean="0">
                <a:solidFill>
                  <a:srgbClr val="0000CC"/>
                </a:solidFill>
              </a:rPr>
              <a:t>:</a:t>
            </a:r>
            <a:endParaRPr lang="vi-VN" sz="3200" dirty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" y="4085814"/>
            <a:ext cx="10774545" cy="177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26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theme/theme1.xml><?xml version="1.0" encoding="utf-8"?>
<a:theme xmlns:a="http://schemas.openxmlformats.org/drawingml/2006/main" name="English Story Thesis by Slidesgo">
  <a:themeElements>
    <a:clrScheme name="Simple Light">
      <a:dk1>
        <a:srgbClr val="202640"/>
      </a:dk1>
      <a:lt1>
        <a:srgbClr val="FEF5E4"/>
      </a:lt1>
      <a:dk2>
        <a:srgbClr val="39447A"/>
      </a:dk2>
      <a:lt2>
        <a:srgbClr val="B7B9CB"/>
      </a:lt2>
      <a:accent1>
        <a:srgbClr val="E94A5F"/>
      </a:accent1>
      <a:accent2>
        <a:srgbClr val="B03848"/>
      </a:accent2>
      <a:accent3>
        <a:srgbClr val="EDD787"/>
      </a:accent3>
      <a:accent4>
        <a:srgbClr val="DBB227"/>
      </a:accent4>
      <a:accent5>
        <a:srgbClr val="FFFFFF"/>
      </a:accent5>
      <a:accent6>
        <a:srgbClr val="FEF5E4"/>
      </a:accent6>
      <a:hlink>
        <a:srgbClr val="E94A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1922</Words>
  <Application>Microsoft Office PowerPoint</Application>
  <PresentationFormat>Custom</PresentationFormat>
  <Paragraphs>224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Libre Baskerville</vt:lpstr>
      <vt:lpstr>inherit</vt:lpstr>
      <vt:lpstr>Wingdings</vt:lpstr>
      <vt:lpstr>Charm</vt:lpstr>
      <vt:lpstr>Times New Roman</vt:lpstr>
      <vt:lpstr>Open Sans</vt:lpstr>
      <vt:lpstr>English Story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</dc:title>
  <dc:creator>HP</dc:creator>
  <cp:lastModifiedBy>VINH NGUYEN QUANG</cp:lastModifiedBy>
  <cp:revision>111</cp:revision>
  <dcterms:modified xsi:type="dcterms:W3CDTF">2021-12-10T12:05:34Z</dcterms:modified>
</cp:coreProperties>
</file>