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4.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media/audio1.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98" r:id="rId4"/>
    <p:sldMasterId id="2147483723" r:id="rId5"/>
  </p:sldMasterIdLst>
  <p:notesMasterIdLst>
    <p:notesMasterId r:id="rId19"/>
  </p:notesMasterIdLst>
  <p:sldIdLst>
    <p:sldId id="444" r:id="rId6"/>
    <p:sldId id="445" r:id="rId7"/>
    <p:sldId id="446" r:id="rId8"/>
    <p:sldId id="447" r:id="rId9"/>
    <p:sldId id="448" r:id="rId10"/>
    <p:sldId id="449" r:id="rId11"/>
    <p:sldId id="450" r:id="rId12"/>
    <p:sldId id="454" r:id="rId13"/>
    <p:sldId id="457" r:id="rId14"/>
    <p:sldId id="455" r:id="rId15"/>
    <p:sldId id="456" r:id="rId16"/>
    <p:sldId id="324" r:id="rId17"/>
    <p:sldId id="45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7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C6FCD7-EFBD-4423-A572-392E990DAE12}" type="datetimeFigureOut">
              <a:rPr lang="en-US" smtClean="0"/>
              <a:t>7/2/2023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37FF0D-3108-4406-A6C2-4DB64F82457E}" type="slidenum">
              <a:rPr lang="en-US" smtClean="0"/>
              <a:t>‹#›</a:t>
            </a:fld>
            <a:endParaRPr lang="en-US"/>
          </a:p>
        </p:txBody>
      </p:sp>
    </p:spTree>
    <p:extLst>
      <p:ext uri="{BB962C8B-B14F-4D97-AF65-F5344CB8AC3E}">
        <p14:creationId xmlns:p14="http://schemas.microsoft.com/office/powerpoint/2010/main" val="26674166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B7EC7-6610-4C5A-B94A-C0FE1DC1DB12}"/>
              </a:ext>
            </a:extLst>
          </p:cNvPr>
          <p:cNvSpPr>
            <a:spLocks noGrp="1"/>
          </p:cNvSpPr>
          <p:nvPr>
            <p:ph type="dt" sz="half" idx="10"/>
          </p:nvPr>
        </p:nvSpPr>
        <p:spPr/>
        <p:txBody>
          <a:bodyPr/>
          <a:lstStyle/>
          <a:p>
            <a:fld id="{5B0A1F14-DA11-4E43-87F3-BE07CCE51531}" type="datetime1">
              <a:rPr lang="en-US" smtClean="0"/>
              <a:t>7/2/2023</a:t>
            </a:fld>
            <a:endParaRPr lang="en-US"/>
          </a:p>
        </p:txBody>
      </p:sp>
      <p:sp>
        <p:nvSpPr>
          <p:cNvPr id="3" name="Footer Placeholder 2">
            <a:extLst>
              <a:ext uri="{FF2B5EF4-FFF2-40B4-BE49-F238E27FC236}">
                <a16:creationId xmlns:a16="http://schemas.microsoft.com/office/drawing/2014/main" id="{DD86F19C-D440-4F57-9BDC-07395BAFA97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DEB811-DCFD-4CC2-A7DD-FDD13157F439}"/>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4113981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BF543-A3BD-421F-876C-1939A42B435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271A23-C041-417C-B519-802BAB593E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8CAB0E-1AB2-4697-981E-9CEED76251B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05138EE-6D9B-40CE-B2B6-0DD6C0C13C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679275C-1CF9-411C-96FC-5311F90B42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1A8D47A-3338-4966-B6BC-8183D68CFBFF}"/>
              </a:ext>
            </a:extLst>
          </p:cNvPr>
          <p:cNvSpPr>
            <a:spLocks noGrp="1"/>
          </p:cNvSpPr>
          <p:nvPr>
            <p:ph type="dt" sz="half" idx="10"/>
          </p:nvPr>
        </p:nvSpPr>
        <p:spPr/>
        <p:txBody>
          <a:bodyPr/>
          <a:lstStyle/>
          <a:p>
            <a:fld id="{0D1B56F3-24BB-45BE-BD1E-E26A863B0966}" type="datetime1">
              <a:rPr lang="en-US" smtClean="0"/>
              <a:t>7/2/2023</a:t>
            </a:fld>
            <a:endParaRPr lang="en-US"/>
          </a:p>
        </p:txBody>
      </p:sp>
      <p:sp>
        <p:nvSpPr>
          <p:cNvPr id="8" name="Footer Placeholder 7">
            <a:extLst>
              <a:ext uri="{FF2B5EF4-FFF2-40B4-BE49-F238E27FC236}">
                <a16:creationId xmlns:a16="http://schemas.microsoft.com/office/drawing/2014/main" id="{8103E1FD-424A-46E2-9E37-ABFAC579996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0C57F2-5518-4AB7-93EC-ECC2866F5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039994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EAA2E-4234-4746-A9C1-1FB5273A940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C6E4BCC-92FE-44F8-B6CB-0B6F70878837}"/>
              </a:ext>
            </a:extLst>
          </p:cNvPr>
          <p:cNvSpPr>
            <a:spLocks noGrp="1"/>
          </p:cNvSpPr>
          <p:nvPr>
            <p:ph type="dt" sz="half" idx="10"/>
          </p:nvPr>
        </p:nvSpPr>
        <p:spPr/>
        <p:txBody>
          <a:bodyPr/>
          <a:lstStyle/>
          <a:p>
            <a:fld id="{B99138A9-B139-4FBA-BD61-A63595AC75F4}" type="datetime1">
              <a:rPr lang="en-US" smtClean="0"/>
              <a:t>7/2/2023</a:t>
            </a:fld>
            <a:endParaRPr lang="en-US"/>
          </a:p>
        </p:txBody>
      </p:sp>
      <p:sp>
        <p:nvSpPr>
          <p:cNvPr id="4" name="Footer Placeholder 3">
            <a:extLst>
              <a:ext uri="{FF2B5EF4-FFF2-40B4-BE49-F238E27FC236}">
                <a16:creationId xmlns:a16="http://schemas.microsoft.com/office/drawing/2014/main" id="{A56070D3-D412-4D85-AA7D-3B8C3B5585A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117B22-0243-4B1B-AA4A-C69D3D124EF6}"/>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5456446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9989D4-ED90-4AF6-8BE4-E14F8E560CC1}"/>
              </a:ext>
            </a:extLst>
          </p:cNvPr>
          <p:cNvSpPr>
            <a:spLocks noGrp="1"/>
          </p:cNvSpPr>
          <p:nvPr>
            <p:ph type="dt" sz="half" idx="10"/>
          </p:nvPr>
        </p:nvSpPr>
        <p:spPr/>
        <p:txBody>
          <a:bodyPr/>
          <a:lstStyle/>
          <a:p>
            <a:fld id="{33219DCA-20B6-4A7F-9287-D29CBE4F4E3E}" type="datetime1">
              <a:rPr lang="en-US" smtClean="0"/>
              <a:t>7/2/2023</a:t>
            </a:fld>
            <a:endParaRPr lang="en-US"/>
          </a:p>
        </p:txBody>
      </p:sp>
      <p:sp>
        <p:nvSpPr>
          <p:cNvPr id="3" name="Footer Placeholder 2">
            <a:extLst>
              <a:ext uri="{FF2B5EF4-FFF2-40B4-BE49-F238E27FC236}">
                <a16:creationId xmlns:a16="http://schemas.microsoft.com/office/drawing/2014/main" id="{F40A95EC-3B27-4D55-A125-91BD6E2B813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BDDB516-8449-4C02-B990-64373DB5E667}"/>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565412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9EFE9-AE5E-4846-8F3F-561341D3EF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F5DA9F-72BE-453E-9BA1-B1B6EEF9060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C3E682-CEF3-4B89-941A-29ADEB8BF1E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35A87F-90AF-4464-A736-52D1CADA2883}"/>
              </a:ext>
            </a:extLst>
          </p:cNvPr>
          <p:cNvSpPr>
            <a:spLocks noGrp="1"/>
          </p:cNvSpPr>
          <p:nvPr>
            <p:ph type="dt" sz="half" idx="10"/>
          </p:nvPr>
        </p:nvSpPr>
        <p:spPr/>
        <p:txBody>
          <a:bodyPr/>
          <a:lstStyle/>
          <a:p>
            <a:fld id="{19E4CC13-3719-4BC0-9941-BCD22F2E39BB}" type="datetime1">
              <a:rPr lang="en-US" smtClean="0"/>
              <a:t>7/2/2023</a:t>
            </a:fld>
            <a:endParaRPr lang="en-US"/>
          </a:p>
        </p:txBody>
      </p:sp>
      <p:sp>
        <p:nvSpPr>
          <p:cNvPr id="6" name="Footer Placeholder 5">
            <a:extLst>
              <a:ext uri="{FF2B5EF4-FFF2-40B4-BE49-F238E27FC236}">
                <a16:creationId xmlns:a16="http://schemas.microsoft.com/office/drawing/2014/main" id="{374EBDCA-0095-4A53-94F3-518715A4FE9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E2551-6974-4065-A0C0-CB1CA6E2E14E}"/>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6928036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C63D-F4C2-42EB-AB85-4385DC8EB3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B9BF71D-974F-427F-88EF-05F2879D115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E09DA1-225C-43B3-B889-B760CD46C9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F0C8C3-A384-4E63-8E44-19B65F56A139}"/>
              </a:ext>
            </a:extLst>
          </p:cNvPr>
          <p:cNvSpPr>
            <a:spLocks noGrp="1"/>
          </p:cNvSpPr>
          <p:nvPr>
            <p:ph type="dt" sz="half" idx="10"/>
          </p:nvPr>
        </p:nvSpPr>
        <p:spPr/>
        <p:txBody>
          <a:bodyPr/>
          <a:lstStyle/>
          <a:p>
            <a:fld id="{339C473A-74A1-46F3-8D2E-10C923B7E154}" type="datetime1">
              <a:rPr lang="en-US" smtClean="0"/>
              <a:t>7/2/2023</a:t>
            </a:fld>
            <a:endParaRPr lang="en-US"/>
          </a:p>
        </p:txBody>
      </p:sp>
      <p:sp>
        <p:nvSpPr>
          <p:cNvPr id="6" name="Footer Placeholder 5">
            <a:extLst>
              <a:ext uri="{FF2B5EF4-FFF2-40B4-BE49-F238E27FC236}">
                <a16:creationId xmlns:a16="http://schemas.microsoft.com/office/drawing/2014/main" id="{FD4CA027-00E7-494D-8C76-AD52846B38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015811-59EC-4D1D-959F-17DBEBBA4BB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1765829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CDCB1E-B8B3-4099-9998-B1DEAD5CDF7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CC9C89E-B954-4BBD-8FC6-63D9712106C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3413943-8E2C-479E-A890-4082F72A6BB9}"/>
              </a:ext>
            </a:extLst>
          </p:cNvPr>
          <p:cNvSpPr>
            <a:spLocks noGrp="1"/>
          </p:cNvSpPr>
          <p:nvPr>
            <p:ph type="dt" sz="half" idx="10"/>
          </p:nvPr>
        </p:nvSpPr>
        <p:spPr/>
        <p:txBody>
          <a:bodyPr/>
          <a:lstStyle/>
          <a:p>
            <a:fld id="{03A4B6EE-3F1C-40A8-BAA7-D8D1D25FA34D}" type="datetime1">
              <a:rPr lang="en-US" smtClean="0"/>
              <a:t>7/2/2023</a:t>
            </a:fld>
            <a:endParaRPr lang="en-US"/>
          </a:p>
        </p:txBody>
      </p:sp>
      <p:sp>
        <p:nvSpPr>
          <p:cNvPr id="5" name="Footer Placeholder 4">
            <a:extLst>
              <a:ext uri="{FF2B5EF4-FFF2-40B4-BE49-F238E27FC236}">
                <a16:creationId xmlns:a16="http://schemas.microsoft.com/office/drawing/2014/main" id="{55B604B0-3DBA-4D52-ADB2-DC5CEF4419B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1FA0-D26F-4FFC-8850-74922A338940}"/>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4143217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9F595F7-9D7D-4C85-9C99-BE194AFE637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649E8BE-C4BA-4237-B360-FC4943A3130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0A49F-B64E-4D0D-BB32-EA3E8F26407C}"/>
              </a:ext>
            </a:extLst>
          </p:cNvPr>
          <p:cNvSpPr>
            <a:spLocks noGrp="1"/>
          </p:cNvSpPr>
          <p:nvPr>
            <p:ph type="dt" sz="half" idx="10"/>
          </p:nvPr>
        </p:nvSpPr>
        <p:spPr/>
        <p:txBody>
          <a:bodyPr/>
          <a:lstStyle/>
          <a:p>
            <a:fld id="{22B49DCD-488C-48E6-B562-9E2144C6FF46}" type="datetime1">
              <a:rPr lang="en-US" smtClean="0"/>
              <a:t>7/2/2023</a:t>
            </a:fld>
            <a:endParaRPr lang="en-US"/>
          </a:p>
        </p:txBody>
      </p:sp>
      <p:sp>
        <p:nvSpPr>
          <p:cNvPr id="5" name="Footer Placeholder 4">
            <a:extLst>
              <a:ext uri="{FF2B5EF4-FFF2-40B4-BE49-F238E27FC236}">
                <a16:creationId xmlns:a16="http://schemas.microsoft.com/office/drawing/2014/main" id="{38FDC6AD-EC63-4D87-9E40-7B7D6340B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3CB9E5-01A1-4ED1-B801-129D0CB7524C}"/>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3447220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71C233F9-F025-32DE-DA89-2AE0495586A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EB5F75C-033C-284A-2D7C-7A1A311D012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87BEE9F-810A-AE8E-85D8-A9E892E2668C}"/>
              </a:ext>
            </a:extLst>
          </p:cNvPr>
          <p:cNvSpPr>
            <a:spLocks noGrp="1" noChangeArrowheads="1"/>
          </p:cNvSpPr>
          <p:nvPr>
            <p:ph type="sldNum" sz="quarter" idx="12"/>
          </p:nvPr>
        </p:nvSpPr>
        <p:spPr>
          <a:ln/>
        </p:spPr>
        <p:txBody>
          <a:bodyPr/>
          <a:lstStyle>
            <a:lvl1pPr>
              <a:defRPr/>
            </a:lvl1pPr>
          </a:lstStyle>
          <a:p>
            <a:pPr>
              <a:defRPr/>
            </a:pPr>
            <a:fld id="{EEFA02D2-1062-4D8B-A847-9035363D37EB}" type="slidenum">
              <a:rPr lang="en-US" altLang="en-US"/>
              <a:pPr>
                <a:defRPr/>
              </a:pPr>
              <a:t>‹#›</a:t>
            </a:fld>
            <a:endParaRPr lang="en-US" altLang="en-US"/>
          </a:p>
        </p:txBody>
      </p:sp>
    </p:spTree>
    <p:extLst>
      <p:ext uri="{BB962C8B-B14F-4D97-AF65-F5344CB8AC3E}">
        <p14:creationId xmlns:p14="http://schemas.microsoft.com/office/powerpoint/2010/main" val="4276081215"/>
      </p:ext>
    </p:extLst>
  </p:cSld>
  <p:clrMapOvr>
    <a:masterClrMapping/>
  </p:clrMapOvr>
  <p:transition>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4ED73D8-5107-93B4-A67B-D7523A29A93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3BA011-4D00-A40D-980D-1C14B683D0F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102E407-72DA-FDF6-7AF6-CD0708BA18D1}"/>
              </a:ext>
            </a:extLst>
          </p:cNvPr>
          <p:cNvSpPr>
            <a:spLocks noGrp="1" noChangeArrowheads="1"/>
          </p:cNvSpPr>
          <p:nvPr>
            <p:ph type="sldNum" sz="quarter" idx="12"/>
          </p:nvPr>
        </p:nvSpPr>
        <p:spPr>
          <a:ln/>
        </p:spPr>
        <p:txBody>
          <a:bodyPr/>
          <a:lstStyle>
            <a:lvl1pPr>
              <a:defRPr/>
            </a:lvl1pPr>
          </a:lstStyle>
          <a:p>
            <a:pPr>
              <a:defRPr/>
            </a:pPr>
            <a:fld id="{34D50B4D-BCC5-4989-B21E-EC79BF7D3679}" type="slidenum">
              <a:rPr lang="en-US" altLang="en-US"/>
              <a:pPr>
                <a:defRPr/>
              </a:pPr>
              <a:t>‹#›</a:t>
            </a:fld>
            <a:endParaRPr lang="en-US" altLang="en-US"/>
          </a:p>
        </p:txBody>
      </p:sp>
    </p:spTree>
    <p:extLst>
      <p:ext uri="{BB962C8B-B14F-4D97-AF65-F5344CB8AC3E}">
        <p14:creationId xmlns:p14="http://schemas.microsoft.com/office/powerpoint/2010/main" val="2391134669"/>
      </p:ext>
    </p:extLst>
  </p:cSld>
  <p:clrMapOvr>
    <a:masterClrMapping/>
  </p:clrMapOvr>
  <p:transition>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7D6CD21D-B2DF-6C63-7D08-1A3F42A44D0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C7B59CF-1393-A876-20C2-1A9F29A71B6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D33775-92AE-5EAB-9656-E774B2D0CB26}"/>
              </a:ext>
            </a:extLst>
          </p:cNvPr>
          <p:cNvSpPr>
            <a:spLocks noGrp="1" noChangeArrowheads="1"/>
          </p:cNvSpPr>
          <p:nvPr>
            <p:ph type="sldNum" sz="quarter" idx="12"/>
          </p:nvPr>
        </p:nvSpPr>
        <p:spPr>
          <a:ln/>
        </p:spPr>
        <p:txBody>
          <a:bodyPr/>
          <a:lstStyle>
            <a:lvl1pPr>
              <a:defRPr/>
            </a:lvl1pPr>
          </a:lstStyle>
          <a:p>
            <a:pPr>
              <a:defRPr/>
            </a:pPr>
            <a:fld id="{04A35A84-FF91-4F9C-A9A8-EF90BFC26892}" type="slidenum">
              <a:rPr lang="en-US" altLang="en-US"/>
              <a:pPr>
                <a:defRPr/>
              </a:pPr>
              <a:t>‹#›</a:t>
            </a:fld>
            <a:endParaRPr lang="en-US" altLang="en-US"/>
          </a:p>
        </p:txBody>
      </p:sp>
    </p:spTree>
    <p:extLst>
      <p:ext uri="{BB962C8B-B14F-4D97-AF65-F5344CB8AC3E}">
        <p14:creationId xmlns:p14="http://schemas.microsoft.com/office/powerpoint/2010/main" val="1597506923"/>
      </p:ext>
    </p:extLst>
  </p:cSld>
  <p:clrMapOvr>
    <a:masterClrMapping/>
  </p:clrMapOvr>
  <p:transition>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203219-0ED5-4CAD-8F16-4E3B3502CBBA}"/>
              </a:ext>
            </a:extLst>
          </p:cNvPr>
          <p:cNvSpPr>
            <a:spLocks noGrp="1"/>
          </p:cNvSpPr>
          <p:nvPr>
            <p:ph type="dt" sz="half" idx="10"/>
          </p:nvPr>
        </p:nvSpPr>
        <p:spPr/>
        <p:txBody>
          <a:bodyPr/>
          <a:lstStyle/>
          <a:p>
            <a:fld id="{D6D27D59-6977-44DD-8E4E-5EC5FBCC1A34}" type="datetime1">
              <a:rPr lang="en-US" smtClean="0"/>
              <a:t>7/2/2023</a:t>
            </a:fld>
            <a:endParaRPr lang="en-US"/>
          </a:p>
        </p:txBody>
      </p:sp>
      <p:sp>
        <p:nvSpPr>
          <p:cNvPr id="3" name="Footer Placeholder 2">
            <a:extLst>
              <a:ext uri="{FF2B5EF4-FFF2-40B4-BE49-F238E27FC236}">
                <a16:creationId xmlns:a16="http://schemas.microsoft.com/office/drawing/2014/main" id="{D9A89BAB-B41F-4760-996E-A658ABD611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85E896-6A31-4981-B626-05CE0AE3B74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6183763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F8FEEB5A-5670-AFF6-62C6-071990A27087}"/>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996A3F4-E068-ECC2-2C53-29F16F4238F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6447D815-C01A-606D-AB78-DC4455214CB0}"/>
              </a:ext>
            </a:extLst>
          </p:cNvPr>
          <p:cNvSpPr>
            <a:spLocks noGrp="1" noChangeArrowheads="1"/>
          </p:cNvSpPr>
          <p:nvPr>
            <p:ph type="sldNum" sz="quarter" idx="12"/>
          </p:nvPr>
        </p:nvSpPr>
        <p:spPr>
          <a:ln/>
        </p:spPr>
        <p:txBody>
          <a:bodyPr/>
          <a:lstStyle>
            <a:lvl1pPr>
              <a:defRPr/>
            </a:lvl1pPr>
          </a:lstStyle>
          <a:p>
            <a:pPr>
              <a:defRPr/>
            </a:pPr>
            <a:fld id="{46CB2A43-D4EF-49DD-946C-8CB8B78A57AA}" type="slidenum">
              <a:rPr lang="en-US" altLang="en-US"/>
              <a:pPr>
                <a:defRPr/>
              </a:pPr>
              <a:t>‹#›</a:t>
            </a:fld>
            <a:endParaRPr lang="en-US" altLang="en-US"/>
          </a:p>
        </p:txBody>
      </p:sp>
    </p:spTree>
    <p:extLst>
      <p:ext uri="{BB962C8B-B14F-4D97-AF65-F5344CB8AC3E}">
        <p14:creationId xmlns:p14="http://schemas.microsoft.com/office/powerpoint/2010/main" val="1954135677"/>
      </p:ext>
    </p:extLst>
  </p:cSld>
  <p:clrMapOvr>
    <a:masterClrMapping/>
  </p:clrMapOvr>
  <p:transition>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227B38EC-86AC-7C2A-5A81-AE7B03D54AA7}"/>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3E8AD762-52CC-CD50-6000-21D013E8E4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CAEFDDD6-5784-B242-B674-088D1CC4BE17}"/>
              </a:ext>
            </a:extLst>
          </p:cNvPr>
          <p:cNvSpPr>
            <a:spLocks noGrp="1" noChangeArrowheads="1"/>
          </p:cNvSpPr>
          <p:nvPr>
            <p:ph type="sldNum" sz="quarter" idx="12"/>
          </p:nvPr>
        </p:nvSpPr>
        <p:spPr>
          <a:ln/>
        </p:spPr>
        <p:txBody>
          <a:bodyPr/>
          <a:lstStyle>
            <a:lvl1pPr>
              <a:defRPr/>
            </a:lvl1pPr>
          </a:lstStyle>
          <a:p>
            <a:pPr>
              <a:defRPr/>
            </a:pPr>
            <a:fld id="{53A761AC-CD30-470D-8E4E-7EB10CF8182A}" type="slidenum">
              <a:rPr lang="en-US" altLang="en-US"/>
              <a:pPr>
                <a:defRPr/>
              </a:pPr>
              <a:t>‹#›</a:t>
            </a:fld>
            <a:endParaRPr lang="en-US" altLang="en-US"/>
          </a:p>
        </p:txBody>
      </p:sp>
    </p:spTree>
    <p:extLst>
      <p:ext uri="{BB962C8B-B14F-4D97-AF65-F5344CB8AC3E}">
        <p14:creationId xmlns:p14="http://schemas.microsoft.com/office/powerpoint/2010/main" val="2815764826"/>
      </p:ext>
    </p:extLst>
  </p:cSld>
  <p:clrMapOvr>
    <a:masterClrMapping/>
  </p:clrMapOvr>
  <p:transition>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38165CF-9D33-5AA9-E3A3-D5C88000D4C0}"/>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904CEDCB-C4C0-E0E8-C888-DA9CF167F8D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D0C81348-B6C2-7091-ADD3-20DB907912F7}"/>
              </a:ext>
            </a:extLst>
          </p:cNvPr>
          <p:cNvSpPr>
            <a:spLocks noGrp="1" noChangeArrowheads="1"/>
          </p:cNvSpPr>
          <p:nvPr>
            <p:ph type="sldNum" sz="quarter" idx="12"/>
          </p:nvPr>
        </p:nvSpPr>
        <p:spPr>
          <a:ln/>
        </p:spPr>
        <p:txBody>
          <a:bodyPr/>
          <a:lstStyle>
            <a:lvl1pPr>
              <a:defRPr/>
            </a:lvl1pPr>
          </a:lstStyle>
          <a:p>
            <a:pPr>
              <a:defRPr/>
            </a:pPr>
            <a:fld id="{913978DF-0C1C-4AFE-B658-90E32346DB40}" type="slidenum">
              <a:rPr lang="en-US" altLang="en-US"/>
              <a:pPr>
                <a:defRPr/>
              </a:pPr>
              <a:t>‹#›</a:t>
            </a:fld>
            <a:endParaRPr lang="en-US" altLang="en-US"/>
          </a:p>
        </p:txBody>
      </p:sp>
    </p:spTree>
    <p:extLst>
      <p:ext uri="{BB962C8B-B14F-4D97-AF65-F5344CB8AC3E}">
        <p14:creationId xmlns:p14="http://schemas.microsoft.com/office/powerpoint/2010/main" val="2925413085"/>
      </p:ext>
    </p:extLst>
  </p:cSld>
  <p:clrMapOvr>
    <a:masterClrMapping/>
  </p:clrMapOvr>
  <p:transition>
    <p:comb/>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A981B713-4C0E-3FF7-63A0-1CC235914022}"/>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A0FB5F0E-21CB-0031-8CB7-1CD44EF3BBD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5441FCED-E561-6E2B-408A-BC36CFA60B3D}"/>
              </a:ext>
            </a:extLst>
          </p:cNvPr>
          <p:cNvSpPr>
            <a:spLocks noGrp="1" noChangeArrowheads="1"/>
          </p:cNvSpPr>
          <p:nvPr>
            <p:ph type="sldNum" sz="quarter" idx="12"/>
          </p:nvPr>
        </p:nvSpPr>
        <p:spPr>
          <a:ln/>
        </p:spPr>
        <p:txBody>
          <a:bodyPr/>
          <a:lstStyle>
            <a:lvl1pPr>
              <a:defRPr/>
            </a:lvl1pPr>
          </a:lstStyle>
          <a:p>
            <a:pPr>
              <a:defRPr/>
            </a:pPr>
            <a:fld id="{53FED7E2-0482-4533-8E89-ED4191BC932C}" type="slidenum">
              <a:rPr lang="en-US" altLang="en-US"/>
              <a:pPr>
                <a:defRPr/>
              </a:pPr>
              <a:t>‹#›</a:t>
            </a:fld>
            <a:endParaRPr lang="en-US" altLang="en-US"/>
          </a:p>
        </p:txBody>
      </p:sp>
    </p:spTree>
    <p:extLst>
      <p:ext uri="{BB962C8B-B14F-4D97-AF65-F5344CB8AC3E}">
        <p14:creationId xmlns:p14="http://schemas.microsoft.com/office/powerpoint/2010/main" val="1305553768"/>
      </p:ext>
    </p:extLst>
  </p:cSld>
  <p:clrMapOvr>
    <a:masterClrMapping/>
  </p:clrMapOvr>
  <p:transition>
    <p:comb/>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D544D016-38AD-3C90-CAC0-BDB9D8941AEA}"/>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39C47A4-E93F-DAC8-6C23-0FF60C88D1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DC785531-6A5B-35AB-1612-D95A85D67E35}"/>
              </a:ext>
            </a:extLst>
          </p:cNvPr>
          <p:cNvSpPr>
            <a:spLocks noGrp="1" noChangeArrowheads="1"/>
          </p:cNvSpPr>
          <p:nvPr>
            <p:ph type="sldNum" sz="quarter" idx="12"/>
          </p:nvPr>
        </p:nvSpPr>
        <p:spPr>
          <a:ln/>
        </p:spPr>
        <p:txBody>
          <a:bodyPr/>
          <a:lstStyle>
            <a:lvl1pPr>
              <a:defRPr/>
            </a:lvl1pPr>
          </a:lstStyle>
          <a:p>
            <a:pPr>
              <a:defRPr/>
            </a:pPr>
            <a:fld id="{278CEA30-87F6-48F7-9635-7372F9A4F966}" type="slidenum">
              <a:rPr lang="en-US" altLang="en-US"/>
              <a:pPr>
                <a:defRPr/>
              </a:pPr>
              <a:t>‹#›</a:t>
            </a:fld>
            <a:endParaRPr lang="en-US" altLang="en-US"/>
          </a:p>
        </p:txBody>
      </p:sp>
    </p:spTree>
    <p:extLst>
      <p:ext uri="{BB962C8B-B14F-4D97-AF65-F5344CB8AC3E}">
        <p14:creationId xmlns:p14="http://schemas.microsoft.com/office/powerpoint/2010/main" val="1383528163"/>
      </p:ext>
    </p:extLst>
  </p:cSld>
  <p:clrMapOvr>
    <a:masterClrMapping/>
  </p:clrMapOvr>
  <p:transition>
    <p:comb/>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BE539D6F-43E4-6047-9535-FE38B0CBA0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299D4416-AA12-5559-AF85-C8DBFAC0B1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D29815D-768A-FAB3-05C1-65138EBC8F0A}"/>
              </a:ext>
            </a:extLst>
          </p:cNvPr>
          <p:cNvSpPr>
            <a:spLocks noGrp="1" noChangeArrowheads="1"/>
          </p:cNvSpPr>
          <p:nvPr>
            <p:ph type="sldNum" sz="quarter" idx="12"/>
          </p:nvPr>
        </p:nvSpPr>
        <p:spPr>
          <a:ln/>
        </p:spPr>
        <p:txBody>
          <a:bodyPr/>
          <a:lstStyle>
            <a:lvl1pPr>
              <a:defRPr/>
            </a:lvl1pPr>
          </a:lstStyle>
          <a:p>
            <a:pPr>
              <a:defRPr/>
            </a:pPr>
            <a:fld id="{C8735B3F-2170-4F53-91E0-864B637CDFAA}" type="slidenum">
              <a:rPr lang="en-US" altLang="en-US"/>
              <a:pPr>
                <a:defRPr/>
              </a:pPr>
              <a:t>‹#›</a:t>
            </a:fld>
            <a:endParaRPr lang="en-US" altLang="en-US"/>
          </a:p>
        </p:txBody>
      </p:sp>
    </p:spTree>
    <p:extLst>
      <p:ext uri="{BB962C8B-B14F-4D97-AF65-F5344CB8AC3E}">
        <p14:creationId xmlns:p14="http://schemas.microsoft.com/office/powerpoint/2010/main" val="321066979"/>
      </p:ext>
    </p:extLst>
  </p:cSld>
  <p:clrMapOvr>
    <a:masterClrMapping/>
  </p:clrMapOvr>
  <p:transition>
    <p:comb/>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066B77A-0D51-B837-60BE-77EC3C22DC5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5537A25-0C0A-E35B-F635-F2E042DDA23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8618EA2D-8941-1F6F-4733-FA106BDDB8E9}"/>
              </a:ext>
            </a:extLst>
          </p:cNvPr>
          <p:cNvSpPr>
            <a:spLocks noGrp="1" noChangeArrowheads="1"/>
          </p:cNvSpPr>
          <p:nvPr>
            <p:ph type="sldNum" sz="quarter" idx="12"/>
          </p:nvPr>
        </p:nvSpPr>
        <p:spPr>
          <a:ln/>
        </p:spPr>
        <p:txBody>
          <a:bodyPr/>
          <a:lstStyle>
            <a:lvl1pPr>
              <a:defRPr/>
            </a:lvl1pPr>
          </a:lstStyle>
          <a:p>
            <a:pPr>
              <a:defRPr/>
            </a:pPr>
            <a:fld id="{F72A316A-2547-4F55-B06F-96E727FE62CF}" type="slidenum">
              <a:rPr lang="en-US" altLang="en-US"/>
              <a:pPr>
                <a:defRPr/>
              </a:pPr>
              <a:t>‹#›</a:t>
            </a:fld>
            <a:endParaRPr lang="en-US" altLang="en-US"/>
          </a:p>
        </p:txBody>
      </p:sp>
    </p:spTree>
    <p:extLst>
      <p:ext uri="{BB962C8B-B14F-4D97-AF65-F5344CB8AC3E}">
        <p14:creationId xmlns:p14="http://schemas.microsoft.com/office/powerpoint/2010/main" val="3286169015"/>
      </p:ext>
    </p:extLst>
  </p:cSld>
  <p:clrMapOvr>
    <a:masterClrMapping/>
  </p:clrMapOvr>
  <p:transition>
    <p:comb/>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C9B0D4EC-0EA1-44EE-1940-CE9C079552D0}"/>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881FA669-A44A-4118-DCA8-6EA06DCA766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B94B6EE3-2795-4ED5-E885-6A78DDCB362A}"/>
              </a:ext>
            </a:extLst>
          </p:cNvPr>
          <p:cNvSpPr>
            <a:spLocks noGrp="1" noChangeArrowheads="1"/>
          </p:cNvSpPr>
          <p:nvPr>
            <p:ph type="sldNum" sz="quarter" idx="12"/>
          </p:nvPr>
        </p:nvSpPr>
        <p:spPr>
          <a:ln/>
        </p:spPr>
        <p:txBody>
          <a:bodyPr/>
          <a:lstStyle>
            <a:lvl1pPr>
              <a:defRPr/>
            </a:lvl1pPr>
          </a:lstStyle>
          <a:p>
            <a:pPr>
              <a:defRPr/>
            </a:pPr>
            <a:fld id="{49817277-7C84-4FA2-A660-D648B2DF0A65}" type="slidenum">
              <a:rPr lang="en-US" altLang="en-US"/>
              <a:pPr>
                <a:defRPr/>
              </a:pPr>
              <a:t>‹#›</a:t>
            </a:fld>
            <a:endParaRPr lang="en-US" altLang="en-US"/>
          </a:p>
        </p:txBody>
      </p:sp>
    </p:spTree>
    <p:extLst>
      <p:ext uri="{BB962C8B-B14F-4D97-AF65-F5344CB8AC3E}">
        <p14:creationId xmlns:p14="http://schemas.microsoft.com/office/powerpoint/2010/main" val="4095950163"/>
      </p:ext>
    </p:extLst>
  </p:cSld>
  <p:clrMapOvr>
    <a:masterClrMapping/>
  </p:clrMapOvr>
  <p:transition>
    <p:comb/>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F511E9-775E-4DD7-BB1A-F7DF47A76693}" type="datetimeFigureOut">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23795504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4810298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454484-8038-40A1-A8F6-6E672B55E9E3}"/>
              </a:ext>
            </a:extLst>
          </p:cNvPr>
          <p:cNvSpPr>
            <a:spLocks noGrp="1"/>
          </p:cNvSpPr>
          <p:nvPr>
            <p:ph type="dt" sz="half" idx="10"/>
          </p:nvPr>
        </p:nvSpPr>
        <p:spPr/>
        <p:txBody>
          <a:bodyPr/>
          <a:lstStyle/>
          <a:p>
            <a:fld id="{0A829C2E-4D1E-4F59-91D1-95B83ABEEBF7}" type="datetime1">
              <a:rPr lang="en-US" smtClean="0"/>
              <a:t>7/2/2023</a:t>
            </a:fld>
            <a:endParaRPr lang="en-US"/>
          </a:p>
        </p:txBody>
      </p:sp>
      <p:sp>
        <p:nvSpPr>
          <p:cNvPr id="3" name="Footer Placeholder 2">
            <a:extLst>
              <a:ext uri="{FF2B5EF4-FFF2-40B4-BE49-F238E27FC236}">
                <a16:creationId xmlns:a16="http://schemas.microsoft.com/office/drawing/2014/main" id="{80FC74CE-79B6-4B2B-9C3C-FB9E11250DB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BDF9EEF-DFF9-4634-AC52-6B7FC573CB9D}"/>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18597653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F511E9-775E-4DD7-BB1A-F7DF47A76693}" type="datetimeFigureOut">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2520903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F511E9-775E-4DD7-BB1A-F7DF47A76693}" type="datetimeFigureOut">
              <a:rPr lang="en-US" smtClean="0"/>
              <a:pPr/>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32689707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F511E9-775E-4DD7-BB1A-F7DF47A76693}" type="datetimeFigureOut">
              <a:rPr lang="en-US" smtClean="0"/>
              <a:pPr/>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2581074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511E9-775E-4DD7-BB1A-F7DF47A76693}" type="datetimeFigureOut">
              <a:rPr lang="en-US" smtClean="0"/>
              <a:pPr/>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21965425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511E9-775E-4DD7-BB1A-F7DF47A76693}" type="datetimeFigureOut">
              <a:rPr lang="en-US" smtClean="0"/>
              <a:pPr/>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38797261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511E9-775E-4DD7-BB1A-F7DF47A76693}" type="datetimeFigureOut">
              <a:rPr lang="en-US" smtClean="0"/>
              <a:pPr/>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67670790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F511E9-775E-4DD7-BB1A-F7DF47A76693}" type="datetimeFigureOut">
              <a:rPr lang="en-US" smtClean="0"/>
              <a:pPr/>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256440634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42538155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F511E9-775E-4DD7-BB1A-F7DF47A76693}" type="datetimeFigureOut">
              <a:rPr lang="en-US" smtClean="0"/>
              <a:pPr/>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EECC72-39A6-42C6-B26C-7FD86D9F210C}" type="slidenum">
              <a:rPr lang="en-US" smtClean="0"/>
              <a:pPr/>
              <a:t>‹#›</a:t>
            </a:fld>
            <a:endParaRPr lang="en-US"/>
          </a:p>
        </p:txBody>
      </p:sp>
    </p:spTree>
    <p:extLst>
      <p:ext uri="{BB962C8B-B14F-4D97-AF65-F5344CB8AC3E}">
        <p14:creationId xmlns:p14="http://schemas.microsoft.com/office/powerpoint/2010/main" val="14158559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text 2">
  <p:cSld name="Title and text 2">
    <p:bg>
      <p:bgPr>
        <a:solidFill>
          <a:schemeClr val="lt1"/>
        </a:solidFill>
        <a:effectLst/>
      </p:bgPr>
    </p:bg>
    <p:spTree>
      <p:nvGrpSpPr>
        <p:cNvPr id="1" name="Shape 989"/>
        <p:cNvGrpSpPr/>
        <p:nvPr/>
      </p:nvGrpSpPr>
      <p:grpSpPr>
        <a:xfrm>
          <a:off x="0" y="0"/>
          <a:ext cx="0" cy="0"/>
          <a:chOff x="0" y="0"/>
          <a:chExt cx="0" cy="0"/>
        </a:xfrm>
      </p:grpSpPr>
      <p:sp>
        <p:nvSpPr>
          <p:cNvPr id="1017" name="Google Shape;1017;p34"/>
          <p:cNvSpPr txBox="1">
            <a:spLocks noGrp="1"/>
          </p:cNvSpPr>
          <p:nvPr>
            <p:ph type="title"/>
          </p:nvPr>
        </p:nvSpPr>
        <p:spPr>
          <a:xfrm>
            <a:off x="1384700" y="553804"/>
            <a:ext cx="9422400" cy="763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1"/>
              </a:buClr>
              <a:buSzPts val="3200"/>
              <a:buNone/>
              <a:defRPr>
                <a:solidFill>
                  <a:schemeClr val="accent1"/>
                </a:solidFill>
              </a:defRPr>
            </a:lvl1pPr>
            <a:lvl2pPr lvl="1" rtl="0">
              <a:spcBef>
                <a:spcPts val="0"/>
              </a:spcBef>
              <a:spcAft>
                <a:spcPts val="0"/>
              </a:spcAft>
              <a:buClr>
                <a:schemeClr val="accent1"/>
              </a:buClr>
              <a:buSzPts val="3200"/>
              <a:buNone/>
              <a:defRPr>
                <a:solidFill>
                  <a:schemeClr val="accent1"/>
                </a:solidFill>
              </a:defRPr>
            </a:lvl2pPr>
            <a:lvl3pPr lvl="2" rtl="0">
              <a:spcBef>
                <a:spcPts val="0"/>
              </a:spcBef>
              <a:spcAft>
                <a:spcPts val="0"/>
              </a:spcAft>
              <a:buClr>
                <a:schemeClr val="accent1"/>
              </a:buClr>
              <a:buSzPts val="3200"/>
              <a:buNone/>
              <a:defRPr>
                <a:solidFill>
                  <a:schemeClr val="accent1"/>
                </a:solidFill>
              </a:defRPr>
            </a:lvl3pPr>
            <a:lvl4pPr lvl="3" rtl="0">
              <a:spcBef>
                <a:spcPts val="0"/>
              </a:spcBef>
              <a:spcAft>
                <a:spcPts val="0"/>
              </a:spcAft>
              <a:buClr>
                <a:schemeClr val="accent1"/>
              </a:buClr>
              <a:buSzPts val="3200"/>
              <a:buNone/>
              <a:defRPr>
                <a:solidFill>
                  <a:schemeClr val="accent1"/>
                </a:solidFill>
              </a:defRPr>
            </a:lvl4pPr>
            <a:lvl5pPr lvl="4" rtl="0">
              <a:spcBef>
                <a:spcPts val="0"/>
              </a:spcBef>
              <a:spcAft>
                <a:spcPts val="0"/>
              </a:spcAft>
              <a:buClr>
                <a:schemeClr val="accent1"/>
              </a:buClr>
              <a:buSzPts val="3200"/>
              <a:buNone/>
              <a:defRPr>
                <a:solidFill>
                  <a:schemeClr val="accent1"/>
                </a:solidFill>
              </a:defRPr>
            </a:lvl5pPr>
            <a:lvl6pPr lvl="5" rtl="0">
              <a:spcBef>
                <a:spcPts val="0"/>
              </a:spcBef>
              <a:spcAft>
                <a:spcPts val="0"/>
              </a:spcAft>
              <a:buClr>
                <a:schemeClr val="accent1"/>
              </a:buClr>
              <a:buSzPts val="3200"/>
              <a:buNone/>
              <a:defRPr>
                <a:solidFill>
                  <a:schemeClr val="accent1"/>
                </a:solidFill>
              </a:defRPr>
            </a:lvl6pPr>
            <a:lvl7pPr lvl="6" rtl="0">
              <a:spcBef>
                <a:spcPts val="0"/>
              </a:spcBef>
              <a:spcAft>
                <a:spcPts val="0"/>
              </a:spcAft>
              <a:buClr>
                <a:schemeClr val="accent1"/>
              </a:buClr>
              <a:buSzPts val="3200"/>
              <a:buNone/>
              <a:defRPr>
                <a:solidFill>
                  <a:schemeClr val="accent1"/>
                </a:solidFill>
              </a:defRPr>
            </a:lvl7pPr>
            <a:lvl8pPr lvl="7" rtl="0">
              <a:spcBef>
                <a:spcPts val="0"/>
              </a:spcBef>
              <a:spcAft>
                <a:spcPts val="0"/>
              </a:spcAft>
              <a:buClr>
                <a:schemeClr val="accent1"/>
              </a:buClr>
              <a:buSzPts val="3200"/>
              <a:buNone/>
              <a:defRPr>
                <a:solidFill>
                  <a:schemeClr val="accent1"/>
                </a:solidFill>
              </a:defRPr>
            </a:lvl8pPr>
            <a:lvl9pPr lvl="8" rtl="0">
              <a:spcBef>
                <a:spcPts val="0"/>
              </a:spcBef>
              <a:spcAft>
                <a:spcPts val="0"/>
              </a:spcAft>
              <a:buClr>
                <a:schemeClr val="accent1"/>
              </a:buClr>
              <a:buSzPts val="3200"/>
              <a:buNone/>
              <a:defRPr>
                <a:solidFill>
                  <a:schemeClr val="accent1"/>
                </a:solidFill>
              </a:defRPr>
            </a:lvl9pPr>
          </a:lstStyle>
          <a:p>
            <a:endParaRPr/>
          </a:p>
        </p:txBody>
      </p:sp>
      <p:sp>
        <p:nvSpPr>
          <p:cNvPr id="1018" name="Google Shape;1018;p34"/>
          <p:cNvSpPr txBox="1">
            <a:spLocks noGrp="1"/>
          </p:cNvSpPr>
          <p:nvPr>
            <p:ph type="subTitle" idx="1"/>
          </p:nvPr>
        </p:nvSpPr>
        <p:spPr>
          <a:xfrm>
            <a:off x="6808733" y="3718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19" name="Google Shape;1019;p34"/>
          <p:cNvSpPr txBox="1">
            <a:spLocks noGrp="1"/>
          </p:cNvSpPr>
          <p:nvPr>
            <p:ph type="subTitle" idx="2"/>
          </p:nvPr>
        </p:nvSpPr>
        <p:spPr>
          <a:xfrm>
            <a:off x="6811800" y="3958800"/>
            <a:ext cx="4711600" cy="1864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0" name="Google Shape;1020;p34"/>
          <p:cNvSpPr txBox="1">
            <a:spLocks noGrp="1"/>
          </p:cNvSpPr>
          <p:nvPr>
            <p:ph type="subTitle" idx="3"/>
          </p:nvPr>
        </p:nvSpPr>
        <p:spPr>
          <a:xfrm>
            <a:off x="950800" y="1776867"/>
            <a:ext cx="43220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1" name="Google Shape;1021;p34"/>
          <p:cNvSpPr txBox="1">
            <a:spLocks noGrp="1"/>
          </p:cNvSpPr>
          <p:nvPr>
            <p:ph type="subTitle" idx="4"/>
          </p:nvPr>
        </p:nvSpPr>
        <p:spPr>
          <a:xfrm>
            <a:off x="954133" y="2016800"/>
            <a:ext cx="5518000" cy="28080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
        <p:nvSpPr>
          <p:cNvPr id="1022" name="Google Shape;1022;p34"/>
          <p:cNvSpPr txBox="1">
            <a:spLocks noGrp="1"/>
          </p:cNvSpPr>
          <p:nvPr>
            <p:ph type="subTitle" idx="5"/>
          </p:nvPr>
        </p:nvSpPr>
        <p:spPr>
          <a:xfrm>
            <a:off x="6807200" y="1776867"/>
            <a:ext cx="3960400" cy="344400"/>
          </a:xfrm>
          <a:prstGeom prst="rect">
            <a:avLst/>
          </a:prstGeom>
        </p:spPr>
        <p:txBody>
          <a:bodyPr spcFirstLastPara="1" wrap="square" lIns="91425" tIns="91425" rIns="91425" bIns="91425" anchor="b" anchorCtr="0">
            <a:noAutofit/>
          </a:bodyPr>
          <a:lstStyle>
            <a:lvl1pPr lvl="0" rtl="0">
              <a:spcBef>
                <a:spcPts val="0"/>
              </a:spcBef>
              <a:spcAft>
                <a:spcPts val="0"/>
              </a:spcAft>
              <a:buClr>
                <a:schemeClr val="accent1"/>
              </a:buClr>
              <a:buSzPts val="1600"/>
              <a:buFont typeface="Bebas Neue"/>
              <a:buNone/>
              <a:defRPr sz="2933" b="1">
                <a:solidFill>
                  <a:schemeClr val="accent2"/>
                </a:solidFill>
                <a:latin typeface="Bebas Neue"/>
                <a:ea typeface="Bebas Neue"/>
                <a:cs typeface="Bebas Neue"/>
                <a:sym typeface="Bebas Neue"/>
              </a:defRPr>
            </a:lvl1pPr>
            <a:lvl2pPr lvl="1"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2pPr>
            <a:lvl3pPr lvl="2"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3pPr>
            <a:lvl4pPr lvl="3"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4pPr>
            <a:lvl5pPr lvl="4"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5pPr>
            <a:lvl6pPr lvl="5"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6pPr>
            <a:lvl7pPr lvl="6"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7pPr>
            <a:lvl8pPr lvl="7"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8pPr>
            <a:lvl9pPr lvl="8" rtl="0">
              <a:spcBef>
                <a:spcPts val="0"/>
              </a:spcBef>
              <a:spcAft>
                <a:spcPts val="0"/>
              </a:spcAft>
              <a:buClr>
                <a:schemeClr val="accent1"/>
              </a:buClr>
              <a:buSzPts val="1600"/>
              <a:buFont typeface="Bebas Neue"/>
              <a:buNone/>
              <a:defRPr sz="2133" b="1">
                <a:solidFill>
                  <a:schemeClr val="accent1"/>
                </a:solidFill>
                <a:latin typeface="Bebas Neue"/>
                <a:ea typeface="Bebas Neue"/>
                <a:cs typeface="Bebas Neue"/>
                <a:sym typeface="Bebas Neue"/>
              </a:defRPr>
            </a:lvl9pPr>
          </a:lstStyle>
          <a:p>
            <a:endParaRPr/>
          </a:p>
        </p:txBody>
      </p:sp>
      <p:sp>
        <p:nvSpPr>
          <p:cNvPr id="1023" name="Google Shape;1023;p34"/>
          <p:cNvSpPr txBox="1">
            <a:spLocks noGrp="1"/>
          </p:cNvSpPr>
          <p:nvPr>
            <p:ph type="subTitle" idx="6"/>
          </p:nvPr>
        </p:nvSpPr>
        <p:spPr>
          <a:xfrm>
            <a:off x="6810267" y="2016800"/>
            <a:ext cx="4711600" cy="1060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accent2"/>
              </a:buClr>
              <a:buSzPts val="1400"/>
              <a:buChar char="●"/>
              <a:defRPr sz="1600">
                <a:solidFill>
                  <a:schemeClr val="accent1"/>
                </a:solidFill>
              </a:defRPr>
            </a:lvl1pPr>
            <a:lvl2pPr lvl="1" rtl="0">
              <a:spcBef>
                <a:spcPts val="0"/>
              </a:spcBef>
              <a:spcAft>
                <a:spcPts val="0"/>
              </a:spcAft>
              <a:buClr>
                <a:schemeClr val="accent1"/>
              </a:buClr>
              <a:buSzPts val="1400"/>
              <a:buChar char="○"/>
              <a:defRPr>
                <a:solidFill>
                  <a:schemeClr val="accent1"/>
                </a:solidFill>
              </a:defRPr>
            </a:lvl2pPr>
            <a:lvl3pPr lvl="2" rtl="0">
              <a:spcBef>
                <a:spcPts val="0"/>
              </a:spcBef>
              <a:spcAft>
                <a:spcPts val="0"/>
              </a:spcAft>
              <a:buClr>
                <a:schemeClr val="accent1"/>
              </a:buClr>
              <a:buSzPts val="1400"/>
              <a:buChar char="■"/>
              <a:defRPr>
                <a:solidFill>
                  <a:schemeClr val="accent1"/>
                </a:solidFill>
              </a:defRPr>
            </a:lvl3pPr>
            <a:lvl4pPr lvl="3" rtl="0">
              <a:spcBef>
                <a:spcPts val="0"/>
              </a:spcBef>
              <a:spcAft>
                <a:spcPts val="0"/>
              </a:spcAft>
              <a:buClr>
                <a:schemeClr val="accent1"/>
              </a:buClr>
              <a:buSzPts val="1400"/>
              <a:buChar char="●"/>
              <a:defRPr>
                <a:solidFill>
                  <a:schemeClr val="accent1"/>
                </a:solidFill>
              </a:defRPr>
            </a:lvl4pPr>
            <a:lvl5pPr lvl="4" rtl="0">
              <a:spcBef>
                <a:spcPts val="0"/>
              </a:spcBef>
              <a:spcAft>
                <a:spcPts val="0"/>
              </a:spcAft>
              <a:buClr>
                <a:schemeClr val="accent1"/>
              </a:buClr>
              <a:buSzPts val="1400"/>
              <a:buChar char="○"/>
              <a:defRPr>
                <a:solidFill>
                  <a:schemeClr val="accent1"/>
                </a:solidFill>
              </a:defRPr>
            </a:lvl5pPr>
            <a:lvl6pPr lvl="5" rtl="0">
              <a:spcBef>
                <a:spcPts val="0"/>
              </a:spcBef>
              <a:spcAft>
                <a:spcPts val="0"/>
              </a:spcAft>
              <a:buClr>
                <a:schemeClr val="accent1"/>
              </a:buClr>
              <a:buSzPts val="1400"/>
              <a:buChar char="■"/>
              <a:defRPr>
                <a:solidFill>
                  <a:schemeClr val="accent1"/>
                </a:solidFill>
              </a:defRPr>
            </a:lvl6pPr>
            <a:lvl7pPr lvl="6" rtl="0">
              <a:spcBef>
                <a:spcPts val="0"/>
              </a:spcBef>
              <a:spcAft>
                <a:spcPts val="0"/>
              </a:spcAft>
              <a:buClr>
                <a:schemeClr val="accent1"/>
              </a:buClr>
              <a:buSzPts val="1400"/>
              <a:buChar char="●"/>
              <a:defRPr>
                <a:solidFill>
                  <a:schemeClr val="accent1"/>
                </a:solidFill>
              </a:defRPr>
            </a:lvl7pPr>
            <a:lvl8pPr lvl="7" rtl="0">
              <a:spcBef>
                <a:spcPts val="0"/>
              </a:spcBef>
              <a:spcAft>
                <a:spcPts val="0"/>
              </a:spcAft>
              <a:buClr>
                <a:schemeClr val="accent1"/>
              </a:buClr>
              <a:buSzPts val="1400"/>
              <a:buChar char="○"/>
              <a:defRPr>
                <a:solidFill>
                  <a:schemeClr val="accent1"/>
                </a:solidFill>
              </a:defRPr>
            </a:lvl8pPr>
            <a:lvl9pPr lvl="8" rtl="0">
              <a:spcBef>
                <a:spcPts val="0"/>
              </a:spcBef>
              <a:spcAft>
                <a:spcPts val="0"/>
              </a:spcAft>
              <a:buClr>
                <a:schemeClr val="accent1"/>
              </a:buClr>
              <a:buSzPts val="1400"/>
              <a:buChar char="■"/>
              <a:defRPr>
                <a:solidFill>
                  <a:schemeClr val="accent1"/>
                </a:solidFill>
              </a:defRPr>
            </a:lvl9pPr>
          </a:lstStyle>
          <a:p>
            <a:endParaRPr/>
          </a:p>
        </p:txBody>
      </p:sp>
    </p:spTree>
    <p:extLst>
      <p:ext uri="{BB962C8B-B14F-4D97-AF65-F5344CB8AC3E}">
        <p14:creationId xmlns:p14="http://schemas.microsoft.com/office/powerpoint/2010/main" val="3571778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E0CB401-6D82-4712-B9E2-C59E35209B0B}"/>
              </a:ext>
            </a:extLst>
          </p:cNvPr>
          <p:cNvSpPr>
            <a:spLocks noGrp="1"/>
          </p:cNvSpPr>
          <p:nvPr>
            <p:ph type="dt" sz="half" idx="10"/>
          </p:nvPr>
        </p:nvSpPr>
        <p:spPr/>
        <p:txBody>
          <a:bodyPr/>
          <a:lstStyle/>
          <a:p>
            <a:fld id="{2E746A1F-9E99-4E72-9D09-5F6A6C41B36D}" type="datetime1">
              <a:rPr lang="en-US" smtClean="0"/>
              <a:t>7/2/2023</a:t>
            </a:fld>
            <a:endParaRPr lang="en-US"/>
          </a:p>
        </p:txBody>
      </p:sp>
      <p:sp>
        <p:nvSpPr>
          <p:cNvPr id="3" name="Footer Placeholder 2">
            <a:extLst>
              <a:ext uri="{FF2B5EF4-FFF2-40B4-BE49-F238E27FC236}">
                <a16:creationId xmlns:a16="http://schemas.microsoft.com/office/drawing/2014/main" id="{7B04DB14-2C5A-43F3-8064-E7F713324EB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52E516-77F2-401D-B9B5-9210EF442DC4}"/>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20718969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03504" y="770467"/>
            <a:ext cx="10782300" cy="3352800"/>
          </a:xfrm>
        </p:spPr>
        <p:txBody>
          <a:bodyPr anchor="b">
            <a:noAutofit/>
          </a:bodyPr>
          <a:lstStyle>
            <a:lvl1pPr algn="l">
              <a:lnSpc>
                <a:spcPct val="80000"/>
              </a:lnSpc>
              <a:defRPr sz="88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667512" y="4206876"/>
            <a:ext cx="9228201" cy="1645920"/>
          </a:xfrm>
        </p:spPr>
        <p:txBody>
          <a:bodyPr>
            <a:normAutofit/>
          </a:bodyPr>
          <a:lstStyle>
            <a:lvl1pPr marL="0" indent="0" algn="l">
              <a:buNone/>
              <a:defRPr sz="3200">
                <a:solidFill>
                  <a:srgbClr val="262626"/>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80000"/>
                  </a:srgbClr>
                </a:solidFill>
              </a:defRPr>
            </a:lvl1pPr>
          </a:lstStyle>
          <a:p>
            <a:fld id="{01AA868D-12EF-49F8-B9BB-CDFE01E4A073}" type="datetimeFigureOut">
              <a:rPr lang="en-US" smtClean="0"/>
              <a:t>7/2/2023</a:t>
            </a:fld>
            <a:endParaRPr lang="en-US"/>
          </a:p>
        </p:txBody>
      </p:sp>
      <p:sp>
        <p:nvSpPr>
          <p:cNvPr id="8" name="Footer Placeholder 7"/>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9" name="Slide Number Placeholder 8"/>
          <p:cNvSpPr>
            <a:spLocks noGrp="1"/>
          </p:cNvSpPr>
          <p:nvPr>
            <p:ph type="sldNum" sz="quarter" idx="12"/>
          </p:nvPr>
        </p:nvSpPr>
        <p:spPr/>
        <p:txBody>
          <a:bodyPr/>
          <a:lstStyle>
            <a:lvl1pPr>
              <a:defRPr>
                <a:solidFill>
                  <a:srgbClr val="FFFFFF">
                    <a:alpha val="25000"/>
                  </a:srgbClr>
                </a:solidFill>
              </a:defRPr>
            </a:lvl1pPr>
          </a:lstStyle>
          <a:p>
            <a:fld id="{6313D660-134E-45FD-A15A-043C8BE45C8B}" type="slidenum">
              <a:rPr lang="en-US" smtClean="0"/>
              <a:t>‹#›</a:t>
            </a:fld>
            <a:endParaRPr lang="en-US"/>
          </a:p>
        </p:txBody>
      </p:sp>
    </p:spTree>
    <p:extLst>
      <p:ext uri="{BB962C8B-B14F-4D97-AF65-F5344CB8AC3E}">
        <p14:creationId xmlns:p14="http://schemas.microsoft.com/office/powerpoint/2010/main" val="4300890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A868D-12EF-49F8-B9BB-CDFE01E4A07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121048793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3504" y="767419"/>
            <a:ext cx="10780776" cy="3355848"/>
          </a:xfrm>
        </p:spPr>
        <p:txBody>
          <a:bodyPr anchor="b">
            <a:normAutofit/>
          </a:bodyPr>
          <a:lstStyle>
            <a:lvl1pPr>
              <a:lnSpc>
                <a:spcPct val="80000"/>
              </a:lnSpc>
              <a:defRPr sz="88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67512" y="4204209"/>
            <a:ext cx="9226296" cy="1645920"/>
          </a:xfrm>
        </p:spPr>
        <p:txBody>
          <a:bodyPr anchor="t">
            <a:normAutofit/>
          </a:bodyPr>
          <a:lstStyle>
            <a:lvl1pPr marL="0" indent="0">
              <a:buNone/>
              <a:defRPr sz="32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1AA868D-12EF-49F8-B9BB-CDFE01E4A07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486896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6656"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011330" y="1998134"/>
            <a:ext cx="4663440" cy="37673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1AA868D-12EF-49F8-B9BB-CDFE01E4A073}"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11608043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76656" y="2040467"/>
            <a:ext cx="4663440" cy="723400"/>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6656" y="2753084"/>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07608" y="2038435"/>
            <a:ext cx="4663440" cy="722376"/>
          </a:xfrm>
        </p:spPr>
        <p:txBody>
          <a:bodyPr anchor="ctr">
            <a:normAutofit/>
          </a:bodyPr>
          <a:lstStyle>
            <a:lvl1pPr marL="0" indent="0">
              <a:buNone/>
              <a:defRPr sz="22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007608" y="2750990"/>
            <a:ext cx="4663440" cy="32004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1AA868D-12EF-49F8-B9BB-CDFE01E4A073}" type="datetimeFigureOut">
              <a:rPr lang="en-US" smtClean="0"/>
              <a:t>7/2/2023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28936846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1AA868D-12EF-49F8-B9BB-CDFE01E4A073}" type="datetimeFigureOut">
              <a:rPr lang="en-US" smtClean="0"/>
              <a:t>7/2/2023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19168154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AA868D-12EF-49F8-B9BB-CDFE01E4A073}" type="datetimeFigureOut">
              <a:rPr lang="en-US" smtClean="0"/>
              <a:t>7/2/2023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2162766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7620000" y="0"/>
            <a:ext cx="457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8261404" y="542282"/>
            <a:ext cx="3383280" cy="1920240"/>
          </a:xfrm>
        </p:spPr>
        <p:txBody>
          <a:bodyPr anchor="b">
            <a:noAutofit/>
          </a:bodyPr>
          <a:lstStyle>
            <a:lvl1pPr>
              <a:lnSpc>
                <a:spcPct val="85000"/>
              </a:lnSpc>
              <a:defRPr sz="40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762000" y="762000"/>
            <a:ext cx="6096000" cy="45720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75982" y="2511813"/>
            <a:ext cx="339852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8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1AA868D-12EF-49F8-B9BB-CDFE01E4A073}" type="datetimeFigureOut">
              <a:rPr lang="en-US" smtClean="0"/>
              <a:t>7/2/2023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6313D660-134E-45FD-A15A-043C8BE45C8B}" type="slidenum">
              <a:rPr lang="en-US" smtClean="0"/>
              <a:t>‹#›</a:t>
            </a:fld>
            <a:endParaRPr lang="en-US"/>
          </a:p>
        </p:txBody>
      </p:sp>
    </p:spTree>
    <p:extLst>
      <p:ext uri="{BB962C8B-B14F-4D97-AF65-F5344CB8AC3E}">
        <p14:creationId xmlns:p14="http://schemas.microsoft.com/office/powerpoint/2010/main" val="328064337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49224" y="5418667"/>
            <a:ext cx="10780776" cy="613283"/>
          </a:xfrm>
        </p:spPr>
        <p:txBody>
          <a:bodyPr anchor="b">
            <a:normAutofit/>
          </a:bodyPr>
          <a:lstStyle>
            <a:lvl1pPr>
              <a:defRPr sz="32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12192000" cy="5330952"/>
          </a:xfrm>
          <a:solidFill>
            <a:schemeClr val="accent1">
              <a:lumMod val="20000"/>
              <a:lumOff val="80000"/>
            </a:schemeClr>
          </a:solidFill>
        </p:spPr>
        <p:txBody>
          <a:bodyPr anchor="t"/>
          <a:lstStyle>
            <a:lvl1pPr marL="0" indent="0" algn="ctr">
              <a:spcBef>
                <a:spcPts val="800"/>
              </a:spcBef>
              <a:buNone/>
              <a:defRPr sz="3200">
                <a:solidFill>
                  <a:schemeClr val="tx1">
                    <a:lumMod val="75000"/>
                    <a:lumOff val="2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76656" y="5909735"/>
            <a:ext cx="9229344" cy="533400"/>
          </a:xfrm>
        </p:spPr>
        <p:txBody>
          <a:bodyPr>
            <a:normAutofit/>
          </a:bodyPr>
          <a:lstStyle>
            <a:lvl1pPr marL="0" indent="0">
              <a:lnSpc>
                <a:spcPct val="90000"/>
              </a:lnSpc>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2" name="Date Placeholder 11"/>
          <p:cNvSpPr>
            <a:spLocks noGrp="1"/>
          </p:cNvSpPr>
          <p:nvPr>
            <p:ph type="dt" sz="half" idx="10"/>
          </p:nvPr>
        </p:nvSpPr>
        <p:spPr/>
        <p:txBody>
          <a:bodyPr/>
          <a:lstStyle>
            <a:lvl1pPr>
              <a:defRPr>
                <a:solidFill>
                  <a:srgbClr val="FFFFFF">
                    <a:alpha val="80000"/>
                  </a:srgbClr>
                </a:solidFill>
              </a:defRPr>
            </a:lvl1pPr>
          </a:lstStyle>
          <a:p>
            <a:fld id="{01AA868D-12EF-49F8-B9BB-CDFE01E4A073}" type="datetimeFigureOut">
              <a:rPr lang="en-US" smtClean="0"/>
              <a:t>7/2/2023</a:t>
            </a:fld>
            <a:endParaRPr lang="en-US"/>
          </a:p>
        </p:txBody>
      </p:sp>
      <p:sp>
        <p:nvSpPr>
          <p:cNvPr id="13" name="Footer Placeholder 12"/>
          <p:cNvSpPr>
            <a:spLocks noGrp="1"/>
          </p:cNvSpPr>
          <p:nvPr>
            <p:ph type="ftr" sz="quarter" idx="11"/>
          </p:nvPr>
        </p:nvSpPr>
        <p:spPr/>
        <p:txBody>
          <a:bodyPr/>
          <a:lstStyle>
            <a:lvl1pPr>
              <a:defRPr>
                <a:solidFill>
                  <a:srgbClr val="FFFFFF">
                    <a:alpha val="80000"/>
                  </a:srgbClr>
                </a:solidFill>
              </a:defRPr>
            </a:lvl1pPr>
          </a:lstStyle>
          <a:p>
            <a:endParaRPr lang="en-US"/>
          </a:p>
        </p:txBody>
      </p:sp>
      <p:sp>
        <p:nvSpPr>
          <p:cNvPr id="14" name="Slide Number Placeholder 13"/>
          <p:cNvSpPr>
            <a:spLocks noGrp="1"/>
          </p:cNvSpPr>
          <p:nvPr>
            <p:ph type="sldNum" sz="quarter" idx="12"/>
          </p:nvPr>
        </p:nvSpPr>
        <p:spPr/>
        <p:txBody>
          <a:bodyPr/>
          <a:lstStyle>
            <a:lvl1pPr>
              <a:defRPr>
                <a:solidFill>
                  <a:srgbClr val="FFFFFF">
                    <a:alpha val="25000"/>
                  </a:srgbClr>
                </a:solidFill>
              </a:defRPr>
            </a:lvl1pPr>
          </a:lstStyle>
          <a:p>
            <a:fld id="{6313D660-134E-45FD-A15A-043C8BE45C8B}" type="slidenum">
              <a:rPr lang="en-US" smtClean="0"/>
              <a:t>‹#›</a:t>
            </a:fld>
            <a:endParaRPr lang="en-US"/>
          </a:p>
        </p:txBody>
      </p:sp>
    </p:spTree>
    <p:extLst>
      <p:ext uri="{BB962C8B-B14F-4D97-AF65-F5344CB8AC3E}">
        <p14:creationId xmlns:p14="http://schemas.microsoft.com/office/powerpoint/2010/main" val="2902109658"/>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A868D-12EF-49F8-B9BB-CDFE01E4A07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1638216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8139E17-5C6E-4A2B-BB0E-4DAE9E5CDF08}"/>
              </a:ext>
            </a:extLst>
          </p:cNvPr>
          <p:cNvSpPr>
            <a:spLocks noGrp="1"/>
          </p:cNvSpPr>
          <p:nvPr>
            <p:ph type="dt" sz="half" idx="10"/>
          </p:nvPr>
        </p:nvSpPr>
        <p:spPr/>
        <p:txBody>
          <a:bodyPr/>
          <a:lstStyle/>
          <a:p>
            <a:fld id="{2D83F7B2-BB06-4C2C-A0BF-C3C4D1F4133B}" type="datetime1">
              <a:rPr lang="en-US" smtClean="0"/>
              <a:t>7/2/2023</a:t>
            </a:fld>
            <a:endParaRPr lang="en-US"/>
          </a:p>
        </p:txBody>
      </p:sp>
      <p:sp>
        <p:nvSpPr>
          <p:cNvPr id="3" name="Footer Placeholder 2">
            <a:extLst>
              <a:ext uri="{FF2B5EF4-FFF2-40B4-BE49-F238E27FC236}">
                <a16:creationId xmlns:a16="http://schemas.microsoft.com/office/drawing/2014/main" id="{4B4A3704-8A44-465E-8FF3-26CB1F40A69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FA5BFB1-52BA-4AC8-85AB-F8756C77D7BC}"/>
              </a:ext>
            </a:extLst>
          </p:cNvPr>
          <p:cNvSpPr>
            <a:spLocks noGrp="1"/>
          </p:cNvSpPr>
          <p:nvPr>
            <p:ph type="sldNum" sz="quarter" idx="12"/>
          </p:nvPr>
        </p:nvSpPr>
        <p:spPr/>
        <p:txBody>
          <a:bodyPr/>
          <a:lstStyle/>
          <a:p>
            <a:fld id="{F9C20B1D-C678-4C69-9E65-5611E138EDCC}" type="slidenum">
              <a:rPr lang="en-US" smtClean="0"/>
              <a:t>‹#›</a:t>
            </a:fld>
            <a:endParaRPr lang="en-US"/>
          </a:p>
        </p:txBody>
      </p:sp>
    </p:spTree>
    <p:extLst>
      <p:ext uri="{BB962C8B-B14F-4D97-AF65-F5344CB8AC3E}">
        <p14:creationId xmlns:p14="http://schemas.microsoft.com/office/powerpoint/2010/main" val="429405615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43950" y="695325"/>
            <a:ext cx="2628900"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1525" y="714375"/>
            <a:ext cx="7734300"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1AA868D-12EF-49F8-B9BB-CDFE01E4A073}" type="datetimeFigureOut">
              <a:rPr lang="en-US" smtClean="0"/>
              <a:t>7/2/2023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13D660-134E-45FD-A15A-043C8BE45C8B}" type="slidenum">
              <a:rPr lang="en-US" smtClean="0"/>
              <a:t>‹#›</a:t>
            </a:fld>
            <a:endParaRPr lang="en-US"/>
          </a:p>
        </p:txBody>
      </p:sp>
    </p:spTree>
    <p:extLst>
      <p:ext uri="{BB962C8B-B14F-4D97-AF65-F5344CB8AC3E}">
        <p14:creationId xmlns:p14="http://schemas.microsoft.com/office/powerpoint/2010/main" val="2778305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8B41A-B8E0-4D65-9AD5-CAC9AA41014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0DCD7B-49F3-41C3-A3E5-03BD9178966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7E90928-7051-4176-AF43-FB46B448AF65}"/>
              </a:ext>
            </a:extLst>
          </p:cNvPr>
          <p:cNvSpPr>
            <a:spLocks noGrp="1"/>
          </p:cNvSpPr>
          <p:nvPr>
            <p:ph type="dt" sz="half" idx="10"/>
          </p:nvPr>
        </p:nvSpPr>
        <p:spPr/>
        <p:txBody>
          <a:bodyPr/>
          <a:lstStyle/>
          <a:p>
            <a:fld id="{FD2470B8-96F8-42D0-9FB1-FD414F8B4E30}" type="datetime1">
              <a:rPr lang="en-US" smtClean="0"/>
              <a:t>7/2/2023</a:t>
            </a:fld>
            <a:endParaRPr lang="en-US"/>
          </a:p>
        </p:txBody>
      </p:sp>
      <p:sp>
        <p:nvSpPr>
          <p:cNvPr id="5" name="Footer Placeholder 4">
            <a:extLst>
              <a:ext uri="{FF2B5EF4-FFF2-40B4-BE49-F238E27FC236}">
                <a16:creationId xmlns:a16="http://schemas.microsoft.com/office/drawing/2014/main" id="{09C6C36D-9F2D-4132-AB2A-99D6F38ED6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3FC725-0F22-43D9-B218-40E06E243499}"/>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2887785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35215-4EEE-4E5B-A968-79EEC7C781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403A29C-F7DB-4788-8BFD-3796BE902E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B1FF36-8A8A-49C7-B10C-E9298B9F86C1}"/>
              </a:ext>
            </a:extLst>
          </p:cNvPr>
          <p:cNvSpPr>
            <a:spLocks noGrp="1"/>
          </p:cNvSpPr>
          <p:nvPr>
            <p:ph type="dt" sz="half" idx="10"/>
          </p:nvPr>
        </p:nvSpPr>
        <p:spPr/>
        <p:txBody>
          <a:bodyPr/>
          <a:lstStyle/>
          <a:p>
            <a:fld id="{7848F3F0-BBE0-4656-ADE2-E0CA7BB6F2D1}" type="datetime1">
              <a:rPr lang="en-US" smtClean="0"/>
              <a:t>7/2/2023</a:t>
            </a:fld>
            <a:endParaRPr lang="en-US"/>
          </a:p>
        </p:txBody>
      </p:sp>
      <p:sp>
        <p:nvSpPr>
          <p:cNvPr id="5" name="Footer Placeholder 4">
            <a:extLst>
              <a:ext uri="{FF2B5EF4-FFF2-40B4-BE49-F238E27FC236}">
                <a16:creationId xmlns:a16="http://schemas.microsoft.com/office/drawing/2014/main" id="{E8AE83C5-6936-478A-8D83-F825DE29EA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DB84EC-5F9A-4E4C-8B42-FC4F667B91B5}"/>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780089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4D7F6-D75A-44EA-A35D-0A6458C3544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6560A9-2DB3-411B-B47C-0D03D57970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D983081-7714-467D-8131-EC28D3DB550A}"/>
              </a:ext>
            </a:extLst>
          </p:cNvPr>
          <p:cNvSpPr>
            <a:spLocks noGrp="1"/>
          </p:cNvSpPr>
          <p:nvPr>
            <p:ph type="dt" sz="half" idx="10"/>
          </p:nvPr>
        </p:nvSpPr>
        <p:spPr/>
        <p:txBody>
          <a:bodyPr/>
          <a:lstStyle/>
          <a:p>
            <a:fld id="{2F3ED7EF-0440-4F9E-A644-D13ECD56D55F}" type="datetime1">
              <a:rPr lang="en-US" smtClean="0"/>
              <a:t>7/2/2023</a:t>
            </a:fld>
            <a:endParaRPr lang="en-US"/>
          </a:p>
        </p:txBody>
      </p:sp>
      <p:sp>
        <p:nvSpPr>
          <p:cNvPr id="5" name="Footer Placeholder 4">
            <a:extLst>
              <a:ext uri="{FF2B5EF4-FFF2-40B4-BE49-F238E27FC236}">
                <a16:creationId xmlns:a16="http://schemas.microsoft.com/office/drawing/2014/main" id="{8C76F7C4-14FF-4DDF-8AAB-8F35F22198D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5BBDED-11BF-46B1-929F-41D6C52E5A9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3983530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8D6-8773-47F2-B37A-8E0E3DEB91F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6DD80F6-1881-4E46-91CF-00CA3FCDDF7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D360777-F38E-4CA0-AE52-BCAD86D9EDE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E82D241-6FC2-4676-9A13-420AA9F4CFC2}"/>
              </a:ext>
            </a:extLst>
          </p:cNvPr>
          <p:cNvSpPr>
            <a:spLocks noGrp="1"/>
          </p:cNvSpPr>
          <p:nvPr>
            <p:ph type="dt" sz="half" idx="10"/>
          </p:nvPr>
        </p:nvSpPr>
        <p:spPr/>
        <p:txBody>
          <a:bodyPr/>
          <a:lstStyle/>
          <a:p>
            <a:fld id="{B5AE9FF7-F5C4-4B75-B312-7A2B0AADEC3E}" type="datetime1">
              <a:rPr lang="en-US" smtClean="0"/>
              <a:t>7/2/2023</a:t>
            </a:fld>
            <a:endParaRPr lang="en-US"/>
          </a:p>
        </p:txBody>
      </p:sp>
      <p:sp>
        <p:nvSpPr>
          <p:cNvPr id="6" name="Footer Placeholder 5">
            <a:extLst>
              <a:ext uri="{FF2B5EF4-FFF2-40B4-BE49-F238E27FC236}">
                <a16:creationId xmlns:a16="http://schemas.microsoft.com/office/drawing/2014/main" id="{698356D7-FCE6-410D-A92A-7A8BA8D355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A912A7-36BF-4DAA-9399-2C862647D8DD}"/>
              </a:ext>
            </a:extLst>
          </p:cNvPr>
          <p:cNvSpPr>
            <a:spLocks noGrp="1"/>
          </p:cNvSpPr>
          <p:nvPr>
            <p:ph type="sldNum" sz="quarter" idx="12"/>
          </p:nvPr>
        </p:nvSpPr>
        <p:spPr/>
        <p:txBody>
          <a:bodyPr/>
          <a:lstStyle/>
          <a:p>
            <a:fld id="{726DA37A-0C24-43CE-ACA7-57CFE4C03F76}" type="slidenum">
              <a:rPr lang="en-US" smtClean="0"/>
              <a:t>‹#›</a:t>
            </a:fld>
            <a:endParaRPr lang="en-US"/>
          </a:p>
        </p:txBody>
      </p:sp>
    </p:spTree>
    <p:extLst>
      <p:ext uri="{BB962C8B-B14F-4D97-AF65-F5344CB8AC3E}">
        <p14:creationId xmlns:p14="http://schemas.microsoft.com/office/powerpoint/2010/main" val="18664967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theme" Target="../theme/theme4.xml"/><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theme" Target="../theme/theme5.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17E59-F326-4EAB-9A75-5C024FF768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E682C1-B5B6-47C4-AB88-E170BB98FA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4B4C99-2FF9-45BC-82B2-7B0E0F9BFE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6E9974-F0DC-4DB8-9A38-2F8F55216D11}" type="datetime1">
              <a:rPr lang="en-US" smtClean="0"/>
              <a:t>7/2/2023</a:t>
            </a:fld>
            <a:endParaRPr lang="en-US"/>
          </a:p>
        </p:txBody>
      </p:sp>
      <p:sp>
        <p:nvSpPr>
          <p:cNvPr id="5" name="Footer Placeholder 4">
            <a:extLst>
              <a:ext uri="{FF2B5EF4-FFF2-40B4-BE49-F238E27FC236}">
                <a16:creationId xmlns:a16="http://schemas.microsoft.com/office/drawing/2014/main" id="{2AAE8F89-1436-48C4-AAF8-D8D12555539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8EE6940-2BBF-4D0B-8591-39778A53806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C20B1D-C678-4C69-9E65-5611E138EDCC}" type="slidenum">
              <a:rPr lang="en-US" smtClean="0"/>
              <a:t>‹#›</a:t>
            </a:fld>
            <a:endParaRPr lang="en-US"/>
          </a:p>
        </p:txBody>
      </p:sp>
    </p:spTree>
    <p:extLst>
      <p:ext uri="{BB962C8B-B14F-4D97-AF65-F5344CB8AC3E}">
        <p14:creationId xmlns:p14="http://schemas.microsoft.com/office/powerpoint/2010/main" val="30462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6" r:id="rId3"/>
    <p:sldLayoutId id="2147483657" r:id="rId4"/>
    <p:sldLayoutId id="2147483658" r:id="rId5"/>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5F7A23B-7F37-4255-B1AA-6F4081D054B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939551-9BB0-410A-86D9-5F41F65ED6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7D216-8D82-4854-8FCC-50474F3940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0DC4E-CFE1-4DE4-BA6A-B2F2775B3CE8}" type="datetime1">
              <a:rPr lang="en-US" smtClean="0"/>
              <a:t>7/2/2023</a:t>
            </a:fld>
            <a:endParaRPr lang="en-US"/>
          </a:p>
        </p:txBody>
      </p:sp>
      <p:sp>
        <p:nvSpPr>
          <p:cNvPr id="5" name="Footer Placeholder 4">
            <a:extLst>
              <a:ext uri="{FF2B5EF4-FFF2-40B4-BE49-F238E27FC236}">
                <a16:creationId xmlns:a16="http://schemas.microsoft.com/office/drawing/2014/main" id="{83ACE85E-C533-43BA-A8ED-7511E82A3D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704C941-975F-4FB1-8A2A-DB7E54D44D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6DA37A-0C24-43CE-ACA7-57CFE4C03F76}" type="slidenum">
              <a:rPr lang="en-US" smtClean="0"/>
              <a:t>‹#›</a:t>
            </a:fld>
            <a:endParaRPr lang="en-US"/>
          </a:p>
        </p:txBody>
      </p:sp>
    </p:spTree>
    <p:extLst>
      <p:ext uri="{BB962C8B-B14F-4D97-AF65-F5344CB8AC3E}">
        <p14:creationId xmlns:p14="http://schemas.microsoft.com/office/powerpoint/2010/main" val="330190475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DA126ABC-FCEA-5224-B782-3FED8D1D5E58}"/>
              </a:ext>
            </a:extLst>
          </p:cNvPr>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a:extLst>
              <a:ext uri="{FF2B5EF4-FFF2-40B4-BE49-F238E27FC236}">
                <a16:creationId xmlns:a16="http://schemas.microsoft.com/office/drawing/2014/main" id="{58AB217F-6FDE-9689-6B07-85C0BDE01C21}"/>
              </a:ext>
            </a:extLst>
          </p:cNvPr>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5300" name="Rectangle 4">
            <a:extLst>
              <a:ext uri="{FF2B5EF4-FFF2-40B4-BE49-F238E27FC236}">
                <a16:creationId xmlns:a16="http://schemas.microsoft.com/office/drawing/2014/main" id="{0C20800D-D0A5-2AD3-E710-C1BB60FDBB6D}"/>
              </a:ext>
            </a:extLst>
          </p:cNvPr>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55301" name="Rectangle 5">
            <a:extLst>
              <a:ext uri="{FF2B5EF4-FFF2-40B4-BE49-F238E27FC236}">
                <a16:creationId xmlns:a16="http://schemas.microsoft.com/office/drawing/2014/main" id="{58393720-FFCE-6CEC-AB8E-FC2DA9764228}"/>
              </a:ext>
            </a:extLst>
          </p:cNvPr>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55302" name="Rectangle 6">
            <a:extLst>
              <a:ext uri="{FF2B5EF4-FFF2-40B4-BE49-F238E27FC236}">
                <a16:creationId xmlns:a16="http://schemas.microsoft.com/office/drawing/2014/main" id="{9A8B1421-C6E4-F516-F061-66E7C8C01019}"/>
              </a:ext>
            </a:extLst>
          </p:cNvPr>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pPr>
              <a:defRPr/>
            </a:pPr>
            <a:fld id="{20A96D9F-A7AB-4504-8C4A-933472CD1E04}" type="slidenum">
              <a:rPr lang="en-US" altLang="en-US"/>
              <a:pPr>
                <a:defRPr/>
              </a:pPr>
              <a:t>‹#›</a:t>
            </a:fld>
            <a:endParaRPr lang="en-US" altLang="en-US"/>
          </a:p>
        </p:txBody>
      </p:sp>
    </p:spTree>
    <p:extLst>
      <p:ext uri="{BB962C8B-B14F-4D97-AF65-F5344CB8AC3E}">
        <p14:creationId xmlns:p14="http://schemas.microsoft.com/office/powerpoint/2010/main" val="3793869341"/>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ransition>
    <p:comb/>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511E9-775E-4DD7-BB1A-F7DF47A76693}" type="datetimeFigureOut">
              <a:rPr lang="en-US" smtClean="0"/>
              <a:pPr/>
              <a:t>7/2/2023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7EECC72-39A6-42C6-B26C-7FD86D9F210C}" type="slidenum">
              <a:rPr lang="en-US" smtClean="0"/>
              <a:pPr/>
              <a:t>‹#›</a:t>
            </a:fld>
            <a:endParaRPr lang="en-US"/>
          </a:p>
        </p:txBody>
      </p:sp>
    </p:spTree>
    <p:extLst>
      <p:ext uri="{BB962C8B-B14F-4D97-AF65-F5344CB8AC3E}">
        <p14:creationId xmlns:p14="http://schemas.microsoft.com/office/powerpoint/2010/main" val="3860682832"/>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7224" y="499533"/>
            <a:ext cx="10772775"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76656" y="2011680"/>
            <a:ext cx="10753725"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5800" y="6412447"/>
            <a:ext cx="4114800" cy="228600"/>
          </a:xfrm>
          <a:prstGeom prst="rect">
            <a:avLst/>
          </a:prstGeom>
        </p:spPr>
        <p:txBody>
          <a:bodyPr vert="horz" lIns="91440" tIns="45720" rIns="91440" bIns="45720" rtlCol="0" anchor="ctr"/>
          <a:lstStyle>
            <a:lvl1pPr algn="l">
              <a:defRPr sz="950">
                <a:solidFill>
                  <a:schemeClr val="tx1">
                    <a:alpha val="80000"/>
                  </a:schemeClr>
                </a:solidFill>
              </a:defRPr>
            </a:lvl1pPr>
          </a:lstStyle>
          <a:p>
            <a:fld id="{01AA868D-12EF-49F8-B9BB-CDFE01E4A073}" type="datetimeFigureOut">
              <a:rPr lang="en-US" smtClean="0"/>
              <a:t>7/2/2023</a:t>
            </a:fld>
            <a:endParaRPr lang="en-US"/>
          </a:p>
        </p:txBody>
      </p:sp>
      <p:sp>
        <p:nvSpPr>
          <p:cNvPr id="5" name="Footer Placeholder 4"/>
          <p:cNvSpPr>
            <a:spLocks noGrp="1"/>
          </p:cNvSpPr>
          <p:nvPr>
            <p:ph type="ftr" sz="quarter" idx="3"/>
          </p:nvPr>
        </p:nvSpPr>
        <p:spPr>
          <a:xfrm>
            <a:off x="685800" y="6554697"/>
            <a:ext cx="5029200" cy="228600"/>
          </a:xfrm>
          <a:prstGeom prst="rect">
            <a:avLst/>
          </a:prstGeom>
        </p:spPr>
        <p:txBody>
          <a:bodyPr vert="horz" lIns="91440" tIns="45720" rIns="91440" bIns="45720" rtlCol="0" anchor="ctr"/>
          <a:lstStyle>
            <a:lvl1pPr algn="l">
              <a:defRPr sz="950" cap="all" baseline="0">
                <a:solidFill>
                  <a:schemeClr val="tx1">
                    <a:alpha val="80000"/>
                  </a:schemeClr>
                </a:solidFill>
              </a:defRPr>
            </a:lvl1pPr>
          </a:lstStyle>
          <a:p>
            <a:endParaRPr lang="en-US"/>
          </a:p>
        </p:txBody>
      </p:sp>
      <p:sp>
        <p:nvSpPr>
          <p:cNvPr id="6" name="Slide Number Placeholder 5"/>
          <p:cNvSpPr>
            <a:spLocks noGrp="1"/>
          </p:cNvSpPr>
          <p:nvPr>
            <p:ph type="sldNum" sz="quarter" idx="4"/>
          </p:nvPr>
        </p:nvSpPr>
        <p:spPr>
          <a:xfrm>
            <a:off x="8763926" y="5876412"/>
            <a:ext cx="2926080" cy="1397039"/>
          </a:xfrm>
          <a:prstGeom prst="rect">
            <a:avLst/>
          </a:prstGeom>
        </p:spPr>
        <p:txBody>
          <a:bodyPr vert="horz" lIns="91440" tIns="45720" rIns="91440" bIns="45720" rtlCol="0" anchor="b"/>
          <a:lstStyle>
            <a:lvl1pPr algn="r">
              <a:defRPr sz="10300" b="0">
                <a:ln>
                  <a:noFill/>
                </a:ln>
                <a:solidFill>
                  <a:schemeClr val="accent1">
                    <a:alpha val="25000"/>
                  </a:schemeClr>
                </a:solidFill>
                <a:latin typeface="+mj-lt"/>
              </a:defRPr>
            </a:lvl1pPr>
          </a:lstStyle>
          <a:p>
            <a:fld id="{6313D660-134E-45FD-A15A-043C8BE45C8B}" type="slidenum">
              <a:rPr lang="en-US" smtClean="0"/>
              <a:t>‹#›</a:t>
            </a:fld>
            <a:endParaRPr lang="en-US"/>
          </a:p>
        </p:txBody>
      </p:sp>
    </p:spTree>
    <p:extLst>
      <p:ext uri="{BB962C8B-B14F-4D97-AF65-F5344CB8AC3E}">
        <p14:creationId xmlns:p14="http://schemas.microsoft.com/office/powerpoint/2010/main" val="439301879"/>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xStyles>
    <p:titleStyle>
      <a:lvl1pPr algn="l" defTabSz="914400" rtl="0" eaLnBrk="1" latinLnBrk="0" hangingPunct="1">
        <a:lnSpc>
          <a:spcPct val="85000"/>
        </a:lnSpc>
        <a:spcBef>
          <a:spcPct val="0"/>
        </a:spcBef>
        <a:buNone/>
        <a:defRPr sz="54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347472"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 Target="slide5.xml"/><Relationship Id="rId13" Type="http://schemas.openxmlformats.org/officeDocument/2006/relationships/image" Target="../media/image4.gif"/><Relationship Id="rId3" Type="http://schemas.openxmlformats.org/officeDocument/2006/relationships/slideLayout" Target="../slideLayouts/slideLayout41.xml"/><Relationship Id="rId7" Type="http://schemas.openxmlformats.org/officeDocument/2006/relationships/slide" Target="slide4.xml"/><Relationship Id="rId12" Type="http://schemas.openxmlformats.org/officeDocument/2006/relationships/image" Target="../media/image3.gif"/><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slide" Target="slide3.xml"/><Relationship Id="rId11" Type="http://schemas.openxmlformats.org/officeDocument/2006/relationships/image" Target="../media/image2.gif"/><Relationship Id="rId5" Type="http://schemas.openxmlformats.org/officeDocument/2006/relationships/slide" Target="slide2.xml"/><Relationship Id="rId10" Type="http://schemas.openxmlformats.org/officeDocument/2006/relationships/slide" Target="slide7.xml"/><Relationship Id="rId4" Type="http://schemas.openxmlformats.org/officeDocument/2006/relationships/image" Target="../media/image1.png"/><Relationship Id="rId9" Type="http://schemas.openxmlformats.org/officeDocument/2006/relationships/slide" Target="slide6.xml"/><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1.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9.jpe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8.png"/><Relationship Id="rId14" Type="http://schemas.openxmlformats.org/officeDocument/2006/relationships/slide" Target="slide1.xml"/></Relationships>
</file>

<file path=ppt/slides/_rels/slide3.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slide" Target="slide1.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1.png"/><Relationship Id="rId3" Type="http://schemas.openxmlformats.org/officeDocument/2006/relationships/audio" Target="../media/audio2.wav"/><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9.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3.wav"/><Relationship Id="rId9" Type="http://schemas.openxmlformats.org/officeDocument/2006/relationships/image" Target="../media/image8.png"/><Relationship Id="rId14" Type="http://schemas.openxmlformats.org/officeDocument/2006/relationships/slide" Target="slide1.xml"/></Relationships>
</file>

<file path=ppt/slides/_rels/slide5.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2.png"/><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8.png"/><Relationship Id="rId14" Type="http://schemas.openxmlformats.org/officeDocument/2006/relationships/slide" Target="slide1.xml"/></Relationships>
</file>

<file path=ppt/slides/_rels/slide7.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slide" Target="slide1.xml"/><Relationship Id="rId3" Type="http://schemas.openxmlformats.org/officeDocument/2006/relationships/audio" Target="../media/audio3.wav"/><Relationship Id="rId7" Type="http://schemas.openxmlformats.org/officeDocument/2006/relationships/image" Target="../media/image7.png"/><Relationship Id="rId12"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40.xml"/><Relationship Id="rId6" Type="http://schemas.microsoft.com/office/2007/relationships/hdphoto" Target="../media/hdphoto1.wdp"/><Relationship Id="rId11" Type="http://schemas.openxmlformats.org/officeDocument/2006/relationships/image" Target="../media/image11.png"/><Relationship Id="rId5" Type="http://schemas.openxmlformats.org/officeDocument/2006/relationships/image" Target="../media/image6.png"/><Relationship Id="rId10" Type="http://schemas.microsoft.com/office/2007/relationships/hdphoto" Target="../media/hdphoto3.wdp"/><Relationship Id="rId4" Type="http://schemas.openxmlformats.org/officeDocument/2006/relationships/audio" Target="../media/audio2.wav"/><Relationship Id="rId9"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vong quay"/>
          <p:cNvGrpSpPr/>
          <p:nvPr/>
        </p:nvGrpSpPr>
        <p:grpSpPr>
          <a:xfrm>
            <a:off x="5893488" y="1080903"/>
            <a:ext cx="3781594" cy="3777641"/>
            <a:chOff x="5425622" y="84148"/>
            <a:chExt cx="5834378" cy="582828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25622" y="84148"/>
              <a:ext cx="5834378" cy="5828280"/>
            </a:xfrm>
            <a:prstGeom prst="rect">
              <a:avLst/>
            </a:prstGeom>
          </p:spPr>
        </p:pic>
        <p:sp>
          <p:nvSpPr>
            <p:cNvPr id="9" name="TextBox 8"/>
            <p:cNvSpPr txBox="1"/>
            <p:nvPr/>
          </p:nvSpPr>
          <p:spPr>
            <a:xfrm rot="14949661">
              <a:off x="6674685" y="1251479"/>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0" name="TextBox 9"/>
            <p:cNvSpPr txBox="1"/>
            <p:nvPr/>
          </p:nvSpPr>
          <p:spPr>
            <a:xfrm rot="12232592">
              <a:off x="5742638" y="2167064"/>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1" name="TextBox 10"/>
            <p:cNvSpPr txBox="1"/>
            <p:nvPr/>
          </p:nvSpPr>
          <p:spPr>
            <a:xfrm rot="17590276">
              <a:off x="8020995" y="1248554"/>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2" name="TextBox 11"/>
            <p:cNvSpPr txBox="1"/>
            <p:nvPr/>
          </p:nvSpPr>
          <p:spPr>
            <a:xfrm rot="20155085">
              <a:off x="8917980" y="2171668"/>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7" name="TextBox 16"/>
            <p:cNvSpPr txBox="1"/>
            <p:nvPr/>
          </p:nvSpPr>
          <p:spPr>
            <a:xfrm rot="9501114">
              <a:off x="5697322" y="3506858"/>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10</a:t>
              </a:r>
              <a:endParaRPr kumimoji="0" lang="vi-VN" sz="24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p:cNvSpPr txBox="1"/>
            <p:nvPr/>
          </p:nvSpPr>
          <p:spPr>
            <a:xfrm rot="6703311">
              <a:off x="6660977" y="4475189"/>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rPr>
                <a:t>9</a:t>
              </a:r>
              <a:endParaRPr kumimoji="0" lang="vi-VN" sz="2400" b="1" i="0" u="none" strike="noStrike" kern="1200" cap="none" spc="0" normalizeH="0" baseline="0" noProof="0" dirty="0">
                <a:ln>
                  <a:noFill/>
                </a:ln>
                <a:solidFill>
                  <a:srgbClr val="FFFF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0" name="TextBox 19"/>
            <p:cNvSpPr txBox="1"/>
            <p:nvPr/>
          </p:nvSpPr>
          <p:spPr>
            <a:xfrm rot="3829829">
              <a:off x="8019635" y="4467285"/>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7</a:t>
              </a:r>
              <a:endParaRPr kumimoji="0" lang="vi-VN" sz="24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1" name="TextBox 20"/>
            <p:cNvSpPr txBox="1"/>
            <p:nvPr/>
          </p:nvSpPr>
          <p:spPr>
            <a:xfrm rot="1321648">
              <a:off x="8940448" y="3538368"/>
              <a:ext cx="2025648" cy="712273"/>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rPr>
                <a:t>8</a:t>
              </a:r>
              <a:endParaRPr kumimoji="0" lang="vi-VN" sz="24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23" name="Isosceles Triangle 2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5" name="quay dung"/>
          <p:cNvSpPr/>
          <p:nvPr/>
        </p:nvSpPr>
        <p:spPr>
          <a:xfrm>
            <a:off x="6772555" y="5069559"/>
            <a:ext cx="2028009" cy="636814"/>
          </a:xfrm>
          <a:prstGeom prst="round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rPr>
              <a:t>PLAY</a:t>
            </a:r>
            <a:endParaRPr kumimoji="0" lang="vi-VN" sz="1800" b="1" i="0" u="none" strike="noStrike" kern="1200" cap="none" spc="0" normalizeH="0" baseline="0" noProof="0" dirty="0">
              <a:ln>
                <a:noFill/>
              </a:ln>
              <a:solidFill>
                <a:prstClr val="white"/>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6" name="Rounded Rectangle 25">
            <a:hlinkClick r:id="rId5" action="ppaction://hlinksldjump"/>
          </p:cNvPr>
          <p:cNvSpPr/>
          <p:nvPr/>
        </p:nvSpPr>
        <p:spPr>
          <a:xfrm>
            <a:off x="2167354" y="391000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1</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7" name="Rounded Rectangle 26">
            <a:hlinkClick r:id="rId6" action="ppaction://hlinksldjump"/>
          </p:cNvPr>
          <p:cNvSpPr/>
          <p:nvPr/>
        </p:nvSpPr>
        <p:spPr>
          <a:xfrm>
            <a:off x="3290792" y="391000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2</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28" name="Rounded Rectangle 27">
            <a:hlinkClick r:id="rId7" action="ppaction://hlinksldjump"/>
          </p:cNvPr>
          <p:cNvSpPr/>
          <p:nvPr/>
        </p:nvSpPr>
        <p:spPr>
          <a:xfrm>
            <a:off x="4414229" y="3910004"/>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3</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5" name="Rounded Rectangle 34">
            <a:hlinkClick r:id="rId8" action="ppaction://hlinksldjump"/>
          </p:cNvPr>
          <p:cNvSpPr/>
          <p:nvPr/>
        </p:nvSpPr>
        <p:spPr>
          <a:xfrm>
            <a:off x="2167922" y="5069559"/>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4</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6" name="Rounded Rectangle 35">
            <a:hlinkClick r:id="rId9" action="ppaction://hlinksldjump"/>
          </p:cNvPr>
          <p:cNvSpPr/>
          <p:nvPr/>
        </p:nvSpPr>
        <p:spPr>
          <a:xfrm>
            <a:off x="3291360" y="5069559"/>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5</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37" name="Rounded Rectangle 36">
            <a:hlinkClick r:id="rId10" action="ppaction://hlinksldjump"/>
          </p:cNvPr>
          <p:cNvSpPr/>
          <p:nvPr/>
        </p:nvSpPr>
        <p:spPr>
          <a:xfrm>
            <a:off x="4414797" y="5069559"/>
            <a:ext cx="1003266" cy="1003266"/>
          </a:xfrm>
          <a:prstGeom prst="roundRect">
            <a:avLst/>
          </a:prstGeom>
          <a:solidFill>
            <a:srgbClr val="92D05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GB"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rPr>
              <a:t>6</a:t>
            </a:r>
            <a:endParaRPr kumimoji="0" lang="vi-VN" sz="3300" b="1" i="0" u="none" strike="noStrike" kern="1200" cap="none" spc="0" normalizeH="0" baseline="0" noProof="0" dirty="0">
              <a:ln>
                <a:noFill/>
              </a:ln>
              <a:solidFill>
                <a:srgbClr val="00206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Rectangle 40"/>
          <p:cNvSpPr/>
          <p:nvPr/>
        </p:nvSpPr>
        <p:spPr>
          <a:xfrm>
            <a:off x="1172193" y="1310827"/>
            <a:ext cx="3916906" cy="1454244"/>
          </a:xfrm>
          <a:prstGeom prst="rect">
            <a:avLst/>
          </a:prstGeom>
          <a:noFill/>
        </p:spPr>
        <p:txBody>
          <a:bodyPr wrap="none" lIns="68580" tIns="34290" rIns="68580" bIns="3429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4500" b="1" dirty="0" smtClean="0">
                <a:ln w="6600">
                  <a:solidFill>
                    <a:srgbClr val="ED7D31"/>
                  </a:solidFill>
                  <a:prstDash val="solid"/>
                </a:ln>
                <a:solidFill>
                  <a:srgbClr val="FF0000"/>
                </a:solidFill>
                <a:effectLst>
                  <a:outerShdw dist="38100" dir="2700000" algn="tl" rotWithShape="0">
                    <a:srgbClr val="ED7D31"/>
                  </a:outerShdw>
                </a:effectLst>
                <a:latin typeface="Times New Roman" panose="02020603050405020304" pitchFamily="18" charset="0"/>
                <a:ea typeface="Tahoma" panose="020B0604030504040204" pitchFamily="34" charset="0"/>
                <a:cs typeface="Times New Roman" panose="02020603050405020304" pitchFamily="18" charset="0"/>
              </a:rPr>
              <a:t> </a:t>
            </a:r>
            <a:r>
              <a:rPr kumimoji="0" lang="en-US" sz="4500" b="1" i="0" u="none" strike="noStrike" kern="1200" cap="none" spc="0" normalizeH="0" baseline="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Tahoma" panose="020B0604030504040204" pitchFamily="34" charset="0"/>
                <a:cs typeface="Times New Roman" panose="02020603050405020304" pitchFamily="18" charset="0"/>
              </a:rPr>
              <a:t>VÒNG QUAY </a:t>
            </a: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w="6600">
                  <a:solidFill>
                    <a:srgbClr val="ED7D31"/>
                  </a:solidFill>
                  <a:prstDash val="solid"/>
                </a:ln>
                <a:solidFill>
                  <a:srgbClr val="FF0000"/>
                </a:solidFill>
                <a:effectLst>
                  <a:outerShdw dist="38100" dir="2700000" algn="tl" rotWithShape="0">
                    <a:srgbClr val="ED7D31"/>
                  </a:outerShdw>
                </a:effectLst>
                <a:uLnTx/>
                <a:uFillTx/>
                <a:latin typeface="Times New Roman" panose="02020603050405020304" pitchFamily="18" charset="0"/>
                <a:ea typeface="Tahoma" panose="020B0604030504040204" pitchFamily="34" charset="0"/>
                <a:cs typeface="Times New Roman" panose="02020603050405020304" pitchFamily="18" charset="0"/>
              </a:rPr>
              <a:t>MAY MẮN</a:t>
            </a:r>
          </a:p>
        </p:txBody>
      </p:sp>
      <p:pic>
        <p:nvPicPr>
          <p:cNvPr id="44" name="Picture 4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67606" y="1491399"/>
            <a:ext cx="371475" cy="328613"/>
          </a:xfrm>
          <a:prstGeom prst="rect">
            <a:avLst/>
          </a:prstGeom>
        </p:spPr>
      </p:pic>
      <p:pic>
        <p:nvPicPr>
          <p:cNvPr id="45" name="Picture 44"/>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646305" y="1762855"/>
            <a:ext cx="371475" cy="328613"/>
          </a:xfrm>
          <a:prstGeom prst="rect">
            <a:avLst/>
          </a:prstGeom>
        </p:spPr>
      </p:pic>
      <p:pic>
        <p:nvPicPr>
          <p:cNvPr id="46" name="Picture 4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213364" y="1367459"/>
            <a:ext cx="371475" cy="328613"/>
          </a:xfrm>
          <a:prstGeom prst="rect">
            <a:avLst/>
          </a:prstGeom>
        </p:spPr>
      </p:pic>
      <p:pic>
        <p:nvPicPr>
          <p:cNvPr id="47" name="Picture 4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18912" y="907036"/>
            <a:ext cx="1106633" cy="1135589"/>
          </a:xfrm>
          <a:prstGeom prst="rect">
            <a:avLst/>
          </a:prstGeom>
        </p:spPr>
      </p:pic>
      <p:pic>
        <p:nvPicPr>
          <p:cNvPr id="2" name="Picture 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7277965" y="2529689"/>
            <a:ext cx="1015661" cy="866298"/>
          </a:xfrm>
          <a:prstGeom prst="rect">
            <a:avLst/>
          </a:prstGeom>
        </p:spPr>
      </p:pic>
      <p:pic>
        <p:nvPicPr>
          <p:cNvPr id="3" name="vongqua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4"/>
          <a:stretch>
            <a:fillRect/>
          </a:stretch>
        </p:blipFill>
        <p:spPr>
          <a:xfrm>
            <a:off x="8809614" y="-520300"/>
            <a:ext cx="457200" cy="457200"/>
          </a:xfrm>
          <a:prstGeom prst="rect">
            <a:avLst/>
          </a:prstGeom>
        </p:spPr>
      </p:pic>
      <p:sp>
        <p:nvSpPr>
          <p:cNvPr id="31" name="Isosceles Triangle 3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2" name="Isosceles Triangle 3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3" name="Isosceles Triangle 3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34" name="Isosceles Triangle 3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Isosceles Triangle 4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3" name="Isosceles Triangle 4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8" name="Isosceles Triangle 4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9" name="Isosceles Triangle 4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0" name="Isosceles Triangle 4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1" name="Isosceles Triangle 5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2" name="Isosceles Triangle 51"/>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3" name="Isosceles Triangle 52"/>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4" name="Isosceles Triangle 53"/>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5" name="Isosceles Triangle 54"/>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6" name="Isosceles Triangle 55"/>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7" name="Isosceles Triangle 56"/>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8" name="Isosceles Triangle 57"/>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59" name="Isosceles Triangle 58"/>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0" name="Isosceles Triangle 59"/>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61" name="Isosceles Triangle 60"/>
          <p:cNvSpPr/>
          <p:nvPr/>
        </p:nvSpPr>
        <p:spPr>
          <a:xfrm rot="16200000">
            <a:off x="9654404" y="2605236"/>
            <a:ext cx="454287" cy="990053"/>
          </a:xfrm>
          <a:prstGeom prst="triangl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24" name="Heart 23">
            <a:hlinkClick r:id="" action="ppaction://noaction"/>
          </p:cNvPr>
          <p:cNvSpPr/>
          <p:nvPr/>
        </p:nvSpPr>
        <p:spPr>
          <a:xfrm rot="5400000">
            <a:off x="10037717" y="2797087"/>
            <a:ext cx="587829" cy="587828"/>
          </a:xfrm>
          <a:prstGeom prst="heart">
            <a:avLst/>
          </a:prstGeom>
          <a:solidFill>
            <a:srgbClr val="FFC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pic>
        <p:nvPicPr>
          <p:cNvPr id="62" name="Picture 61"/>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9413441" y="4945971"/>
            <a:ext cx="931535" cy="794544"/>
          </a:xfrm>
          <a:prstGeom prst="rect">
            <a:avLst/>
          </a:prstGeom>
        </p:spPr>
      </p:pic>
      <p:sp>
        <p:nvSpPr>
          <p:cNvPr id="5" name="Oval 4"/>
          <p:cNvSpPr/>
          <p:nvPr/>
        </p:nvSpPr>
        <p:spPr>
          <a:xfrm>
            <a:off x="9425974" y="4910094"/>
            <a:ext cx="906469" cy="866298"/>
          </a:xfrm>
          <a:prstGeom prst="ellips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FFF00"/>
                </a:solidFill>
                <a:effectLst/>
                <a:uLnTx/>
                <a:uFillTx/>
                <a:latin typeface="Times New Roman" pitchFamily="18" charset="0"/>
                <a:ea typeface="+mn-ea"/>
                <a:cs typeface="Times New Roman" pitchFamily="18" charset="0"/>
              </a:rPr>
              <a:t>STOP</a:t>
            </a:r>
          </a:p>
        </p:txBody>
      </p:sp>
      <p:sp>
        <p:nvSpPr>
          <p:cNvPr id="6" name="TextBox 5">
            <a:extLst>
              <a:ext uri="{FF2B5EF4-FFF2-40B4-BE49-F238E27FC236}">
                <a16:creationId xmlns:a16="http://schemas.microsoft.com/office/drawing/2014/main" id="{ACEC23A9-1DB5-2045-A7E4-5A9E2AA29CD6}"/>
              </a:ext>
            </a:extLst>
          </p:cNvPr>
          <p:cNvSpPr txBox="1"/>
          <p:nvPr/>
        </p:nvSpPr>
        <p:spPr>
          <a:xfrm>
            <a:off x="2741375" y="275585"/>
            <a:ext cx="6876050" cy="769441"/>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VN" sz="4400" b="0" i="0" u="none" strike="noStrike" kern="1200" cap="none" spc="0" normalizeH="0" baseline="0" noProof="0" dirty="0">
                <a:ln>
                  <a:noFill/>
                </a:ln>
                <a:solidFill>
                  <a:srgbClr val="0000FF"/>
                </a:solidFill>
                <a:effectLst/>
                <a:uLnTx/>
                <a:uFillTx/>
                <a:latin typeface="Apple Chancery" panose="03020702040506060504" pitchFamily="66" charset="-79"/>
                <a:ea typeface="+mn-ea"/>
                <a:cs typeface="Apple Chancery" panose="03020702040506060504" pitchFamily="66" charset="-79"/>
              </a:rPr>
              <a:t>HOẠT ĐỘNG </a:t>
            </a:r>
            <a:r>
              <a:rPr kumimoji="0" lang="en-US" sz="4400" b="0" i="0" u="none" strike="noStrike" kern="1200" cap="none" spc="0" normalizeH="0" baseline="0" noProof="0" dirty="0">
                <a:ln>
                  <a:noFill/>
                </a:ln>
                <a:solidFill>
                  <a:srgbClr val="0000FF"/>
                </a:solidFill>
                <a:effectLst/>
                <a:uLnTx/>
                <a:uFillTx/>
                <a:latin typeface="Apple Chancery" panose="03020702040506060504" pitchFamily="66" charset="-79"/>
                <a:ea typeface="+mn-ea"/>
                <a:cs typeface="Apple Chancery" panose="03020702040506060504" pitchFamily="66" charset="-79"/>
              </a:rPr>
              <a:t>LUYỆN TẬP</a:t>
            </a:r>
            <a:endParaRPr kumimoji="0" lang="en-VN" sz="4400" b="0" i="0" u="none" strike="noStrike" kern="1200" cap="none" spc="0" normalizeH="0" baseline="0" noProof="0" dirty="0">
              <a:ln>
                <a:noFill/>
              </a:ln>
              <a:solidFill>
                <a:srgbClr val="0000FF"/>
              </a:solidFill>
              <a:effectLst/>
              <a:uLnTx/>
              <a:uFillTx/>
              <a:latin typeface="Apple Chancery" panose="03020702040506060504" pitchFamily="66" charset="-79"/>
              <a:ea typeface="+mn-ea"/>
              <a:cs typeface="Apple Chancery" panose="03020702040506060504" pitchFamily="66" charset="-79"/>
            </a:endParaRPr>
          </a:p>
        </p:txBody>
      </p:sp>
      <p:sp>
        <p:nvSpPr>
          <p:cNvPr id="63" name="TextBox 62">
            <a:hlinkClick r:id="" action="ppaction://noaction"/>
            <a:extLst>
              <a:ext uri="{FF2B5EF4-FFF2-40B4-BE49-F238E27FC236}">
                <a16:creationId xmlns:a16="http://schemas.microsoft.com/office/drawing/2014/main" id="{F291307A-C29E-A040-BB3D-51708B1BB747}"/>
              </a:ext>
            </a:extLst>
          </p:cNvPr>
          <p:cNvSpPr txBox="1"/>
          <p:nvPr/>
        </p:nvSpPr>
        <p:spPr>
          <a:xfrm>
            <a:off x="10072228" y="5950964"/>
            <a:ext cx="1295196" cy="30008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Tree>
    <p:extLst>
      <p:ext uri="{BB962C8B-B14F-4D97-AF65-F5344CB8AC3E}">
        <p14:creationId xmlns:p14="http://schemas.microsoft.com/office/powerpoint/2010/main" val="2632991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3.33333E-6 1.85185E-6 L -3.33333E-6 -0.02408 " pathEditMode="relative" rAng="0" ptsTypes="AA">
                                      <p:cBhvr>
                                        <p:cTn id="6" dur="250" accel="50000" decel="50000" autoRev="1" fill="hold">
                                          <p:stCondLst>
                                            <p:cond delay="0"/>
                                          </p:stCondLst>
                                        </p:cTn>
                                        <p:tgtEl>
                                          <p:spTgt spid="41"/>
                                        </p:tgtEl>
                                        <p:attrNameLst>
                                          <p:attrName>ppt_x</p:attrName>
                                          <p:attrName>ppt_y</p:attrName>
                                        </p:attrNameLst>
                                      </p:cBhvr>
                                      <p:rCtr x="0" y="-1204"/>
                                    </p:animMotion>
                                    <p:animRot by="1500000">
                                      <p:cBhvr>
                                        <p:cTn id="7" dur="125" fill="hold">
                                          <p:stCondLst>
                                            <p:cond delay="0"/>
                                          </p:stCondLst>
                                        </p:cTn>
                                        <p:tgtEl>
                                          <p:spTgt spid="41"/>
                                        </p:tgtEl>
                                        <p:attrNameLst>
                                          <p:attrName>r</p:attrName>
                                        </p:attrNameLst>
                                      </p:cBhvr>
                                    </p:animRot>
                                    <p:animRot by="-1500000">
                                      <p:cBhvr>
                                        <p:cTn id="8" dur="125" fill="hold">
                                          <p:stCondLst>
                                            <p:cond delay="125"/>
                                          </p:stCondLst>
                                        </p:cTn>
                                        <p:tgtEl>
                                          <p:spTgt spid="41"/>
                                        </p:tgtEl>
                                        <p:attrNameLst>
                                          <p:attrName>r</p:attrName>
                                        </p:attrNameLst>
                                      </p:cBhvr>
                                    </p:animRot>
                                    <p:animRot by="-1500000">
                                      <p:cBhvr>
                                        <p:cTn id="9" dur="125" fill="hold">
                                          <p:stCondLst>
                                            <p:cond delay="250"/>
                                          </p:stCondLst>
                                        </p:cTn>
                                        <p:tgtEl>
                                          <p:spTgt spid="41"/>
                                        </p:tgtEl>
                                        <p:attrNameLst>
                                          <p:attrName>r</p:attrName>
                                        </p:attrNameLst>
                                      </p:cBhvr>
                                    </p:animRot>
                                    <p:animRot by="1500000">
                                      <p:cBhvr>
                                        <p:cTn id="10" dur="125" fill="hold">
                                          <p:stCondLst>
                                            <p:cond delay="375"/>
                                          </p:stCondLst>
                                        </p:cTn>
                                        <p:tgtEl>
                                          <p:spTgt spid="41"/>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0" nodeType="clickEffect">
                                  <p:stCondLst>
                                    <p:cond delay="0"/>
                                  </p:stCondLst>
                                  <p:childTnLst>
                                    <p:animEffect transition="out" filter="fade">
                                      <p:cBhvr>
                                        <p:cTn id="14" dur="500"/>
                                        <p:tgtEl>
                                          <p:spTgt spid="31"/>
                                        </p:tgtEl>
                                      </p:cBhvr>
                                    </p:animEffect>
                                    <p:set>
                                      <p:cBhvr>
                                        <p:cTn id="15" dur="1" fill="hold">
                                          <p:stCondLst>
                                            <p:cond delay="499"/>
                                          </p:stCondLst>
                                        </p:cTn>
                                        <p:tgtEl>
                                          <p:spTgt spid="31"/>
                                        </p:tgtEl>
                                        <p:attrNameLst>
                                          <p:attrName>style.visibility</p:attrName>
                                        </p:attrNameLst>
                                      </p:cBhvr>
                                      <p:to>
                                        <p:strVal val="hidden"/>
                                      </p:to>
                                    </p:set>
                                  </p:childTnLst>
                                </p:cTn>
                              </p:par>
                              <p:par>
                                <p:cTn id="16" presetID="3" presetClass="mediacall" presetSubtype="0" fill="hold" nodeType="withEffect">
                                  <p:stCondLst>
                                    <p:cond delay="0"/>
                                  </p:stCondLst>
                                  <p:childTnLst>
                                    <p:cmd type="call" cmd="stop">
                                      <p:cBhvr>
                                        <p:cTn id="17" dur="1" fill="hold"/>
                                        <p:tgtEl>
                                          <p:spTgt spid="3"/>
                                        </p:tgtEl>
                                      </p:cBhvr>
                                    </p:cmd>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32"/>
                                        </p:tgtEl>
                                      </p:cBhvr>
                                    </p:animEffect>
                                    <p:set>
                                      <p:cBhvr>
                                        <p:cTn id="22" dur="1" fill="hold">
                                          <p:stCondLst>
                                            <p:cond delay="499"/>
                                          </p:stCondLst>
                                        </p:cTn>
                                        <p:tgtEl>
                                          <p:spTgt spid="32"/>
                                        </p:tgtEl>
                                        <p:attrNameLst>
                                          <p:attrName>style.visibility</p:attrName>
                                        </p:attrNameLst>
                                      </p:cBhvr>
                                      <p:to>
                                        <p:strVal val="hidden"/>
                                      </p:to>
                                    </p:set>
                                  </p:childTnLst>
                                </p:cTn>
                              </p:par>
                              <p:par>
                                <p:cTn id="23" presetID="3" presetClass="mediacall" presetSubtype="0" fill="hold" nodeType="withEffect">
                                  <p:stCondLst>
                                    <p:cond delay="0"/>
                                  </p:stCondLst>
                                  <p:childTnLst>
                                    <p:cmd type="call" cmd="stop">
                                      <p:cBhvr>
                                        <p:cTn id="24" dur="1" fill="hold"/>
                                        <p:tgtEl>
                                          <p:spTgt spid="3"/>
                                        </p:tgtEl>
                                      </p:cBhvr>
                                    </p:cmd>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3"/>
                                        </p:tgtEl>
                                      </p:cBhvr>
                                    </p:animEffect>
                                    <p:set>
                                      <p:cBhvr>
                                        <p:cTn id="29" dur="1" fill="hold">
                                          <p:stCondLst>
                                            <p:cond delay="499"/>
                                          </p:stCondLst>
                                        </p:cTn>
                                        <p:tgtEl>
                                          <p:spTgt spid="33"/>
                                        </p:tgtEl>
                                        <p:attrNameLst>
                                          <p:attrName>style.visibility</p:attrName>
                                        </p:attrNameLst>
                                      </p:cBhvr>
                                      <p:to>
                                        <p:strVal val="hidden"/>
                                      </p:to>
                                    </p:set>
                                  </p:childTnLst>
                                </p:cTn>
                              </p:par>
                              <p:par>
                                <p:cTn id="30" presetID="3" presetClass="mediacall" presetSubtype="0" fill="hold" nodeType="withEffect">
                                  <p:stCondLst>
                                    <p:cond delay="0"/>
                                  </p:stCondLst>
                                  <p:childTnLst>
                                    <p:cmd type="call" cmd="stop">
                                      <p:cBhvr>
                                        <p:cTn id="31" dur="1" fill="hold"/>
                                        <p:tgtEl>
                                          <p:spTgt spid="3"/>
                                        </p:tgtEl>
                                      </p:cBhvr>
                                    </p:cmd>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0" nodeType="clickEffect">
                                  <p:stCondLst>
                                    <p:cond delay="0"/>
                                  </p:stCondLst>
                                  <p:childTnLst>
                                    <p:animEffect transition="out" filter="fade">
                                      <p:cBhvr>
                                        <p:cTn id="35" dur="500"/>
                                        <p:tgtEl>
                                          <p:spTgt spid="34"/>
                                        </p:tgtEl>
                                      </p:cBhvr>
                                    </p:animEffect>
                                    <p:set>
                                      <p:cBhvr>
                                        <p:cTn id="36" dur="1" fill="hold">
                                          <p:stCondLst>
                                            <p:cond delay="499"/>
                                          </p:stCondLst>
                                        </p:cTn>
                                        <p:tgtEl>
                                          <p:spTgt spid="34"/>
                                        </p:tgtEl>
                                        <p:attrNameLst>
                                          <p:attrName>style.visibility</p:attrName>
                                        </p:attrNameLst>
                                      </p:cBhvr>
                                      <p:to>
                                        <p:strVal val="hidden"/>
                                      </p:to>
                                    </p:set>
                                  </p:childTnLst>
                                </p:cTn>
                              </p:par>
                              <p:par>
                                <p:cTn id="37" presetID="3" presetClass="mediacall" presetSubtype="0" fill="hold" nodeType="withEffect">
                                  <p:stCondLst>
                                    <p:cond delay="0"/>
                                  </p:stCondLst>
                                  <p:childTnLst>
                                    <p:cmd type="call" cmd="stop">
                                      <p:cBhvr>
                                        <p:cTn id="38" dur="1" fill="hold"/>
                                        <p:tgtEl>
                                          <p:spTgt spid="3"/>
                                        </p:tgtEl>
                                      </p:cBhvr>
                                    </p:cmd>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grpId="0" nodeType="clickEffect">
                                  <p:stCondLst>
                                    <p:cond delay="0"/>
                                  </p:stCondLst>
                                  <p:childTnLst>
                                    <p:animEffect transition="out" filter="fade">
                                      <p:cBhvr>
                                        <p:cTn id="42" dur="500"/>
                                        <p:tgtEl>
                                          <p:spTgt spid="42"/>
                                        </p:tgtEl>
                                      </p:cBhvr>
                                    </p:animEffect>
                                    <p:set>
                                      <p:cBhvr>
                                        <p:cTn id="43" dur="1" fill="hold">
                                          <p:stCondLst>
                                            <p:cond delay="499"/>
                                          </p:stCondLst>
                                        </p:cTn>
                                        <p:tgtEl>
                                          <p:spTgt spid="42"/>
                                        </p:tgtEl>
                                        <p:attrNameLst>
                                          <p:attrName>style.visibility</p:attrName>
                                        </p:attrNameLst>
                                      </p:cBhvr>
                                      <p:to>
                                        <p:strVal val="hidden"/>
                                      </p:to>
                                    </p:set>
                                  </p:childTnLst>
                                </p:cTn>
                              </p:par>
                              <p:par>
                                <p:cTn id="44" presetID="3" presetClass="mediacall" presetSubtype="0" fill="hold" nodeType="withEffect">
                                  <p:stCondLst>
                                    <p:cond delay="0"/>
                                  </p:stCondLst>
                                  <p:childTnLst>
                                    <p:cmd type="call" cmd="stop">
                                      <p:cBhvr>
                                        <p:cTn id="45" dur="1" fill="hold"/>
                                        <p:tgtEl>
                                          <p:spTgt spid="3"/>
                                        </p:tgtEl>
                                      </p:cBhvr>
                                    </p:cmd>
                                  </p:childTnLst>
                                </p:cTn>
                              </p:par>
                            </p:childTnLst>
                          </p:cTn>
                        </p:par>
                      </p:childTnLst>
                    </p:cTn>
                  </p:par>
                  <p:par>
                    <p:cTn id="46" fill="hold">
                      <p:stCondLst>
                        <p:cond delay="indefinite"/>
                      </p:stCondLst>
                      <p:childTnLst>
                        <p:par>
                          <p:cTn id="47" fill="hold">
                            <p:stCondLst>
                              <p:cond delay="0"/>
                            </p:stCondLst>
                            <p:childTnLst>
                              <p:par>
                                <p:cTn id="48" presetID="10" presetClass="exit" presetSubtype="0" fill="hold" grpId="0" nodeType="clickEffect">
                                  <p:stCondLst>
                                    <p:cond delay="0"/>
                                  </p:stCondLst>
                                  <p:childTnLst>
                                    <p:animEffect transition="out" filter="fade">
                                      <p:cBhvr>
                                        <p:cTn id="49" dur="500"/>
                                        <p:tgtEl>
                                          <p:spTgt spid="43"/>
                                        </p:tgtEl>
                                      </p:cBhvr>
                                    </p:animEffect>
                                    <p:set>
                                      <p:cBhvr>
                                        <p:cTn id="50" dur="1" fill="hold">
                                          <p:stCondLst>
                                            <p:cond delay="499"/>
                                          </p:stCondLst>
                                        </p:cTn>
                                        <p:tgtEl>
                                          <p:spTgt spid="43"/>
                                        </p:tgtEl>
                                        <p:attrNameLst>
                                          <p:attrName>style.visibility</p:attrName>
                                        </p:attrNameLst>
                                      </p:cBhvr>
                                      <p:to>
                                        <p:strVal val="hidden"/>
                                      </p:to>
                                    </p:set>
                                  </p:childTnLst>
                                </p:cTn>
                              </p:par>
                              <p:par>
                                <p:cTn id="51" presetID="3" presetClass="mediacall" presetSubtype="0" fill="hold" nodeType="withEffect">
                                  <p:stCondLst>
                                    <p:cond delay="0"/>
                                  </p:stCondLst>
                                  <p:childTnLst>
                                    <p:cmd type="call" cmd="stop">
                                      <p:cBhvr>
                                        <p:cTn id="52" dur="1" fill="hold"/>
                                        <p:tgtEl>
                                          <p:spTgt spid="3"/>
                                        </p:tgtEl>
                                      </p:cBhvr>
                                    </p:cmd>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grpId="0" nodeType="clickEffect">
                                  <p:stCondLst>
                                    <p:cond delay="0"/>
                                  </p:stCondLst>
                                  <p:childTnLst>
                                    <p:animEffect transition="out" filter="fade">
                                      <p:cBhvr>
                                        <p:cTn id="56" dur="500"/>
                                        <p:tgtEl>
                                          <p:spTgt spid="48"/>
                                        </p:tgtEl>
                                      </p:cBhvr>
                                    </p:animEffect>
                                    <p:set>
                                      <p:cBhvr>
                                        <p:cTn id="57" dur="1" fill="hold">
                                          <p:stCondLst>
                                            <p:cond delay="499"/>
                                          </p:stCondLst>
                                        </p:cTn>
                                        <p:tgtEl>
                                          <p:spTgt spid="48"/>
                                        </p:tgtEl>
                                        <p:attrNameLst>
                                          <p:attrName>style.visibility</p:attrName>
                                        </p:attrNameLst>
                                      </p:cBhvr>
                                      <p:to>
                                        <p:strVal val="hidden"/>
                                      </p:to>
                                    </p:set>
                                  </p:childTnLst>
                                </p:cTn>
                              </p:par>
                              <p:par>
                                <p:cTn id="58" presetID="3" presetClass="mediacall" presetSubtype="0" fill="hold" nodeType="withEffect">
                                  <p:stCondLst>
                                    <p:cond delay="0"/>
                                  </p:stCondLst>
                                  <p:childTnLst>
                                    <p:cmd type="call" cmd="stop">
                                      <p:cBhvr>
                                        <p:cTn id="59" dur="1" fill="hold"/>
                                        <p:tgtEl>
                                          <p:spTgt spid="3"/>
                                        </p:tgtEl>
                                      </p:cBhvr>
                                    </p:cmd>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0"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par>
                                <p:cTn id="65" presetID="3" presetClass="mediacall" presetSubtype="0" fill="hold" nodeType="withEffect">
                                  <p:stCondLst>
                                    <p:cond delay="0"/>
                                  </p:stCondLst>
                                  <p:childTnLst>
                                    <p:cmd type="call" cmd="stop">
                                      <p:cBhvr>
                                        <p:cTn id="66" dur="1" fill="hold"/>
                                        <p:tgtEl>
                                          <p:spTgt spid="3"/>
                                        </p:tgtEl>
                                      </p:cBhvr>
                                    </p:cmd>
                                  </p:childTnLst>
                                </p:cTn>
                              </p:par>
                            </p:childTnLst>
                          </p:cTn>
                        </p:par>
                      </p:childTnLst>
                    </p:cTn>
                  </p:par>
                  <p:par>
                    <p:cTn id="67" fill="hold">
                      <p:stCondLst>
                        <p:cond delay="indefinite"/>
                      </p:stCondLst>
                      <p:childTnLst>
                        <p:par>
                          <p:cTn id="68" fill="hold">
                            <p:stCondLst>
                              <p:cond delay="0"/>
                            </p:stCondLst>
                            <p:childTnLst>
                              <p:par>
                                <p:cTn id="69" presetID="10" presetClass="exit" presetSubtype="0" fill="hold" grpId="0" nodeType="clickEffect">
                                  <p:stCondLst>
                                    <p:cond delay="0"/>
                                  </p:stCondLst>
                                  <p:childTnLst>
                                    <p:animEffect transition="out" filter="fade">
                                      <p:cBhvr>
                                        <p:cTn id="70" dur="500"/>
                                        <p:tgtEl>
                                          <p:spTgt spid="50"/>
                                        </p:tgtEl>
                                      </p:cBhvr>
                                    </p:animEffect>
                                    <p:set>
                                      <p:cBhvr>
                                        <p:cTn id="71" dur="1" fill="hold">
                                          <p:stCondLst>
                                            <p:cond delay="499"/>
                                          </p:stCondLst>
                                        </p:cTn>
                                        <p:tgtEl>
                                          <p:spTgt spid="50"/>
                                        </p:tgtEl>
                                        <p:attrNameLst>
                                          <p:attrName>style.visibility</p:attrName>
                                        </p:attrNameLst>
                                      </p:cBhvr>
                                      <p:to>
                                        <p:strVal val="hidden"/>
                                      </p:to>
                                    </p:set>
                                  </p:childTnLst>
                                </p:cTn>
                              </p:par>
                              <p:par>
                                <p:cTn id="72" presetID="3" presetClass="mediacall" presetSubtype="0" fill="hold" nodeType="withEffect">
                                  <p:stCondLst>
                                    <p:cond delay="0"/>
                                  </p:stCondLst>
                                  <p:childTnLst>
                                    <p:cmd type="call" cmd="stop">
                                      <p:cBhvr>
                                        <p:cTn id="73" dur="1" fill="hold"/>
                                        <p:tgtEl>
                                          <p:spTgt spid="3"/>
                                        </p:tgtEl>
                                      </p:cBhvr>
                                    </p:cmd>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0" nodeType="clickEffect">
                                  <p:stCondLst>
                                    <p:cond delay="0"/>
                                  </p:stCondLst>
                                  <p:childTnLst>
                                    <p:animEffect transition="out" filter="fade">
                                      <p:cBhvr>
                                        <p:cTn id="77" dur="500"/>
                                        <p:tgtEl>
                                          <p:spTgt spid="51"/>
                                        </p:tgtEl>
                                      </p:cBhvr>
                                    </p:animEffect>
                                    <p:set>
                                      <p:cBhvr>
                                        <p:cTn id="78" dur="1" fill="hold">
                                          <p:stCondLst>
                                            <p:cond delay="499"/>
                                          </p:stCondLst>
                                        </p:cTn>
                                        <p:tgtEl>
                                          <p:spTgt spid="51"/>
                                        </p:tgtEl>
                                        <p:attrNameLst>
                                          <p:attrName>style.visibility</p:attrName>
                                        </p:attrNameLst>
                                      </p:cBhvr>
                                      <p:to>
                                        <p:strVal val="hidden"/>
                                      </p:to>
                                    </p:set>
                                  </p:childTnLst>
                                </p:cTn>
                              </p:par>
                              <p:par>
                                <p:cTn id="79" presetID="3" presetClass="mediacall" presetSubtype="0" fill="hold" nodeType="withEffect">
                                  <p:stCondLst>
                                    <p:cond delay="0"/>
                                  </p:stCondLst>
                                  <p:childTnLst>
                                    <p:cmd type="call" cmd="stop">
                                      <p:cBhvr>
                                        <p:cTn id="80" dur="1" fill="hold"/>
                                        <p:tgtEl>
                                          <p:spTgt spid="3"/>
                                        </p:tgtEl>
                                      </p:cBhvr>
                                    </p:cmd>
                                  </p:childTnLst>
                                </p:cTn>
                              </p:par>
                            </p:childTnLst>
                          </p:cTn>
                        </p:par>
                      </p:childTnLst>
                    </p:cTn>
                  </p:par>
                  <p:par>
                    <p:cTn id="81" fill="hold">
                      <p:stCondLst>
                        <p:cond delay="indefinite"/>
                      </p:stCondLst>
                      <p:childTnLst>
                        <p:par>
                          <p:cTn id="82" fill="hold">
                            <p:stCondLst>
                              <p:cond delay="0"/>
                            </p:stCondLst>
                            <p:childTnLst>
                              <p:par>
                                <p:cTn id="83" presetID="10" presetClass="exit" presetSubtype="0" fill="hold" grpId="0" nodeType="clickEffect">
                                  <p:stCondLst>
                                    <p:cond delay="0"/>
                                  </p:stCondLst>
                                  <p:childTnLst>
                                    <p:animEffect transition="out" filter="fade">
                                      <p:cBhvr>
                                        <p:cTn id="84" dur="500"/>
                                        <p:tgtEl>
                                          <p:spTgt spid="52"/>
                                        </p:tgtEl>
                                      </p:cBhvr>
                                    </p:animEffect>
                                    <p:set>
                                      <p:cBhvr>
                                        <p:cTn id="85" dur="1" fill="hold">
                                          <p:stCondLst>
                                            <p:cond delay="499"/>
                                          </p:stCondLst>
                                        </p:cTn>
                                        <p:tgtEl>
                                          <p:spTgt spid="52"/>
                                        </p:tgtEl>
                                        <p:attrNameLst>
                                          <p:attrName>style.visibility</p:attrName>
                                        </p:attrNameLst>
                                      </p:cBhvr>
                                      <p:to>
                                        <p:strVal val="hidden"/>
                                      </p:to>
                                    </p:set>
                                  </p:childTnLst>
                                </p:cTn>
                              </p:par>
                              <p:par>
                                <p:cTn id="86" presetID="3" presetClass="mediacall" presetSubtype="0" fill="hold" nodeType="withEffect">
                                  <p:stCondLst>
                                    <p:cond delay="0"/>
                                  </p:stCondLst>
                                  <p:childTnLst>
                                    <p:cmd type="call" cmd="stop">
                                      <p:cBhvr>
                                        <p:cTn id="87" dur="1" fill="hold"/>
                                        <p:tgtEl>
                                          <p:spTgt spid="3"/>
                                        </p:tgtEl>
                                      </p:cBhvr>
                                    </p:cmd>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0" nodeType="clickEffect">
                                  <p:stCondLst>
                                    <p:cond delay="0"/>
                                  </p:stCondLst>
                                  <p:childTnLst>
                                    <p:animEffect transition="out" filter="fade">
                                      <p:cBhvr>
                                        <p:cTn id="91" dur="500"/>
                                        <p:tgtEl>
                                          <p:spTgt spid="53"/>
                                        </p:tgtEl>
                                      </p:cBhvr>
                                    </p:animEffect>
                                    <p:set>
                                      <p:cBhvr>
                                        <p:cTn id="92" dur="1" fill="hold">
                                          <p:stCondLst>
                                            <p:cond delay="499"/>
                                          </p:stCondLst>
                                        </p:cTn>
                                        <p:tgtEl>
                                          <p:spTgt spid="53"/>
                                        </p:tgtEl>
                                        <p:attrNameLst>
                                          <p:attrName>style.visibility</p:attrName>
                                        </p:attrNameLst>
                                      </p:cBhvr>
                                      <p:to>
                                        <p:strVal val="hidden"/>
                                      </p:to>
                                    </p:set>
                                  </p:childTnLst>
                                </p:cTn>
                              </p:par>
                              <p:par>
                                <p:cTn id="93" presetID="3" presetClass="mediacall" presetSubtype="0" fill="hold" nodeType="withEffect">
                                  <p:stCondLst>
                                    <p:cond delay="0"/>
                                  </p:stCondLst>
                                  <p:childTnLst>
                                    <p:cmd type="call" cmd="stop">
                                      <p:cBhvr>
                                        <p:cTn id="94" dur="1" fill="hold"/>
                                        <p:tgtEl>
                                          <p:spTgt spid="3"/>
                                        </p:tgtEl>
                                      </p:cBhvr>
                                    </p:cmd>
                                  </p:childTnLst>
                                </p:cTn>
                              </p:par>
                            </p:childTnLst>
                          </p:cTn>
                        </p:par>
                      </p:childTnLst>
                    </p:cTn>
                  </p:par>
                  <p:par>
                    <p:cTn id="95" fill="hold">
                      <p:stCondLst>
                        <p:cond delay="indefinite"/>
                      </p:stCondLst>
                      <p:childTnLst>
                        <p:par>
                          <p:cTn id="96" fill="hold">
                            <p:stCondLst>
                              <p:cond delay="0"/>
                            </p:stCondLst>
                            <p:childTnLst>
                              <p:par>
                                <p:cTn id="97" presetID="10" presetClass="exit" presetSubtype="0" fill="hold" grpId="0" nodeType="clickEffect">
                                  <p:stCondLst>
                                    <p:cond delay="0"/>
                                  </p:stCondLst>
                                  <p:childTnLst>
                                    <p:animEffect transition="out" filter="fade">
                                      <p:cBhvr>
                                        <p:cTn id="98" dur="500"/>
                                        <p:tgtEl>
                                          <p:spTgt spid="54"/>
                                        </p:tgtEl>
                                      </p:cBhvr>
                                    </p:animEffect>
                                    <p:set>
                                      <p:cBhvr>
                                        <p:cTn id="99" dur="1" fill="hold">
                                          <p:stCondLst>
                                            <p:cond delay="499"/>
                                          </p:stCondLst>
                                        </p:cTn>
                                        <p:tgtEl>
                                          <p:spTgt spid="54"/>
                                        </p:tgtEl>
                                        <p:attrNameLst>
                                          <p:attrName>style.visibility</p:attrName>
                                        </p:attrNameLst>
                                      </p:cBhvr>
                                      <p:to>
                                        <p:strVal val="hidden"/>
                                      </p:to>
                                    </p:set>
                                  </p:childTnLst>
                                </p:cTn>
                              </p:par>
                              <p:par>
                                <p:cTn id="100" presetID="3" presetClass="mediacall" presetSubtype="0" fill="hold" nodeType="withEffect">
                                  <p:stCondLst>
                                    <p:cond delay="0"/>
                                  </p:stCondLst>
                                  <p:childTnLst>
                                    <p:cmd type="call" cmd="stop">
                                      <p:cBhvr>
                                        <p:cTn id="101" dur="1" fill="hold"/>
                                        <p:tgtEl>
                                          <p:spTgt spid="3"/>
                                        </p:tgtEl>
                                      </p:cBhvr>
                                    </p:cmd>
                                  </p:childTnLst>
                                </p:cTn>
                              </p:par>
                            </p:childTnLst>
                          </p:cTn>
                        </p:par>
                      </p:childTnLst>
                    </p:cTn>
                  </p:par>
                  <p:par>
                    <p:cTn id="102" fill="hold">
                      <p:stCondLst>
                        <p:cond delay="indefinite"/>
                      </p:stCondLst>
                      <p:childTnLst>
                        <p:par>
                          <p:cTn id="103" fill="hold">
                            <p:stCondLst>
                              <p:cond delay="0"/>
                            </p:stCondLst>
                            <p:childTnLst>
                              <p:par>
                                <p:cTn id="104" presetID="10" presetClass="exit" presetSubtype="0" fill="hold" grpId="0" nodeType="clickEffect">
                                  <p:stCondLst>
                                    <p:cond delay="0"/>
                                  </p:stCondLst>
                                  <p:childTnLst>
                                    <p:animEffect transition="out" filter="fade">
                                      <p:cBhvr>
                                        <p:cTn id="105" dur="500"/>
                                        <p:tgtEl>
                                          <p:spTgt spid="55"/>
                                        </p:tgtEl>
                                      </p:cBhvr>
                                    </p:animEffect>
                                    <p:set>
                                      <p:cBhvr>
                                        <p:cTn id="106" dur="1" fill="hold">
                                          <p:stCondLst>
                                            <p:cond delay="499"/>
                                          </p:stCondLst>
                                        </p:cTn>
                                        <p:tgtEl>
                                          <p:spTgt spid="55"/>
                                        </p:tgtEl>
                                        <p:attrNameLst>
                                          <p:attrName>style.visibility</p:attrName>
                                        </p:attrNameLst>
                                      </p:cBhvr>
                                      <p:to>
                                        <p:strVal val="hidden"/>
                                      </p:to>
                                    </p:set>
                                  </p:childTnLst>
                                </p:cTn>
                              </p:par>
                              <p:par>
                                <p:cTn id="107" presetID="3" presetClass="mediacall" presetSubtype="0" fill="hold" nodeType="withEffect">
                                  <p:stCondLst>
                                    <p:cond delay="0"/>
                                  </p:stCondLst>
                                  <p:childTnLst>
                                    <p:cmd type="call" cmd="stop">
                                      <p:cBhvr>
                                        <p:cTn id="108" dur="1" fill="hold"/>
                                        <p:tgtEl>
                                          <p:spTgt spid="3"/>
                                        </p:tgtEl>
                                      </p:cBhvr>
                                    </p:cmd>
                                  </p:childTnLst>
                                </p:cTn>
                              </p:par>
                            </p:childTnLst>
                          </p:cTn>
                        </p:par>
                      </p:childTnLst>
                    </p:cTn>
                  </p:par>
                  <p:par>
                    <p:cTn id="109" fill="hold">
                      <p:stCondLst>
                        <p:cond delay="indefinite"/>
                      </p:stCondLst>
                      <p:childTnLst>
                        <p:par>
                          <p:cTn id="110" fill="hold">
                            <p:stCondLst>
                              <p:cond delay="0"/>
                            </p:stCondLst>
                            <p:childTnLst>
                              <p:par>
                                <p:cTn id="111" presetID="10" presetClass="exit" presetSubtype="0" fill="hold" grpId="0" nodeType="clickEffect">
                                  <p:stCondLst>
                                    <p:cond delay="0"/>
                                  </p:stCondLst>
                                  <p:childTnLst>
                                    <p:animEffect transition="out" filter="fade">
                                      <p:cBhvr>
                                        <p:cTn id="112" dur="500"/>
                                        <p:tgtEl>
                                          <p:spTgt spid="56"/>
                                        </p:tgtEl>
                                      </p:cBhvr>
                                    </p:animEffect>
                                    <p:set>
                                      <p:cBhvr>
                                        <p:cTn id="113" dur="1" fill="hold">
                                          <p:stCondLst>
                                            <p:cond delay="499"/>
                                          </p:stCondLst>
                                        </p:cTn>
                                        <p:tgtEl>
                                          <p:spTgt spid="56"/>
                                        </p:tgtEl>
                                        <p:attrNameLst>
                                          <p:attrName>style.visibility</p:attrName>
                                        </p:attrNameLst>
                                      </p:cBhvr>
                                      <p:to>
                                        <p:strVal val="hidden"/>
                                      </p:to>
                                    </p:set>
                                  </p:childTnLst>
                                </p:cTn>
                              </p:par>
                              <p:par>
                                <p:cTn id="114" presetID="3" presetClass="mediacall" presetSubtype="0" fill="hold" nodeType="withEffect">
                                  <p:stCondLst>
                                    <p:cond delay="0"/>
                                  </p:stCondLst>
                                  <p:childTnLst>
                                    <p:cmd type="call" cmd="stop">
                                      <p:cBhvr>
                                        <p:cTn id="115" dur="1" fill="hold"/>
                                        <p:tgtEl>
                                          <p:spTgt spid="3"/>
                                        </p:tgtEl>
                                      </p:cBhvr>
                                    </p:cmd>
                                  </p:childTnLst>
                                </p:cTn>
                              </p:par>
                            </p:childTnLst>
                          </p:cTn>
                        </p:par>
                      </p:childTnLst>
                    </p:cTn>
                  </p:par>
                  <p:par>
                    <p:cTn id="116" fill="hold">
                      <p:stCondLst>
                        <p:cond delay="indefinite"/>
                      </p:stCondLst>
                      <p:childTnLst>
                        <p:par>
                          <p:cTn id="117" fill="hold">
                            <p:stCondLst>
                              <p:cond delay="0"/>
                            </p:stCondLst>
                            <p:childTnLst>
                              <p:par>
                                <p:cTn id="118" presetID="10" presetClass="exit" presetSubtype="0" fill="hold" grpId="0" nodeType="clickEffect">
                                  <p:stCondLst>
                                    <p:cond delay="0"/>
                                  </p:stCondLst>
                                  <p:childTnLst>
                                    <p:animEffect transition="out" filter="fade">
                                      <p:cBhvr>
                                        <p:cTn id="119" dur="500"/>
                                        <p:tgtEl>
                                          <p:spTgt spid="57"/>
                                        </p:tgtEl>
                                      </p:cBhvr>
                                    </p:animEffect>
                                    <p:set>
                                      <p:cBhvr>
                                        <p:cTn id="120" dur="1" fill="hold">
                                          <p:stCondLst>
                                            <p:cond delay="499"/>
                                          </p:stCondLst>
                                        </p:cTn>
                                        <p:tgtEl>
                                          <p:spTgt spid="57"/>
                                        </p:tgtEl>
                                        <p:attrNameLst>
                                          <p:attrName>style.visibility</p:attrName>
                                        </p:attrNameLst>
                                      </p:cBhvr>
                                      <p:to>
                                        <p:strVal val="hidden"/>
                                      </p:to>
                                    </p:set>
                                  </p:childTnLst>
                                </p:cTn>
                              </p:par>
                              <p:par>
                                <p:cTn id="121" presetID="3" presetClass="mediacall" presetSubtype="0" fill="hold" nodeType="withEffect">
                                  <p:stCondLst>
                                    <p:cond delay="0"/>
                                  </p:stCondLst>
                                  <p:childTnLst>
                                    <p:cmd type="call" cmd="stop">
                                      <p:cBhvr>
                                        <p:cTn id="122" dur="1" fill="hold"/>
                                        <p:tgtEl>
                                          <p:spTgt spid="3"/>
                                        </p:tgtEl>
                                      </p:cBhvr>
                                    </p:cmd>
                                  </p:childTnLst>
                                </p:cTn>
                              </p:par>
                            </p:childTnLst>
                          </p:cTn>
                        </p:par>
                      </p:childTnLst>
                    </p:cTn>
                  </p:par>
                  <p:par>
                    <p:cTn id="123" fill="hold">
                      <p:stCondLst>
                        <p:cond delay="indefinite"/>
                      </p:stCondLst>
                      <p:childTnLst>
                        <p:par>
                          <p:cTn id="124" fill="hold">
                            <p:stCondLst>
                              <p:cond delay="0"/>
                            </p:stCondLst>
                            <p:childTnLst>
                              <p:par>
                                <p:cTn id="125" presetID="10" presetClass="exit" presetSubtype="0" fill="hold" grpId="0" nodeType="clickEffect">
                                  <p:stCondLst>
                                    <p:cond delay="0"/>
                                  </p:stCondLst>
                                  <p:childTnLst>
                                    <p:animEffect transition="out" filter="fade">
                                      <p:cBhvr>
                                        <p:cTn id="126" dur="500"/>
                                        <p:tgtEl>
                                          <p:spTgt spid="58"/>
                                        </p:tgtEl>
                                      </p:cBhvr>
                                    </p:animEffect>
                                    <p:set>
                                      <p:cBhvr>
                                        <p:cTn id="127" dur="1" fill="hold">
                                          <p:stCondLst>
                                            <p:cond delay="499"/>
                                          </p:stCondLst>
                                        </p:cTn>
                                        <p:tgtEl>
                                          <p:spTgt spid="58"/>
                                        </p:tgtEl>
                                        <p:attrNameLst>
                                          <p:attrName>style.visibility</p:attrName>
                                        </p:attrNameLst>
                                      </p:cBhvr>
                                      <p:to>
                                        <p:strVal val="hidden"/>
                                      </p:to>
                                    </p:set>
                                  </p:childTnLst>
                                </p:cTn>
                              </p:par>
                              <p:par>
                                <p:cTn id="128" presetID="3" presetClass="mediacall" presetSubtype="0" fill="hold" nodeType="withEffect">
                                  <p:stCondLst>
                                    <p:cond delay="0"/>
                                  </p:stCondLst>
                                  <p:childTnLst>
                                    <p:cmd type="call" cmd="stop">
                                      <p:cBhvr>
                                        <p:cTn id="129" dur="1" fill="hold"/>
                                        <p:tgtEl>
                                          <p:spTgt spid="3"/>
                                        </p:tgtEl>
                                      </p:cBhvr>
                                    </p:cmd>
                                  </p:childTnLst>
                                </p:cTn>
                              </p:par>
                            </p:childTnLst>
                          </p:cTn>
                        </p:par>
                      </p:childTnLst>
                    </p:cTn>
                  </p:par>
                  <p:par>
                    <p:cTn id="130" fill="hold">
                      <p:stCondLst>
                        <p:cond delay="indefinite"/>
                      </p:stCondLst>
                      <p:childTnLst>
                        <p:par>
                          <p:cTn id="131" fill="hold">
                            <p:stCondLst>
                              <p:cond delay="0"/>
                            </p:stCondLst>
                            <p:childTnLst>
                              <p:par>
                                <p:cTn id="132" presetID="10" presetClass="exit" presetSubtype="0" fill="hold" grpId="0" nodeType="clickEffect">
                                  <p:stCondLst>
                                    <p:cond delay="0"/>
                                  </p:stCondLst>
                                  <p:childTnLst>
                                    <p:animEffect transition="out" filter="fade">
                                      <p:cBhvr>
                                        <p:cTn id="133" dur="500"/>
                                        <p:tgtEl>
                                          <p:spTgt spid="59"/>
                                        </p:tgtEl>
                                      </p:cBhvr>
                                    </p:animEffect>
                                    <p:set>
                                      <p:cBhvr>
                                        <p:cTn id="134" dur="1" fill="hold">
                                          <p:stCondLst>
                                            <p:cond delay="499"/>
                                          </p:stCondLst>
                                        </p:cTn>
                                        <p:tgtEl>
                                          <p:spTgt spid="59"/>
                                        </p:tgtEl>
                                        <p:attrNameLst>
                                          <p:attrName>style.visibility</p:attrName>
                                        </p:attrNameLst>
                                      </p:cBhvr>
                                      <p:to>
                                        <p:strVal val="hidden"/>
                                      </p:to>
                                    </p:set>
                                  </p:childTnLst>
                                </p:cTn>
                              </p:par>
                              <p:par>
                                <p:cTn id="135" presetID="3" presetClass="mediacall" presetSubtype="0" fill="hold" nodeType="withEffect">
                                  <p:stCondLst>
                                    <p:cond delay="0"/>
                                  </p:stCondLst>
                                  <p:childTnLst>
                                    <p:cmd type="call" cmd="stop">
                                      <p:cBhvr>
                                        <p:cTn id="136" dur="1" fill="hold"/>
                                        <p:tgtEl>
                                          <p:spTgt spid="3"/>
                                        </p:tgtEl>
                                      </p:cBhvr>
                                    </p:cmd>
                                  </p:childTnLst>
                                </p:cTn>
                              </p:par>
                            </p:childTnLst>
                          </p:cTn>
                        </p:par>
                      </p:childTnLst>
                    </p:cTn>
                  </p:par>
                  <p:par>
                    <p:cTn id="137" fill="hold">
                      <p:stCondLst>
                        <p:cond delay="indefinite"/>
                      </p:stCondLst>
                      <p:childTnLst>
                        <p:par>
                          <p:cTn id="138" fill="hold">
                            <p:stCondLst>
                              <p:cond delay="0"/>
                            </p:stCondLst>
                            <p:childTnLst>
                              <p:par>
                                <p:cTn id="139" presetID="10" presetClass="exit" presetSubtype="0" fill="hold" grpId="0" nodeType="clickEffect">
                                  <p:stCondLst>
                                    <p:cond delay="0"/>
                                  </p:stCondLst>
                                  <p:childTnLst>
                                    <p:animEffect transition="out" filter="fade">
                                      <p:cBhvr>
                                        <p:cTn id="140" dur="500"/>
                                        <p:tgtEl>
                                          <p:spTgt spid="60"/>
                                        </p:tgtEl>
                                      </p:cBhvr>
                                    </p:animEffect>
                                    <p:set>
                                      <p:cBhvr>
                                        <p:cTn id="141" dur="1" fill="hold">
                                          <p:stCondLst>
                                            <p:cond delay="499"/>
                                          </p:stCondLst>
                                        </p:cTn>
                                        <p:tgtEl>
                                          <p:spTgt spid="60"/>
                                        </p:tgtEl>
                                        <p:attrNameLst>
                                          <p:attrName>style.visibility</p:attrName>
                                        </p:attrNameLst>
                                      </p:cBhvr>
                                      <p:to>
                                        <p:strVal val="hidden"/>
                                      </p:to>
                                    </p:set>
                                  </p:childTnLst>
                                </p:cTn>
                              </p:par>
                              <p:par>
                                <p:cTn id="142" presetID="3" presetClass="mediacall" presetSubtype="0" fill="hold" nodeType="withEffect">
                                  <p:stCondLst>
                                    <p:cond delay="0"/>
                                  </p:stCondLst>
                                  <p:childTnLst>
                                    <p:cmd type="call" cmd="stop">
                                      <p:cBhvr>
                                        <p:cTn id="143" dur="1" fill="hold"/>
                                        <p:tgtEl>
                                          <p:spTgt spid="3"/>
                                        </p:tgtEl>
                                      </p:cBhvr>
                                    </p:cmd>
                                  </p:childTnLst>
                                </p:cTn>
                              </p:par>
                            </p:childTnLst>
                          </p:cTn>
                        </p:par>
                      </p:childTnLst>
                    </p:cTn>
                  </p:par>
                  <p:par>
                    <p:cTn id="144" fill="hold">
                      <p:stCondLst>
                        <p:cond delay="indefinite"/>
                      </p:stCondLst>
                      <p:childTnLst>
                        <p:par>
                          <p:cTn id="145" fill="hold">
                            <p:stCondLst>
                              <p:cond delay="0"/>
                            </p:stCondLst>
                            <p:childTnLst>
                              <p:par>
                                <p:cTn id="146" presetID="10" presetClass="exit" presetSubtype="0" fill="hold" grpId="0" nodeType="clickEffect">
                                  <p:stCondLst>
                                    <p:cond delay="0"/>
                                  </p:stCondLst>
                                  <p:childTnLst>
                                    <p:animEffect transition="out" filter="fade">
                                      <p:cBhvr>
                                        <p:cTn id="147" dur="500"/>
                                        <p:tgtEl>
                                          <p:spTgt spid="61"/>
                                        </p:tgtEl>
                                      </p:cBhvr>
                                    </p:animEffect>
                                    <p:set>
                                      <p:cBhvr>
                                        <p:cTn id="148" dur="1" fill="hold">
                                          <p:stCondLst>
                                            <p:cond delay="499"/>
                                          </p:stCondLst>
                                        </p:cTn>
                                        <p:tgtEl>
                                          <p:spTgt spid="61"/>
                                        </p:tgtEl>
                                        <p:attrNameLst>
                                          <p:attrName>style.visibility</p:attrName>
                                        </p:attrNameLst>
                                      </p:cBhvr>
                                      <p:to>
                                        <p:strVal val="hidden"/>
                                      </p:to>
                                    </p:set>
                                  </p:childTnLst>
                                </p:cTn>
                              </p:par>
                              <p:par>
                                <p:cTn id="149" presetID="3" presetClass="mediacall" presetSubtype="0" fill="hold" nodeType="withEffect">
                                  <p:stCondLst>
                                    <p:cond delay="0"/>
                                  </p:stCondLst>
                                  <p:childTnLst>
                                    <p:cmd type="call" cmd="stop">
                                      <p:cBhvr>
                                        <p:cTn id="150"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51" restart="whenNotActive" fill="hold" evtFilter="cancelBubble" nodeType="interactiveSeq">
                <p:stCondLst>
                  <p:cond evt="onClick" delay="0">
                    <p:tgtEl>
                      <p:spTgt spid="25"/>
                    </p:tgtEl>
                  </p:cond>
                </p:stCondLst>
                <p:endSync evt="end" delay="0">
                  <p:rtn val="all"/>
                </p:endSync>
                <p:childTnLst>
                  <p:par>
                    <p:cTn id="152" fill="hold">
                      <p:stCondLst>
                        <p:cond delay="0"/>
                      </p:stCondLst>
                      <p:childTnLst>
                        <p:par>
                          <p:cTn id="153" fill="hold">
                            <p:stCondLst>
                              <p:cond delay="0"/>
                            </p:stCondLst>
                            <p:childTnLst>
                              <p:par>
                                <p:cTn id="154" presetID="8" presetClass="emph" presetSubtype="0" repeatCount="indefinite" fill="hold" nodeType="clickEffect">
                                  <p:stCondLst>
                                    <p:cond delay="0"/>
                                  </p:stCondLst>
                                  <p:endCondLst>
                                    <p:cond evt="onNext" delay="0">
                                      <p:tgtEl>
                                        <p:sldTgt/>
                                      </p:tgtEl>
                                    </p:cond>
                                  </p:endCondLst>
                                  <p:childTnLst>
                                    <p:animRot by="21600000">
                                      <p:cBhvr>
                                        <p:cTn id="155" dur="500" fill="hold"/>
                                        <p:tgtEl>
                                          <p:spTgt spid="22"/>
                                        </p:tgtEl>
                                        <p:attrNameLst>
                                          <p:attrName>r</p:attrName>
                                        </p:attrNameLst>
                                      </p:cBhvr>
                                    </p:animRot>
                                  </p:childTnLst>
                                </p:cTn>
                              </p:par>
                              <p:par>
                                <p:cTn id="156" presetID="1" presetClass="mediacall" presetSubtype="0" fill="hold" nodeType="withEffect">
                                  <p:stCondLst>
                                    <p:cond delay="0"/>
                                  </p:stCondLst>
                                  <p:childTnLst>
                                    <p:cmd type="call" cmd="playFrom(0.0)">
                                      <p:cBhvr>
                                        <p:cTn id="157" dur="30406" fill="hold"/>
                                        <p:tgtEl>
                                          <p:spTgt spid="3"/>
                                        </p:tgtEl>
                                      </p:cBhvr>
                                    </p:cmd>
                                  </p:childTnLst>
                                </p:cTn>
                              </p:par>
                            </p:childTnLst>
                          </p:cTn>
                        </p:par>
                      </p:childTnLst>
                    </p:cTn>
                  </p:par>
                </p:childTnLst>
              </p:cTn>
              <p:nextCondLst>
                <p:cond evt="onClick" delay="0">
                  <p:tgtEl>
                    <p:spTgt spid="25"/>
                  </p:tgtEl>
                </p:cond>
              </p:nextCondLst>
            </p:seq>
            <p:seq concurrent="1" nextAc="seek">
              <p:cTn id="158" restart="whenNotActive" fill="hold" evtFilter="cancelBubble" nodeType="interactiveSeq">
                <p:stCondLst>
                  <p:cond evt="onClick" delay="0">
                    <p:tgtEl>
                      <p:spTgt spid="26"/>
                    </p:tgtEl>
                  </p:cond>
                </p:stCondLst>
                <p:endSync evt="end" delay="0">
                  <p:rtn val="all"/>
                </p:endSync>
                <p:childTnLst>
                  <p:par>
                    <p:cTn id="159" fill="hold">
                      <p:stCondLst>
                        <p:cond delay="0"/>
                      </p:stCondLst>
                      <p:childTnLst>
                        <p:par>
                          <p:cTn id="160" fill="hold">
                            <p:stCondLst>
                              <p:cond delay="0"/>
                            </p:stCondLst>
                            <p:childTnLst>
                              <p:par>
                                <p:cTn id="161" presetID="1" presetClass="emph" presetSubtype="2" fill="hold" nodeType="clickEffect">
                                  <p:stCondLst>
                                    <p:cond delay="0"/>
                                  </p:stCondLst>
                                  <p:childTnLst>
                                    <p:animClr clrSpc="rgb" dir="cw">
                                      <p:cBhvr>
                                        <p:cTn id="162" dur="500" fill="hold"/>
                                        <p:tgtEl>
                                          <p:spTgt spid="26"/>
                                        </p:tgtEl>
                                        <p:attrNameLst>
                                          <p:attrName>fillcolor</p:attrName>
                                        </p:attrNameLst>
                                      </p:cBhvr>
                                      <p:to>
                                        <a:srgbClr val="000000"/>
                                      </p:to>
                                    </p:animClr>
                                    <p:set>
                                      <p:cBhvr>
                                        <p:cTn id="163" dur="500" fill="hold"/>
                                        <p:tgtEl>
                                          <p:spTgt spid="26"/>
                                        </p:tgtEl>
                                        <p:attrNameLst>
                                          <p:attrName>fill.type</p:attrName>
                                        </p:attrNameLst>
                                      </p:cBhvr>
                                      <p:to>
                                        <p:strVal val="solid"/>
                                      </p:to>
                                    </p:set>
                                    <p:set>
                                      <p:cBhvr>
                                        <p:cTn id="164" dur="50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165" restart="whenNotActive" fill="hold" evtFilter="cancelBubble" nodeType="interactiveSeq">
                <p:stCondLst>
                  <p:cond evt="onClick" delay="0">
                    <p:tgtEl>
                      <p:spTgt spid="27"/>
                    </p:tgtEl>
                  </p:cond>
                </p:stCondLst>
                <p:endSync evt="end" delay="0">
                  <p:rtn val="all"/>
                </p:endSync>
                <p:childTnLst>
                  <p:par>
                    <p:cTn id="166" fill="hold">
                      <p:stCondLst>
                        <p:cond delay="0"/>
                      </p:stCondLst>
                      <p:childTnLst>
                        <p:par>
                          <p:cTn id="167" fill="hold">
                            <p:stCondLst>
                              <p:cond delay="0"/>
                            </p:stCondLst>
                            <p:childTnLst>
                              <p:par>
                                <p:cTn id="168" presetID="1" presetClass="emph" presetSubtype="2" fill="hold" nodeType="clickEffect">
                                  <p:stCondLst>
                                    <p:cond delay="0"/>
                                  </p:stCondLst>
                                  <p:childTnLst>
                                    <p:animClr clrSpc="rgb" dir="cw">
                                      <p:cBhvr>
                                        <p:cTn id="169" dur="500" fill="hold"/>
                                        <p:tgtEl>
                                          <p:spTgt spid="27"/>
                                        </p:tgtEl>
                                        <p:attrNameLst>
                                          <p:attrName>fillcolor</p:attrName>
                                        </p:attrNameLst>
                                      </p:cBhvr>
                                      <p:to>
                                        <a:srgbClr val="000000"/>
                                      </p:to>
                                    </p:animClr>
                                    <p:set>
                                      <p:cBhvr>
                                        <p:cTn id="170" dur="500" fill="hold"/>
                                        <p:tgtEl>
                                          <p:spTgt spid="27"/>
                                        </p:tgtEl>
                                        <p:attrNameLst>
                                          <p:attrName>fill.type</p:attrName>
                                        </p:attrNameLst>
                                      </p:cBhvr>
                                      <p:to>
                                        <p:strVal val="solid"/>
                                      </p:to>
                                    </p:set>
                                    <p:set>
                                      <p:cBhvr>
                                        <p:cTn id="171" dur="500" fill="hold"/>
                                        <p:tgtEl>
                                          <p:spTgt spid="2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172" restart="whenNotActive" fill="hold" evtFilter="cancelBubble" nodeType="interactiveSeq">
                <p:stCondLst>
                  <p:cond evt="onClick" delay="0">
                    <p:tgtEl>
                      <p:spTgt spid="28"/>
                    </p:tgtEl>
                  </p:cond>
                </p:stCondLst>
                <p:endSync evt="end" delay="0">
                  <p:rtn val="all"/>
                </p:endSync>
                <p:childTnLst>
                  <p:par>
                    <p:cTn id="173" fill="hold">
                      <p:stCondLst>
                        <p:cond delay="0"/>
                      </p:stCondLst>
                      <p:childTnLst>
                        <p:par>
                          <p:cTn id="174" fill="hold">
                            <p:stCondLst>
                              <p:cond delay="0"/>
                            </p:stCondLst>
                            <p:childTnLst>
                              <p:par>
                                <p:cTn id="175" presetID="1" presetClass="emph" presetSubtype="2" fill="hold" nodeType="clickEffect">
                                  <p:stCondLst>
                                    <p:cond delay="0"/>
                                  </p:stCondLst>
                                  <p:childTnLst>
                                    <p:animClr clrSpc="rgb" dir="cw">
                                      <p:cBhvr>
                                        <p:cTn id="176" dur="500" fill="hold"/>
                                        <p:tgtEl>
                                          <p:spTgt spid="28"/>
                                        </p:tgtEl>
                                        <p:attrNameLst>
                                          <p:attrName>fillcolor</p:attrName>
                                        </p:attrNameLst>
                                      </p:cBhvr>
                                      <p:to>
                                        <a:srgbClr val="000000"/>
                                      </p:to>
                                    </p:animClr>
                                    <p:set>
                                      <p:cBhvr>
                                        <p:cTn id="177" dur="500" fill="hold"/>
                                        <p:tgtEl>
                                          <p:spTgt spid="28"/>
                                        </p:tgtEl>
                                        <p:attrNameLst>
                                          <p:attrName>fill.type</p:attrName>
                                        </p:attrNameLst>
                                      </p:cBhvr>
                                      <p:to>
                                        <p:strVal val="solid"/>
                                      </p:to>
                                    </p:set>
                                    <p:set>
                                      <p:cBhvr>
                                        <p:cTn id="178" dur="500" fill="hold"/>
                                        <p:tgtEl>
                                          <p:spTgt spid="28"/>
                                        </p:tgtEl>
                                        <p:attrNameLst>
                                          <p:attrName>fill.on</p:attrName>
                                        </p:attrNameLst>
                                      </p:cBhvr>
                                      <p:to>
                                        <p:strVal val="true"/>
                                      </p:to>
                                    </p:set>
                                  </p:childTnLst>
                                </p:cTn>
                              </p:par>
                            </p:childTnLst>
                          </p:cTn>
                        </p:par>
                      </p:childTnLst>
                    </p:cTn>
                  </p:par>
                </p:childTnLst>
              </p:cTn>
              <p:nextCondLst>
                <p:cond evt="onClick" delay="0">
                  <p:tgtEl>
                    <p:spTgt spid="28"/>
                  </p:tgtEl>
                </p:cond>
              </p:nextCondLst>
            </p:seq>
            <p:seq concurrent="1" nextAc="seek">
              <p:cTn id="179" restart="whenNotActive" fill="hold" evtFilter="cancelBubble" nodeType="interactiveSeq">
                <p:stCondLst>
                  <p:cond evt="onClick" delay="0">
                    <p:tgtEl>
                      <p:spTgt spid="35"/>
                    </p:tgtEl>
                  </p:cond>
                </p:stCondLst>
                <p:endSync evt="end" delay="0">
                  <p:rtn val="all"/>
                </p:endSync>
                <p:childTnLst>
                  <p:par>
                    <p:cTn id="180" fill="hold">
                      <p:stCondLst>
                        <p:cond delay="0"/>
                      </p:stCondLst>
                      <p:childTnLst>
                        <p:par>
                          <p:cTn id="181" fill="hold">
                            <p:stCondLst>
                              <p:cond delay="0"/>
                            </p:stCondLst>
                            <p:childTnLst>
                              <p:par>
                                <p:cTn id="182" presetID="1" presetClass="emph" presetSubtype="2" fill="hold" nodeType="clickEffect">
                                  <p:stCondLst>
                                    <p:cond delay="0"/>
                                  </p:stCondLst>
                                  <p:childTnLst>
                                    <p:animClr clrSpc="rgb" dir="cw">
                                      <p:cBhvr>
                                        <p:cTn id="183" dur="500" fill="hold"/>
                                        <p:tgtEl>
                                          <p:spTgt spid="35"/>
                                        </p:tgtEl>
                                        <p:attrNameLst>
                                          <p:attrName>fillcolor</p:attrName>
                                        </p:attrNameLst>
                                      </p:cBhvr>
                                      <p:to>
                                        <a:srgbClr val="000000"/>
                                      </p:to>
                                    </p:animClr>
                                    <p:set>
                                      <p:cBhvr>
                                        <p:cTn id="184" dur="500" fill="hold"/>
                                        <p:tgtEl>
                                          <p:spTgt spid="35"/>
                                        </p:tgtEl>
                                        <p:attrNameLst>
                                          <p:attrName>fill.type</p:attrName>
                                        </p:attrNameLst>
                                      </p:cBhvr>
                                      <p:to>
                                        <p:strVal val="solid"/>
                                      </p:to>
                                    </p:set>
                                    <p:set>
                                      <p:cBhvr>
                                        <p:cTn id="185" dur="500" fill="hold"/>
                                        <p:tgtEl>
                                          <p:spTgt spid="35"/>
                                        </p:tgtEl>
                                        <p:attrNameLst>
                                          <p:attrName>fill.on</p:attrName>
                                        </p:attrNameLst>
                                      </p:cBhvr>
                                      <p:to>
                                        <p:strVal val="true"/>
                                      </p:to>
                                    </p:set>
                                  </p:childTnLst>
                                </p:cTn>
                              </p:par>
                            </p:childTnLst>
                          </p:cTn>
                        </p:par>
                      </p:childTnLst>
                    </p:cTn>
                  </p:par>
                </p:childTnLst>
              </p:cTn>
              <p:nextCondLst>
                <p:cond evt="onClick" delay="0">
                  <p:tgtEl>
                    <p:spTgt spid="35"/>
                  </p:tgtEl>
                </p:cond>
              </p:nextCondLst>
            </p:seq>
            <p:seq concurrent="1" nextAc="seek">
              <p:cTn id="186" restart="whenNotActive" fill="hold" evtFilter="cancelBubble" nodeType="interactiveSeq">
                <p:stCondLst>
                  <p:cond evt="onClick" delay="0">
                    <p:tgtEl>
                      <p:spTgt spid="36"/>
                    </p:tgtEl>
                  </p:cond>
                </p:stCondLst>
                <p:endSync evt="end" delay="0">
                  <p:rtn val="all"/>
                </p:endSync>
                <p:childTnLst>
                  <p:par>
                    <p:cTn id="187" fill="hold">
                      <p:stCondLst>
                        <p:cond delay="0"/>
                      </p:stCondLst>
                      <p:childTnLst>
                        <p:par>
                          <p:cTn id="188" fill="hold">
                            <p:stCondLst>
                              <p:cond delay="0"/>
                            </p:stCondLst>
                            <p:childTnLst>
                              <p:par>
                                <p:cTn id="189" presetID="1" presetClass="emph" presetSubtype="2" fill="hold" nodeType="clickEffect">
                                  <p:stCondLst>
                                    <p:cond delay="0"/>
                                  </p:stCondLst>
                                  <p:childTnLst>
                                    <p:animClr clrSpc="rgb" dir="cw">
                                      <p:cBhvr>
                                        <p:cTn id="190" dur="500" fill="hold"/>
                                        <p:tgtEl>
                                          <p:spTgt spid="36"/>
                                        </p:tgtEl>
                                        <p:attrNameLst>
                                          <p:attrName>fillcolor</p:attrName>
                                        </p:attrNameLst>
                                      </p:cBhvr>
                                      <p:to>
                                        <a:srgbClr val="000000"/>
                                      </p:to>
                                    </p:animClr>
                                    <p:set>
                                      <p:cBhvr>
                                        <p:cTn id="191" dur="500" fill="hold"/>
                                        <p:tgtEl>
                                          <p:spTgt spid="36"/>
                                        </p:tgtEl>
                                        <p:attrNameLst>
                                          <p:attrName>fill.type</p:attrName>
                                        </p:attrNameLst>
                                      </p:cBhvr>
                                      <p:to>
                                        <p:strVal val="solid"/>
                                      </p:to>
                                    </p:set>
                                    <p:set>
                                      <p:cBhvr>
                                        <p:cTn id="192" dur="500" fill="hold"/>
                                        <p:tgtEl>
                                          <p:spTgt spid="36"/>
                                        </p:tgtEl>
                                        <p:attrNameLst>
                                          <p:attrName>fill.on</p:attrName>
                                        </p:attrNameLst>
                                      </p:cBhvr>
                                      <p:to>
                                        <p:strVal val="true"/>
                                      </p:to>
                                    </p:set>
                                  </p:childTnLst>
                                </p:cTn>
                              </p:par>
                            </p:childTnLst>
                          </p:cTn>
                        </p:par>
                      </p:childTnLst>
                    </p:cTn>
                  </p:par>
                </p:childTnLst>
              </p:cTn>
              <p:nextCondLst>
                <p:cond evt="onClick" delay="0">
                  <p:tgtEl>
                    <p:spTgt spid="36"/>
                  </p:tgtEl>
                </p:cond>
              </p:nextCondLst>
            </p:seq>
            <p:seq concurrent="1" nextAc="seek">
              <p:cTn id="193" restart="whenNotActive" fill="hold" evtFilter="cancelBubble" nodeType="interactiveSeq">
                <p:stCondLst>
                  <p:cond evt="onClick" delay="0">
                    <p:tgtEl>
                      <p:spTgt spid="37"/>
                    </p:tgtEl>
                  </p:cond>
                </p:stCondLst>
                <p:endSync evt="end" delay="0">
                  <p:rtn val="all"/>
                </p:endSync>
                <p:childTnLst>
                  <p:par>
                    <p:cTn id="194" fill="hold">
                      <p:stCondLst>
                        <p:cond delay="0"/>
                      </p:stCondLst>
                      <p:childTnLst>
                        <p:par>
                          <p:cTn id="195" fill="hold">
                            <p:stCondLst>
                              <p:cond delay="0"/>
                            </p:stCondLst>
                            <p:childTnLst>
                              <p:par>
                                <p:cTn id="196" presetID="1" presetClass="emph" presetSubtype="2" fill="hold" nodeType="clickEffect">
                                  <p:stCondLst>
                                    <p:cond delay="0"/>
                                  </p:stCondLst>
                                  <p:childTnLst>
                                    <p:animClr clrSpc="rgb" dir="cw">
                                      <p:cBhvr>
                                        <p:cTn id="197" dur="500" fill="hold"/>
                                        <p:tgtEl>
                                          <p:spTgt spid="37"/>
                                        </p:tgtEl>
                                        <p:attrNameLst>
                                          <p:attrName>fillcolor</p:attrName>
                                        </p:attrNameLst>
                                      </p:cBhvr>
                                      <p:to>
                                        <a:srgbClr val="000000"/>
                                      </p:to>
                                    </p:animClr>
                                    <p:set>
                                      <p:cBhvr>
                                        <p:cTn id="198" dur="500" fill="hold"/>
                                        <p:tgtEl>
                                          <p:spTgt spid="37"/>
                                        </p:tgtEl>
                                        <p:attrNameLst>
                                          <p:attrName>fill.type</p:attrName>
                                        </p:attrNameLst>
                                      </p:cBhvr>
                                      <p:to>
                                        <p:strVal val="solid"/>
                                      </p:to>
                                    </p:set>
                                    <p:set>
                                      <p:cBhvr>
                                        <p:cTn id="199" dur="500" fill="hold"/>
                                        <p:tgtEl>
                                          <p:spTgt spid="37"/>
                                        </p:tgtEl>
                                        <p:attrNameLst>
                                          <p:attrName>fill.on</p:attrName>
                                        </p:attrNameLst>
                                      </p:cBhvr>
                                      <p:to>
                                        <p:strVal val="true"/>
                                      </p:to>
                                    </p:set>
                                  </p:childTnLst>
                                </p:cTn>
                              </p:par>
                            </p:childTnLst>
                          </p:cTn>
                        </p:par>
                      </p:childTnLst>
                    </p:cTn>
                  </p:par>
                </p:childTnLst>
              </p:cTn>
              <p:nextCondLst>
                <p:cond evt="onClick" delay="0">
                  <p:tgtEl>
                    <p:spTgt spid="37"/>
                  </p:tgtEl>
                </p:cond>
              </p:nextCondLst>
            </p:seq>
            <p:audio>
              <p:cMediaNode vol="80000">
                <p:cTn id="200" fill="hold" display="0">
                  <p:stCondLst>
                    <p:cond delay="indefinite"/>
                  </p:stCondLst>
                  <p:endCondLst>
                    <p:cond evt="onStopAudio" delay="0">
                      <p:tgtEl>
                        <p:sldTgt/>
                      </p:tgtEl>
                    </p:cond>
                  </p:endCondLst>
                </p:cTn>
                <p:tgtEl>
                  <p:spTgt spid="3"/>
                </p:tgtEl>
              </p:cMediaNode>
            </p:audio>
          </p:childTnLst>
        </p:cTn>
      </p:par>
    </p:tnLst>
    <p:bldLst>
      <p:bldP spid="41" grpId="0"/>
      <p:bldP spid="31" grpId="0" animBg="1"/>
      <p:bldP spid="32" grpId="0" animBg="1"/>
      <p:bldP spid="33" grpId="0" animBg="1"/>
      <p:bldP spid="34" grpId="0" animBg="1"/>
      <p:bldP spid="42" grpId="0" animBg="1"/>
      <p:bldP spid="43"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uong-LyThaiTo-wiki.jpg">
            <a:extLst>
              <a:ext uri="{FF2B5EF4-FFF2-40B4-BE49-F238E27FC236}">
                <a16:creationId xmlns:a16="http://schemas.microsoft.com/office/drawing/2014/main" id="{E130FE02-D178-4C61-AF9F-395B4EC6611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518" y="0"/>
            <a:ext cx="65489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7DAE1FEB-45D3-477F-8D1C-984076420EA2}"/>
              </a:ext>
            </a:extLst>
          </p:cNvPr>
          <p:cNvSpPr txBox="1"/>
          <p:nvPr/>
        </p:nvSpPr>
        <p:spPr>
          <a:xfrm>
            <a:off x="6828182" y="3915705"/>
            <a:ext cx="4727714" cy="286232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Tượng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vua</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Lí</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Công</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en-US" sz="3600" b="1" i="0" u="none" strike="noStrike" kern="1200" cap="none" spc="0" normalizeH="0" baseline="0" noProof="0" dirty="0" err="1">
                <a:ln>
                  <a:noFill/>
                </a:ln>
                <a:solidFill>
                  <a:srgbClr val="FF0000"/>
                </a:solidFill>
                <a:effectLst/>
                <a:uLnTx/>
                <a:uFillTx/>
                <a:latin typeface="arial" panose="020B0604020202020204" pitchFamily="34" charset="0"/>
                <a:ea typeface="+mn-ea"/>
                <a:cs typeface="+mn-cs"/>
              </a:rPr>
              <a:t>Uẩn</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Lý Thái Tổ</a:t>
            </a:r>
            <a:r>
              <a:rPr kumimoji="0" 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tại Hồ Hoàn Kiếm, </a:t>
            </a:r>
            <a:r>
              <a:rPr kumimoji="0" lang="vi-VN"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Hà Nội</a:t>
            </a:r>
            <a:r>
              <a:rPr kumimoji="0" lang="vi-VN" sz="36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 (dựng năm 2004). </a:t>
            </a:r>
            <a:endParaRPr kumimoji="0" lang="en-US" sz="3600" b="0" i="0" u="none" strike="noStrike" kern="1200" cap="none" spc="0" normalizeH="0" baseline="0" noProof="0" dirty="0">
              <a:ln>
                <a:noFill/>
              </a:ln>
              <a:solidFill>
                <a:srgbClr val="FF0000"/>
              </a:solidFill>
              <a:effectLst/>
              <a:uLnTx/>
              <a:uFillTx/>
              <a:latin typeface="Arial"/>
              <a:ea typeface="+mn-ea"/>
              <a:cs typeface="+mn-cs"/>
            </a:endParaRPr>
          </a:p>
        </p:txBody>
      </p:sp>
      <p:pic>
        <p:nvPicPr>
          <p:cNvPr id="6" name="Picture 8" descr="Káº¿t quáº£ hÃ¬nh áº£nh cho biá»n bÃ¡o tÃªn ÄÆ°á»ng lÃ½ thÃ¡i tá» hÃ  ná»i">
            <a:extLst>
              <a:ext uri="{FF2B5EF4-FFF2-40B4-BE49-F238E27FC236}">
                <a16:creationId xmlns:a16="http://schemas.microsoft.com/office/drawing/2014/main" id="{9137A5F7-B682-4647-A958-C221D10538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28885" y="111503"/>
            <a:ext cx="5463115" cy="3193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8723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ieu021010-7">
            <a:extLst>
              <a:ext uri="{FF2B5EF4-FFF2-40B4-BE49-F238E27FC236}">
                <a16:creationId xmlns:a16="http://schemas.microsoft.com/office/drawing/2014/main" id="{D59CC162-0706-4728-9C46-5701ED40A4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934" y="131233"/>
            <a:ext cx="43307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hieu021010-5">
            <a:extLst>
              <a:ext uri="{FF2B5EF4-FFF2-40B4-BE49-F238E27FC236}">
                <a16:creationId xmlns:a16="http://schemas.microsoft.com/office/drawing/2014/main" id="{683C8E81-E5EA-4785-8829-FF7B09797CE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5534" y="3437467"/>
            <a:ext cx="2298700" cy="2584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hieu021010-6">
            <a:extLst>
              <a:ext uri="{FF2B5EF4-FFF2-40B4-BE49-F238E27FC236}">
                <a16:creationId xmlns:a16="http://schemas.microsoft.com/office/drawing/2014/main" id="{2649ACDC-0460-4A95-B861-31DD3EAA0B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8967" y="3312585"/>
            <a:ext cx="2669117" cy="2804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2" descr="http://t2.gstatic.com/images?q=tbn:ANd9GcSEOLDiPAZ8DpSgQwmqjz1pLqOIyBXAszPOIuPXOYhSm1qOQq0&amp;t=1&amp;usg=__Shuz1eZC_vZGfWQyztAkj-4-mBs=">
            <a:extLst>
              <a:ext uri="{FF2B5EF4-FFF2-40B4-BE49-F238E27FC236}">
                <a16:creationId xmlns:a16="http://schemas.microsoft.com/office/drawing/2014/main" id="{634D9D95-3F5A-49AB-B7FD-AA4E4AEED03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45400" y="139701"/>
            <a:ext cx="4402667" cy="3297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AE1A0AC2-8E4F-4F6E-86C2-27C20E66CE44}"/>
              </a:ext>
            </a:extLst>
          </p:cNvPr>
          <p:cNvSpPr>
            <a:spLocks noGrp="1" noChangeArrowheads="1"/>
          </p:cNvSpPr>
          <p:nvPr>
            <p:ph type="title"/>
          </p:nvPr>
        </p:nvSpPr>
        <p:spPr>
          <a:xfrm>
            <a:off x="4546601" y="131233"/>
            <a:ext cx="3354917" cy="2076449"/>
          </a:xfrm>
        </p:spPr>
        <p:txBody>
          <a:bodyPr/>
          <a:lstStyle/>
          <a:p>
            <a:pPr eaLnBrk="1" hangingPunct="1"/>
            <a:r>
              <a:rPr lang="en-US" altLang="en-US" sz="3600" b="1" dirty="0">
                <a:solidFill>
                  <a:srgbClr val="FF0000"/>
                </a:solidFill>
                <a:latin typeface="Times New Roman" panose="02020603050405020304" pitchFamily="18" charset="0"/>
              </a:rPr>
              <a:t> HÌNH ẢNH VỀ ĐẠI LỄ NGHÌN NĂM VĂN HIẾN</a:t>
            </a:r>
          </a:p>
        </p:txBody>
      </p:sp>
      <p:sp>
        <p:nvSpPr>
          <p:cNvPr id="136199" name="TextBox 9">
            <a:extLst>
              <a:ext uri="{FF2B5EF4-FFF2-40B4-BE49-F238E27FC236}">
                <a16:creationId xmlns:a16="http://schemas.microsoft.com/office/drawing/2014/main" id="{1ECB9941-C2BF-495F-A0BD-2761727113EE}"/>
              </a:ext>
            </a:extLst>
          </p:cNvPr>
          <p:cNvSpPr txBox="1">
            <a:spLocks noChangeArrowheads="1"/>
          </p:cNvSpPr>
          <p:nvPr/>
        </p:nvSpPr>
        <p:spPr bwMode="auto">
          <a:xfrm>
            <a:off x="6714067" y="3716867"/>
            <a:ext cx="5317067" cy="2964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0"/>
              </a:spcBef>
              <a:spcAft>
                <a:spcPct val="0"/>
              </a:spcAft>
            </a:pPr>
            <a:r>
              <a:rPr lang="en-US" altLang="en-US" sz="3733">
                <a:solidFill>
                  <a:srgbClr val="000000"/>
                </a:solidFill>
                <a:latin typeface="Times New Roman" panose="02020603050405020304" pitchFamily="18" charset="0"/>
                <a:cs typeface="Times New Roman" panose="02020603050405020304" pitchFamily="18" charset="0"/>
              </a:rPr>
              <a:t>Hoàng Thành Thăng Long được Unesco công nhận là di sản văn thế giới nhân dịp khai mạc Đại lễ nghìn năm Thăng Long.</a:t>
            </a:r>
            <a:endParaRPr lang="en-US" altLang="en-US" sz="3733" b="1">
              <a:solidFill>
                <a:srgbClr val="000000"/>
              </a:solidFill>
              <a:latin typeface="VNtimes new roman"/>
              <a:cs typeface="Times New Roman" panose="02020603050405020304" pitchFamily="18" charset="0"/>
            </a:endParaRPr>
          </a:p>
        </p:txBody>
      </p:sp>
      <p:sp>
        <p:nvSpPr>
          <p:cNvPr id="11" name="Rectangle 5">
            <a:extLst>
              <a:ext uri="{FF2B5EF4-FFF2-40B4-BE49-F238E27FC236}">
                <a16:creationId xmlns:a16="http://schemas.microsoft.com/office/drawing/2014/main" id="{579AFE94-DFFA-4FC2-B026-A3711C519F68}"/>
              </a:ext>
            </a:extLst>
          </p:cNvPr>
          <p:cNvSpPr>
            <a:spLocks noChangeArrowheads="1"/>
          </p:cNvSpPr>
          <p:nvPr/>
        </p:nvSpPr>
        <p:spPr bwMode="auto">
          <a:xfrm>
            <a:off x="-31751" y="6021917"/>
            <a:ext cx="2669117"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defTabSz="1219170" eaLnBrk="0" fontAlgn="base" hangingPunct="0">
              <a:spcBef>
                <a:spcPct val="0"/>
              </a:spcBef>
              <a:spcAft>
                <a:spcPct val="0"/>
              </a:spcAft>
              <a:buNone/>
            </a:pPr>
            <a:r>
              <a:rPr lang="en-US" altLang="en-US" sz="2667" b="1">
                <a:solidFill>
                  <a:srgbClr val="000000"/>
                </a:solidFill>
                <a:latin typeface="Times New Roman" panose="02020603050405020304" pitchFamily="18" charset="0"/>
                <a:cs typeface="Times New Roman" panose="02020603050405020304" pitchFamily="18" charset="0"/>
              </a:rPr>
              <a:t>Mỗi chữ cao 2cm</a:t>
            </a:r>
          </a:p>
        </p:txBody>
      </p:sp>
      <p:sp>
        <p:nvSpPr>
          <p:cNvPr id="12" name="Rectangle 10">
            <a:extLst>
              <a:ext uri="{FF2B5EF4-FFF2-40B4-BE49-F238E27FC236}">
                <a16:creationId xmlns:a16="http://schemas.microsoft.com/office/drawing/2014/main" id="{18B2F93C-56A7-4096-A460-E54ADA5CB599}"/>
              </a:ext>
            </a:extLst>
          </p:cNvPr>
          <p:cNvSpPr>
            <a:spLocks noChangeArrowheads="1"/>
          </p:cNvSpPr>
          <p:nvPr/>
        </p:nvSpPr>
        <p:spPr bwMode="auto">
          <a:xfrm>
            <a:off x="2645834" y="5985934"/>
            <a:ext cx="4059767" cy="9101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2400">
                <a:solidFill>
                  <a:schemeClr val="tx1"/>
                </a:solidFill>
                <a:latin typeface="Arial" panose="020B0604020202020204" pitchFamily="34" charset="0"/>
              </a:defRPr>
            </a:lvl1pPr>
            <a:lvl2pPr marL="742950" indent="-285750">
              <a:spcBef>
                <a:spcPct val="20000"/>
              </a:spcBef>
              <a:buChar char="–"/>
              <a:defRPr sz="2100">
                <a:solidFill>
                  <a:schemeClr val="tx1"/>
                </a:solidFill>
                <a:latin typeface="Arial" panose="020B0604020202020204" pitchFamily="34" charset="0"/>
              </a:defRPr>
            </a:lvl2pPr>
            <a:lvl3pPr marL="1143000" indent="-228600">
              <a:spcBef>
                <a:spcPct val="20000"/>
              </a:spcBef>
              <a:buChar char="•"/>
              <a:defRPr>
                <a:solidFill>
                  <a:schemeClr val="tx1"/>
                </a:solidFill>
                <a:latin typeface="Arial" panose="020B0604020202020204" pitchFamily="34" charset="0"/>
              </a:defRPr>
            </a:lvl3pPr>
            <a:lvl4pPr marL="1600200" indent="-228600">
              <a:spcBef>
                <a:spcPct val="20000"/>
              </a:spcBef>
              <a:buChar char="–"/>
              <a:defRPr sz="1500">
                <a:solidFill>
                  <a:schemeClr val="tx1"/>
                </a:solidFill>
                <a:latin typeface="Arial" panose="020B0604020202020204" pitchFamily="34" charset="0"/>
              </a:defRPr>
            </a:lvl4pPr>
            <a:lvl5pPr marL="2057400" indent="-228600">
              <a:spcBef>
                <a:spcPct val="20000"/>
              </a:spcBef>
              <a:buChar char="»"/>
              <a:defRPr sz="15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15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15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15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1500">
                <a:solidFill>
                  <a:schemeClr val="tx1"/>
                </a:solidFill>
                <a:latin typeface="Arial" panose="020B0604020202020204" pitchFamily="34" charset="0"/>
              </a:defRPr>
            </a:lvl9pPr>
          </a:lstStyle>
          <a:p>
            <a:pPr algn="ctr" defTabSz="1219170" eaLnBrk="0" fontAlgn="base" hangingPunct="0">
              <a:spcBef>
                <a:spcPct val="0"/>
              </a:spcBef>
              <a:spcAft>
                <a:spcPct val="0"/>
              </a:spcAft>
              <a:buNone/>
            </a:pPr>
            <a:r>
              <a:rPr lang="en-US" altLang="en-US" sz="2667" b="1">
                <a:solidFill>
                  <a:srgbClr val="FF0000"/>
                </a:solidFill>
                <a:latin typeface="Times New Roman" panose="02020603050405020304" pitchFamily="18" charset="0"/>
                <a:cs typeface="Arial" panose="020B0604020202020204" pitchFamily="34" charset="0"/>
              </a:rPr>
              <a:t>214 chữ đều được mạ vàng</a:t>
            </a:r>
          </a:p>
        </p:txBody>
      </p:sp>
      <p:sp>
        <p:nvSpPr>
          <p:cNvPr id="136202" name="TextBox 2">
            <a:extLst>
              <a:ext uri="{FF2B5EF4-FFF2-40B4-BE49-F238E27FC236}">
                <a16:creationId xmlns:a16="http://schemas.microsoft.com/office/drawing/2014/main" id="{4A11E7BE-5A6A-4840-B743-48A327E5CF40}"/>
              </a:ext>
            </a:extLst>
          </p:cNvPr>
          <p:cNvSpPr txBox="1">
            <a:spLocks noChangeArrowheads="1"/>
          </p:cNvSpPr>
          <p:nvPr/>
        </p:nvSpPr>
        <p:spPr bwMode="auto">
          <a:xfrm>
            <a:off x="8578851" y="3312585"/>
            <a:ext cx="386926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1219170" fontAlgn="base">
              <a:spcBef>
                <a:spcPct val="0"/>
              </a:spcBef>
              <a:spcAft>
                <a:spcPct val="0"/>
              </a:spcAft>
            </a:pPr>
            <a:r>
              <a:rPr lang="en-US" altLang="en-US" sz="3200" b="1" dirty="0">
                <a:solidFill>
                  <a:srgbClr val="FF0000"/>
                </a:solidFill>
              </a:rPr>
              <a:t>1010-2010</a:t>
            </a:r>
          </a:p>
        </p:txBody>
      </p:sp>
      <p:sp>
        <p:nvSpPr>
          <p:cNvPr id="2" name="TextBox 1">
            <a:extLst>
              <a:ext uri="{FF2B5EF4-FFF2-40B4-BE49-F238E27FC236}">
                <a16:creationId xmlns:a16="http://schemas.microsoft.com/office/drawing/2014/main" id="{EF748536-0D8C-4C92-9048-19EAE92BFF3F}"/>
              </a:ext>
            </a:extLst>
          </p:cNvPr>
          <p:cNvSpPr txBox="1"/>
          <p:nvPr/>
        </p:nvSpPr>
        <p:spPr>
          <a:xfrm>
            <a:off x="4449235" y="2270631"/>
            <a:ext cx="3098799" cy="1015663"/>
          </a:xfrm>
          <a:prstGeom prst="rect">
            <a:avLst/>
          </a:prstGeom>
          <a:solidFill>
            <a:schemeClr val="bg1"/>
          </a:solidFill>
        </p:spPr>
        <p:txBody>
          <a:bodyPr wrap="square" rtlCol="0">
            <a:spAutoFit/>
          </a:bodyPr>
          <a:lstStyle/>
          <a:p>
            <a:r>
              <a:rPr lang="en-US" sz="2000" b="1" dirty="0" err="1"/>
              <a:t>Chiếu</a:t>
            </a:r>
            <a:r>
              <a:rPr lang="en-US" sz="2000" b="1" dirty="0"/>
              <a:t> </a:t>
            </a:r>
            <a:r>
              <a:rPr lang="en-US" sz="2000" b="1" dirty="0" err="1"/>
              <a:t>dời</a:t>
            </a:r>
            <a:r>
              <a:rPr lang="en-US" sz="2000" b="1" dirty="0"/>
              <a:t> </a:t>
            </a:r>
            <a:r>
              <a:rPr lang="en-US" sz="2000" b="1" dirty="0" err="1"/>
              <a:t>đô</a:t>
            </a:r>
            <a:r>
              <a:rPr lang="en-US" sz="2000" b="1" dirty="0"/>
              <a:t> </a:t>
            </a:r>
            <a:r>
              <a:rPr lang="en-US" sz="2000" b="1" dirty="0" err="1"/>
              <a:t>được</a:t>
            </a:r>
            <a:r>
              <a:rPr lang="en-US" sz="2000" b="1" dirty="0"/>
              <a:t> </a:t>
            </a:r>
            <a:r>
              <a:rPr lang="en-US" sz="2000" b="1" dirty="0" err="1"/>
              <a:t>đặt</a:t>
            </a:r>
            <a:r>
              <a:rPr lang="en-US" sz="2000" b="1" dirty="0"/>
              <a:t> ở </a:t>
            </a:r>
            <a:r>
              <a:rPr lang="en-US" sz="2000" b="1" dirty="0" err="1"/>
              <a:t>vườn</a:t>
            </a:r>
            <a:r>
              <a:rPr lang="en-US" sz="2000" b="1" dirty="0"/>
              <a:t> </a:t>
            </a:r>
            <a:r>
              <a:rPr lang="en-US" sz="2000" b="1" dirty="0" err="1"/>
              <a:t>hoa</a:t>
            </a:r>
            <a:r>
              <a:rPr lang="en-US" sz="2000" b="1" dirty="0"/>
              <a:t> </a:t>
            </a:r>
            <a:r>
              <a:rPr lang="en-US" sz="2000" b="1" dirty="0" err="1"/>
              <a:t>Lí</a:t>
            </a:r>
            <a:r>
              <a:rPr lang="en-US" sz="2000" b="1" dirty="0"/>
              <a:t> </a:t>
            </a:r>
            <a:r>
              <a:rPr lang="en-US" sz="2000" b="1" dirty="0" err="1"/>
              <a:t>Thái</a:t>
            </a:r>
            <a:r>
              <a:rPr lang="en-US" sz="2000" b="1" dirty="0"/>
              <a:t> </a:t>
            </a:r>
            <a:r>
              <a:rPr lang="en-US" sz="2000" b="1" dirty="0" err="1"/>
              <a:t>Tổ</a:t>
            </a:r>
            <a:r>
              <a:rPr lang="en-US" sz="2000" b="1" dirty="0"/>
              <a:t>- Ba </a:t>
            </a:r>
            <a:r>
              <a:rPr lang="en-US" sz="2000" b="1" dirty="0" err="1"/>
              <a:t>Đình</a:t>
            </a:r>
            <a:r>
              <a:rPr lang="en-US" sz="2000" b="1" dirty="0"/>
              <a:t>- </a:t>
            </a:r>
            <a:r>
              <a:rPr lang="en-US" sz="2000" b="1" dirty="0" err="1"/>
              <a:t>Hà</a:t>
            </a:r>
            <a:r>
              <a:rPr lang="en-US" sz="2000" b="1" dirty="0"/>
              <a:t> </a:t>
            </a:r>
            <a:r>
              <a:rPr lang="en-US" sz="2000" b="1" dirty="0" err="1"/>
              <a:t>Nội</a:t>
            </a:r>
            <a:endParaRPr lang="en-US" sz="2000" b="1" dirty="0"/>
          </a:p>
        </p:txBody>
      </p:sp>
    </p:spTree>
    <p:extLst>
      <p:ext uri="{BB962C8B-B14F-4D97-AF65-F5344CB8AC3E}">
        <p14:creationId xmlns:p14="http://schemas.microsoft.com/office/powerpoint/2010/main" val="34985967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Picture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93751" y="-174171"/>
            <a:ext cx="914400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Group 28"/>
          <p:cNvGrpSpPr>
            <a:grpSpLocks/>
          </p:cNvGrpSpPr>
          <p:nvPr/>
        </p:nvGrpSpPr>
        <p:grpSpPr bwMode="auto">
          <a:xfrm>
            <a:off x="3198751" y="1340757"/>
            <a:ext cx="7469552" cy="4648200"/>
            <a:chOff x="1584" y="1776"/>
            <a:chExt cx="4309" cy="2304"/>
          </a:xfrm>
        </p:grpSpPr>
        <p:grpSp>
          <p:nvGrpSpPr>
            <p:cNvPr id="4" name="Group 20"/>
            <p:cNvGrpSpPr>
              <a:grpSpLocks/>
            </p:cNvGrpSpPr>
            <p:nvPr/>
          </p:nvGrpSpPr>
          <p:grpSpPr bwMode="auto">
            <a:xfrm>
              <a:off x="1584" y="1776"/>
              <a:ext cx="4176" cy="2304"/>
              <a:chOff x="204" y="0"/>
              <a:chExt cx="2457" cy="2087"/>
            </a:xfrm>
          </p:grpSpPr>
          <p:grpSp>
            <p:nvGrpSpPr>
              <p:cNvPr id="6" name="Group 21"/>
              <p:cNvGrpSpPr>
                <a:grpSpLocks/>
              </p:cNvGrpSpPr>
              <p:nvPr/>
            </p:nvGrpSpPr>
            <p:grpSpPr bwMode="auto">
              <a:xfrm>
                <a:off x="247" y="0"/>
                <a:ext cx="2414" cy="2073"/>
                <a:chOff x="1644" y="2382"/>
                <a:chExt cx="2346" cy="1774"/>
              </a:xfrm>
            </p:grpSpPr>
            <p:pic>
              <p:nvPicPr>
                <p:cNvPr id="8" name="Picture 22" descr="BIRTHD~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647" y="2476"/>
                  <a:ext cx="2322" cy="1680"/>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23"/>
                <p:cNvGrpSpPr>
                  <a:grpSpLocks/>
                </p:cNvGrpSpPr>
                <p:nvPr/>
              </p:nvGrpSpPr>
              <p:grpSpPr bwMode="auto">
                <a:xfrm>
                  <a:off x="1644" y="2382"/>
                  <a:ext cx="2346" cy="504"/>
                  <a:chOff x="1644" y="2406"/>
                  <a:chExt cx="2346" cy="504"/>
                </a:xfrm>
              </p:grpSpPr>
              <p:sp>
                <p:nvSpPr>
                  <p:cNvPr id="10" name="AutoShape 24"/>
                  <p:cNvSpPr>
                    <a:spLocks noChangeArrowheads="1"/>
                  </p:cNvSpPr>
                  <p:nvPr/>
                </p:nvSpPr>
                <p:spPr bwMode="auto">
                  <a:xfrm>
                    <a:off x="1668" y="2475"/>
                    <a:ext cx="2322" cy="435"/>
                  </a:xfrm>
                  <a:prstGeom prst="flowChartTerminator">
                    <a:avLst/>
                  </a:prstGeom>
                  <a:solidFill>
                    <a:srgbClr val="FFFF99"/>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endParaRPr lang="en-US" sz="2400" b="1">
                      <a:solidFill>
                        <a:srgbClr val="C0504D"/>
                      </a:solidFill>
                      <a:latin typeface=".VnArial" panose="020B7200000000000000" pitchFamily="34" charset="0"/>
                      <a:cs typeface="Arial" panose="020B0604020202020204" pitchFamily="34" charset="0"/>
                    </a:endParaRPr>
                  </a:p>
                </p:txBody>
              </p:sp>
              <p:sp>
                <p:nvSpPr>
                  <p:cNvPr id="11" name="Freeform 25"/>
                  <p:cNvSpPr>
                    <a:spLocks/>
                  </p:cNvSpPr>
                  <p:nvPr/>
                </p:nvSpPr>
                <p:spPr bwMode="auto">
                  <a:xfrm>
                    <a:off x="1644" y="2406"/>
                    <a:ext cx="2340" cy="492"/>
                  </a:xfrm>
                  <a:custGeom>
                    <a:avLst/>
                    <a:gdLst>
                      <a:gd name="T0" fmla="*/ 192 w 2340"/>
                      <a:gd name="T1" fmla="*/ 492 h 492"/>
                      <a:gd name="T2" fmla="*/ 156 w 2340"/>
                      <a:gd name="T3" fmla="*/ 456 h 492"/>
                      <a:gd name="T4" fmla="*/ 84 w 2340"/>
                      <a:gd name="T5" fmla="*/ 432 h 492"/>
                      <a:gd name="T6" fmla="*/ 48 w 2340"/>
                      <a:gd name="T7" fmla="*/ 408 h 492"/>
                      <a:gd name="T8" fmla="*/ 24 w 2340"/>
                      <a:gd name="T9" fmla="*/ 372 h 492"/>
                      <a:gd name="T10" fmla="*/ 0 w 2340"/>
                      <a:gd name="T11" fmla="*/ 300 h 492"/>
                      <a:gd name="T12" fmla="*/ 12 w 2340"/>
                      <a:gd name="T13" fmla="*/ 240 h 492"/>
                      <a:gd name="T14" fmla="*/ 144 w 2340"/>
                      <a:gd name="T15" fmla="*/ 132 h 492"/>
                      <a:gd name="T16" fmla="*/ 936 w 2340"/>
                      <a:gd name="T17" fmla="*/ 72 h 492"/>
                      <a:gd name="T18" fmla="*/ 1248 w 2340"/>
                      <a:gd name="T19" fmla="*/ 84 h 492"/>
                      <a:gd name="T20" fmla="*/ 1944 w 2340"/>
                      <a:gd name="T21" fmla="*/ 96 h 492"/>
                      <a:gd name="T22" fmla="*/ 2292 w 2340"/>
                      <a:gd name="T23" fmla="*/ 168 h 492"/>
                      <a:gd name="T24" fmla="*/ 2316 w 2340"/>
                      <a:gd name="T25" fmla="*/ 204 h 492"/>
                      <a:gd name="T26" fmla="*/ 2340 w 2340"/>
                      <a:gd name="T27" fmla="*/ 276 h 492"/>
                      <a:gd name="T28" fmla="*/ 2316 w 2340"/>
                      <a:gd name="T29" fmla="*/ 372 h 492"/>
                      <a:gd name="T30" fmla="*/ 2208 w 2340"/>
                      <a:gd name="T31" fmla="*/ 432 h 492"/>
                      <a:gd name="T32" fmla="*/ 2160 w 2340"/>
                      <a:gd name="T33" fmla="*/ 492 h 4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340" h="492">
                        <a:moveTo>
                          <a:pt x="192" y="492"/>
                        </a:moveTo>
                        <a:cubicBezTo>
                          <a:pt x="180" y="480"/>
                          <a:pt x="171" y="464"/>
                          <a:pt x="156" y="456"/>
                        </a:cubicBezTo>
                        <a:cubicBezTo>
                          <a:pt x="134" y="444"/>
                          <a:pt x="105" y="446"/>
                          <a:pt x="84" y="432"/>
                        </a:cubicBezTo>
                        <a:cubicBezTo>
                          <a:pt x="72" y="424"/>
                          <a:pt x="60" y="416"/>
                          <a:pt x="48" y="408"/>
                        </a:cubicBezTo>
                        <a:cubicBezTo>
                          <a:pt x="40" y="396"/>
                          <a:pt x="30" y="385"/>
                          <a:pt x="24" y="372"/>
                        </a:cubicBezTo>
                        <a:cubicBezTo>
                          <a:pt x="14" y="349"/>
                          <a:pt x="0" y="300"/>
                          <a:pt x="0" y="300"/>
                        </a:cubicBezTo>
                        <a:cubicBezTo>
                          <a:pt x="4" y="280"/>
                          <a:pt x="7" y="260"/>
                          <a:pt x="12" y="240"/>
                        </a:cubicBezTo>
                        <a:cubicBezTo>
                          <a:pt x="39" y="142"/>
                          <a:pt x="40" y="149"/>
                          <a:pt x="144" y="132"/>
                        </a:cubicBezTo>
                        <a:cubicBezTo>
                          <a:pt x="343" y="0"/>
                          <a:pt x="893" y="73"/>
                          <a:pt x="936" y="72"/>
                        </a:cubicBezTo>
                        <a:cubicBezTo>
                          <a:pt x="1041" y="51"/>
                          <a:pt x="1146" y="81"/>
                          <a:pt x="1248" y="84"/>
                        </a:cubicBezTo>
                        <a:cubicBezTo>
                          <a:pt x="1480" y="92"/>
                          <a:pt x="1712" y="92"/>
                          <a:pt x="1944" y="96"/>
                        </a:cubicBezTo>
                        <a:cubicBezTo>
                          <a:pt x="2062" y="106"/>
                          <a:pt x="2190" y="100"/>
                          <a:pt x="2292" y="168"/>
                        </a:cubicBezTo>
                        <a:cubicBezTo>
                          <a:pt x="2300" y="180"/>
                          <a:pt x="2310" y="191"/>
                          <a:pt x="2316" y="204"/>
                        </a:cubicBezTo>
                        <a:cubicBezTo>
                          <a:pt x="2326" y="227"/>
                          <a:pt x="2340" y="276"/>
                          <a:pt x="2340" y="276"/>
                        </a:cubicBezTo>
                        <a:cubicBezTo>
                          <a:pt x="2339" y="279"/>
                          <a:pt x="2326" y="360"/>
                          <a:pt x="2316" y="372"/>
                        </a:cubicBezTo>
                        <a:cubicBezTo>
                          <a:pt x="2293" y="400"/>
                          <a:pt x="2238" y="412"/>
                          <a:pt x="2208" y="432"/>
                        </a:cubicBezTo>
                        <a:cubicBezTo>
                          <a:pt x="2178" y="477"/>
                          <a:pt x="2194" y="458"/>
                          <a:pt x="2160" y="492"/>
                        </a:cubicBezTo>
                      </a:path>
                    </a:pathLst>
                  </a:custGeom>
                  <a:noFill/>
                  <a:ln w="28575" cap="flat" cmpd="sng">
                    <a:solidFill>
                      <a:schemeClr val="bg2"/>
                    </a:solidFill>
                    <a:prstDash val="solid"/>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solidFill>
                        <a:prstClr val="black"/>
                      </a:solidFill>
                      <a:latin typeface="Calibri"/>
                    </a:endParaRPr>
                  </a:p>
                </p:txBody>
              </p:sp>
            </p:grpSp>
          </p:grpSp>
          <p:sp>
            <p:nvSpPr>
              <p:cNvPr id="7" name="Rectangle 26"/>
              <p:cNvSpPr>
                <a:spLocks noChangeArrowheads="1"/>
              </p:cNvSpPr>
              <p:nvPr/>
            </p:nvSpPr>
            <p:spPr bwMode="auto">
              <a:xfrm>
                <a:off x="204" y="1762"/>
                <a:ext cx="2449" cy="32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solidFill>
                    <a:prstClr val="black"/>
                  </a:solidFill>
                  <a:latin typeface="Calibri"/>
                </a:endParaRPr>
              </a:p>
            </p:txBody>
          </p:sp>
        </p:grpSp>
        <p:sp>
          <p:nvSpPr>
            <p:cNvPr id="5" name="Text Box 27"/>
            <p:cNvSpPr txBox="1">
              <a:spLocks noChangeArrowheads="1"/>
            </p:cNvSpPr>
            <p:nvPr/>
          </p:nvSpPr>
          <p:spPr bwMode="auto">
            <a:xfrm>
              <a:off x="1861" y="1961"/>
              <a:ext cx="4032" cy="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3600" b="1" dirty="0">
                  <a:solidFill>
                    <a:srgbClr val="FF0000"/>
                  </a:solidFill>
                  <a:latin typeface="Times New Roman" panose="02020603050405020304" pitchFamily="18" charset="0"/>
                </a:rPr>
                <a:t>CHÀO CÁC EM, HẸN GẶP LẠI</a:t>
              </a:r>
            </a:p>
          </p:txBody>
        </p:sp>
      </p:grpSp>
    </p:spTree>
    <p:extLst>
      <p:ext uri="{BB962C8B-B14F-4D97-AF65-F5344CB8AC3E}">
        <p14:creationId xmlns:p14="http://schemas.microsoft.com/office/powerpoint/2010/main" val="75245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76625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394623" y="3684099"/>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2089241" y="318049"/>
            <a:ext cx="7895046" cy="1203448"/>
          </a:xfrm>
          <a:prstGeom prst="snip2DiagRect">
            <a:avLst/>
          </a:prstGeom>
          <a:solidFill>
            <a:schemeClr val="bg2"/>
          </a:solidFill>
          <a:ln/>
        </p:spPr>
        <p:style>
          <a:lnRef idx="0">
            <a:schemeClr val="accent4"/>
          </a:lnRef>
          <a:fillRef idx="3">
            <a:schemeClr val="accent4"/>
          </a:fillRef>
          <a:effectRef idx="3">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0070C0"/>
                </a:solidFill>
                <a:effectLst/>
                <a:uLnTx/>
                <a:uFillTx/>
                <a:latin typeface="Times New Roman" pitchFamily="18" charset="0"/>
                <a:ea typeface="+mn-ea"/>
                <a:cs typeface="Times New Roman" pitchFamily="18" charset="0"/>
              </a:rPr>
              <a:t>Câu</a:t>
            </a:r>
            <a:r>
              <a:rPr kumimoji="0" lang="en-US" sz="28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1.Nhà</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Lý</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thành</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lập</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vào</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năm</a:t>
            </a:r>
            <a:r>
              <a:rPr kumimoji="0" lang="en-US" sz="2800" b="1" i="0" u="none" strike="noStrike" kern="1200" cap="none" spc="0" normalizeH="0" noProof="0" dirty="0" smtClean="0">
                <a:ln>
                  <a:noFill/>
                </a:ln>
                <a:solidFill>
                  <a:srgbClr val="0070C0"/>
                </a:solidFill>
                <a:effectLst/>
                <a:uLnTx/>
                <a:uFillTx/>
                <a:latin typeface="Times New Roman" pitchFamily="18" charset="0"/>
                <a:ea typeface="+mn-ea"/>
                <a:cs typeface="Times New Roman" pitchFamily="18" charset="0"/>
              </a:rPr>
              <a:t> </a:t>
            </a:r>
            <a:r>
              <a:rPr kumimoji="0" lang="en-US" sz="2800" b="1" i="0" u="none" strike="noStrike" kern="1200" cap="none" spc="0" normalizeH="0" noProof="0" dirty="0" err="1" smtClean="0">
                <a:ln>
                  <a:noFill/>
                </a:ln>
                <a:solidFill>
                  <a:srgbClr val="0070C0"/>
                </a:solidFill>
                <a:effectLst/>
                <a:uLnTx/>
                <a:uFillTx/>
                <a:latin typeface="Times New Roman" pitchFamily="18" charset="0"/>
                <a:ea typeface="+mn-ea"/>
                <a:cs typeface="Times New Roman" pitchFamily="18" charset="0"/>
              </a:rPr>
              <a:t>nào</a:t>
            </a:r>
            <a:r>
              <a:rPr kumimoji="0" lang="en-US" sz="2800" b="1" i="0" u="none" strike="noStrike" kern="1200" cap="none" spc="0" normalizeH="0" baseline="0" noProof="0" dirty="0" smtClean="0">
                <a:ln>
                  <a:noFill/>
                </a:ln>
                <a:solidFill>
                  <a:srgbClr val="0070C0"/>
                </a:solidFill>
                <a:effectLst/>
                <a:uLnTx/>
                <a:uFillTx/>
                <a:latin typeface="Times New Roman" pitchFamily="18" charset="0"/>
                <a:ea typeface="+mn-ea"/>
                <a:cs typeface="Times New Roman" pitchFamily="18" charset="0"/>
              </a:rPr>
              <a:t>?</a:t>
            </a:r>
            <a:endParaRPr kumimoji="0" lang="vi-VN" sz="28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26" name="Rectangle 25"/>
          <p:cNvSpPr/>
          <p:nvPr/>
        </p:nvSpPr>
        <p:spPr>
          <a:xfrm>
            <a:off x="1513370" y="2053163"/>
            <a:ext cx="3564867" cy="81501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5077F2"/>
                </a:solidFill>
                <a:effectLst/>
                <a:uLnTx/>
                <a:uFillTx/>
                <a:latin typeface="Times New Roman" panose="02020603050405020304" pitchFamily="18" charset="0"/>
                <a:ea typeface="+mn-ea"/>
                <a:cs typeface="Times New Roman" pitchFamily="18" charset="0"/>
              </a:rPr>
              <a:t>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itchFamily="18" charset="0"/>
              </a:rPr>
              <a:t>. </a:t>
            </a:r>
            <a:r>
              <a:rPr lang="en-US" sz="2800" dirty="0" smtClean="0">
                <a:solidFill>
                  <a:srgbClr val="0070C0"/>
                </a:solidFill>
                <a:latin typeface="Times New Roman" panose="02020603050405020304" pitchFamily="18" charset="0"/>
                <a:cs typeface="Times New Roman" panose="02020603050405020304" pitchFamily="18" charset="0"/>
              </a:rPr>
              <a:t>1009</a:t>
            </a:r>
            <a:endPar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21960" y="2034557"/>
            <a:ext cx="3563817" cy="7833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B. </a:t>
            </a:r>
            <a:r>
              <a:rPr lang="en-US" sz="2400" b="1" dirty="0" smtClean="0">
                <a:solidFill>
                  <a:srgbClr val="0070C0"/>
                </a:solidFill>
                <a:latin typeface="Times New Roman"/>
                <a:cs typeface="Times New Roman"/>
                <a:sym typeface="Times New Roman"/>
              </a:rPr>
              <a:t>1010</a:t>
            </a:r>
            <a:endParaRPr kumimoji="0" lang="vi-VN"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43" name="Rectangle 42"/>
          <p:cNvSpPr/>
          <p:nvPr/>
        </p:nvSpPr>
        <p:spPr>
          <a:xfrm>
            <a:off x="1225159" y="3249396"/>
            <a:ext cx="3799462" cy="685883"/>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C</a:t>
            </a:r>
            <a:r>
              <a:rPr kumimoji="0" lang="en-US"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0070C0"/>
                </a:solidFill>
                <a:effectLst/>
                <a:uLnTx/>
                <a:uFillTx/>
                <a:latin typeface="Arial"/>
                <a:ea typeface="Arial"/>
                <a:cs typeface="Arial"/>
                <a:sym typeface="Arial"/>
              </a:rPr>
              <a:t>. </a:t>
            </a:r>
            <a:r>
              <a:rPr lang="en-US" sz="2400" b="1" dirty="0" smtClean="0">
                <a:solidFill>
                  <a:srgbClr val="0070C0"/>
                </a:solidFill>
                <a:latin typeface="Times New Roman"/>
                <a:ea typeface="Arial"/>
                <a:cs typeface="Times New Roman"/>
                <a:sym typeface="Times New Roman"/>
              </a:rPr>
              <a:t>1042</a:t>
            </a:r>
            <a:endParaRPr kumimoji="0" lang="en-US" sz="2400" b="0" i="0" u="none" strike="noStrike" kern="1200" cap="none" spc="0" normalizeH="0" baseline="0" noProof="0" dirty="0">
              <a:ln>
                <a:noFill/>
              </a:ln>
              <a:solidFill>
                <a:srgbClr val="0070C0"/>
              </a:solidFill>
              <a:effectLst/>
              <a:uLnTx/>
              <a:uFillTx/>
              <a:latin typeface="Calibri Light" panose="020F0302020204030204"/>
              <a:ea typeface="+mn-ea"/>
              <a:cs typeface="+mn-cs"/>
            </a:endParaRP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vi-VN"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sp>
        <p:nvSpPr>
          <p:cNvPr id="44" name="Rectangle 43"/>
          <p:cNvSpPr/>
          <p:nvPr/>
        </p:nvSpPr>
        <p:spPr>
          <a:xfrm>
            <a:off x="6121960" y="3238702"/>
            <a:ext cx="3972227" cy="783381"/>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D.</a:t>
            </a:r>
            <a:r>
              <a:rPr kumimoji="0" lang="en-US"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rPr>
              <a:t> </a:t>
            </a:r>
            <a:r>
              <a:rPr lang="en-US" sz="2400" b="1" dirty="0" smtClean="0">
                <a:solidFill>
                  <a:srgbClr val="0070C0"/>
                </a:solidFill>
                <a:latin typeface="Times New Roman"/>
                <a:cs typeface="Times New Roman"/>
                <a:sym typeface="Times New Roman"/>
              </a:rPr>
              <a:t>1054</a:t>
            </a:r>
            <a:endParaRPr kumimoji="0" lang="vi-VN" sz="2400" b="1" i="0" u="none" strike="noStrike" kern="1200" cap="none" spc="0" normalizeH="0" baseline="0" noProof="0" dirty="0">
              <a:ln>
                <a:noFill/>
              </a:ln>
              <a:solidFill>
                <a:srgbClr val="0070C0"/>
              </a:solidFill>
              <a:effectLst/>
              <a:uLnTx/>
              <a:uFillTx/>
              <a:latin typeface="Times New Roman" pitchFamily="18" charset="0"/>
              <a:ea typeface="+mn-ea"/>
              <a:cs typeface="Times New Roman"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5433362" y="2282690"/>
            <a:ext cx="603402" cy="531044"/>
          </a:xfrm>
          <a:prstGeom prst="rect">
            <a:avLst/>
          </a:prstGeom>
          <a:solidFill>
            <a:srgbClr val="000066"/>
          </a:solidFill>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92598" y="3368808"/>
            <a:ext cx="603402" cy="528066"/>
          </a:xfrm>
          <a:prstGeom prst="rect">
            <a:avLst/>
          </a:prstGeom>
          <a:solidFill>
            <a:srgbClr val="C00000"/>
          </a:solidFill>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14648" y="3259828"/>
            <a:ext cx="603557" cy="578111"/>
          </a:xfrm>
          <a:prstGeom prst="rect">
            <a:avLst/>
          </a:prstGeom>
          <a:solidFill>
            <a:srgbClr val="C00000"/>
          </a:solidFill>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490631" y="2298924"/>
            <a:ext cx="603557" cy="530398"/>
          </a:xfrm>
          <a:prstGeom prst="rect">
            <a:avLst/>
          </a:prstGeom>
          <a:solidFill>
            <a:srgbClr val="C00000"/>
          </a:solidFill>
        </p:spPr>
      </p:pic>
      <p:sp>
        <p:nvSpPr>
          <p:cNvPr id="57" name="Cloud 56">
            <a:hlinkClick r:id="rId14" action="ppaction://hlinksldjump"/>
          </p:cNvPr>
          <p:cNvSpPr/>
          <p:nvPr/>
        </p:nvSpPr>
        <p:spPr>
          <a:xfrm>
            <a:off x="5024621" y="4507828"/>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Sile</a:t>
            </a:r>
            <a:r>
              <a:rPr kumimoji="0" lang="en-US"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chính</a:t>
            </a:r>
            <a:endParaRPr kumimoji="0" lang="vi-VN"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44462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394623" y="3684099"/>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2779282" y="556659"/>
            <a:ext cx="8602650" cy="1203448"/>
          </a:xfrm>
          <a:prstGeom prst="snip2DiagRect">
            <a:avLst/>
          </a:prstGeom>
          <a:solidFill>
            <a:schemeClr val="bg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Pts val="3300"/>
              <a:buFontTx/>
              <a:buNone/>
              <a:tabLst/>
              <a:defRPr/>
            </a:pP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2.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nhà</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Lý</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dời</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đô</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từ</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Hoa</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Lư</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về</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Times New Roman"/>
                <a:cs typeface="Times New Roman" panose="02020603050405020304" pitchFamily="18" charset="0"/>
                <a:sym typeface="Times New Roman"/>
              </a:rPr>
              <a:t> </a:t>
            </a:r>
            <a:r>
              <a:rPr lang="en-US" sz="2800" dirty="0" smtClean="0">
                <a:solidFill>
                  <a:srgbClr val="0070C0"/>
                </a:solidFill>
                <a:latin typeface="Times New Roman" panose="02020603050405020304" pitchFamily="18" charset="0"/>
                <a:cs typeface="Times New Roman" panose="02020603050405020304" pitchFamily="18" charset="0"/>
                <a:sym typeface="Times New Roman"/>
              </a:rPr>
              <a:t>….</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p>
        </p:txBody>
      </p:sp>
      <p:sp>
        <p:nvSpPr>
          <p:cNvPr id="26" name="Rectangle 25"/>
          <p:cNvSpPr/>
          <p:nvPr/>
        </p:nvSpPr>
        <p:spPr>
          <a:xfrm>
            <a:off x="2356666" y="231926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A</a:t>
            </a:r>
            <a:r>
              <a:rPr kumimoji="0" lang="en-US" sz="2400" b="1" i="0" u="none" strike="noStrike" kern="1200" cap="none" spc="0" normalizeH="0" baseline="0" noProof="0" dirty="0">
                <a:ln>
                  <a:noFill/>
                </a:ln>
                <a:solidFill>
                  <a:srgbClr val="0070C0"/>
                </a:solidFill>
                <a:effectLst/>
                <a:uLnTx/>
                <a:uFillTx/>
                <a:latin typeface="Calibri Light" panose="020F0302020204030204"/>
                <a:ea typeface="+mn-ea"/>
                <a:cs typeface="Times New Roman" pitchFamily="18" charset="0"/>
              </a:rPr>
              <a:t> . </a:t>
            </a:r>
            <a:r>
              <a:rPr lang="en-US" sz="2400" b="1" dirty="0" err="1" smtClean="0">
                <a:solidFill>
                  <a:srgbClr val="0070C0"/>
                </a:solidFill>
                <a:latin typeface="Calibri Light" panose="020F0302020204030204"/>
              </a:rPr>
              <a:t>Cổ</a:t>
            </a:r>
            <a:r>
              <a:rPr lang="en-US" sz="2400" b="1" dirty="0" smtClean="0">
                <a:solidFill>
                  <a:srgbClr val="0070C0"/>
                </a:solidFill>
                <a:latin typeface="Calibri Light" panose="020F0302020204030204"/>
              </a:rPr>
              <a:t> Loa</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21962" y="2319260"/>
            <a:ext cx="3680099" cy="581254"/>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rPr>
              <a:t>B. </a:t>
            </a:r>
            <a:r>
              <a:rPr lang="en-US" sz="2400" b="1" noProof="0" dirty="0" err="1" smtClean="0">
                <a:solidFill>
                  <a:srgbClr val="0070C0"/>
                </a:solidFill>
                <a:latin typeface="Calibri Light" panose="020F0302020204030204"/>
              </a:rPr>
              <a:t>Đại</a:t>
            </a:r>
            <a:r>
              <a:rPr lang="en-US" sz="2400" b="1" noProof="0" dirty="0" smtClean="0">
                <a:solidFill>
                  <a:srgbClr val="0070C0"/>
                </a:solidFill>
                <a:latin typeface="Calibri Light" panose="020F0302020204030204"/>
              </a:rPr>
              <a:t> La</a:t>
            </a:r>
            <a:r>
              <a:rPr kumimoji="0" lang="en-US" sz="2400" b="1" i="0" u="none" strike="noStrike" kern="1200" cap="none" spc="0" normalizeH="0" baseline="0" noProof="0" dirty="0" smtClean="0">
                <a:ln>
                  <a:noFill/>
                </a:ln>
                <a:solidFill>
                  <a:srgbClr val="0070C0"/>
                </a:solidFill>
                <a:effectLst/>
                <a:uLnTx/>
                <a:uFillTx/>
                <a:latin typeface="Calibri Light" panose="020F0302020204030204"/>
                <a:ea typeface="+mn-ea"/>
                <a:cs typeface="+mn-cs"/>
              </a:rPr>
              <a:t> </a:t>
            </a:r>
            <a:endParaRPr kumimoji="0" lang="en-US" sz="2400" b="1" i="0" u="none" strike="noStrike" kern="1200" cap="none" spc="0" normalizeH="0" baseline="0" noProof="0" dirty="0">
              <a:ln>
                <a:noFill/>
              </a:ln>
              <a:solidFill>
                <a:srgbClr val="0070C0"/>
              </a:solidFill>
              <a:effectLst/>
              <a:uLnTx/>
              <a:uFillTx/>
              <a:latin typeface="Arial" panose="020B0604020202020204" pitchFamily="34" charset="0"/>
              <a:ea typeface="+mn-ea"/>
              <a:cs typeface="+mn-cs"/>
            </a:endParaRPr>
          </a:p>
        </p:txBody>
      </p:sp>
      <p:sp>
        <p:nvSpPr>
          <p:cNvPr id="43" name="Rectangle 42"/>
          <p:cNvSpPr/>
          <p:nvPr/>
        </p:nvSpPr>
        <p:spPr>
          <a:xfrm>
            <a:off x="2356666" y="2986139"/>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C. </a:t>
            </a:r>
            <a:r>
              <a:rPr lang="en-US" sz="2400" b="1" dirty="0" err="1" smtClean="0">
                <a:solidFill>
                  <a:srgbClr val="0070C0"/>
                </a:solidFill>
                <a:latin typeface="Calibri Light" panose="020F0302020204030204"/>
                <a:cs typeface="Arial"/>
                <a:sym typeface="Arial"/>
              </a:rPr>
              <a:t>Phú</a:t>
            </a:r>
            <a:r>
              <a:rPr lang="en-US" sz="2400" b="1" dirty="0" smtClean="0">
                <a:solidFill>
                  <a:srgbClr val="0070C0"/>
                </a:solidFill>
                <a:latin typeface="Calibri Light" panose="020F0302020204030204"/>
                <a:cs typeface="Arial"/>
                <a:sym typeface="Arial"/>
              </a:rPr>
              <a:t> </a:t>
            </a:r>
            <a:r>
              <a:rPr lang="en-US" sz="2400" b="1" dirty="0" err="1" smtClean="0">
                <a:solidFill>
                  <a:srgbClr val="0070C0"/>
                </a:solidFill>
                <a:latin typeface="Calibri Light" panose="020F0302020204030204"/>
                <a:cs typeface="Arial"/>
                <a:sym typeface="Arial"/>
              </a:rPr>
              <a:t>Xuân</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sp>
        <p:nvSpPr>
          <p:cNvPr id="44" name="Rectangle 43"/>
          <p:cNvSpPr/>
          <p:nvPr/>
        </p:nvSpPr>
        <p:spPr>
          <a:xfrm>
            <a:off x="6121962" y="298928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rPr>
              <a:t>D. </a:t>
            </a:r>
            <a:r>
              <a:rPr kumimoji="0" lang="en-US" sz="2400" b="1" i="0" u="none" strike="noStrike" kern="1200" cap="none" spc="0" normalizeH="0" baseline="0" noProof="0" dirty="0" err="1" smtClean="0">
                <a:ln>
                  <a:noFill/>
                </a:ln>
                <a:solidFill>
                  <a:srgbClr val="0070C0"/>
                </a:solidFill>
                <a:effectLst/>
                <a:uLnTx/>
                <a:uFillTx/>
                <a:latin typeface="Calibri Light" panose="020F0302020204030204"/>
                <a:ea typeface="+mn-ea"/>
                <a:cs typeface="Arial"/>
                <a:sym typeface="Arial"/>
              </a:rPr>
              <a:t>Đại</a:t>
            </a:r>
            <a:r>
              <a:rPr kumimoji="0" lang="en-US" sz="2400" b="1" i="0" u="none" strike="noStrike" kern="1200" cap="none" spc="0" normalizeH="0" noProof="0" dirty="0" smtClean="0">
                <a:ln>
                  <a:noFill/>
                </a:ln>
                <a:solidFill>
                  <a:srgbClr val="0070C0"/>
                </a:solidFill>
                <a:effectLst/>
                <a:uLnTx/>
                <a:uFillTx/>
                <a:latin typeface="Calibri Light" panose="020F0302020204030204"/>
                <a:ea typeface="+mn-ea"/>
                <a:cs typeface="Arial"/>
                <a:sym typeface="Arial"/>
              </a:rPr>
              <a:t> </a:t>
            </a:r>
            <a:r>
              <a:rPr kumimoji="0" lang="en-US" sz="2400" b="1" i="0" u="none" strike="noStrike" kern="1200" cap="none" spc="0" normalizeH="0" noProof="0" dirty="0" err="1" smtClean="0">
                <a:ln>
                  <a:noFill/>
                </a:ln>
                <a:solidFill>
                  <a:srgbClr val="0070C0"/>
                </a:solidFill>
                <a:effectLst/>
                <a:uLnTx/>
                <a:uFillTx/>
                <a:latin typeface="Calibri Light" panose="020F0302020204030204"/>
                <a:ea typeface="+mn-ea"/>
                <a:cs typeface="Arial"/>
                <a:sym typeface="Arial"/>
              </a:rPr>
              <a:t>Việt</a:t>
            </a:r>
            <a:endParaRPr kumimoji="0" lang="vi-VN" sz="2400" b="1" i="0" u="none" strike="noStrike" kern="1200" cap="none" spc="0" normalizeH="0" baseline="0" noProof="0" dirty="0">
              <a:ln>
                <a:noFill/>
              </a:ln>
              <a:solidFill>
                <a:srgbClr val="0070C0"/>
              </a:solidFill>
              <a:effectLst/>
              <a:uLnTx/>
              <a:uFillTx/>
              <a:latin typeface="Times New Roman" panose="02020603050405020304" pitchFamily="18"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2472" y="2338366"/>
            <a:ext cx="604292" cy="531044"/>
          </a:xfrm>
          <a:prstGeom prst="rect">
            <a:avLst/>
          </a:prstGeom>
          <a:solidFill>
            <a:srgbClr val="C00000"/>
          </a:solidFill>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33362" y="3011162"/>
            <a:ext cx="603402" cy="528066"/>
          </a:xfrm>
          <a:prstGeom prst="rect">
            <a:avLst/>
          </a:prstGeom>
          <a:solidFill>
            <a:srgbClr val="C00000"/>
          </a:solidFill>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98504" y="3019860"/>
            <a:ext cx="603557" cy="530398"/>
          </a:xfrm>
          <a:prstGeom prst="rect">
            <a:avLst/>
          </a:prstGeom>
          <a:solidFill>
            <a:srgbClr val="C00000"/>
          </a:solidFill>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98504" y="2377121"/>
            <a:ext cx="603557" cy="482845"/>
          </a:xfrm>
          <a:prstGeom prst="rect">
            <a:avLst/>
          </a:prstGeom>
          <a:solidFill>
            <a:srgbClr val="000066"/>
          </a:solidFill>
        </p:spPr>
      </p:pic>
      <p:sp>
        <p:nvSpPr>
          <p:cNvPr id="18" name="Cloud 17">
            <a:hlinkClick r:id="rId14" action="ppaction://hlinksldjump"/>
          </p:cNvPr>
          <p:cNvSpPr/>
          <p:nvPr/>
        </p:nvSpPr>
        <p:spPr>
          <a:xfrm>
            <a:off x="5024621" y="4384125"/>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Sile</a:t>
            </a:r>
            <a:r>
              <a:rPr kumimoji="0" lang="en-US"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chính</a:t>
            </a:r>
            <a:endParaRPr kumimoji="0" lang="vi-VN"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061381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flipV="1">
            <a:off x="9685778" y="4622589"/>
            <a:ext cx="814875" cy="804736"/>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2527958" y="96008"/>
            <a:ext cx="7445395" cy="2017227"/>
          </a:xfrm>
          <a:prstGeom prst="snip2DiagRect">
            <a:avLst/>
          </a:prstGeom>
          <a:solidFill>
            <a:schemeClr val="bg2"/>
          </a:solidFill>
          <a:ln/>
        </p:spPr>
        <p:style>
          <a:lnRef idx="1">
            <a:schemeClr val="accent4"/>
          </a:lnRef>
          <a:fillRef idx="2">
            <a:schemeClr val="accent4"/>
          </a:fillRef>
          <a:effectRef idx="1">
            <a:schemeClr val="accent4"/>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
                <a:srgbClr val="000000"/>
              </a:buClr>
              <a:buSzPts val="2100"/>
              <a:buFontTx/>
              <a:buNone/>
              <a:tabLst/>
              <a:defRPr/>
            </a:pP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3. </a:t>
            </a:r>
            <a:r>
              <a:rPr kumimoji="0" lang="en-US" sz="2800" b="0" i="0" u="none" strike="noStrike" kern="1200" cap="none" spc="0" normalizeH="0" baseline="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năm</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1054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vua</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Lý</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Thánh</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Tông</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đổi</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tên</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nước</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là</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p:txBody>
      </p:sp>
      <p:sp>
        <p:nvSpPr>
          <p:cNvPr id="26" name="Rectangle 25"/>
          <p:cNvSpPr/>
          <p:nvPr/>
        </p:nvSpPr>
        <p:spPr>
          <a:xfrm>
            <a:off x="6278885" y="3546219"/>
            <a:ext cx="5155638" cy="126554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a:t>
            </a: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lang="en-US" sz="2400" noProof="0" dirty="0" err="1" smtClean="0">
                <a:solidFill>
                  <a:srgbClr val="000000"/>
                </a:solidFill>
                <a:latin typeface="Arial"/>
                <a:cs typeface="Arial"/>
                <a:sym typeface="Arial"/>
              </a:rPr>
              <a:t>Đại</a:t>
            </a:r>
            <a:r>
              <a:rPr lang="en-US" sz="2400" noProof="0" dirty="0" smtClean="0">
                <a:solidFill>
                  <a:srgbClr val="000000"/>
                </a:solidFill>
                <a:latin typeface="Arial"/>
                <a:cs typeface="Arial"/>
                <a:sym typeface="Arial"/>
              </a:rPr>
              <a:t> </a:t>
            </a:r>
            <a:r>
              <a:rPr lang="en-US" sz="2400" noProof="0" dirty="0" err="1" smtClean="0">
                <a:solidFill>
                  <a:srgbClr val="000000"/>
                </a:solidFill>
                <a:latin typeface="Arial"/>
                <a:cs typeface="Arial"/>
                <a:sym typeface="Arial"/>
              </a:rPr>
              <a:t>Việt</a:t>
            </a:r>
            <a:endParaRPr kumimoji="0" lang="vi-VN" sz="2400" b="0"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214410" y="2067897"/>
            <a:ext cx="5155637" cy="121501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a:t>
            </a:r>
            <a:r>
              <a:rPr kumimoji="0" lang="vi-VN" sz="2400" b="0" i="0" u="none" strike="noStrike" kern="1200" cap="none" spc="0" normalizeH="0" baseline="0" noProof="0" dirty="0">
                <a:ln>
                  <a:noFill/>
                </a:ln>
                <a:solidFill>
                  <a:srgbClr val="0000FF"/>
                </a:solidFill>
                <a:effectLst/>
                <a:uLnTx/>
                <a:uFillTx/>
                <a:latin typeface="Arial" panose="020B0604020202020204" pitchFamily="34" charset="0"/>
                <a:ea typeface="+mn-ea"/>
                <a:cs typeface="+mn-cs"/>
              </a:rPr>
              <a:t>. </a:t>
            </a:r>
            <a:r>
              <a:rPr lang="en-US" sz="2400" dirty="0" err="1" smtClean="0">
                <a:solidFill>
                  <a:srgbClr val="000000"/>
                </a:solidFill>
                <a:latin typeface="Arial"/>
                <a:cs typeface="Arial"/>
                <a:sym typeface="Arial"/>
              </a:rPr>
              <a:t>Vạn</a:t>
            </a:r>
            <a:r>
              <a:rPr lang="en-US" sz="2400" dirty="0" smtClean="0">
                <a:solidFill>
                  <a:srgbClr val="000000"/>
                </a:solidFill>
                <a:latin typeface="Arial"/>
                <a:cs typeface="Arial"/>
                <a:sym typeface="Arial"/>
              </a:rPr>
              <a:t> </a:t>
            </a:r>
            <a:r>
              <a:rPr lang="en-US" sz="2400" dirty="0" err="1" smtClean="0">
                <a:solidFill>
                  <a:srgbClr val="000000"/>
                </a:solidFill>
                <a:latin typeface="Arial"/>
                <a:cs typeface="Arial"/>
                <a:sym typeface="Arial"/>
              </a:rPr>
              <a:t>Xuân</a:t>
            </a:r>
            <a:endPar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959162" y="3571483"/>
            <a:ext cx="4984705" cy="121501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2400" noProof="0" dirty="0" err="1" smtClean="0">
                <a:solidFill>
                  <a:srgbClr val="000000"/>
                </a:solidFill>
                <a:latin typeface="Arial"/>
                <a:cs typeface="Arial"/>
                <a:sym typeface="Arial"/>
              </a:rPr>
              <a:t>Đại</a:t>
            </a:r>
            <a:r>
              <a:rPr lang="en-US" sz="2400" noProof="0" dirty="0" smtClean="0">
                <a:solidFill>
                  <a:srgbClr val="000000"/>
                </a:solidFill>
                <a:latin typeface="Arial"/>
                <a:cs typeface="Arial"/>
                <a:sym typeface="Arial"/>
              </a:rPr>
              <a:t> </a:t>
            </a:r>
            <a:r>
              <a:rPr lang="en-US" sz="2400" noProof="0" dirty="0" err="1" smtClean="0">
                <a:solidFill>
                  <a:srgbClr val="000000"/>
                </a:solidFill>
                <a:latin typeface="Arial"/>
                <a:cs typeface="Arial"/>
                <a:sym typeface="Arial"/>
              </a:rPr>
              <a:t>Cồ</a:t>
            </a:r>
            <a:r>
              <a:rPr lang="en-US" sz="2400" noProof="0" dirty="0" smtClean="0">
                <a:solidFill>
                  <a:srgbClr val="000000"/>
                </a:solidFill>
                <a:latin typeface="Arial"/>
                <a:cs typeface="Arial"/>
                <a:sym typeface="Arial"/>
              </a:rPr>
              <a:t> </a:t>
            </a:r>
            <a:r>
              <a:rPr lang="en-US" sz="2400" noProof="0" dirty="0" err="1" smtClean="0">
                <a:solidFill>
                  <a:srgbClr val="000000"/>
                </a:solidFill>
                <a:latin typeface="Arial"/>
                <a:cs typeface="Arial"/>
                <a:sym typeface="Arial"/>
              </a:rPr>
              <a:t>Việt</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959162" y="2087022"/>
            <a:ext cx="4982184" cy="1215015"/>
          </a:xfrm>
          <a:prstGeom prst="rect">
            <a:avLst/>
          </a:prstGeom>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a:t>
            </a: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lang="en-US" sz="2400" dirty="0" err="1" smtClean="0">
                <a:solidFill>
                  <a:srgbClr val="000000"/>
                </a:solidFill>
                <a:latin typeface="Arial"/>
                <a:cs typeface="Arial"/>
                <a:sym typeface="Arial"/>
              </a:rPr>
              <a:t>Văn</a:t>
            </a:r>
            <a:r>
              <a:rPr lang="en-US" sz="2400" dirty="0" smtClean="0">
                <a:solidFill>
                  <a:srgbClr val="000000"/>
                </a:solidFill>
                <a:latin typeface="Arial"/>
                <a:cs typeface="Arial"/>
                <a:sym typeface="Arial"/>
              </a:rPr>
              <a:t> Lang</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rotWithShape="1">
          <a:blip r:embed="rId11" cstate="print">
            <a:duotone>
              <a:prstClr val="black"/>
              <a:schemeClr val="accent6">
                <a:tint val="45000"/>
                <a:satMod val="400000"/>
              </a:schemeClr>
            </a:duotone>
            <a:extLst>
              <a:ext uri="{28A0092B-C50C-407E-A947-70E740481C1C}">
                <a14:useLocalDpi xmlns:a14="http://schemas.microsoft.com/office/drawing/2010/main" val="0"/>
              </a:ext>
            </a:extLst>
          </a:blip>
          <a:srcRect r="-5485"/>
          <a:stretch/>
        </p:blipFill>
        <p:spPr>
          <a:xfrm>
            <a:off x="11166139" y="4058921"/>
            <a:ext cx="603402" cy="531044"/>
          </a:xfrm>
          <a:prstGeom prst="rect">
            <a:avLst/>
          </a:prstGeom>
          <a:solidFill>
            <a:srgbClr val="000066"/>
          </a:solidFill>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397363" y="3914959"/>
            <a:ext cx="603402" cy="528066"/>
          </a:xfrm>
          <a:prstGeom prst="rect">
            <a:avLst/>
          </a:prstGeom>
          <a:solidFill>
            <a:srgbClr val="C00000"/>
          </a:solidFill>
        </p:spPr>
      </p:pic>
      <p:pic>
        <p:nvPicPr>
          <p:cNvPr id="49" name="Picture 48"/>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200580" y="2113235"/>
            <a:ext cx="603557" cy="530398"/>
          </a:xfrm>
          <a:prstGeom prst="rect">
            <a:avLst/>
          </a:prstGeom>
          <a:solidFill>
            <a:srgbClr val="C00000"/>
          </a:solidFill>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430406" y="1996642"/>
            <a:ext cx="603557" cy="530398"/>
          </a:xfrm>
          <a:prstGeom prst="rect">
            <a:avLst/>
          </a:prstGeom>
          <a:solidFill>
            <a:srgbClr val="C00000"/>
          </a:solidFill>
        </p:spPr>
      </p:pic>
      <p:sp>
        <p:nvSpPr>
          <p:cNvPr id="17" name="Cloud 16">
            <a:hlinkClick r:id="rId14" action="ppaction://hlinksldjump"/>
          </p:cNvPr>
          <p:cNvSpPr/>
          <p:nvPr/>
        </p:nvSpPr>
        <p:spPr>
          <a:xfrm>
            <a:off x="5015880" y="4917508"/>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Sile</a:t>
            </a:r>
            <a:r>
              <a:rPr kumimoji="0" lang="en-US"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chính</a:t>
            </a:r>
            <a:endParaRPr kumimoji="0" lang="vi-VN"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08781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Check mark.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00B05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394623" y="3684099"/>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1905223" y="155970"/>
            <a:ext cx="8533008" cy="1192094"/>
          </a:xfrm>
          <a:prstGeom prst="snip2DiagRect">
            <a:avLst/>
          </a:prstGeom>
          <a:solidFill>
            <a:schemeClr val="bg2"/>
          </a:solidFill>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002060"/>
                </a:solidFill>
                <a:effectLst/>
                <a:uLnTx/>
                <a:uFillTx/>
                <a:latin typeface="Times New Roman" panose="02020603050405020304" pitchFamily="18" charset="0"/>
                <a:ea typeface="+mn-ea"/>
                <a:cs typeface="Times New Roman" panose="02020603050405020304" pitchFamily="18" charset="0"/>
              </a:rPr>
              <a:t>Câu</a:t>
            </a:r>
            <a:r>
              <a:rPr kumimoji="0" lang="en-US"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4.Bộ</a:t>
            </a:r>
            <a:r>
              <a:rPr kumimoji="0" lang="en-US" sz="2400" b="1" i="0" u="none" strike="noStrike" kern="1200" cap="none" spc="0" normalizeH="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 </a:t>
            </a:r>
            <a:r>
              <a:rPr kumimoji="0" lang="en-US" sz="2400" b="1" i="0" u="none" strike="noStrike" kern="1200" cap="none" spc="0" normalizeH="0" noProof="0" dirty="0" err="1" smtClean="0">
                <a:ln>
                  <a:noFill/>
                </a:ln>
                <a:solidFill>
                  <a:srgbClr val="002060"/>
                </a:solidFill>
                <a:effectLst/>
                <a:uLnTx/>
                <a:uFillTx/>
                <a:latin typeface="Times New Roman" panose="02020603050405020304" pitchFamily="18" charset="0"/>
                <a:ea typeface="+mn-ea"/>
                <a:cs typeface="Times New Roman" panose="02020603050405020304" pitchFamily="18" charset="0"/>
              </a:rPr>
              <a:t>luật</a:t>
            </a:r>
            <a:r>
              <a:rPr lang="en-US" sz="2400" b="1" dirty="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Hình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thư</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của</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nhà</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Lý</a:t>
            </a:r>
            <a:r>
              <a:rPr lang="en-US" sz="2400" b="1" dirty="0" smtClean="0">
                <a:solidFill>
                  <a:srgbClr val="002060"/>
                </a:solidFill>
                <a:latin typeface="Times New Roman" panose="02020603050405020304" pitchFamily="18" charset="0"/>
                <a:cs typeface="Times New Roman" panose="02020603050405020304" pitchFamily="18" charset="0"/>
              </a:rPr>
              <a:t> ban </a:t>
            </a:r>
            <a:r>
              <a:rPr lang="en-US" sz="2400" b="1" dirty="0" err="1" smtClean="0">
                <a:solidFill>
                  <a:srgbClr val="002060"/>
                </a:solidFill>
                <a:latin typeface="Times New Roman" panose="02020603050405020304" pitchFamily="18" charset="0"/>
                <a:cs typeface="Times New Roman" panose="02020603050405020304" pitchFamily="18" charset="0"/>
              </a:rPr>
              <a:t>hành</a:t>
            </a:r>
            <a:r>
              <a:rPr lang="en-US" sz="2400" b="1" dirty="0" smtClean="0">
                <a:solidFill>
                  <a:srgbClr val="002060"/>
                </a:solidFill>
                <a:latin typeface="Times New Roman" panose="02020603050405020304" pitchFamily="18" charset="0"/>
                <a:cs typeface="Times New Roman" panose="02020603050405020304" pitchFamily="18" charset="0"/>
              </a:rPr>
              <a:t> </a:t>
            </a:r>
            <a:r>
              <a:rPr lang="en-US" sz="2400" b="1" dirty="0" err="1" smtClean="0">
                <a:solidFill>
                  <a:srgbClr val="002060"/>
                </a:solidFill>
                <a:latin typeface="Times New Roman" panose="02020603050405020304" pitchFamily="18" charset="0"/>
                <a:cs typeface="Times New Roman" panose="02020603050405020304" pitchFamily="18" charset="0"/>
              </a:rPr>
              <a:t>năm</a:t>
            </a:r>
            <a:r>
              <a:rPr kumimoji="0" lang="en-US" sz="2400" b="1" i="0" u="none" strike="noStrike" kern="1200" cap="none" spc="0" normalizeH="0" baseline="0" noProof="0" dirty="0" smtClean="0">
                <a:ln>
                  <a:noFill/>
                </a:ln>
                <a:solidFill>
                  <a:srgbClr val="002060"/>
                </a:solidFill>
                <a:effectLst/>
                <a:uLnTx/>
                <a:uFillTx/>
                <a:latin typeface="Times New Roman" panose="02020603050405020304" pitchFamily="18" charset="0"/>
                <a:ea typeface="+mn-ea"/>
                <a:cs typeface="Times New Roman" panose="02020603050405020304" pitchFamily="18" charset="0"/>
              </a:rPr>
              <a:t>?</a:t>
            </a:r>
            <a:endParaRPr kumimoji="0" lang="vi-VN" sz="2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endParaRPr>
          </a:p>
        </p:txBody>
      </p:sp>
      <p:sp>
        <p:nvSpPr>
          <p:cNvPr id="26" name="Rectangle 25"/>
          <p:cNvSpPr/>
          <p:nvPr/>
        </p:nvSpPr>
        <p:spPr>
          <a:xfrm>
            <a:off x="998562" y="1888363"/>
            <a:ext cx="4752287" cy="7915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A</a:t>
            </a: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rPr>
              <a:t>. </a:t>
            </a:r>
            <a:r>
              <a:rPr lang="en-US" sz="2400" b="1" dirty="0" smtClean="0">
                <a:solidFill>
                  <a:prstClr val="black"/>
                </a:solidFill>
                <a:latin typeface="Calibri Light" panose="020F0302020204030204"/>
              </a:rPr>
              <a:t>1009</a:t>
            </a:r>
            <a:endPar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453887" y="1788481"/>
            <a:ext cx="4863122" cy="791579"/>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B</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sz="2400" b="1" dirty="0" smtClean="0">
                <a:solidFill>
                  <a:prstClr val="black"/>
                </a:solidFill>
                <a:latin typeface="Calibri Light" panose="020F0302020204030204"/>
              </a:rPr>
              <a:t>1010</a:t>
            </a:r>
            <a:endParaRPr kumimoji="0" lang="en-US" sz="2400" b="1" i="0" u="none" strike="noStrike" kern="1200" cap="none" spc="0" normalizeH="0" baseline="0" noProof="0" dirty="0">
              <a:ln>
                <a:noFill/>
              </a:ln>
              <a:solidFill>
                <a:srgbClr val="0000FF"/>
              </a:solidFill>
              <a:effectLst/>
              <a:uLnTx/>
              <a:uFillTx/>
              <a:latin typeface="Calibri Light" panose="020F0302020204030204"/>
              <a:ea typeface="+mn-ea"/>
              <a:cs typeface="Times New Roman" pitchFamily="18" charset="0"/>
            </a:endParaRPr>
          </a:p>
        </p:txBody>
      </p:sp>
      <p:sp>
        <p:nvSpPr>
          <p:cNvPr id="43" name="Rectangle 42"/>
          <p:cNvSpPr/>
          <p:nvPr/>
        </p:nvSpPr>
        <p:spPr>
          <a:xfrm>
            <a:off x="910265" y="3503201"/>
            <a:ext cx="4752287" cy="880924"/>
          </a:xfrm>
          <a:prstGeom prst="rect">
            <a:avLst/>
          </a:prstGeom>
          <a:ln>
            <a:solidFill>
              <a:srgbClr val="FFFFFF"/>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C</a:t>
            </a:r>
            <a:r>
              <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rPr>
              <a:t>.</a:t>
            </a:r>
            <a:r>
              <a:rPr kumimoji="0" lang="en-US" sz="2400" b="1" i="0" u="none" strike="noStrike" kern="1200" cap="none" spc="0" normalizeH="0" baseline="0" noProof="0" dirty="0">
                <a:ln>
                  <a:noFill/>
                </a:ln>
                <a:solidFill>
                  <a:srgbClr val="0000FF"/>
                </a:solidFill>
                <a:effectLst/>
                <a:uLnTx/>
                <a:uFillTx/>
                <a:latin typeface="Calibri Light" panose="020F0302020204030204"/>
                <a:ea typeface="+mn-ea"/>
                <a:cs typeface="Times New Roman" panose="02020603050405020304" pitchFamily="18" charset="0"/>
              </a:rPr>
              <a:t> </a:t>
            </a:r>
            <a:r>
              <a:rPr lang="en-US" sz="2400" b="1" dirty="0" smtClean="0">
                <a:solidFill>
                  <a:prstClr val="black"/>
                </a:solidFill>
                <a:latin typeface="Calibri Light" panose="020F0302020204030204"/>
              </a:rPr>
              <a:t>1042</a:t>
            </a:r>
            <a:r>
              <a:rPr kumimoji="0" lang="en-US" sz="2400" b="1" i="0" u="none" strike="noStrike" kern="1200" cap="none" spc="0" normalizeH="0" baseline="0" noProof="0" dirty="0" smtClean="0">
                <a:ln>
                  <a:noFill/>
                </a:ln>
                <a:solidFill>
                  <a:prstClr val="black"/>
                </a:solidFill>
                <a:effectLst/>
                <a:uLnTx/>
                <a:uFillTx/>
                <a:latin typeface="Calibri Light" panose="020F0302020204030204"/>
                <a:ea typeface="+mn-ea"/>
                <a:cs typeface="+mn-cs"/>
              </a:rPr>
              <a:t>.</a:t>
            </a:r>
            <a:endPar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481778" y="3419942"/>
            <a:ext cx="4749851" cy="887196"/>
          </a:xfrm>
          <a:prstGeom prst="rect">
            <a:avLst/>
          </a:prstGeom>
          <a:ln>
            <a:solidFill>
              <a:srgbClr val="FFFFFF"/>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D</a:t>
            </a:r>
            <a:r>
              <a:rPr kumimoji="0" lang="en-US" sz="2400" b="1" i="0" u="none" strike="noStrike" kern="1200" cap="none" spc="0" normalizeH="0" baseline="0" noProof="0" dirty="0">
                <a:ln>
                  <a:noFill/>
                </a:ln>
                <a:solidFill>
                  <a:prstClr val="black"/>
                </a:solidFill>
                <a:effectLst/>
                <a:uLnTx/>
                <a:uFillTx/>
                <a:latin typeface="Calibri Light" panose="020F0302020204030204"/>
                <a:ea typeface="+mn-ea"/>
                <a:cs typeface="+mn-cs"/>
              </a:rPr>
              <a:t>. </a:t>
            </a:r>
            <a:r>
              <a:rPr lang="en-US" sz="2400" b="1" dirty="0" smtClean="0">
                <a:solidFill>
                  <a:prstClr val="black"/>
                </a:solidFill>
                <a:latin typeface="Calibri Light" panose="020F0302020204030204"/>
              </a:rPr>
              <a:t>1054</a:t>
            </a:r>
            <a:endParaRPr kumimoji="0" lang="vi-VN" sz="2400" b="1" i="0" u="none" strike="noStrike" kern="1200" cap="none" spc="0" normalizeH="0" baseline="0" noProof="0" dirty="0">
              <a:ln>
                <a:noFill/>
              </a:ln>
              <a:solidFill>
                <a:srgbClr val="0000FF"/>
              </a:solidFill>
              <a:effectLst/>
              <a:uLnTx/>
              <a:uFillTx/>
              <a:latin typeface="Times New Roman" panose="02020603050405020304" pitchFamily="18"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575642" y="1951225"/>
            <a:ext cx="604292" cy="531044"/>
          </a:xfrm>
          <a:prstGeom prst="rect">
            <a:avLst/>
          </a:prstGeom>
          <a:solidFill>
            <a:srgbClr val="C00000"/>
          </a:solidFill>
        </p:spPr>
      </p:pic>
      <p:pic>
        <p:nvPicPr>
          <p:cNvPr id="51" name="Picture 50"/>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568325" y="3989244"/>
            <a:ext cx="603402" cy="482721"/>
          </a:xfrm>
          <a:prstGeom prst="rect">
            <a:avLst/>
          </a:prstGeom>
          <a:solidFill>
            <a:srgbClr val="000066"/>
          </a:solidFill>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50134" y="3724045"/>
            <a:ext cx="549444" cy="530398"/>
          </a:xfrm>
          <a:prstGeom prst="rect">
            <a:avLst/>
          </a:prstGeom>
          <a:solidFill>
            <a:srgbClr val="C00000"/>
          </a:solidFill>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1175176" y="2191001"/>
            <a:ext cx="604862" cy="531546"/>
          </a:xfrm>
          <a:prstGeom prst="rect">
            <a:avLst/>
          </a:prstGeom>
          <a:solidFill>
            <a:srgbClr val="C00000"/>
          </a:solidFill>
        </p:spPr>
      </p:pic>
      <p:sp>
        <p:nvSpPr>
          <p:cNvPr id="18" name="Cloud 17">
            <a:hlinkClick r:id="rId13" action="ppaction://hlinksldjump"/>
          </p:cNvPr>
          <p:cNvSpPr/>
          <p:nvPr/>
        </p:nvSpPr>
        <p:spPr>
          <a:xfrm>
            <a:off x="4814583" y="5035150"/>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Sile</a:t>
            </a:r>
            <a:r>
              <a:rPr kumimoji="0" lang="en-US"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chính</a:t>
            </a:r>
            <a:endParaRPr kumimoji="0" lang="vi-VN"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0586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4" name="Check mark.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00B05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394623" y="3684099"/>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2497688" y="198783"/>
            <a:ext cx="7445395" cy="1831144"/>
          </a:xfrm>
          <a:prstGeom prst="snip2DiagRect">
            <a:avLst/>
          </a:prstGeom>
          <a:solidFill>
            <a:schemeClr val="accent3">
              <a:lumMod val="20000"/>
              <a:lumOff val="80000"/>
            </a:schemeClr>
          </a:solidFill>
          <a:ln/>
        </p:spPr>
        <p:style>
          <a:lnRef idx="3">
            <a:schemeClr val="lt1"/>
          </a:lnRef>
          <a:fillRef idx="1">
            <a:schemeClr val="accent4"/>
          </a:fillRef>
          <a:effectRef idx="1">
            <a:schemeClr val="accent4"/>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a:p>
            <a:pPr marL="0" marR="0" lvl="0" indent="0" algn="ctr" defTabSz="457200" rtl="0" eaLnBrk="1" fontAlgn="auto" latinLnBrk="0" hangingPunct="1">
              <a:lnSpc>
                <a:spcPct val="100000"/>
              </a:lnSpc>
              <a:spcBef>
                <a:spcPts val="0"/>
              </a:spcBef>
              <a:spcAft>
                <a:spcPts val="0"/>
              </a:spcAft>
              <a:buClr>
                <a:srgbClr val="000000"/>
              </a:buClr>
              <a:buSzPts val="2100"/>
              <a:buFontTx/>
              <a:buNone/>
              <a:tabLst/>
              <a:defRPr/>
            </a:pPr>
            <a:r>
              <a:rPr kumimoji="0" lang="en-US" sz="2800" b="0" i="0" u="none" strike="noStrike" kern="1200" cap="none" spc="0" normalizeH="0" baseline="0" noProof="0" dirty="0" err="1">
                <a:ln>
                  <a:noFill/>
                </a:ln>
                <a:solidFill>
                  <a:srgbClr val="0070C0"/>
                </a:solidFill>
                <a:effectLst/>
                <a:uLnTx/>
                <a:uFillTx/>
                <a:latin typeface="Times New Roman" panose="02020603050405020304" pitchFamily="18" charset="0"/>
                <a:ea typeface="+mn-ea"/>
                <a:cs typeface="Times New Roman" panose="02020603050405020304" pitchFamily="18" charset="0"/>
              </a:rPr>
              <a:t>Câu</a:t>
            </a:r>
            <a:r>
              <a:rPr kumimoji="0" lang="en-US" sz="28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5.Quân</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đội</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nhà</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Lý</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thực</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hiện</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theo</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chính</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sách</a:t>
            </a:r>
            <a:r>
              <a:rPr kumimoji="0" lang="en-US" sz="2800" b="0" i="0" u="none" strike="noStrike" kern="1200" cap="none" spc="0" normalizeH="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800" b="0" i="0" u="none" strike="noStrike" kern="1200" cap="none" spc="0" normalizeH="0" noProof="0" dirty="0" err="1" smtClean="0">
                <a:ln>
                  <a:noFill/>
                </a:ln>
                <a:solidFill>
                  <a:srgbClr val="0070C0"/>
                </a:solidFill>
                <a:effectLst/>
                <a:uLnTx/>
                <a:uFillTx/>
                <a:latin typeface="Times New Roman" panose="02020603050405020304" pitchFamily="18" charset="0"/>
                <a:ea typeface="+mn-ea"/>
                <a:cs typeface="Times New Roman" panose="02020603050405020304" pitchFamily="18" charset="0"/>
              </a:rPr>
              <a:t>nào</a:t>
            </a:r>
            <a:r>
              <a:rPr lang="en-US" sz="2800" noProof="0" dirty="0" smtClean="0">
                <a:solidFill>
                  <a:srgbClr val="0070C0"/>
                </a:solidFill>
                <a:latin typeface="Times New Roman" panose="02020603050405020304" pitchFamily="18" charset="0"/>
                <a:cs typeface="Times New Roman" panose="02020603050405020304" pitchFamily="18" charset="0"/>
              </a:rPr>
              <a:t>?</a:t>
            </a:r>
            <a:r>
              <a:rPr kumimoji="0" lang="en-US" sz="2400" b="0" i="0" u="none" strike="noStrike" kern="1200" cap="none" spc="0" normalizeH="0" baseline="0" noProof="0" dirty="0" smtClean="0">
                <a:ln>
                  <a:noFill/>
                </a:ln>
                <a:solidFill>
                  <a:srgbClr val="0070C0"/>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a:ln>
                  <a:noFill/>
                </a:ln>
                <a:solidFill>
                  <a:srgbClr val="0070C0"/>
                </a:solidFill>
                <a:effectLst/>
                <a:uLnTx/>
                <a:uFillTx/>
                <a:latin typeface="Times New Roman" panose="02020603050405020304" pitchFamily="18" charset="0"/>
                <a:ea typeface="+mn-ea"/>
                <a:cs typeface="Times New Roman" panose="02020603050405020304" pitchFamily="18" charset="0"/>
              </a:rPr>
              <a:t>           </a:t>
            </a:r>
            <a:endParaRPr kumimoji="0" lang="vi-VN"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Rectangle 25"/>
          <p:cNvSpPr/>
          <p:nvPr/>
        </p:nvSpPr>
        <p:spPr>
          <a:xfrm>
            <a:off x="2356666" y="2574977"/>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A. </a:t>
            </a:r>
            <a:r>
              <a:rPr lang="en-US" sz="2400" dirty="0" err="1" smtClean="0">
                <a:solidFill>
                  <a:srgbClr val="000000"/>
                </a:solidFill>
                <a:latin typeface="Arial"/>
                <a:cs typeface="Arial"/>
                <a:sym typeface="Arial"/>
              </a:rPr>
              <a:t>Cấm</a:t>
            </a:r>
            <a:r>
              <a:rPr lang="en-US" sz="2400" dirty="0" smtClean="0">
                <a:solidFill>
                  <a:srgbClr val="000000"/>
                </a:solidFill>
                <a:latin typeface="Arial"/>
                <a:cs typeface="Arial"/>
                <a:sym typeface="Arial"/>
              </a:rPr>
              <a:t> </a:t>
            </a:r>
            <a:r>
              <a:rPr lang="en-US" sz="2400" dirty="0" err="1" smtClean="0">
                <a:solidFill>
                  <a:srgbClr val="000000"/>
                </a:solidFill>
                <a:latin typeface="Arial"/>
                <a:cs typeface="Arial"/>
                <a:sym typeface="Arial"/>
              </a:rPr>
              <a:t>quân</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262984" y="2563716"/>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lang="en-US" sz="2400" dirty="0" err="1" smtClean="0">
                <a:solidFill>
                  <a:srgbClr val="000000"/>
                </a:solidFill>
                <a:latin typeface="Arial"/>
                <a:cs typeface="Arial"/>
                <a:sym typeface="Arial"/>
              </a:rPr>
              <a:t>Ngụ</a:t>
            </a:r>
            <a:r>
              <a:rPr lang="en-US" sz="2400" dirty="0" smtClean="0">
                <a:solidFill>
                  <a:srgbClr val="000000"/>
                </a:solidFill>
                <a:latin typeface="Arial"/>
                <a:cs typeface="Arial"/>
                <a:sym typeface="Arial"/>
              </a:rPr>
              <a:t> </a:t>
            </a:r>
            <a:r>
              <a:rPr lang="en-US" sz="2400" dirty="0" err="1" smtClean="0">
                <a:solidFill>
                  <a:srgbClr val="000000"/>
                </a:solidFill>
                <a:latin typeface="Arial"/>
                <a:cs typeface="Arial"/>
                <a:sym typeface="Arial"/>
              </a:rPr>
              <a:t>binh</a:t>
            </a:r>
            <a:r>
              <a:rPr lang="en-US" sz="2400" dirty="0" smtClean="0">
                <a:solidFill>
                  <a:srgbClr val="000000"/>
                </a:solidFill>
                <a:latin typeface="Arial"/>
                <a:cs typeface="Arial"/>
                <a:sym typeface="Arial"/>
              </a:rPr>
              <a:t> ư </a:t>
            </a:r>
            <a:r>
              <a:rPr lang="en-US" sz="2400" dirty="0" err="1" smtClean="0">
                <a:solidFill>
                  <a:srgbClr val="000000"/>
                </a:solidFill>
                <a:latin typeface="Arial"/>
                <a:cs typeface="Arial"/>
                <a:sym typeface="Arial"/>
              </a:rPr>
              <a:t>nông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3" name="Rectangle 42"/>
          <p:cNvSpPr/>
          <p:nvPr/>
        </p:nvSpPr>
        <p:spPr>
          <a:xfrm>
            <a:off x="2356666" y="3241856"/>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lang="en-US" sz="2400" noProof="0" dirty="0" err="1" smtClean="0">
                <a:solidFill>
                  <a:srgbClr val="000000"/>
                </a:solidFill>
                <a:latin typeface="Arial"/>
                <a:cs typeface="Arial"/>
                <a:sym typeface="Arial"/>
              </a:rPr>
              <a:t>Quun</a:t>
            </a:r>
            <a:r>
              <a:rPr lang="en-US" sz="2400" noProof="0" dirty="0" smtClean="0">
                <a:solidFill>
                  <a:srgbClr val="000000"/>
                </a:solidFill>
                <a:latin typeface="Arial"/>
                <a:cs typeface="Arial"/>
                <a:sym typeface="Arial"/>
              </a:rPr>
              <a:t> </a:t>
            </a:r>
            <a:r>
              <a:rPr lang="en-US" sz="2400" noProof="0" dirty="0" err="1" smtClean="0">
                <a:solidFill>
                  <a:srgbClr val="000000"/>
                </a:solidFill>
                <a:latin typeface="Arial"/>
                <a:cs typeface="Arial"/>
                <a:sym typeface="Arial"/>
              </a:rPr>
              <a:t>địa</a:t>
            </a:r>
            <a:r>
              <a:rPr lang="en-US" sz="2400" noProof="0" dirty="0" smtClean="0">
                <a:solidFill>
                  <a:srgbClr val="000000"/>
                </a:solidFill>
                <a:latin typeface="Arial"/>
                <a:cs typeface="Arial"/>
                <a:sym typeface="Arial"/>
              </a:rPr>
              <a:t> </a:t>
            </a:r>
            <a:r>
              <a:rPr lang="en-US" sz="2400" noProof="0" dirty="0" err="1" smtClean="0">
                <a:solidFill>
                  <a:srgbClr val="000000"/>
                </a:solidFill>
                <a:latin typeface="Arial"/>
                <a:cs typeface="Arial"/>
                <a:sym typeface="Arial"/>
              </a:rPr>
              <a:t>phương</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44" name="Rectangle 43"/>
          <p:cNvSpPr/>
          <p:nvPr/>
        </p:nvSpPr>
        <p:spPr>
          <a:xfrm>
            <a:off x="6121962" y="3244997"/>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D.</a:t>
            </a:r>
            <a:r>
              <a:rPr kumimoji="0" lang="en-US" sz="2400" b="0" i="0" u="none" strike="noStrike" kern="1200" cap="none" spc="0" normalizeH="0" baseline="0" noProof="0" dirty="0" smtClean="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baseline="0" noProof="0" dirty="0" err="1" smtClean="0">
                <a:ln>
                  <a:noFill/>
                </a:ln>
                <a:solidFill>
                  <a:prstClr val="black"/>
                </a:solidFill>
                <a:effectLst/>
                <a:uLnTx/>
                <a:uFillTx/>
                <a:latin typeface="Arial" panose="020B0604020202020204" pitchFamily="34" charset="0"/>
                <a:ea typeface="+mn-ea"/>
                <a:cs typeface="+mn-cs"/>
              </a:rPr>
              <a:t>Giỏi</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 </a:t>
            </a:r>
            <a:r>
              <a:rPr kumimoji="0" lang="en-US" sz="2400" b="0" i="0" u="none" strike="noStrike" kern="1200" cap="none" spc="0" normalizeH="0" noProof="0" dirty="0" err="1" smtClean="0">
                <a:ln>
                  <a:noFill/>
                </a:ln>
                <a:solidFill>
                  <a:prstClr val="black"/>
                </a:solidFill>
                <a:effectLst/>
                <a:uLnTx/>
                <a:uFillTx/>
                <a:latin typeface="Arial" panose="020B0604020202020204" pitchFamily="34" charset="0"/>
                <a:ea typeface="+mn-ea"/>
                <a:cs typeface="+mn-cs"/>
              </a:rPr>
              <a:t>võ</a:t>
            </a:r>
            <a:r>
              <a:rPr kumimoji="0" lang="en-US" sz="2400" b="0" i="0" u="none" strike="noStrike" kern="1200" cap="none" spc="0" normalizeH="0" noProof="0" dirty="0" smtClean="0">
                <a:ln>
                  <a:noFill/>
                </a:ln>
                <a:solidFill>
                  <a:prstClr val="black"/>
                </a:solidFill>
                <a:effectLst/>
                <a:uLnTx/>
                <a:uFillTx/>
                <a:latin typeface="Arial" panose="020B0604020202020204" pitchFamily="34" charset="0"/>
                <a:ea typeface="+mn-ea"/>
                <a:cs typeface="+mn-cs"/>
              </a:rPr>
              <a:t>.</a:t>
            </a:r>
            <a:endPar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2472" y="2594083"/>
            <a:ext cx="604292" cy="531044"/>
          </a:xfrm>
          <a:prstGeom prst="rect">
            <a:avLst/>
          </a:prstGeom>
          <a:solidFill>
            <a:srgbClr val="C00000"/>
          </a:solidFill>
        </p:spPr>
      </p:pic>
      <p:pic>
        <p:nvPicPr>
          <p:cNvPr id="51" name="Picture 50"/>
          <p:cNvPicPr>
            <a:picLocks noChangeAspect="1"/>
          </p:cNvPicPr>
          <p:nvPr/>
        </p:nvPicPr>
        <p:blipFill rotWithShape="1">
          <a:blip r:embed="rId12" cstate="print">
            <a:duotone>
              <a:prstClr val="black"/>
              <a:schemeClr val="accent2">
                <a:tint val="45000"/>
                <a:satMod val="400000"/>
              </a:schemeClr>
            </a:duotone>
            <a:extLst>
              <a:ext uri="{28A0092B-C50C-407E-A947-70E740481C1C}">
                <a14:useLocalDpi xmlns:a14="http://schemas.microsoft.com/office/drawing/2010/main" val="0"/>
              </a:ext>
            </a:extLst>
          </a:blip>
          <a:srcRect r="3472"/>
          <a:stretch/>
        </p:blipFill>
        <p:spPr>
          <a:xfrm>
            <a:off x="5433362" y="3266879"/>
            <a:ext cx="603402" cy="528066"/>
          </a:xfrm>
          <a:prstGeom prst="rect">
            <a:avLst/>
          </a:prstGeom>
          <a:solidFill>
            <a:srgbClr val="C00000"/>
          </a:solidFill>
        </p:spPr>
      </p:pic>
      <p:pic>
        <p:nvPicPr>
          <p:cNvPr id="49" name="Picture 4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98504" y="3275577"/>
            <a:ext cx="603557" cy="530398"/>
          </a:xfrm>
          <a:prstGeom prst="rect">
            <a:avLst/>
          </a:prstGeom>
          <a:solidFill>
            <a:srgbClr val="C00000"/>
          </a:solidFill>
        </p:spPr>
      </p:pic>
      <p:pic>
        <p:nvPicPr>
          <p:cNvPr id="53" name="Picture 52"/>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9198504" y="2632838"/>
            <a:ext cx="603557" cy="482845"/>
          </a:xfrm>
          <a:prstGeom prst="rect">
            <a:avLst/>
          </a:prstGeom>
          <a:solidFill>
            <a:srgbClr val="000066"/>
          </a:solidFill>
        </p:spPr>
      </p:pic>
      <p:sp>
        <p:nvSpPr>
          <p:cNvPr id="18" name="Cloud 17">
            <a:hlinkClick r:id="rId14" action="ppaction://hlinksldjump"/>
          </p:cNvPr>
          <p:cNvSpPr/>
          <p:nvPr/>
        </p:nvSpPr>
        <p:spPr>
          <a:xfrm>
            <a:off x="5024621" y="4384125"/>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white">
                    <a:lumMod val="50000"/>
                  </a:prstClr>
                </a:solidFill>
                <a:effectLst/>
                <a:uLnTx/>
                <a:uFillTx/>
                <a:latin typeface="Arial" panose="020B0604020202020204" pitchFamily="34" charset="0"/>
                <a:ea typeface="+mn-ea"/>
                <a:cs typeface="+mn-cs"/>
              </a:rPr>
              <a:t>Sile</a:t>
            </a:r>
            <a:endParaRPr kumimoji="0" lang="vi-VN" sz="1800" b="0" i="0" u="none" strike="noStrike" kern="1200" cap="none" spc="0" normalizeH="0" baseline="0" noProof="0" dirty="0">
              <a:ln>
                <a:noFill/>
              </a:ln>
              <a:solidFill>
                <a:prstClr val="white">
                  <a:lumMod val="50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1997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4" name="Check mark.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00B05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3" name="Wrong Buzzer.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FFFF0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5" cstate="print">
            <a:biLevel thresh="25000"/>
            <a:extLst>
              <a:ext uri="{BEBA8EAE-BF5A-486C-A8C5-ECC9F3942E4B}">
                <a14:imgProps xmlns:a14="http://schemas.microsoft.com/office/drawing/2010/main">
                  <a14:imgLayer r:embed="rId6">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394623" y="3684099"/>
            <a:ext cx="814875" cy="887195"/>
          </a:xfrm>
          <a:prstGeom prst="rect">
            <a:avLst/>
          </a:prstGeom>
        </p:spPr>
      </p:pic>
      <p:pic>
        <p:nvPicPr>
          <p:cNvPr id="9" name="Picture 8"/>
          <p:cNvPicPr>
            <a:picLocks noChangeAspect="1"/>
          </p:cNvPicPr>
          <p:nvPr/>
        </p:nvPicPr>
        <p:blipFill>
          <a:blip r:embed="rId7" cstate="print">
            <a:biLevel thresh="25000"/>
            <a:extLst>
              <a:ext uri="{BEBA8EAE-BF5A-486C-A8C5-ECC9F3942E4B}">
                <a14:imgProps xmlns:a14="http://schemas.microsoft.com/office/drawing/2010/main">
                  <a14:imgLayer r:embed="rId8">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8856704" y="4244141"/>
            <a:ext cx="609667" cy="663774"/>
          </a:xfrm>
          <a:prstGeom prst="rect">
            <a:avLst/>
          </a:prstGeom>
        </p:spPr>
      </p:pic>
      <p:pic>
        <p:nvPicPr>
          <p:cNvPr id="11" name="Picture 10"/>
          <p:cNvPicPr>
            <a:picLocks noChangeAspect="1"/>
          </p:cNvPicPr>
          <p:nvPr/>
        </p:nvPicPr>
        <p:blipFill>
          <a:blip r:embed="rId9" cstate="print">
            <a:biLevel thresh="25000"/>
            <a:extLst>
              <a:ext uri="{BEBA8EAE-BF5A-486C-A8C5-ECC9F3942E4B}">
                <a14:imgProps xmlns:a14="http://schemas.microsoft.com/office/drawing/2010/main">
                  <a14:imgLayer r:embed="rId10">
                    <a14:imgEffect>
                      <a14:brightnessContrast bright="40000" contrast="-20000"/>
                    </a14:imgEffect>
                  </a14:imgLayer>
                </a14:imgProps>
              </a:ext>
              <a:ext uri="{28A0092B-C50C-407E-A947-70E740481C1C}">
                <a14:useLocalDpi xmlns:a14="http://schemas.microsoft.com/office/drawing/2010/main" val="0"/>
              </a:ext>
            </a:extLst>
          </a:blip>
          <a:stretch>
            <a:fillRect/>
          </a:stretch>
        </p:blipFill>
        <p:spPr>
          <a:xfrm>
            <a:off x="9295485" y="4705043"/>
            <a:ext cx="390293" cy="424931"/>
          </a:xfrm>
          <a:prstGeom prst="rect">
            <a:avLst/>
          </a:prstGeom>
        </p:spPr>
      </p:pic>
      <p:sp>
        <p:nvSpPr>
          <p:cNvPr id="4" name="Snip Diagonal Corner Rectangle 3"/>
          <p:cNvSpPr/>
          <p:nvPr/>
        </p:nvSpPr>
        <p:spPr>
          <a:xfrm>
            <a:off x="2356666" y="1007152"/>
            <a:ext cx="7445395" cy="1203448"/>
          </a:xfrm>
          <a:prstGeom prst="snip2DiagRect">
            <a:avLst/>
          </a:prstGeom>
          <a:solidFill>
            <a:schemeClr val="bg2"/>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Câu</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6.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Đinh</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Bộ</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Lĩnh</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lập</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căn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cứ</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của</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mình</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ở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đâu</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để</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dẹp</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loạn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12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sứ</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7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quân</a:t>
            </a:r>
            <a:r>
              <a:rPr kumimoji="0" lang="en-US"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endParaRPr kumimoji="0" lang="vi-VN" sz="27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26" name="Rectangle 25"/>
          <p:cNvSpPr/>
          <p:nvPr/>
        </p:nvSpPr>
        <p:spPr>
          <a:xfrm>
            <a:off x="2356666" y="2319260"/>
            <a:ext cx="3680099"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85763" marR="0" lvl="0" indent="-385763" algn="l" defTabSz="685800" rtl="0" eaLnBrk="1" fontAlgn="auto" latinLnBrk="0" hangingPunct="1">
              <a:lnSpc>
                <a:spcPct val="100000"/>
              </a:lnSpc>
              <a:spcBef>
                <a:spcPts val="0"/>
              </a:spcBef>
              <a:spcAft>
                <a:spcPts val="0"/>
              </a:spcAft>
              <a:buClrTx/>
              <a:buSzTx/>
              <a:buFontTx/>
              <a:buAutoNum type="alphaUcPeriod"/>
              <a:tabLst/>
              <a:defRPr/>
            </a:pP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Cổ</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Loa</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0" name="Cloud 39"/>
          <p:cNvSpPr/>
          <p:nvPr/>
        </p:nvSpPr>
        <p:spPr>
          <a:xfrm>
            <a:off x="-512509" y="4533897"/>
            <a:ext cx="425336" cy="261908"/>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1" name="Cloud 40"/>
          <p:cNvSpPr/>
          <p:nvPr/>
        </p:nvSpPr>
        <p:spPr>
          <a:xfrm>
            <a:off x="13272451" y="4384125"/>
            <a:ext cx="668565" cy="411680"/>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vi-VN" sz="135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42" name="Rectangle 41"/>
          <p:cNvSpPr/>
          <p:nvPr/>
        </p:nvSpPr>
        <p:spPr>
          <a:xfrm>
            <a:off x="6121961" y="2322401"/>
            <a:ext cx="3713374"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B.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Phong</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Châu</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3" name="Rectangle 42"/>
          <p:cNvSpPr/>
          <p:nvPr/>
        </p:nvSpPr>
        <p:spPr>
          <a:xfrm>
            <a:off x="2327642" y="3307991"/>
            <a:ext cx="3680098" cy="57811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C.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Bạch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Hạc</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44" name="Rectangle 43"/>
          <p:cNvSpPr/>
          <p:nvPr/>
        </p:nvSpPr>
        <p:spPr>
          <a:xfrm>
            <a:off x="6138598" y="3106645"/>
            <a:ext cx="3680099" cy="778802"/>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D.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Hoa</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Lư</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 Linh </a:t>
            </a:r>
            <a:r>
              <a:rPr kumimoji="0" lang="en-US" sz="24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Bình</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endPar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pic>
        <p:nvPicPr>
          <p:cNvPr id="47" name="Picture 4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87462" y="2338366"/>
            <a:ext cx="549303" cy="531044"/>
          </a:xfrm>
          <a:prstGeom prst="rect">
            <a:avLst/>
          </a:prstGeom>
          <a:solidFill>
            <a:srgbClr val="C00000"/>
          </a:solidFill>
        </p:spPr>
      </p:pic>
      <p:pic>
        <p:nvPicPr>
          <p:cNvPr id="51" name="Picture 50"/>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58437" y="3336264"/>
            <a:ext cx="549303" cy="482721"/>
          </a:xfrm>
          <a:prstGeom prst="rect">
            <a:avLst/>
          </a:prstGeom>
          <a:solidFill>
            <a:srgbClr val="C00000"/>
          </a:solidFill>
        </p:spPr>
      </p:pic>
      <p:pic>
        <p:nvPicPr>
          <p:cNvPr id="49" name="Picture 48"/>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260804" y="3307993"/>
            <a:ext cx="603557" cy="482845"/>
          </a:xfrm>
          <a:prstGeom prst="rect">
            <a:avLst/>
          </a:prstGeom>
          <a:solidFill>
            <a:srgbClr val="000066"/>
          </a:solidFill>
        </p:spPr>
      </p:pic>
      <p:pic>
        <p:nvPicPr>
          <p:cNvPr id="53" name="Picture 5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198504" y="2377121"/>
            <a:ext cx="603557" cy="482845"/>
          </a:xfrm>
          <a:prstGeom prst="rect">
            <a:avLst/>
          </a:prstGeom>
          <a:solidFill>
            <a:srgbClr val="C00000"/>
          </a:solidFill>
        </p:spPr>
      </p:pic>
      <p:sp>
        <p:nvSpPr>
          <p:cNvPr id="18" name="Cloud 17">
            <a:hlinkClick r:id="rId13" action="ppaction://hlinksldjump"/>
          </p:cNvPr>
          <p:cNvSpPr/>
          <p:nvPr/>
        </p:nvSpPr>
        <p:spPr>
          <a:xfrm>
            <a:off x="5024621" y="4384125"/>
            <a:ext cx="1769408" cy="828675"/>
          </a:xfrm>
          <a:prstGeom prst="cloud">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Sile</a:t>
            </a:r>
            <a:r>
              <a:rPr kumimoji="0" lang="en-US"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rPr>
              <a:t> </a:t>
            </a:r>
            <a:r>
              <a:rPr kumimoji="0" lang="en-US" sz="1800" b="0" i="0" u="none" strike="noStrike" kern="1200" cap="none" spc="0" normalizeH="0" baseline="0" noProof="0" dirty="0" err="1">
                <a:ln>
                  <a:noFill/>
                </a:ln>
                <a:solidFill>
                  <a:srgbClr val="DCADCB"/>
                </a:solidFill>
                <a:effectLst/>
                <a:uLnTx/>
                <a:uFillTx/>
                <a:latin typeface="Times New Roman" pitchFamily="18" charset="0"/>
                <a:ea typeface="+mn-ea"/>
                <a:cs typeface="Times New Roman" pitchFamily="18" charset="0"/>
              </a:rPr>
              <a:t>chính</a:t>
            </a:r>
            <a:endParaRPr kumimoji="0" lang="vi-VN" sz="1800" b="0" i="0" u="none" strike="noStrike" kern="1200" cap="none" spc="0" normalizeH="0" baseline="0" noProof="0" dirty="0">
              <a:ln>
                <a:noFill/>
              </a:ln>
              <a:solidFill>
                <a:srgbClr val="DCADCB"/>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267646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anim calcmode="lin" valueType="num">
                                      <p:cBhvr>
                                        <p:cTn id="8" dur="500" fill="hold"/>
                                        <p:tgtEl>
                                          <p:spTgt spid="4"/>
                                        </p:tgtEl>
                                        <p:attrNameLst>
                                          <p:attrName>ppt_x</p:attrName>
                                        </p:attrNameLst>
                                      </p:cBhvr>
                                      <p:tavLst>
                                        <p:tav tm="0">
                                          <p:val>
                                            <p:strVal val="#ppt_x"/>
                                          </p:val>
                                        </p:tav>
                                        <p:tav tm="100000">
                                          <p:val>
                                            <p:strVal val="#ppt_x"/>
                                          </p:val>
                                        </p:tav>
                                      </p:tavLst>
                                    </p:anim>
                                    <p:anim calcmode="lin" valueType="num">
                                      <p:cBhvr>
                                        <p:cTn id="9" dur="5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50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500"/>
                                        <p:tgtEl>
                                          <p:spTgt spid="26"/>
                                        </p:tgtEl>
                                      </p:cBhvr>
                                    </p:animEffect>
                                    <p:anim calcmode="lin" valueType="num">
                                      <p:cBhvr>
                                        <p:cTn id="13" dur="500" fill="hold"/>
                                        <p:tgtEl>
                                          <p:spTgt spid="26"/>
                                        </p:tgtEl>
                                        <p:attrNameLst>
                                          <p:attrName>ppt_x</p:attrName>
                                        </p:attrNameLst>
                                      </p:cBhvr>
                                      <p:tavLst>
                                        <p:tav tm="0">
                                          <p:val>
                                            <p:strVal val="#ppt_x"/>
                                          </p:val>
                                        </p:tav>
                                        <p:tav tm="100000">
                                          <p:val>
                                            <p:strVal val="#ppt_x"/>
                                          </p:val>
                                        </p:tav>
                                      </p:tavLst>
                                    </p:anim>
                                    <p:anim calcmode="lin" valueType="num">
                                      <p:cBhvr>
                                        <p:cTn id="14" dur="500" fill="hold"/>
                                        <p:tgtEl>
                                          <p:spTgt spid="2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1000"/>
                                  </p:stCondLst>
                                  <p:childTnLst>
                                    <p:set>
                                      <p:cBhvr>
                                        <p:cTn id="16" dur="1" fill="hold">
                                          <p:stCondLst>
                                            <p:cond delay="0"/>
                                          </p:stCondLst>
                                        </p:cTn>
                                        <p:tgtEl>
                                          <p:spTgt spid="42"/>
                                        </p:tgtEl>
                                        <p:attrNameLst>
                                          <p:attrName>style.visibility</p:attrName>
                                        </p:attrNameLst>
                                      </p:cBhvr>
                                      <p:to>
                                        <p:strVal val="visible"/>
                                      </p:to>
                                    </p:set>
                                    <p:animEffect transition="in" filter="fade">
                                      <p:cBhvr>
                                        <p:cTn id="17" dur="500"/>
                                        <p:tgtEl>
                                          <p:spTgt spid="42"/>
                                        </p:tgtEl>
                                      </p:cBhvr>
                                    </p:animEffect>
                                    <p:anim calcmode="lin" valueType="num">
                                      <p:cBhvr>
                                        <p:cTn id="18" dur="500" fill="hold"/>
                                        <p:tgtEl>
                                          <p:spTgt spid="42"/>
                                        </p:tgtEl>
                                        <p:attrNameLst>
                                          <p:attrName>ppt_x</p:attrName>
                                        </p:attrNameLst>
                                      </p:cBhvr>
                                      <p:tavLst>
                                        <p:tav tm="0">
                                          <p:val>
                                            <p:strVal val="#ppt_x"/>
                                          </p:val>
                                        </p:tav>
                                        <p:tav tm="100000">
                                          <p:val>
                                            <p:strVal val="#ppt_x"/>
                                          </p:val>
                                        </p:tav>
                                      </p:tavLst>
                                    </p:anim>
                                    <p:anim calcmode="lin" valueType="num">
                                      <p:cBhvr>
                                        <p:cTn id="19" dur="500" fill="hold"/>
                                        <p:tgtEl>
                                          <p:spTgt spid="42"/>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1500"/>
                                  </p:stCondLst>
                                  <p:childTnLst>
                                    <p:set>
                                      <p:cBhvr>
                                        <p:cTn id="21" dur="1" fill="hold">
                                          <p:stCondLst>
                                            <p:cond delay="0"/>
                                          </p:stCondLst>
                                        </p:cTn>
                                        <p:tgtEl>
                                          <p:spTgt spid="43"/>
                                        </p:tgtEl>
                                        <p:attrNameLst>
                                          <p:attrName>style.visibility</p:attrName>
                                        </p:attrNameLst>
                                      </p:cBhvr>
                                      <p:to>
                                        <p:strVal val="visible"/>
                                      </p:to>
                                    </p:set>
                                    <p:animEffect transition="in" filter="fade">
                                      <p:cBhvr>
                                        <p:cTn id="22" dur="500"/>
                                        <p:tgtEl>
                                          <p:spTgt spid="43"/>
                                        </p:tgtEl>
                                      </p:cBhvr>
                                    </p:animEffect>
                                    <p:anim calcmode="lin" valueType="num">
                                      <p:cBhvr>
                                        <p:cTn id="23" dur="500" fill="hold"/>
                                        <p:tgtEl>
                                          <p:spTgt spid="43"/>
                                        </p:tgtEl>
                                        <p:attrNameLst>
                                          <p:attrName>ppt_x</p:attrName>
                                        </p:attrNameLst>
                                      </p:cBhvr>
                                      <p:tavLst>
                                        <p:tav tm="0">
                                          <p:val>
                                            <p:strVal val="#ppt_x"/>
                                          </p:val>
                                        </p:tav>
                                        <p:tav tm="100000">
                                          <p:val>
                                            <p:strVal val="#ppt_x"/>
                                          </p:val>
                                        </p:tav>
                                      </p:tavLst>
                                    </p:anim>
                                    <p:anim calcmode="lin" valueType="num">
                                      <p:cBhvr>
                                        <p:cTn id="24" dur="500" fill="hold"/>
                                        <p:tgtEl>
                                          <p:spTgt spid="4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2000"/>
                                  </p:stCondLst>
                                  <p:childTnLst>
                                    <p:set>
                                      <p:cBhvr>
                                        <p:cTn id="26" dur="1" fill="hold">
                                          <p:stCondLst>
                                            <p:cond delay="0"/>
                                          </p:stCondLst>
                                        </p:cTn>
                                        <p:tgtEl>
                                          <p:spTgt spid="44"/>
                                        </p:tgtEl>
                                        <p:attrNameLst>
                                          <p:attrName>style.visibility</p:attrName>
                                        </p:attrNameLst>
                                      </p:cBhvr>
                                      <p:to>
                                        <p:strVal val="visible"/>
                                      </p:to>
                                    </p:set>
                                    <p:animEffect transition="in" filter="fade">
                                      <p:cBhvr>
                                        <p:cTn id="27" dur="500"/>
                                        <p:tgtEl>
                                          <p:spTgt spid="44"/>
                                        </p:tgtEl>
                                      </p:cBhvr>
                                    </p:animEffect>
                                    <p:anim calcmode="lin" valueType="num">
                                      <p:cBhvr>
                                        <p:cTn id="28" dur="500" fill="hold"/>
                                        <p:tgtEl>
                                          <p:spTgt spid="44"/>
                                        </p:tgtEl>
                                        <p:attrNameLst>
                                          <p:attrName>ppt_x</p:attrName>
                                        </p:attrNameLst>
                                      </p:cBhvr>
                                      <p:tavLst>
                                        <p:tav tm="0">
                                          <p:val>
                                            <p:strVal val="#ppt_x"/>
                                          </p:val>
                                        </p:tav>
                                        <p:tav tm="100000">
                                          <p:val>
                                            <p:strVal val="#ppt_x"/>
                                          </p:val>
                                        </p:tav>
                                      </p:tavLst>
                                    </p:anim>
                                    <p:anim calcmode="lin" valueType="num">
                                      <p:cBhvr>
                                        <p:cTn id="29" dur="500" fill="hold"/>
                                        <p:tgtEl>
                                          <p:spTgt spid="44"/>
                                        </p:tgtEl>
                                        <p:attrNameLst>
                                          <p:attrName>ppt_y</p:attrName>
                                        </p:attrNameLst>
                                      </p:cBhvr>
                                      <p:tavLst>
                                        <p:tav tm="0">
                                          <p:val>
                                            <p:strVal val="#ppt_y+.1"/>
                                          </p:val>
                                        </p:tav>
                                        <p:tav tm="100000">
                                          <p:val>
                                            <p:strVal val="#ppt_y"/>
                                          </p:val>
                                        </p:tav>
                                      </p:tavLst>
                                    </p:anim>
                                  </p:childTnLst>
                                </p:cTn>
                              </p:par>
                              <p:par>
                                <p:cTn id="30" presetID="8" presetClass="emph" presetSubtype="0" repeatCount="indefinite" fill="hold" nodeType="withEffect">
                                  <p:stCondLst>
                                    <p:cond delay="0"/>
                                  </p:stCondLst>
                                  <p:childTnLst>
                                    <p:animRot by="21600000">
                                      <p:cBhvr>
                                        <p:cTn id="31" dur="2250" fill="hold"/>
                                        <p:tgtEl>
                                          <p:spTgt spid="7"/>
                                        </p:tgtEl>
                                        <p:attrNameLst>
                                          <p:attrName>r</p:attrName>
                                        </p:attrNameLst>
                                      </p:cBhvr>
                                    </p:animRot>
                                  </p:childTnLst>
                                </p:cTn>
                              </p:par>
                              <p:par>
                                <p:cTn id="32" presetID="8" presetClass="emph" presetSubtype="0" repeatCount="indefinite" fill="hold" nodeType="withEffect">
                                  <p:stCondLst>
                                    <p:cond delay="0"/>
                                  </p:stCondLst>
                                  <p:childTnLst>
                                    <p:animRot by="21600000">
                                      <p:cBhvr>
                                        <p:cTn id="33" dur="2500" fill="hold"/>
                                        <p:tgtEl>
                                          <p:spTgt spid="9"/>
                                        </p:tgtEl>
                                        <p:attrNameLst>
                                          <p:attrName>r</p:attrName>
                                        </p:attrNameLst>
                                      </p:cBhvr>
                                    </p:animRot>
                                  </p:childTnLst>
                                </p:cTn>
                              </p:par>
                              <p:par>
                                <p:cTn id="34" presetID="8" presetClass="emph" presetSubtype="0" repeatCount="indefinite" fill="hold" nodeType="withEffect">
                                  <p:stCondLst>
                                    <p:cond delay="0"/>
                                  </p:stCondLst>
                                  <p:childTnLst>
                                    <p:animRot by="21600000">
                                      <p:cBhvr>
                                        <p:cTn id="35" dur="2000" fill="hold"/>
                                        <p:tgtEl>
                                          <p:spTgt spid="11"/>
                                        </p:tgtEl>
                                        <p:attrNameLst>
                                          <p:attrName>r</p:attrName>
                                        </p:attrNameLst>
                                      </p:cBhvr>
                                    </p:animRot>
                                  </p:childTnLst>
                                </p:cTn>
                              </p:par>
                              <p:par>
                                <p:cTn id="36" presetID="2" presetClass="entr" presetSubtype="2" repeatCount="indefinite" fill="hold" grpId="0" nodeType="withEffect">
                                  <p:stCondLst>
                                    <p:cond delay="500"/>
                                  </p:stCondLst>
                                  <p:childTnLst>
                                    <p:set>
                                      <p:cBhvr>
                                        <p:cTn id="37" dur="1" fill="hold">
                                          <p:stCondLst>
                                            <p:cond delay="0"/>
                                          </p:stCondLst>
                                        </p:cTn>
                                        <p:tgtEl>
                                          <p:spTgt spid="40"/>
                                        </p:tgtEl>
                                        <p:attrNameLst>
                                          <p:attrName>style.visibility</p:attrName>
                                        </p:attrNameLst>
                                      </p:cBhvr>
                                      <p:to>
                                        <p:strVal val="visible"/>
                                      </p:to>
                                    </p:set>
                                    <p:anim calcmode="lin" valueType="num">
                                      <p:cBhvr additive="base">
                                        <p:cTn id="38" dur="20000" fill="hold"/>
                                        <p:tgtEl>
                                          <p:spTgt spid="40"/>
                                        </p:tgtEl>
                                        <p:attrNameLst>
                                          <p:attrName>ppt_x</p:attrName>
                                        </p:attrNameLst>
                                      </p:cBhvr>
                                      <p:tavLst>
                                        <p:tav tm="0">
                                          <p:val>
                                            <p:strVal val="1+#ppt_w/2"/>
                                          </p:val>
                                        </p:tav>
                                        <p:tav tm="100000">
                                          <p:val>
                                            <p:strVal val="#ppt_x"/>
                                          </p:val>
                                        </p:tav>
                                      </p:tavLst>
                                    </p:anim>
                                    <p:anim calcmode="lin" valueType="num">
                                      <p:cBhvr additive="base">
                                        <p:cTn id="39" dur="20000" fill="hold"/>
                                        <p:tgtEl>
                                          <p:spTgt spid="40"/>
                                        </p:tgtEl>
                                        <p:attrNameLst>
                                          <p:attrName>ppt_y</p:attrName>
                                        </p:attrNameLst>
                                      </p:cBhvr>
                                      <p:tavLst>
                                        <p:tav tm="0">
                                          <p:val>
                                            <p:strVal val="#ppt_y"/>
                                          </p:val>
                                        </p:tav>
                                        <p:tav tm="100000">
                                          <p:val>
                                            <p:strVal val="#ppt_y"/>
                                          </p:val>
                                        </p:tav>
                                      </p:tavLst>
                                    </p:anim>
                                  </p:childTnLst>
                                </p:cTn>
                              </p:par>
                              <p:par>
                                <p:cTn id="40" presetID="2" presetClass="entr" presetSubtype="8" repeatCount="indefinite" fill="hold" grpId="0" nodeType="withEffect">
                                  <p:stCondLst>
                                    <p:cond delay="500"/>
                                  </p:stCondLst>
                                  <p:childTnLst>
                                    <p:set>
                                      <p:cBhvr>
                                        <p:cTn id="41" dur="1" fill="hold">
                                          <p:stCondLst>
                                            <p:cond delay="0"/>
                                          </p:stCondLst>
                                        </p:cTn>
                                        <p:tgtEl>
                                          <p:spTgt spid="41"/>
                                        </p:tgtEl>
                                        <p:attrNameLst>
                                          <p:attrName>style.visibility</p:attrName>
                                        </p:attrNameLst>
                                      </p:cBhvr>
                                      <p:to>
                                        <p:strVal val="visible"/>
                                      </p:to>
                                    </p:set>
                                    <p:anim calcmode="lin" valueType="num">
                                      <p:cBhvr additive="base">
                                        <p:cTn id="42" dur="20000" fill="hold"/>
                                        <p:tgtEl>
                                          <p:spTgt spid="41"/>
                                        </p:tgtEl>
                                        <p:attrNameLst>
                                          <p:attrName>ppt_x</p:attrName>
                                        </p:attrNameLst>
                                      </p:cBhvr>
                                      <p:tavLst>
                                        <p:tav tm="0">
                                          <p:val>
                                            <p:strVal val="0-#ppt_w/2"/>
                                          </p:val>
                                        </p:tav>
                                        <p:tav tm="100000">
                                          <p:val>
                                            <p:strVal val="#ppt_x"/>
                                          </p:val>
                                        </p:tav>
                                      </p:tavLst>
                                    </p:anim>
                                    <p:anim calcmode="lin" valueType="num">
                                      <p:cBhvr additive="base">
                                        <p:cTn id="43" dur="20000" fill="hold"/>
                                        <p:tgtEl>
                                          <p:spTgt spid="4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2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50" fill="hold"/>
                                        <p:tgtEl>
                                          <p:spTgt spid="26"/>
                                        </p:tgtEl>
                                        <p:attrNameLst>
                                          <p:attrName>fillcolor</p:attrName>
                                        </p:attrNameLst>
                                      </p:cBhvr>
                                      <p:to>
                                        <a:srgbClr val="FFF2CC"/>
                                      </p:to>
                                    </p:animClr>
                                    <p:set>
                                      <p:cBhvr>
                                        <p:cTn id="49" dur="250" fill="hold"/>
                                        <p:tgtEl>
                                          <p:spTgt spid="26"/>
                                        </p:tgtEl>
                                        <p:attrNameLst>
                                          <p:attrName>fill.type</p:attrName>
                                        </p:attrNameLst>
                                      </p:cBhvr>
                                      <p:to>
                                        <p:strVal val="solid"/>
                                      </p:to>
                                    </p:set>
                                    <p:set>
                                      <p:cBhvr>
                                        <p:cTn id="50" dur="250" fill="hold"/>
                                        <p:tgtEl>
                                          <p:spTgt spid="26"/>
                                        </p:tgtEl>
                                        <p:attrNameLst>
                                          <p:attrName>fill.on</p:attrName>
                                        </p:attrNameLst>
                                      </p:cBhvr>
                                      <p:to>
                                        <p:strVal val="true"/>
                                      </p:to>
                                    </p:set>
                                  </p:childTnLst>
                                  <p:subTnLst>
                                    <p:audio>
                                      <p:cMediaNode>
                                        <p:cTn display="0" masterRel="sameClick">
                                          <p:stCondLst>
                                            <p:cond evt="begin" delay="0">
                                              <p:tn val="47"/>
                                            </p:cond>
                                          </p:stCondLst>
                                          <p:endCondLst>
                                            <p:cond evt="onStopAudio" delay="0">
                                              <p:tgtEl>
                                                <p:sldTgt/>
                                              </p:tgtEl>
                                            </p:cond>
                                          </p:endCondLst>
                                        </p:cTn>
                                        <p:tgtEl>
                                          <p:sndTgt r:embed="rId2" name="click.wav"/>
                                        </p:tgtEl>
                                      </p:cMediaNode>
                                    </p:audio>
                                  </p:subTnLst>
                                </p:cTn>
                              </p:par>
                              <p:par>
                                <p:cTn id="51" presetID="23" presetClass="entr" presetSubtype="32" fill="hold" nodeType="withEffect">
                                  <p:stCondLst>
                                    <p:cond delay="1000"/>
                                  </p:stCondLst>
                                  <p:childTnLst>
                                    <p:set>
                                      <p:cBhvr>
                                        <p:cTn id="52" dur="1" fill="hold">
                                          <p:stCondLst>
                                            <p:cond delay="0"/>
                                          </p:stCondLst>
                                        </p:cTn>
                                        <p:tgtEl>
                                          <p:spTgt spid="47"/>
                                        </p:tgtEl>
                                        <p:attrNameLst>
                                          <p:attrName>style.visibility</p:attrName>
                                        </p:attrNameLst>
                                      </p:cBhvr>
                                      <p:to>
                                        <p:strVal val="visible"/>
                                      </p:to>
                                    </p:set>
                                    <p:anim calcmode="lin" valueType="num">
                                      <p:cBhvr>
                                        <p:cTn id="53" dur="250" fill="hold"/>
                                        <p:tgtEl>
                                          <p:spTgt spid="47"/>
                                        </p:tgtEl>
                                        <p:attrNameLst>
                                          <p:attrName>ppt_w</p:attrName>
                                        </p:attrNameLst>
                                      </p:cBhvr>
                                      <p:tavLst>
                                        <p:tav tm="0">
                                          <p:val>
                                            <p:strVal val="4*#ppt_w"/>
                                          </p:val>
                                        </p:tav>
                                        <p:tav tm="100000">
                                          <p:val>
                                            <p:strVal val="#ppt_w"/>
                                          </p:val>
                                        </p:tav>
                                      </p:tavLst>
                                    </p:anim>
                                    <p:anim calcmode="lin" valueType="num">
                                      <p:cBhvr>
                                        <p:cTn id="54" dur="250" fill="hold"/>
                                        <p:tgtEl>
                                          <p:spTgt spid="4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1"/>
                                            </p:cond>
                                          </p:stCondLst>
                                          <p:endCondLst>
                                            <p:cond evt="onStopAudio" delay="0">
                                              <p:tgtEl>
                                                <p:sldTgt/>
                                              </p:tgtEl>
                                            </p:cond>
                                          </p:endCondLst>
                                        </p:cTn>
                                        <p:tgtEl>
                                          <p:sndTgt r:embed="rId3" name="Wrong Buzzer.wav"/>
                                        </p:tgtEl>
                                      </p:cMediaNode>
                                    </p:audio>
                                  </p:subTnLst>
                                </p:cTn>
                              </p:par>
                              <p:par>
                                <p:cTn id="55" presetID="1" presetClass="emph" presetSubtype="2" fill="hold" nodeType="withEffect">
                                  <p:stCondLst>
                                    <p:cond delay="1000"/>
                                  </p:stCondLst>
                                  <p:childTnLst>
                                    <p:animClr clrSpc="rgb" dir="cw">
                                      <p:cBhvr>
                                        <p:cTn id="56" dur="250" fill="hold"/>
                                        <p:tgtEl>
                                          <p:spTgt spid="26"/>
                                        </p:tgtEl>
                                        <p:attrNameLst>
                                          <p:attrName>fillcolor</p:attrName>
                                        </p:attrNameLst>
                                      </p:cBhvr>
                                      <p:to>
                                        <a:srgbClr val="FFFF00"/>
                                      </p:to>
                                    </p:animClr>
                                    <p:set>
                                      <p:cBhvr>
                                        <p:cTn id="57" dur="250" fill="hold"/>
                                        <p:tgtEl>
                                          <p:spTgt spid="26"/>
                                        </p:tgtEl>
                                        <p:attrNameLst>
                                          <p:attrName>fill.type</p:attrName>
                                        </p:attrNameLst>
                                      </p:cBhvr>
                                      <p:to>
                                        <p:strVal val="solid"/>
                                      </p:to>
                                    </p:set>
                                    <p:set>
                                      <p:cBhvr>
                                        <p:cTn id="58" dur="250" fill="hold"/>
                                        <p:tgtEl>
                                          <p:spTgt spid="2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9" restart="whenNotActive" fill="hold" evtFilter="cancelBubble" nodeType="interactiveSeq">
                <p:stCondLst>
                  <p:cond evt="onClick" delay="0">
                    <p:tgtEl>
                      <p:spTgt spid="42"/>
                    </p:tgtEl>
                  </p:cond>
                </p:stCondLst>
                <p:endSync evt="end" delay="0">
                  <p:rtn val="all"/>
                </p:endSync>
                <p:childTnLst>
                  <p:par>
                    <p:cTn id="60" fill="hold">
                      <p:stCondLst>
                        <p:cond delay="0"/>
                      </p:stCondLst>
                      <p:childTnLst>
                        <p:par>
                          <p:cTn id="61" fill="hold">
                            <p:stCondLst>
                              <p:cond delay="0"/>
                            </p:stCondLst>
                            <p:childTnLst>
                              <p:par>
                                <p:cTn id="62" presetID="1" presetClass="emph" presetSubtype="2" fill="hold" nodeType="clickEffect">
                                  <p:stCondLst>
                                    <p:cond delay="0"/>
                                  </p:stCondLst>
                                  <p:childTnLst>
                                    <p:animClr clrSpc="rgb" dir="cw">
                                      <p:cBhvr>
                                        <p:cTn id="63" dur="250" fill="hold"/>
                                        <p:tgtEl>
                                          <p:spTgt spid="42"/>
                                        </p:tgtEl>
                                        <p:attrNameLst>
                                          <p:attrName>fillcolor</p:attrName>
                                        </p:attrNameLst>
                                      </p:cBhvr>
                                      <p:to>
                                        <a:srgbClr val="FFF2CC"/>
                                      </p:to>
                                    </p:animClr>
                                    <p:set>
                                      <p:cBhvr>
                                        <p:cTn id="64" dur="250" fill="hold"/>
                                        <p:tgtEl>
                                          <p:spTgt spid="42"/>
                                        </p:tgtEl>
                                        <p:attrNameLst>
                                          <p:attrName>fill.type</p:attrName>
                                        </p:attrNameLst>
                                      </p:cBhvr>
                                      <p:to>
                                        <p:strVal val="solid"/>
                                      </p:to>
                                    </p:set>
                                    <p:set>
                                      <p:cBhvr>
                                        <p:cTn id="65" dur="250" fill="hold"/>
                                        <p:tgtEl>
                                          <p:spTgt spid="42"/>
                                        </p:tgtEl>
                                        <p:attrNameLst>
                                          <p:attrName>fill.on</p:attrName>
                                        </p:attrNameLst>
                                      </p:cBhvr>
                                      <p:to>
                                        <p:strVal val="true"/>
                                      </p:to>
                                    </p:set>
                                  </p:childTnLst>
                                  <p:subTnLst>
                                    <p:audio>
                                      <p:cMediaNode>
                                        <p:cTn display="0" masterRel="sameClick">
                                          <p:stCondLst>
                                            <p:cond evt="begin" delay="0">
                                              <p:tn val="62"/>
                                            </p:cond>
                                          </p:stCondLst>
                                          <p:endCondLst>
                                            <p:cond evt="onStopAudio" delay="0">
                                              <p:tgtEl>
                                                <p:sldTgt/>
                                              </p:tgtEl>
                                            </p:cond>
                                          </p:endCondLst>
                                        </p:cTn>
                                        <p:tgtEl>
                                          <p:sndTgt r:embed="rId2" name="click.wav"/>
                                        </p:tgtEl>
                                      </p:cMediaNode>
                                    </p:audio>
                                  </p:subTnLst>
                                </p:cTn>
                              </p:par>
                              <p:par>
                                <p:cTn id="66" presetID="23" presetClass="entr" presetSubtype="32" fill="hold" nodeType="withEffect">
                                  <p:stCondLst>
                                    <p:cond delay="1000"/>
                                  </p:stCondLst>
                                  <p:childTnLst>
                                    <p:set>
                                      <p:cBhvr>
                                        <p:cTn id="67" dur="1" fill="hold">
                                          <p:stCondLst>
                                            <p:cond delay="0"/>
                                          </p:stCondLst>
                                        </p:cTn>
                                        <p:tgtEl>
                                          <p:spTgt spid="53"/>
                                        </p:tgtEl>
                                        <p:attrNameLst>
                                          <p:attrName>style.visibility</p:attrName>
                                        </p:attrNameLst>
                                      </p:cBhvr>
                                      <p:to>
                                        <p:strVal val="visible"/>
                                      </p:to>
                                    </p:set>
                                    <p:anim calcmode="lin" valueType="num">
                                      <p:cBhvr>
                                        <p:cTn id="68" dur="250" fill="hold"/>
                                        <p:tgtEl>
                                          <p:spTgt spid="53"/>
                                        </p:tgtEl>
                                        <p:attrNameLst>
                                          <p:attrName>ppt_w</p:attrName>
                                        </p:attrNameLst>
                                      </p:cBhvr>
                                      <p:tavLst>
                                        <p:tav tm="0">
                                          <p:val>
                                            <p:strVal val="4*#ppt_w"/>
                                          </p:val>
                                        </p:tav>
                                        <p:tav tm="100000">
                                          <p:val>
                                            <p:strVal val="#ppt_w"/>
                                          </p:val>
                                        </p:tav>
                                      </p:tavLst>
                                    </p:anim>
                                    <p:anim calcmode="lin" valueType="num">
                                      <p:cBhvr>
                                        <p:cTn id="69" dur="250" fill="hold"/>
                                        <p:tgtEl>
                                          <p:spTgt spid="5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66"/>
                                            </p:cond>
                                          </p:stCondLst>
                                          <p:endCondLst>
                                            <p:cond evt="onStopAudio" delay="0">
                                              <p:tgtEl>
                                                <p:sldTgt/>
                                              </p:tgtEl>
                                            </p:cond>
                                          </p:endCondLst>
                                        </p:cTn>
                                        <p:tgtEl>
                                          <p:sndTgt r:embed="rId3" name="Wrong Buzzer.wav"/>
                                        </p:tgtEl>
                                      </p:cMediaNode>
                                    </p:audio>
                                  </p:subTnLst>
                                </p:cTn>
                              </p:par>
                              <p:par>
                                <p:cTn id="70" presetID="1" presetClass="emph" presetSubtype="2" fill="hold" nodeType="withEffect">
                                  <p:stCondLst>
                                    <p:cond delay="1000"/>
                                  </p:stCondLst>
                                  <p:childTnLst>
                                    <p:animClr clrSpc="rgb" dir="cw">
                                      <p:cBhvr>
                                        <p:cTn id="71" dur="250" fill="hold"/>
                                        <p:tgtEl>
                                          <p:spTgt spid="42"/>
                                        </p:tgtEl>
                                        <p:attrNameLst>
                                          <p:attrName>fillcolor</p:attrName>
                                        </p:attrNameLst>
                                      </p:cBhvr>
                                      <p:to>
                                        <a:srgbClr val="FFFF00"/>
                                      </p:to>
                                    </p:animClr>
                                    <p:set>
                                      <p:cBhvr>
                                        <p:cTn id="72" dur="250" fill="hold"/>
                                        <p:tgtEl>
                                          <p:spTgt spid="42"/>
                                        </p:tgtEl>
                                        <p:attrNameLst>
                                          <p:attrName>fill.type</p:attrName>
                                        </p:attrNameLst>
                                      </p:cBhvr>
                                      <p:to>
                                        <p:strVal val="solid"/>
                                      </p:to>
                                    </p:set>
                                    <p:set>
                                      <p:cBhvr>
                                        <p:cTn id="73" dur="250" fill="hold"/>
                                        <p:tgtEl>
                                          <p:spTgt spid="42"/>
                                        </p:tgtEl>
                                        <p:attrNameLst>
                                          <p:attrName>fill.on</p:attrName>
                                        </p:attrNameLst>
                                      </p:cBhvr>
                                      <p:to>
                                        <p:strVal val="true"/>
                                      </p:to>
                                    </p:set>
                                  </p:childTnLst>
                                </p:cTn>
                              </p:par>
                            </p:childTnLst>
                          </p:cTn>
                        </p:par>
                      </p:childTnLst>
                    </p:cTn>
                  </p:par>
                </p:childTnLst>
              </p:cTn>
              <p:nextCondLst>
                <p:cond evt="onClick" delay="0">
                  <p:tgtEl>
                    <p:spTgt spid="42"/>
                  </p:tgtEl>
                </p:cond>
              </p:nextCondLst>
            </p:seq>
            <p:seq concurrent="1" nextAc="seek">
              <p:cTn id="74" restart="whenNotActive" fill="hold" evtFilter="cancelBubble" nodeType="interactiveSeq">
                <p:stCondLst>
                  <p:cond evt="onClick" delay="0">
                    <p:tgtEl>
                      <p:spTgt spid="43"/>
                    </p:tgtEl>
                  </p:cond>
                </p:stCondLst>
                <p:endSync evt="end" delay="0">
                  <p:rtn val="all"/>
                </p:endSync>
                <p:childTnLst>
                  <p:par>
                    <p:cTn id="75" fill="hold">
                      <p:stCondLst>
                        <p:cond delay="0"/>
                      </p:stCondLst>
                      <p:childTnLst>
                        <p:par>
                          <p:cTn id="76" fill="hold">
                            <p:stCondLst>
                              <p:cond delay="0"/>
                            </p:stCondLst>
                            <p:childTnLst>
                              <p:par>
                                <p:cTn id="77" presetID="1" presetClass="emph" presetSubtype="2" fill="hold" nodeType="clickEffect">
                                  <p:stCondLst>
                                    <p:cond delay="0"/>
                                  </p:stCondLst>
                                  <p:childTnLst>
                                    <p:animClr clrSpc="rgb" dir="cw">
                                      <p:cBhvr>
                                        <p:cTn id="78" dur="250" fill="hold"/>
                                        <p:tgtEl>
                                          <p:spTgt spid="43"/>
                                        </p:tgtEl>
                                        <p:attrNameLst>
                                          <p:attrName>fillcolor</p:attrName>
                                        </p:attrNameLst>
                                      </p:cBhvr>
                                      <p:to>
                                        <a:srgbClr val="FFF2CC"/>
                                      </p:to>
                                    </p:animClr>
                                    <p:set>
                                      <p:cBhvr>
                                        <p:cTn id="79" dur="250" fill="hold"/>
                                        <p:tgtEl>
                                          <p:spTgt spid="43"/>
                                        </p:tgtEl>
                                        <p:attrNameLst>
                                          <p:attrName>fill.type</p:attrName>
                                        </p:attrNameLst>
                                      </p:cBhvr>
                                      <p:to>
                                        <p:strVal val="solid"/>
                                      </p:to>
                                    </p:set>
                                    <p:set>
                                      <p:cBhvr>
                                        <p:cTn id="80" dur="250" fill="hold"/>
                                        <p:tgtEl>
                                          <p:spTgt spid="43"/>
                                        </p:tgtEl>
                                        <p:attrNameLst>
                                          <p:attrName>fill.on</p:attrName>
                                        </p:attrNameLst>
                                      </p:cBhvr>
                                      <p:to>
                                        <p:strVal val="true"/>
                                      </p:to>
                                    </p:set>
                                  </p:childTnLst>
                                  <p:subTnLst>
                                    <p:audio>
                                      <p:cMediaNode>
                                        <p:cTn display="0" masterRel="sameClick">
                                          <p:stCondLst>
                                            <p:cond evt="begin" delay="0">
                                              <p:tn val="77"/>
                                            </p:cond>
                                          </p:stCondLst>
                                          <p:endCondLst>
                                            <p:cond evt="onStopAudio" delay="0">
                                              <p:tgtEl>
                                                <p:sldTgt/>
                                              </p:tgtEl>
                                            </p:cond>
                                          </p:endCondLst>
                                        </p:cTn>
                                        <p:tgtEl>
                                          <p:sndTgt r:embed="rId2" name="click.wav"/>
                                        </p:tgtEl>
                                      </p:cMediaNode>
                                    </p:audio>
                                  </p:subTnLst>
                                </p:cTn>
                              </p:par>
                              <p:par>
                                <p:cTn id="81" presetID="23" presetClass="entr" presetSubtype="32" fill="hold" nodeType="withEffect">
                                  <p:stCondLst>
                                    <p:cond delay="1000"/>
                                  </p:stCondLst>
                                  <p:childTnLst>
                                    <p:set>
                                      <p:cBhvr>
                                        <p:cTn id="82" dur="1" fill="hold">
                                          <p:stCondLst>
                                            <p:cond delay="0"/>
                                          </p:stCondLst>
                                        </p:cTn>
                                        <p:tgtEl>
                                          <p:spTgt spid="51"/>
                                        </p:tgtEl>
                                        <p:attrNameLst>
                                          <p:attrName>style.visibility</p:attrName>
                                        </p:attrNameLst>
                                      </p:cBhvr>
                                      <p:to>
                                        <p:strVal val="visible"/>
                                      </p:to>
                                    </p:set>
                                    <p:anim calcmode="lin" valueType="num">
                                      <p:cBhvr>
                                        <p:cTn id="83" dur="250" fill="hold"/>
                                        <p:tgtEl>
                                          <p:spTgt spid="51"/>
                                        </p:tgtEl>
                                        <p:attrNameLst>
                                          <p:attrName>ppt_w</p:attrName>
                                        </p:attrNameLst>
                                      </p:cBhvr>
                                      <p:tavLst>
                                        <p:tav tm="0">
                                          <p:val>
                                            <p:strVal val="4*#ppt_w"/>
                                          </p:val>
                                        </p:tav>
                                        <p:tav tm="100000">
                                          <p:val>
                                            <p:strVal val="#ppt_w"/>
                                          </p:val>
                                        </p:tav>
                                      </p:tavLst>
                                    </p:anim>
                                    <p:anim calcmode="lin" valueType="num">
                                      <p:cBhvr>
                                        <p:cTn id="84" dur="250" fill="hold"/>
                                        <p:tgtEl>
                                          <p:spTgt spid="51"/>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81"/>
                                            </p:cond>
                                          </p:stCondLst>
                                          <p:endCondLst>
                                            <p:cond evt="onStopAudio" delay="0">
                                              <p:tgtEl>
                                                <p:sldTgt/>
                                              </p:tgtEl>
                                            </p:cond>
                                          </p:endCondLst>
                                        </p:cTn>
                                        <p:tgtEl>
                                          <p:sndTgt r:embed="rId3" name="Wrong Buzzer.wav"/>
                                        </p:tgtEl>
                                      </p:cMediaNode>
                                    </p:audio>
                                  </p:subTnLst>
                                </p:cTn>
                              </p:par>
                              <p:par>
                                <p:cTn id="85" presetID="1" presetClass="emph" presetSubtype="2" fill="hold" nodeType="withEffect">
                                  <p:stCondLst>
                                    <p:cond delay="1000"/>
                                  </p:stCondLst>
                                  <p:childTnLst>
                                    <p:animClr clrSpc="rgb" dir="cw">
                                      <p:cBhvr>
                                        <p:cTn id="86" dur="250" fill="hold"/>
                                        <p:tgtEl>
                                          <p:spTgt spid="43"/>
                                        </p:tgtEl>
                                        <p:attrNameLst>
                                          <p:attrName>fillcolor</p:attrName>
                                        </p:attrNameLst>
                                      </p:cBhvr>
                                      <p:to>
                                        <a:srgbClr val="FFFF00"/>
                                      </p:to>
                                    </p:animClr>
                                    <p:set>
                                      <p:cBhvr>
                                        <p:cTn id="87" dur="250" fill="hold"/>
                                        <p:tgtEl>
                                          <p:spTgt spid="43"/>
                                        </p:tgtEl>
                                        <p:attrNameLst>
                                          <p:attrName>fill.type</p:attrName>
                                        </p:attrNameLst>
                                      </p:cBhvr>
                                      <p:to>
                                        <p:strVal val="solid"/>
                                      </p:to>
                                    </p:set>
                                    <p:set>
                                      <p:cBhvr>
                                        <p:cTn id="88" dur="250" fill="hold"/>
                                        <p:tgtEl>
                                          <p:spTgt spid="43"/>
                                        </p:tgtEl>
                                        <p:attrNameLst>
                                          <p:attrName>fill.on</p:attrName>
                                        </p:attrNameLst>
                                      </p:cBhvr>
                                      <p:to>
                                        <p:strVal val="true"/>
                                      </p:to>
                                    </p:set>
                                  </p:childTnLst>
                                </p:cTn>
                              </p:par>
                            </p:childTnLst>
                          </p:cTn>
                        </p:par>
                      </p:childTnLst>
                    </p:cTn>
                  </p:par>
                </p:childTnLst>
              </p:cTn>
              <p:nextCondLst>
                <p:cond evt="onClick" delay="0">
                  <p:tgtEl>
                    <p:spTgt spid="43"/>
                  </p:tgtEl>
                </p:cond>
              </p:nextCondLst>
            </p:seq>
            <p:seq concurrent="1" nextAc="seek">
              <p:cTn id="89" restart="whenNotActive" fill="hold" evtFilter="cancelBubble" nodeType="interactiveSeq">
                <p:stCondLst>
                  <p:cond evt="onClick" delay="0">
                    <p:tgtEl>
                      <p:spTgt spid="44"/>
                    </p:tgtEl>
                  </p:cond>
                </p:stCondLst>
                <p:endSync evt="end" delay="0">
                  <p:rtn val="all"/>
                </p:endSync>
                <p:childTnLst>
                  <p:par>
                    <p:cTn id="90" fill="hold">
                      <p:stCondLst>
                        <p:cond delay="0"/>
                      </p:stCondLst>
                      <p:childTnLst>
                        <p:par>
                          <p:cTn id="91" fill="hold">
                            <p:stCondLst>
                              <p:cond delay="0"/>
                            </p:stCondLst>
                            <p:childTnLst>
                              <p:par>
                                <p:cTn id="92" presetID="1" presetClass="emph" presetSubtype="2" fill="hold" nodeType="clickEffect">
                                  <p:stCondLst>
                                    <p:cond delay="0"/>
                                  </p:stCondLst>
                                  <p:childTnLst>
                                    <p:animClr clrSpc="rgb" dir="cw">
                                      <p:cBhvr>
                                        <p:cTn id="93" dur="250" fill="hold"/>
                                        <p:tgtEl>
                                          <p:spTgt spid="44"/>
                                        </p:tgtEl>
                                        <p:attrNameLst>
                                          <p:attrName>fillcolor</p:attrName>
                                        </p:attrNameLst>
                                      </p:cBhvr>
                                      <p:to>
                                        <a:srgbClr val="FFF2CC"/>
                                      </p:to>
                                    </p:animClr>
                                    <p:set>
                                      <p:cBhvr>
                                        <p:cTn id="94" dur="250" fill="hold"/>
                                        <p:tgtEl>
                                          <p:spTgt spid="44"/>
                                        </p:tgtEl>
                                        <p:attrNameLst>
                                          <p:attrName>fill.type</p:attrName>
                                        </p:attrNameLst>
                                      </p:cBhvr>
                                      <p:to>
                                        <p:strVal val="solid"/>
                                      </p:to>
                                    </p:set>
                                    <p:set>
                                      <p:cBhvr>
                                        <p:cTn id="95" dur="250" fill="hold"/>
                                        <p:tgtEl>
                                          <p:spTgt spid="44"/>
                                        </p:tgtEl>
                                        <p:attrNameLst>
                                          <p:attrName>fill.on</p:attrName>
                                        </p:attrNameLst>
                                      </p:cBhvr>
                                      <p:to>
                                        <p:strVal val="true"/>
                                      </p:to>
                                    </p:set>
                                  </p:childTnLst>
                                  <p:subTnLst>
                                    <p:audio>
                                      <p:cMediaNode>
                                        <p:cTn display="0" masterRel="sameClick">
                                          <p:stCondLst>
                                            <p:cond evt="begin" delay="0">
                                              <p:tn val="92"/>
                                            </p:cond>
                                          </p:stCondLst>
                                          <p:endCondLst>
                                            <p:cond evt="onStopAudio" delay="0">
                                              <p:tgtEl>
                                                <p:sldTgt/>
                                              </p:tgtEl>
                                            </p:cond>
                                          </p:endCondLst>
                                        </p:cTn>
                                        <p:tgtEl>
                                          <p:sndTgt r:embed="rId2" name="click.wav"/>
                                        </p:tgtEl>
                                      </p:cMediaNode>
                                    </p:audio>
                                  </p:subTnLst>
                                </p:cTn>
                              </p:par>
                              <p:par>
                                <p:cTn id="96" presetID="23" presetClass="entr" presetSubtype="32" fill="hold" nodeType="withEffect">
                                  <p:stCondLst>
                                    <p:cond delay="1000"/>
                                  </p:stCondLst>
                                  <p:childTnLst>
                                    <p:set>
                                      <p:cBhvr>
                                        <p:cTn id="97" dur="1" fill="hold">
                                          <p:stCondLst>
                                            <p:cond delay="0"/>
                                          </p:stCondLst>
                                        </p:cTn>
                                        <p:tgtEl>
                                          <p:spTgt spid="49"/>
                                        </p:tgtEl>
                                        <p:attrNameLst>
                                          <p:attrName>style.visibility</p:attrName>
                                        </p:attrNameLst>
                                      </p:cBhvr>
                                      <p:to>
                                        <p:strVal val="visible"/>
                                      </p:to>
                                    </p:set>
                                    <p:anim calcmode="lin" valueType="num">
                                      <p:cBhvr>
                                        <p:cTn id="98" dur="250" fill="hold"/>
                                        <p:tgtEl>
                                          <p:spTgt spid="49"/>
                                        </p:tgtEl>
                                        <p:attrNameLst>
                                          <p:attrName>ppt_w</p:attrName>
                                        </p:attrNameLst>
                                      </p:cBhvr>
                                      <p:tavLst>
                                        <p:tav tm="0">
                                          <p:val>
                                            <p:strVal val="4*#ppt_w"/>
                                          </p:val>
                                        </p:tav>
                                        <p:tav tm="100000">
                                          <p:val>
                                            <p:strVal val="#ppt_w"/>
                                          </p:val>
                                        </p:tav>
                                      </p:tavLst>
                                    </p:anim>
                                    <p:anim calcmode="lin" valueType="num">
                                      <p:cBhvr>
                                        <p:cTn id="99" dur="250" fill="hold"/>
                                        <p:tgtEl>
                                          <p:spTgt spid="49"/>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96"/>
                                            </p:cond>
                                          </p:stCondLst>
                                          <p:endCondLst>
                                            <p:cond evt="onStopAudio" delay="0">
                                              <p:tgtEl>
                                                <p:sldTgt/>
                                              </p:tgtEl>
                                            </p:cond>
                                          </p:endCondLst>
                                        </p:cTn>
                                        <p:tgtEl>
                                          <p:sndTgt r:embed="rId4" name="Check mark.wav"/>
                                        </p:tgtEl>
                                      </p:cMediaNode>
                                    </p:audio>
                                  </p:subTnLst>
                                </p:cTn>
                              </p:par>
                              <p:par>
                                <p:cTn id="100" presetID="1" presetClass="emph" presetSubtype="2" fill="hold" nodeType="withEffect">
                                  <p:stCondLst>
                                    <p:cond delay="1000"/>
                                  </p:stCondLst>
                                  <p:childTnLst>
                                    <p:animClr clrSpc="rgb" dir="cw">
                                      <p:cBhvr>
                                        <p:cTn id="101" dur="250" fill="hold"/>
                                        <p:tgtEl>
                                          <p:spTgt spid="44"/>
                                        </p:tgtEl>
                                        <p:attrNameLst>
                                          <p:attrName>fillcolor</p:attrName>
                                        </p:attrNameLst>
                                      </p:cBhvr>
                                      <p:to>
                                        <a:srgbClr val="00B050"/>
                                      </p:to>
                                    </p:animClr>
                                    <p:set>
                                      <p:cBhvr>
                                        <p:cTn id="102" dur="250" fill="hold"/>
                                        <p:tgtEl>
                                          <p:spTgt spid="44"/>
                                        </p:tgtEl>
                                        <p:attrNameLst>
                                          <p:attrName>fill.type</p:attrName>
                                        </p:attrNameLst>
                                      </p:cBhvr>
                                      <p:to>
                                        <p:strVal val="solid"/>
                                      </p:to>
                                    </p:set>
                                    <p:set>
                                      <p:cBhvr>
                                        <p:cTn id="103" dur="250" fill="hold"/>
                                        <p:tgtEl>
                                          <p:spTgt spid="44"/>
                                        </p:tgtEl>
                                        <p:attrNameLst>
                                          <p:attrName>fill.on</p:attrName>
                                        </p:attrNameLst>
                                      </p:cBhvr>
                                      <p:to>
                                        <p:strVal val="true"/>
                                      </p:to>
                                    </p:set>
                                  </p:childTnLst>
                                </p:cTn>
                              </p:par>
                            </p:childTnLst>
                          </p:cTn>
                        </p:par>
                      </p:childTnLst>
                    </p:cTn>
                  </p:par>
                </p:childTnLst>
              </p:cTn>
              <p:nextCondLst>
                <p:cond evt="onClick" delay="0">
                  <p:tgtEl>
                    <p:spTgt spid="44"/>
                  </p:tgtEl>
                </p:cond>
              </p:nextCondLst>
            </p:seq>
          </p:childTnLst>
        </p:cTn>
      </p:par>
    </p:tnLst>
    <p:bldLst>
      <p:bldP spid="4" grpId="0" animBg="1"/>
      <p:bldP spid="26" grpId="0" animBg="1"/>
      <p:bldP spid="40" grpId="0" animBg="1"/>
      <p:bldP spid="41" grpId="0" animBg="1"/>
      <p:bldP spid="42" grpId="0" animBg="1"/>
      <p:bldP spid="43" grpId="0" animBg="1"/>
      <p:bldP spid="4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861F22D9-4193-4F53-86FE-D28EB55DCE66}"/>
              </a:ext>
            </a:extLst>
          </p:cNvPr>
          <p:cNvSpPr>
            <a:spLocks noChangeArrowheads="1"/>
          </p:cNvSpPr>
          <p:nvPr/>
        </p:nvSpPr>
        <p:spPr bwMode="auto">
          <a:xfrm>
            <a:off x="4248150" y="1190537"/>
            <a:ext cx="3695700" cy="655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fontAlgn="base">
              <a:spcBef>
                <a:spcPct val="0"/>
              </a:spcBef>
              <a:spcAft>
                <a:spcPct val="0"/>
              </a:spcAft>
              <a:defRPr/>
            </a:pPr>
            <a:endParaRPr lang="en-US" sz="2400" b="1" dirty="0">
              <a:solidFill>
                <a:prstClr val="black"/>
              </a:solidFill>
              <a:latin typeface="Century Schoolbook"/>
            </a:endParaRPr>
          </a:p>
        </p:txBody>
      </p:sp>
      <p:sp>
        <p:nvSpPr>
          <p:cNvPr id="12293" name="Rectangle 5">
            <a:extLst>
              <a:ext uri="{FF2B5EF4-FFF2-40B4-BE49-F238E27FC236}">
                <a16:creationId xmlns:a16="http://schemas.microsoft.com/office/drawing/2014/main" id="{1B2CE7F5-8CB9-4EA9-B4BF-22F792B8BF53}"/>
              </a:ext>
            </a:extLst>
          </p:cNvPr>
          <p:cNvSpPr>
            <a:spLocks noChangeArrowheads="1"/>
          </p:cNvSpPr>
          <p:nvPr/>
        </p:nvSpPr>
        <p:spPr bwMode="auto">
          <a:xfrm>
            <a:off x="2167471" y="3336037"/>
            <a:ext cx="3746500" cy="61595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sz="2400" dirty="0">
                <a:solidFill>
                  <a:prstClr val="black"/>
                </a:solidFill>
                <a:effectLst>
                  <a:outerShdw blurRad="38100" dist="38100" dir="2700000" algn="tl">
                    <a:srgbClr val="C0C0C0"/>
                  </a:outerShdw>
                </a:effectLst>
                <a:latin typeface="VNI-Times" pitchFamily="2" charset="0"/>
              </a:rPr>
              <a:t> </a:t>
            </a:r>
            <a:endParaRPr lang="en-US" sz="2400" b="1" dirty="0">
              <a:solidFill>
                <a:prstClr val="black"/>
              </a:solidFill>
              <a:latin typeface="Arial" charset="0"/>
            </a:endParaRPr>
          </a:p>
        </p:txBody>
      </p:sp>
      <p:sp>
        <p:nvSpPr>
          <p:cNvPr id="12295" name="Rectangle 7">
            <a:extLst>
              <a:ext uri="{FF2B5EF4-FFF2-40B4-BE49-F238E27FC236}">
                <a16:creationId xmlns:a16="http://schemas.microsoft.com/office/drawing/2014/main" id="{D24FB5E7-FADB-4100-A967-C49C149A747F}"/>
              </a:ext>
            </a:extLst>
          </p:cNvPr>
          <p:cNvSpPr>
            <a:spLocks noChangeArrowheads="1"/>
          </p:cNvSpPr>
          <p:nvPr/>
        </p:nvSpPr>
        <p:spPr bwMode="auto">
          <a:xfrm>
            <a:off x="4969938" y="4244088"/>
            <a:ext cx="2408767" cy="5953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sz="2400" b="1" dirty="0">
              <a:solidFill>
                <a:prstClr val="black"/>
              </a:solidFill>
              <a:latin typeface="Arial" charset="0"/>
            </a:endParaRPr>
          </a:p>
        </p:txBody>
      </p:sp>
      <p:sp>
        <p:nvSpPr>
          <p:cNvPr id="12296" name="Rectangle 8">
            <a:extLst>
              <a:ext uri="{FF2B5EF4-FFF2-40B4-BE49-F238E27FC236}">
                <a16:creationId xmlns:a16="http://schemas.microsoft.com/office/drawing/2014/main" id="{DB7C3240-2F73-4EAB-97CB-D9001C8825F2}"/>
              </a:ext>
            </a:extLst>
          </p:cNvPr>
          <p:cNvSpPr>
            <a:spLocks noChangeArrowheads="1"/>
          </p:cNvSpPr>
          <p:nvPr/>
        </p:nvSpPr>
        <p:spPr bwMode="auto">
          <a:xfrm>
            <a:off x="4969938" y="5236274"/>
            <a:ext cx="2341033" cy="5175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sz="2400" b="1" dirty="0">
              <a:solidFill>
                <a:prstClr val="black"/>
              </a:solidFill>
              <a:latin typeface="Arial" charset="0"/>
            </a:endParaRPr>
          </a:p>
        </p:txBody>
      </p:sp>
      <p:sp>
        <p:nvSpPr>
          <p:cNvPr id="12297" name="Line 9">
            <a:extLst>
              <a:ext uri="{FF2B5EF4-FFF2-40B4-BE49-F238E27FC236}">
                <a16:creationId xmlns:a16="http://schemas.microsoft.com/office/drawing/2014/main" id="{75C8314D-8E9F-43C1-B64D-6945EA13C9DA}"/>
              </a:ext>
            </a:extLst>
          </p:cNvPr>
          <p:cNvSpPr>
            <a:spLocks noChangeShapeType="1"/>
          </p:cNvSpPr>
          <p:nvPr/>
        </p:nvSpPr>
        <p:spPr bwMode="auto">
          <a:xfrm flipH="1">
            <a:off x="3875962" y="2898778"/>
            <a:ext cx="2262371" cy="406208"/>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pPr defTabSz="1219170" fontAlgn="base">
              <a:spcBef>
                <a:spcPct val="0"/>
              </a:spcBef>
              <a:spcAft>
                <a:spcPct val="0"/>
              </a:spcAft>
              <a:defRPr/>
            </a:pPr>
            <a:endParaRPr lang="en-US" sz="2400">
              <a:solidFill>
                <a:prstClr val="black"/>
              </a:solidFill>
              <a:latin typeface="Century Schoolbook"/>
            </a:endParaRPr>
          </a:p>
        </p:txBody>
      </p:sp>
      <p:sp>
        <p:nvSpPr>
          <p:cNvPr id="12298" name="Line 10">
            <a:extLst>
              <a:ext uri="{FF2B5EF4-FFF2-40B4-BE49-F238E27FC236}">
                <a16:creationId xmlns:a16="http://schemas.microsoft.com/office/drawing/2014/main" id="{09939378-BFA9-43E6-A913-4491C4565A77}"/>
              </a:ext>
            </a:extLst>
          </p:cNvPr>
          <p:cNvSpPr>
            <a:spLocks noChangeShapeType="1"/>
          </p:cNvSpPr>
          <p:nvPr/>
        </p:nvSpPr>
        <p:spPr bwMode="auto">
          <a:xfrm>
            <a:off x="6293991" y="2886421"/>
            <a:ext cx="2408767" cy="418564"/>
          </a:xfrm>
          <a:prstGeom prst="line">
            <a:avLst/>
          </a:prstGeom>
          <a:noFill/>
          <a:ln w="28440" cap="sq">
            <a:solidFill>
              <a:schemeClr val="tx1">
                <a:lumMod val="95000"/>
                <a:lumOff val="5000"/>
              </a:schemeClr>
            </a:solidFill>
            <a:miter lim="800000"/>
            <a:headEnd/>
            <a:tailEnd type="triangle" w="med" len="med"/>
          </a:ln>
        </p:spPr>
        <p:txBody>
          <a:bodyPr/>
          <a:lstStyle/>
          <a:p>
            <a:pPr defTabSz="1219170" fontAlgn="base">
              <a:spcBef>
                <a:spcPct val="0"/>
              </a:spcBef>
              <a:spcAft>
                <a:spcPct val="0"/>
              </a:spcAft>
              <a:defRPr/>
            </a:pPr>
            <a:endParaRPr lang="en-US" sz="2400">
              <a:solidFill>
                <a:prstClr val="black"/>
              </a:solidFill>
              <a:latin typeface="Arial" panose="020B0604020202020204" pitchFamily="34" charset="0"/>
              <a:cs typeface="Arial" panose="020B0604020202020204" pitchFamily="34" charset="0"/>
            </a:endParaRPr>
          </a:p>
        </p:txBody>
      </p:sp>
      <p:sp>
        <p:nvSpPr>
          <p:cNvPr id="12299" name="Line 11">
            <a:extLst>
              <a:ext uri="{FF2B5EF4-FFF2-40B4-BE49-F238E27FC236}">
                <a16:creationId xmlns:a16="http://schemas.microsoft.com/office/drawing/2014/main" id="{92FA92E3-8945-402F-B48F-D6A5A0ABE587}"/>
              </a:ext>
            </a:extLst>
          </p:cNvPr>
          <p:cNvSpPr>
            <a:spLocks noChangeShapeType="1"/>
          </p:cNvSpPr>
          <p:nvPr/>
        </p:nvSpPr>
        <p:spPr bwMode="auto">
          <a:xfrm flipH="1">
            <a:off x="6096000" y="4866217"/>
            <a:ext cx="21168" cy="370057"/>
          </a:xfrm>
          <a:prstGeom prst="line">
            <a:avLst/>
          </a:prstGeom>
          <a:noFill/>
          <a:ln w="2844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p:txBody>
      </p:sp>
      <p:sp>
        <p:nvSpPr>
          <p:cNvPr id="137233" name="Rectangle 14">
            <a:extLst>
              <a:ext uri="{FF2B5EF4-FFF2-40B4-BE49-F238E27FC236}">
                <a16:creationId xmlns:a16="http://schemas.microsoft.com/office/drawing/2014/main" id="{D3FBF277-2E7C-481F-85F1-078CF818C096}"/>
              </a:ext>
            </a:extLst>
          </p:cNvPr>
          <p:cNvSpPr>
            <a:spLocks noChangeArrowheads="1"/>
          </p:cNvSpPr>
          <p:nvPr/>
        </p:nvSpPr>
        <p:spPr bwMode="auto">
          <a:xfrm>
            <a:off x="29634" y="1009651"/>
            <a:ext cx="28680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nchor="ctr"/>
          <a:lstStyle>
            <a:lvl1pPr>
              <a:spcBef>
                <a:spcPts val="600"/>
              </a:spcBef>
              <a:buClr>
                <a:schemeClr val="accent1"/>
              </a:buClr>
              <a:buSzPct val="7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9pPr>
          </a:lstStyle>
          <a:p>
            <a:pPr algn="ctr" defTabSz="1219170" fontAlgn="base">
              <a:spcBef>
                <a:spcPct val="0"/>
              </a:spcBef>
              <a:spcAft>
                <a:spcPct val="0"/>
              </a:spcAft>
              <a:buClrTx/>
              <a:buSz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vi-VN" altLang="en-US" sz="3200" dirty="0">
                <a:solidFill>
                  <a:srgbClr val="FF0000"/>
                </a:solidFill>
                <a:latin typeface="VNI-Times" pitchFamily="2" charset="0"/>
                <a:cs typeface="Arial" panose="020B0604020202020204" pitchFamily="34" charset="0"/>
              </a:rPr>
              <a:t>*</a:t>
            </a:r>
            <a:r>
              <a:rPr lang="vi-VN" altLang="en-US" sz="3200" b="1" u="sng" dirty="0">
                <a:solidFill>
                  <a:srgbClr val="FF0000"/>
                </a:solidFill>
                <a:latin typeface="Arial" panose="020B0604020202020204" pitchFamily="34" charset="0"/>
                <a:cs typeface="Arial" panose="020B0604020202020204" pitchFamily="34" charset="0"/>
              </a:rPr>
              <a:t>Trung ương:</a:t>
            </a:r>
          </a:p>
        </p:txBody>
      </p:sp>
      <p:sp>
        <p:nvSpPr>
          <p:cNvPr id="137234" name="Rectangle 15">
            <a:extLst>
              <a:ext uri="{FF2B5EF4-FFF2-40B4-BE49-F238E27FC236}">
                <a16:creationId xmlns:a16="http://schemas.microsoft.com/office/drawing/2014/main" id="{B70A6B84-7DCF-4BC4-9C29-773ED084B55C}"/>
              </a:ext>
            </a:extLst>
          </p:cNvPr>
          <p:cNvSpPr>
            <a:spLocks noChangeArrowheads="1"/>
          </p:cNvSpPr>
          <p:nvPr/>
        </p:nvSpPr>
        <p:spPr bwMode="auto">
          <a:xfrm>
            <a:off x="29633" y="4019551"/>
            <a:ext cx="3251200" cy="9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nchor="ctr"/>
          <a:lstStyle>
            <a:lvl1pPr>
              <a:spcBef>
                <a:spcPts val="600"/>
              </a:spcBef>
              <a:buClr>
                <a:schemeClr val="accent1"/>
              </a:buClr>
              <a:buSzPct val="7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9pPr>
          </a:lstStyle>
          <a:p>
            <a:pPr algn="ctr" defTabSz="1219170" fontAlgn="base">
              <a:spcBef>
                <a:spcPct val="0"/>
              </a:spcBef>
              <a:spcAft>
                <a:spcPct val="0"/>
              </a:spcAft>
              <a:buClrTx/>
              <a:buSz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vi-VN" altLang="en-US" sz="3200" b="1" u="sng">
                <a:solidFill>
                  <a:srgbClr val="FF0000"/>
                </a:solidFill>
                <a:latin typeface="Arial" panose="020B0604020202020204" pitchFamily="34" charset="0"/>
                <a:cs typeface="Arial" panose="020B0604020202020204" pitchFamily="34" charset="0"/>
              </a:rPr>
              <a:t>* Địa Phương</a:t>
            </a:r>
            <a:r>
              <a:rPr lang="vi-VN" altLang="en-US" sz="3200" u="sng">
                <a:solidFill>
                  <a:srgbClr val="FFFF00"/>
                </a:solidFill>
                <a:latin typeface="VNI-Times" pitchFamily="2" charset="0"/>
                <a:cs typeface="Arial" panose="020B0604020202020204" pitchFamily="34" charset="0"/>
              </a:rPr>
              <a:t>:</a:t>
            </a:r>
          </a:p>
        </p:txBody>
      </p:sp>
      <p:sp>
        <p:nvSpPr>
          <p:cNvPr id="12304" name="Rectangle 16">
            <a:extLst>
              <a:ext uri="{FF2B5EF4-FFF2-40B4-BE49-F238E27FC236}">
                <a16:creationId xmlns:a16="http://schemas.microsoft.com/office/drawing/2014/main" id="{AEC35146-FE9C-4509-8F7E-88AEB2602F70}"/>
              </a:ext>
            </a:extLst>
          </p:cNvPr>
          <p:cNvSpPr>
            <a:spLocks noChangeArrowheads="1"/>
          </p:cNvSpPr>
          <p:nvPr/>
        </p:nvSpPr>
        <p:spPr bwMode="auto">
          <a:xfrm>
            <a:off x="4341287" y="2193037"/>
            <a:ext cx="3695700" cy="655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fontAlgn="base">
              <a:spcBef>
                <a:spcPct val="0"/>
              </a:spcBef>
              <a:spcAft>
                <a:spcPct val="0"/>
              </a:spcAft>
              <a:defRPr/>
            </a:pPr>
            <a:endParaRPr lang="en-US" sz="2400" b="1" dirty="0">
              <a:solidFill>
                <a:prstClr val="black"/>
              </a:solidFill>
              <a:latin typeface="Arial" charset="0"/>
            </a:endParaRPr>
          </a:p>
        </p:txBody>
      </p:sp>
      <p:sp>
        <p:nvSpPr>
          <p:cNvPr id="12306" name="Text Box 18">
            <a:extLst>
              <a:ext uri="{FF2B5EF4-FFF2-40B4-BE49-F238E27FC236}">
                <a16:creationId xmlns:a16="http://schemas.microsoft.com/office/drawing/2014/main" id="{8EA7582F-ACA5-408E-AC52-AFBC1BC4F9E6}"/>
              </a:ext>
            </a:extLst>
          </p:cNvPr>
          <p:cNvSpPr txBox="1">
            <a:spLocks noChangeArrowheads="1"/>
          </p:cNvSpPr>
          <p:nvPr/>
        </p:nvSpPr>
        <p:spPr bwMode="auto">
          <a:xfrm>
            <a:off x="7106874" y="3324924"/>
            <a:ext cx="3503084" cy="574675"/>
          </a:xfrm>
          <a:prstGeom prst="rect">
            <a:avLst/>
          </a:prstGeom>
          <a:ln/>
        </p:spPr>
        <p:style>
          <a:lnRef idx="1">
            <a:schemeClr val="accent2"/>
          </a:lnRef>
          <a:fillRef idx="2">
            <a:schemeClr val="accent2"/>
          </a:fillRef>
          <a:effectRef idx="1">
            <a:schemeClr val="accent2"/>
          </a:effectRef>
          <a:fontRef idx="minor">
            <a:schemeClr val="dk1"/>
          </a:fontRef>
        </p:style>
        <p:txBody>
          <a:bodyPr lIns="120000" tIns="60000" rIns="120000" bIns="60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defTabSz="1219170" fontAlgn="base">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b="1" dirty="0">
              <a:solidFill>
                <a:prstClr val="black"/>
              </a:solidFill>
              <a:latin typeface="Arial" charset="0"/>
            </a:endParaRPr>
          </a:p>
        </p:txBody>
      </p:sp>
      <p:sp>
        <p:nvSpPr>
          <p:cNvPr id="12307" name="Rectangle 19">
            <a:extLst>
              <a:ext uri="{FF2B5EF4-FFF2-40B4-BE49-F238E27FC236}">
                <a16:creationId xmlns:a16="http://schemas.microsoft.com/office/drawing/2014/main" id="{AD9677D0-7EBE-4F2E-A890-88568D462F9A}"/>
              </a:ext>
            </a:extLst>
          </p:cNvPr>
          <p:cNvSpPr>
            <a:spLocks noChangeArrowheads="1"/>
          </p:cNvSpPr>
          <p:nvPr/>
        </p:nvSpPr>
        <p:spPr bwMode="auto">
          <a:xfrm>
            <a:off x="4802718" y="6128674"/>
            <a:ext cx="264160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endParaRPr lang="en-US" sz="2400" b="1" dirty="0">
              <a:solidFill>
                <a:prstClr val="black"/>
              </a:solidFill>
              <a:latin typeface="Arial" charset="0"/>
            </a:endParaRPr>
          </a:p>
        </p:txBody>
      </p:sp>
      <p:sp>
        <p:nvSpPr>
          <p:cNvPr id="12312" name="Line 24">
            <a:extLst>
              <a:ext uri="{FF2B5EF4-FFF2-40B4-BE49-F238E27FC236}">
                <a16:creationId xmlns:a16="http://schemas.microsoft.com/office/drawing/2014/main" id="{FE1E0E2F-8934-4A51-8105-9FD5A126151E}"/>
              </a:ext>
            </a:extLst>
          </p:cNvPr>
          <p:cNvSpPr>
            <a:spLocks noChangeShapeType="1"/>
          </p:cNvSpPr>
          <p:nvPr/>
        </p:nvSpPr>
        <p:spPr bwMode="auto">
          <a:xfrm flipH="1">
            <a:off x="6117168" y="5803900"/>
            <a:ext cx="6350" cy="319956"/>
          </a:xfrm>
          <a:prstGeom prst="line">
            <a:avLst/>
          </a:prstGeom>
          <a:noFill/>
          <a:ln w="2844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p:txBody>
      </p:sp>
      <p:sp>
        <p:nvSpPr>
          <p:cNvPr id="25" name="Line 11">
            <a:extLst>
              <a:ext uri="{FF2B5EF4-FFF2-40B4-BE49-F238E27FC236}">
                <a16:creationId xmlns:a16="http://schemas.microsoft.com/office/drawing/2014/main" id="{3C851A81-DDCE-468F-9239-594A8E880F92}"/>
              </a:ext>
            </a:extLst>
          </p:cNvPr>
          <p:cNvSpPr>
            <a:spLocks noChangeShapeType="1"/>
          </p:cNvSpPr>
          <p:nvPr/>
        </p:nvSpPr>
        <p:spPr bwMode="auto">
          <a:xfrm flipH="1">
            <a:off x="6117168" y="1788584"/>
            <a:ext cx="2117" cy="402081"/>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pPr defTabSz="1219170" fontAlgn="base">
              <a:spcBef>
                <a:spcPct val="0"/>
              </a:spcBef>
              <a:spcAft>
                <a:spcPct val="0"/>
              </a:spcAft>
              <a:defRPr/>
            </a:pPr>
            <a:endParaRPr lang="en-US" sz="2400">
              <a:solidFill>
                <a:prstClr val="black"/>
              </a:solidFill>
              <a:latin typeface="Century Schoolbook"/>
            </a:endParaRPr>
          </a:p>
        </p:txBody>
      </p:sp>
      <p:sp>
        <p:nvSpPr>
          <p:cNvPr id="137247" name="TextBox 17">
            <a:extLst>
              <a:ext uri="{FF2B5EF4-FFF2-40B4-BE49-F238E27FC236}">
                <a16:creationId xmlns:a16="http://schemas.microsoft.com/office/drawing/2014/main" id="{6379588A-DE06-4379-B3EA-6D4979026362}"/>
              </a:ext>
            </a:extLst>
          </p:cNvPr>
          <p:cNvSpPr txBox="1">
            <a:spLocks noChangeArrowheads="1"/>
          </p:cNvSpPr>
          <p:nvPr/>
        </p:nvSpPr>
        <p:spPr bwMode="auto">
          <a:xfrm>
            <a:off x="353483" y="75574"/>
            <a:ext cx="1183851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0"/>
              </a:spcBef>
              <a:spcAft>
                <a:spcPct val="0"/>
              </a:spcAft>
            </a:pPr>
            <a:r>
              <a:rPr lang="en-US" altLang="en-US" sz="3200" b="1" dirty="0" smtClean="0">
                <a:solidFill>
                  <a:srgbClr val="002060"/>
                </a:solidFill>
                <a:latin typeface="VNtimes new roman"/>
                <a:cs typeface="Times New Roman" panose="02020603050405020304" pitchFamily="18" charset="0"/>
              </a:rPr>
              <a:t>VẬN DỤNG: </a:t>
            </a:r>
            <a:r>
              <a:rPr lang="en-US" altLang="en-US" sz="3200" b="1" dirty="0" err="1" smtClean="0">
                <a:solidFill>
                  <a:srgbClr val="002060"/>
                </a:solidFill>
                <a:latin typeface="VNtimes new roman"/>
                <a:cs typeface="Times New Roman" panose="02020603050405020304" pitchFamily="18" charset="0"/>
              </a:rPr>
              <a:t>vẽ</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sơ</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đồ</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bộ</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máy</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nhà</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nước</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thời</a:t>
            </a:r>
            <a:r>
              <a:rPr lang="en-US" altLang="en-US" sz="3200" b="1" dirty="0" smtClean="0">
                <a:solidFill>
                  <a:srgbClr val="002060"/>
                </a:solidFill>
                <a:latin typeface="VNtimes new roman"/>
                <a:cs typeface="Times New Roman" panose="02020603050405020304" pitchFamily="18" charset="0"/>
              </a:rPr>
              <a:t> </a:t>
            </a:r>
            <a:r>
              <a:rPr lang="en-US" altLang="en-US" sz="3200" b="1" dirty="0" err="1" smtClean="0">
                <a:solidFill>
                  <a:srgbClr val="002060"/>
                </a:solidFill>
                <a:latin typeface="VNtimes new roman"/>
                <a:cs typeface="Times New Roman" panose="02020603050405020304" pitchFamily="18" charset="0"/>
              </a:rPr>
              <a:t>lý</a:t>
            </a:r>
            <a:endParaRPr lang="en-US" altLang="en-US" sz="3200" b="1" dirty="0">
              <a:solidFill>
                <a:srgbClr val="002060"/>
              </a:solidFill>
              <a:latin typeface="VNtimes new roman"/>
              <a:cs typeface="Times New Roman" panose="02020603050405020304" pitchFamily="18" charset="0"/>
            </a:endParaRPr>
          </a:p>
        </p:txBody>
      </p:sp>
    </p:spTree>
    <p:extLst>
      <p:ext uri="{BB962C8B-B14F-4D97-AF65-F5344CB8AC3E}">
        <p14:creationId xmlns:p14="http://schemas.microsoft.com/office/powerpoint/2010/main" val="221482229"/>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5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2304"/>
                                        </p:tgtEl>
                                        <p:attrNameLst>
                                          <p:attrName>style.visibility</p:attrName>
                                        </p:attrNameLst>
                                      </p:cBhvr>
                                      <p:to>
                                        <p:strVal val="visible"/>
                                      </p:to>
                                    </p:set>
                                    <p:animEffect transition="in" filter="barn(inVertical)">
                                      <p:cBhvr>
                                        <p:cTn id="15" dur="250"/>
                                        <p:tgtEl>
                                          <p:spTgt spid="123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wipe(up)">
                                      <p:cBhvr>
                                        <p:cTn id="20" dur="250"/>
                                        <p:tgtEl>
                                          <p:spTgt spid="12297"/>
                                        </p:tgtEl>
                                      </p:cBhvr>
                                    </p:animEffect>
                                  </p:childTnLst>
                                </p:cTn>
                              </p:par>
                              <p:par>
                                <p:cTn id="21" presetID="22" presetClass="entr" presetSubtype="1" fill="hold" nodeType="withEffect">
                                  <p:stCondLst>
                                    <p:cond delay="0"/>
                                  </p:stCondLst>
                                  <p:childTnLst>
                                    <p:set>
                                      <p:cBhvr>
                                        <p:cTn id="22" dur="1" fill="hold">
                                          <p:stCondLst>
                                            <p:cond delay="0"/>
                                          </p:stCondLst>
                                        </p:cTn>
                                        <p:tgtEl>
                                          <p:spTgt spid="12293"/>
                                        </p:tgtEl>
                                        <p:attrNameLst>
                                          <p:attrName>style.visibility</p:attrName>
                                        </p:attrNameLst>
                                      </p:cBhvr>
                                      <p:to>
                                        <p:strVal val="visible"/>
                                      </p:to>
                                    </p:set>
                                    <p:animEffect transition="in" filter="wipe(up)">
                                      <p:cBhvr>
                                        <p:cTn id="23" dur="250"/>
                                        <p:tgtEl>
                                          <p:spTgt spid="12293"/>
                                        </p:tgtEl>
                                      </p:cBhvr>
                                    </p:animEffect>
                                  </p:childTnLst>
                                </p:cTn>
                              </p:par>
                              <p:par>
                                <p:cTn id="24" presetID="22" presetClass="entr" presetSubtype="1" fill="hold" nodeType="withEffect">
                                  <p:stCondLst>
                                    <p:cond delay="0"/>
                                  </p:stCondLst>
                                  <p:childTnLst>
                                    <p:set>
                                      <p:cBhvr>
                                        <p:cTn id="25" dur="1" fill="hold">
                                          <p:stCondLst>
                                            <p:cond delay="0"/>
                                          </p:stCondLst>
                                        </p:cTn>
                                        <p:tgtEl>
                                          <p:spTgt spid="12298"/>
                                        </p:tgtEl>
                                        <p:attrNameLst>
                                          <p:attrName>style.visibility</p:attrName>
                                        </p:attrNameLst>
                                      </p:cBhvr>
                                      <p:to>
                                        <p:strVal val="visible"/>
                                      </p:to>
                                    </p:set>
                                    <p:animEffect transition="in" filter="wipe(up)">
                                      <p:cBhvr>
                                        <p:cTn id="26" dur="10"/>
                                        <p:tgtEl>
                                          <p:spTgt spid="12298"/>
                                        </p:tgtEl>
                                      </p:cBhvr>
                                    </p:animEffect>
                                  </p:childTnLst>
                                </p:cTn>
                              </p:par>
                              <p:par>
                                <p:cTn id="27" presetID="22" presetClass="entr" presetSubtype="1" fill="hold" nodeType="withEffect">
                                  <p:stCondLst>
                                    <p:cond delay="0"/>
                                  </p:stCondLst>
                                  <p:childTnLst>
                                    <p:set>
                                      <p:cBhvr>
                                        <p:cTn id="28" dur="1" fill="hold">
                                          <p:stCondLst>
                                            <p:cond delay="0"/>
                                          </p:stCondLst>
                                        </p:cTn>
                                        <p:tgtEl>
                                          <p:spTgt spid="12306"/>
                                        </p:tgtEl>
                                        <p:attrNameLst>
                                          <p:attrName>style.visibility</p:attrName>
                                        </p:attrNameLst>
                                      </p:cBhvr>
                                      <p:to>
                                        <p:strVal val="visible"/>
                                      </p:to>
                                    </p:set>
                                    <p:animEffect transition="in" filter="wipe(up)">
                                      <p:cBhvr>
                                        <p:cTn id="29" dur="250"/>
                                        <p:tgtEl>
                                          <p:spTgt spid="123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wipe(up)">
                                      <p:cBhvr>
                                        <p:cTn id="34" dur="250"/>
                                        <p:tgtEl>
                                          <p:spTgt spid="122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2299"/>
                                        </p:tgtEl>
                                        <p:attrNameLst>
                                          <p:attrName>style.visibility</p:attrName>
                                        </p:attrNameLst>
                                      </p:cBhvr>
                                      <p:to>
                                        <p:strVal val="visible"/>
                                      </p:to>
                                    </p:set>
                                    <p:animEffect transition="in" filter="wipe(up)">
                                      <p:cBhvr>
                                        <p:cTn id="39" dur="250"/>
                                        <p:tgtEl>
                                          <p:spTgt spid="12299"/>
                                        </p:tgtEl>
                                      </p:cBhvr>
                                    </p:animEffect>
                                  </p:childTnLst>
                                </p:cTn>
                              </p:par>
                              <p:par>
                                <p:cTn id="40" presetID="22" presetClass="entr" presetSubtype="4" fill="hold" nodeType="withEffect">
                                  <p:stCondLst>
                                    <p:cond delay="0"/>
                                  </p:stCondLst>
                                  <p:childTnLst>
                                    <p:set>
                                      <p:cBhvr>
                                        <p:cTn id="41" dur="1" fill="hold">
                                          <p:stCondLst>
                                            <p:cond delay="0"/>
                                          </p:stCondLst>
                                        </p:cTn>
                                        <p:tgtEl>
                                          <p:spTgt spid="12296"/>
                                        </p:tgtEl>
                                        <p:attrNameLst>
                                          <p:attrName>style.visibility</p:attrName>
                                        </p:attrNameLst>
                                      </p:cBhvr>
                                      <p:to>
                                        <p:strVal val="visible"/>
                                      </p:to>
                                    </p:set>
                                    <p:animEffect transition="in" filter="wipe(down)">
                                      <p:cBhvr>
                                        <p:cTn id="42" dur="250"/>
                                        <p:tgtEl>
                                          <p:spTgt spid="12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2312"/>
                                        </p:tgtEl>
                                        <p:attrNameLst>
                                          <p:attrName>style.visibility</p:attrName>
                                        </p:attrNameLst>
                                      </p:cBhvr>
                                      <p:to>
                                        <p:strVal val="visible"/>
                                      </p:to>
                                    </p:set>
                                    <p:animEffect transition="in" filter="wipe(up)">
                                      <p:cBhvr>
                                        <p:cTn id="47" dur="500"/>
                                        <p:tgtEl>
                                          <p:spTgt spid="12312"/>
                                        </p:tgtEl>
                                      </p:cBhvr>
                                    </p:animEffect>
                                  </p:childTnLst>
                                </p:cTn>
                              </p:par>
                              <p:par>
                                <p:cTn id="48" presetID="22" presetClass="entr" presetSubtype="4" fill="hold" nodeType="withEffect">
                                  <p:stCondLst>
                                    <p:cond delay="0"/>
                                  </p:stCondLst>
                                  <p:childTnLst>
                                    <p:set>
                                      <p:cBhvr>
                                        <p:cTn id="49" dur="1" fill="hold">
                                          <p:stCondLst>
                                            <p:cond delay="0"/>
                                          </p:stCondLst>
                                        </p:cTn>
                                        <p:tgtEl>
                                          <p:spTgt spid="12307"/>
                                        </p:tgtEl>
                                        <p:attrNameLst>
                                          <p:attrName>style.visibility</p:attrName>
                                        </p:attrNameLst>
                                      </p:cBhvr>
                                      <p:to>
                                        <p:strVal val="visible"/>
                                      </p:to>
                                    </p:set>
                                    <p:animEffect transition="in" filter="wipe(down)">
                                      <p:cBhvr>
                                        <p:cTn id="50" dur="250"/>
                                        <p:tgtEl>
                                          <p:spTgt spid="123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4">
            <a:extLst>
              <a:ext uri="{FF2B5EF4-FFF2-40B4-BE49-F238E27FC236}">
                <a16:creationId xmlns:a16="http://schemas.microsoft.com/office/drawing/2014/main" id="{861F22D9-4193-4F53-86FE-D28EB55DCE66}"/>
              </a:ext>
            </a:extLst>
          </p:cNvPr>
          <p:cNvSpPr>
            <a:spLocks noChangeArrowheads="1"/>
          </p:cNvSpPr>
          <p:nvPr/>
        </p:nvSpPr>
        <p:spPr bwMode="auto">
          <a:xfrm>
            <a:off x="4248150" y="1190537"/>
            <a:ext cx="3695700" cy="655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fontAlgn="base">
              <a:spcBef>
                <a:spcPct val="0"/>
              </a:spcBef>
              <a:spcAft>
                <a:spcPct val="0"/>
              </a:spcAft>
              <a:defRPr/>
            </a:pPr>
            <a:r>
              <a:rPr lang="en-US" sz="2400" b="1" dirty="0">
                <a:solidFill>
                  <a:prstClr val="black"/>
                </a:solidFill>
                <a:latin typeface="Century Schoolbook"/>
              </a:rPr>
              <a:t>VUA</a:t>
            </a:r>
          </a:p>
        </p:txBody>
      </p:sp>
      <p:sp>
        <p:nvSpPr>
          <p:cNvPr id="12293" name="Rectangle 5">
            <a:extLst>
              <a:ext uri="{FF2B5EF4-FFF2-40B4-BE49-F238E27FC236}">
                <a16:creationId xmlns:a16="http://schemas.microsoft.com/office/drawing/2014/main" id="{1B2CE7F5-8CB9-4EA9-B4BF-22F792B8BF53}"/>
              </a:ext>
            </a:extLst>
          </p:cNvPr>
          <p:cNvSpPr>
            <a:spLocks noChangeArrowheads="1"/>
          </p:cNvSpPr>
          <p:nvPr/>
        </p:nvSpPr>
        <p:spPr bwMode="auto">
          <a:xfrm>
            <a:off x="2167471" y="3336037"/>
            <a:ext cx="3746500" cy="61595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sz="2400" dirty="0">
                <a:solidFill>
                  <a:prstClr val="black"/>
                </a:solidFill>
                <a:effectLst>
                  <a:outerShdw blurRad="38100" dist="38100" dir="2700000" algn="tl">
                    <a:srgbClr val="C0C0C0"/>
                  </a:outerShdw>
                </a:effectLst>
                <a:latin typeface="VNI-Times" pitchFamily="2" charset="0"/>
              </a:rPr>
              <a:t> </a:t>
            </a:r>
            <a:r>
              <a:rPr lang="en-US" sz="2400" b="1" dirty="0">
                <a:solidFill>
                  <a:prstClr val="black"/>
                </a:solidFill>
                <a:latin typeface="Arial" charset="0"/>
              </a:rPr>
              <a:t>CÁC QUAN VĂN</a:t>
            </a:r>
          </a:p>
        </p:txBody>
      </p:sp>
      <p:sp>
        <p:nvSpPr>
          <p:cNvPr id="12295" name="Rectangle 7">
            <a:extLst>
              <a:ext uri="{FF2B5EF4-FFF2-40B4-BE49-F238E27FC236}">
                <a16:creationId xmlns:a16="http://schemas.microsoft.com/office/drawing/2014/main" id="{D24FB5E7-FADB-4100-A967-C49C149A747F}"/>
              </a:ext>
            </a:extLst>
          </p:cNvPr>
          <p:cNvSpPr>
            <a:spLocks noChangeArrowheads="1"/>
          </p:cNvSpPr>
          <p:nvPr/>
        </p:nvSpPr>
        <p:spPr bwMode="auto">
          <a:xfrm>
            <a:off x="4969938" y="4244088"/>
            <a:ext cx="2408767" cy="595313"/>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sz="2400" b="1" dirty="0">
                <a:solidFill>
                  <a:prstClr val="black"/>
                </a:solidFill>
                <a:latin typeface="Arial" charset="0"/>
              </a:rPr>
              <a:t>24 LỘ, PHỦ</a:t>
            </a:r>
          </a:p>
        </p:txBody>
      </p:sp>
      <p:sp>
        <p:nvSpPr>
          <p:cNvPr id="12296" name="Rectangle 8">
            <a:extLst>
              <a:ext uri="{FF2B5EF4-FFF2-40B4-BE49-F238E27FC236}">
                <a16:creationId xmlns:a16="http://schemas.microsoft.com/office/drawing/2014/main" id="{DB7C3240-2F73-4EAB-97CB-D9001C8825F2}"/>
              </a:ext>
            </a:extLst>
          </p:cNvPr>
          <p:cNvSpPr>
            <a:spLocks noChangeArrowheads="1"/>
          </p:cNvSpPr>
          <p:nvPr/>
        </p:nvSpPr>
        <p:spPr bwMode="auto">
          <a:xfrm>
            <a:off x="4969938" y="5236274"/>
            <a:ext cx="2341033" cy="517525"/>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sz="2400" b="1" dirty="0">
                <a:solidFill>
                  <a:prstClr val="black"/>
                </a:solidFill>
                <a:latin typeface="Arial" charset="0"/>
              </a:rPr>
              <a:t>HUYỆN</a:t>
            </a:r>
          </a:p>
        </p:txBody>
      </p:sp>
      <p:sp>
        <p:nvSpPr>
          <p:cNvPr id="12297" name="Line 9">
            <a:extLst>
              <a:ext uri="{FF2B5EF4-FFF2-40B4-BE49-F238E27FC236}">
                <a16:creationId xmlns:a16="http://schemas.microsoft.com/office/drawing/2014/main" id="{75C8314D-8E9F-43C1-B64D-6945EA13C9DA}"/>
              </a:ext>
            </a:extLst>
          </p:cNvPr>
          <p:cNvSpPr>
            <a:spLocks noChangeShapeType="1"/>
          </p:cNvSpPr>
          <p:nvPr/>
        </p:nvSpPr>
        <p:spPr bwMode="auto">
          <a:xfrm flipH="1">
            <a:off x="3875962" y="2898778"/>
            <a:ext cx="2262371" cy="406208"/>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pPr defTabSz="1219170" fontAlgn="base">
              <a:spcBef>
                <a:spcPct val="0"/>
              </a:spcBef>
              <a:spcAft>
                <a:spcPct val="0"/>
              </a:spcAft>
              <a:defRPr/>
            </a:pPr>
            <a:endParaRPr lang="en-US" sz="2400">
              <a:solidFill>
                <a:prstClr val="black"/>
              </a:solidFill>
              <a:latin typeface="Century Schoolbook"/>
            </a:endParaRPr>
          </a:p>
        </p:txBody>
      </p:sp>
      <p:sp>
        <p:nvSpPr>
          <p:cNvPr id="12298" name="Line 10">
            <a:extLst>
              <a:ext uri="{FF2B5EF4-FFF2-40B4-BE49-F238E27FC236}">
                <a16:creationId xmlns:a16="http://schemas.microsoft.com/office/drawing/2014/main" id="{09939378-BFA9-43E6-A913-4491C4565A77}"/>
              </a:ext>
            </a:extLst>
          </p:cNvPr>
          <p:cNvSpPr>
            <a:spLocks noChangeShapeType="1"/>
          </p:cNvSpPr>
          <p:nvPr/>
        </p:nvSpPr>
        <p:spPr bwMode="auto">
          <a:xfrm>
            <a:off x="6293991" y="2886421"/>
            <a:ext cx="2408767" cy="418564"/>
          </a:xfrm>
          <a:prstGeom prst="line">
            <a:avLst/>
          </a:prstGeom>
          <a:noFill/>
          <a:ln w="28440" cap="sq">
            <a:solidFill>
              <a:schemeClr val="tx1">
                <a:lumMod val="95000"/>
                <a:lumOff val="5000"/>
              </a:schemeClr>
            </a:solidFill>
            <a:miter lim="800000"/>
            <a:headEnd/>
            <a:tailEnd type="triangle" w="med" len="med"/>
          </a:ln>
        </p:spPr>
        <p:txBody>
          <a:bodyPr/>
          <a:lstStyle/>
          <a:p>
            <a:pPr defTabSz="1219170" fontAlgn="base">
              <a:spcBef>
                <a:spcPct val="0"/>
              </a:spcBef>
              <a:spcAft>
                <a:spcPct val="0"/>
              </a:spcAft>
              <a:defRPr/>
            </a:pPr>
            <a:endParaRPr lang="en-US" sz="2400">
              <a:solidFill>
                <a:prstClr val="black"/>
              </a:solidFill>
              <a:latin typeface="Arial" panose="020B0604020202020204" pitchFamily="34" charset="0"/>
              <a:cs typeface="Arial" panose="020B0604020202020204" pitchFamily="34" charset="0"/>
            </a:endParaRPr>
          </a:p>
        </p:txBody>
      </p:sp>
      <p:sp>
        <p:nvSpPr>
          <p:cNvPr id="12299" name="Line 11">
            <a:extLst>
              <a:ext uri="{FF2B5EF4-FFF2-40B4-BE49-F238E27FC236}">
                <a16:creationId xmlns:a16="http://schemas.microsoft.com/office/drawing/2014/main" id="{92FA92E3-8945-402F-B48F-D6A5A0ABE587}"/>
              </a:ext>
            </a:extLst>
          </p:cNvPr>
          <p:cNvSpPr>
            <a:spLocks noChangeShapeType="1"/>
          </p:cNvSpPr>
          <p:nvPr/>
        </p:nvSpPr>
        <p:spPr bwMode="auto">
          <a:xfrm flipH="1">
            <a:off x="6096000" y="4866217"/>
            <a:ext cx="21168" cy="370057"/>
          </a:xfrm>
          <a:prstGeom prst="line">
            <a:avLst/>
          </a:prstGeom>
          <a:noFill/>
          <a:ln w="2844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p:txBody>
      </p:sp>
      <p:sp>
        <p:nvSpPr>
          <p:cNvPr id="137233" name="Rectangle 14">
            <a:extLst>
              <a:ext uri="{FF2B5EF4-FFF2-40B4-BE49-F238E27FC236}">
                <a16:creationId xmlns:a16="http://schemas.microsoft.com/office/drawing/2014/main" id="{D3FBF277-2E7C-481F-85F1-078CF818C096}"/>
              </a:ext>
            </a:extLst>
          </p:cNvPr>
          <p:cNvSpPr>
            <a:spLocks noChangeArrowheads="1"/>
          </p:cNvSpPr>
          <p:nvPr/>
        </p:nvSpPr>
        <p:spPr bwMode="auto">
          <a:xfrm>
            <a:off x="29634" y="1009651"/>
            <a:ext cx="2868084"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nchor="ctr"/>
          <a:lstStyle>
            <a:lvl1pPr>
              <a:spcBef>
                <a:spcPts val="600"/>
              </a:spcBef>
              <a:buClr>
                <a:schemeClr val="accent1"/>
              </a:buClr>
              <a:buSzPct val="7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9pPr>
          </a:lstStyle>
          <a:p>
            <a:pPr algn="ctr" defTabSz="1219170" fontAlgn="base">
              <a:spcBef>
                <a:spcPct val="0"/>
              </a:spcBef>
              <a:spcAft>
                <a:spcPct val="0"/>
              </a:spcAft>
              <a:buClrTx/>
              <a:buSz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vi-VN" altLang="en-US" sz="3200">
                <a:solidFill>
                  <a:srgbClr val="FF0000"/>
                </a:solidFill>
                <a:latin typeface="VNI-Times" pitchFamily="2" charset="0"/>
                <a:cs typeface="Arial" panose="020B0604020202020204" pitchFamily="34" charset="0"/>
              </a:rPr>
              <a:t>*</a:t>
            </a:r>
            <a:r>
              <a:rPr lang="vi-VN" altLang="en-US" sz="3200" b="1" u="sng">
                <a:solidFill>
                  <a:srgbClr val="FF0000"/>
                </a:solidFill>
                <a:latin typeface="Arial" panose="020B0604020202020204" pitchFamily="34" charset="0"/>
                <a:cs typeface="Arial" panose="020B0604020202020204" pitchFamily="34" charset="0"/>
              </a:rPr>
              <a:t>Trung ương:</a:t>
            </a:r>
          </a:p>
        </p:txBody>
      </p:sp>
      <p:sp>
        <p:nvSpPr>
          <p:cNvPr id="137234" name="Rectangle 15">
            <a:extLst>
              <a:ext uri="{FF2B5EF4-FFF2-40B4-BE49-F238E27FC236}">
                <a16:creationId xmlns:a16="http://schemas.microsoft.com/office/drawing/2014/main" id="{B70A6B84-7DCF-4BC4-9C29-773ED084B55C}"/>
              </a:ext>
            </a:extLst>
          </p:cNvPr>
          <p:cNvSpPr>
            <a:spLocks noChangeArrowheads="1"/>
          </p:cNvSpPr>
          <p:nvPr/>
        </p:nvSpPr>
        <p:spPr bwMode="auto">
          <a:xfrm>
            <a:off x="29633" y="4019551"/>
            <a:ext cx="3251200" cy="935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120000" tIns="62400" rIns="120000" bIns="62400" anchor="ctr"/>
          <a:lstStyle>
            <a:lvl1pPr>
              <a:spcBef>
                <a:spcPts val="600"/>
              </a:spcBef>
              <a:buClr>
                <a:schemeClr val="accent1"/>
              </a:buClr>
              <a:buSzPct val="7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600">
                <a:solidFill>
                  <a:schemeClr val="tx1"/>
                </a:solidFill>
                <a:latin typeface="Century Schoolbook" panose="02040604050505020304" pitchFamily="18" charset="0"/>
              </a:defRPr>
            </a:lvl9pPr>
          </a:lstStyle>
          <a:p>
            <a:pPr algn="ctr" defTabSz="1219170" fontAlgn="base">
              <a:spcBef>
                <a:spcPct val="0"/>
              </a:spcBef>
              <a:spcAft>
                <a:spcPct val="0"/>
              </a:spcAft>
              <a:buClrTx/>
              <a:buSzTx/>
              <a:buNone/>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pPr>
            <a:r>
              <a:rPr lang="vi-VN" altLang="en-US" sz="3200" b="1" u="sng">
                <a:solidFill>
                  <a:srgbClr val="FF0000"/>
                </a:solidFill>
                <a:latin typeface="Arial" panose="020B0604020202020204" pitchFamily="34" charset="0"/>
                <a:cs typeface="Arial" panose="020B0604020202020204" pitchFamily="34" charset="0"/>
              </a:rPr>
              <a:t>* Địa Phương</a:t>
            </a:r>
            <a:r>
              <a:rPr lang="vi-VN" altLang="en-US" sz="3200" u="sng">
                <a:solidFill>
                  <a:srgbClr val="FFFF00"/>
                </a:solidFill>
                <a:latin typeface="VNI-Times" pitchFamily="2" charset="0"/>
                <a:cs typeface="Arial" panose="020B0604020202020204" pitchFamily="34" charset="0"/>
              </a:rPr>
              <a:t>:</a:t>
            </a:r>
          </a:p>
        </p:txBody>
      </p:sp>
      <p:sp>
        <p:nvSpPr>
          <p:cNvPr id="12304" name="Rectangle 16">
            <a:extLst>
              <a:ext uri="{FF2B5EF4-FFF2-40B4-BE49-F238E27FC236}">
                <a16:creationId xmlns:a16="http://schemas.microsoft.com/office/drawing/2014/main" id="{AEC35146-FE9C-4509-8F7E-88AEB2602F70}"/>
              </a:ext>
            </a:extLst>
          </p:cNvPr>
          <p:cNvSpPr>
            <a:spLocks noChangeArrowheads="1"/>
          </p:cNvSpPr>
          <p:nvPr/>
        </p:nvSpPr>
        <p:spPr bwMode="auto">
          <a:xfrm>
            <a:off x="4341287" y="2193037"/>
            <a:ext cx="3695700" cy="655639"/>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p>
            <a:pPr algn="ctr" defTabSz="1219170" fontAlgn="base">
              <a:spcBef>
                <a:spcPct val="0"/>
              </a:spcBef>
              <a:spcAft>
                <a:spcPct val="0"/>
              </a:spcAft>
              <a:defRPr/>
            </a:pPr>
            <a:r>
              <a:rPr lang="en-US" sz="2400" b="1" dirty="0">
                <a:solidFill>
                  <a:prstClr val="black"/>
                </a:solidFill>
                <a:latin typeface="Arial" charset="0"/>
              </a:rPr>
              <a:t>QUAN ĐẠI THẦN</a:t>
            </a:r>
          </a:p>
        </p:txBody>
      </p:sp>
      <p:sp>
        <p:nvSpPr>
          <p:cNvPr id="12306" name="Text Box 18">
            <a:extLst>
              <a:ext uri="{FF2B5EF4-FFF2-40B4-BE49-F238E27FC236}">
                <a16:creationId xmlns:a16="http://schemas.microsoft.com/office/drawing/2014/main" id="{8EA7582F-ACA5-408E-AC52-AFBC1BC4F9E6}"/>
              </a:ext>
            </a:extLst>
          </p:cNvPr>
          <p:cNvSpPr txBox="1">
            <a:spLocks noChangeArrowheads="1"/>
          </p:cNvSpPr>
          <p:nvPr/>
        </p:nvSpPr>
        <p:spPr bwMode="auto">
          <a:xfrm>
            <a:off x="7106874" y="3324924"/>
            <a:ext cx="3503084" cy="574675"/>
          </a:xfrm>
          <a:prstGeom prst="rect">
            <a:avLst/>
          </a:prstGeom>
          <a:ln/>
        </p:spPr>
        <p:style>
          <a:lnRef idx="1">
            <a:schemeClr val="accent2"/>
          </a:lnRef>
          <a:fillRef idx="2">
            <a:schemeClr val="accent2"/>
          </a:fillRef>
          <a:effectRef idx="1">
            <a:schemeClr val="accent2"/>
          </a:effectRef>
          <a:fontRef idx="minor">
            <a:schemeClr val="dk1"/>
          </a:fontRef>
        </p:style>
        <p:txBody>
          <a:bodyPr lIns="120000" tIns="60000" rIns="120000" bIns="60000"/>
          <a:lstStyle>
            <a:lvl1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1pPr>
            <a:lvl2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2pPr>
            <a:lvl3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3pPr>
            <a:lvl4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4pPr>
            <a:lvl5pPr eaLnBrk="0" hangingPunc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5pPr>
            <a:lvl6pPr marL="25146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6pPr>
            <a:lvl7pPr marL="29718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7pPr>
            <a:lvl8pPr marL="34290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8pPr>
            <a:lvl9pPr marL="3886200" indent="-228600" defTabSz="449263" eaLnBrk="0" fontAlgn="base" hangingPunct="0">
              <a:spcBef>
                <a:spcPct val="0"/>
              </a:spcBef>
              <a:spcAft>
                <a:spcPct val="0"/>
              </a:spcAft>
              <a:buClr>
                <a:srgbClr val="000000"/>
              </a:buClr>
              <a:buSzPct val="100000"/>
              <a:buFont typeface="Times New Roman"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itchFamily="18" charset="0"/>
              </a:defRPr>
            </a:lvl9pPr>
          </a:lstStyle>
          <a:p>
            <a:pPr algn="ctr" defTabSz="1219170" fontAlgn="base">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b="1" dirty="0">
                <a:solidFill>
                  <a:prstClr val="black"/>
                </a:solidFill>
                <a:latin typeface="Arial" charset="0"/>
              </a:rPr>
              <a:t>CÁC QUAN VÕ</a:t>
            </a:r>
          </a:p>
        </p:txBody>
      </p:sp>
      <p:sp>
        <p:nvSpPr>
          <p:cNvPr id="12307" name="Rectangle 19">
            <a:extLst>
              <a:ext uri="{FF2B5EF4-FFF2-40B4-BE49-F238E27FC236}">
                <a16:creationId xmlns:a16="http://schemas.microsoft.com/office/drawing/2014/main" id="{AD9677D0-7EBE-4F2E-A890-88568D462F9A}"/>
              </a:ext>
            </a:extLst>
          </p:cNvPr>
          <p:cNvSpPr>
            <a:spLocks noChangeArrowheads="1"/>
          </p:cNvSpPr>
          <p:nvPr/>
        </p:nvSpPr>
        <p:spPr bwMode="auto">
          <a:xfrm>
            <a:off x="4802718" y="6128674"/>
            <a:ext cx="2641600" cy="533400"/>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lIns="120000" tIns="62400" rIns="120000" bIns="62400" anchor="ctr"/>
          <a:lstStyle/>
          <a:p>
            <a:pPr algn="ctr" defTabSz="1219170" eaLnBrk="0" fontAlgn="base" hangingPunct="0">
              <a:spcBef>
                <a:spcPct val="0"/>
              </a:spcBef>
              <a:spcAft>
                <a:spcPct val="0"/>
              </a:spcAft>
              <a:tabLst>
                <a:tab pos="0" algn="l"/>
                <a:tab pos="596885" algn="l"/>
                <a:tab pos="1195887" algn="l"/>
                <a:tab pos="1794888" algn="l"/>
                <a:tab pos="2393891" algn="l"/>
                <a:tab pos="2992892" algn="l"/>
                <a:tab pos="3591894" algn="l"/>
                <a:tab pos="4190895" algn="l"/>
                <a:tab pos="4789898" algn="l"/>
                <a:tab pos="5388899" algn="l"/>
                <a:tab pos="5987901" algn="l"/>
                <a:tab pos="6586902" algn="l"/>
                <a:tab pos="7185904" algn="l"/>
                <a:tab pos="7784905" algn="l"/>
                <a:tab pos="8383908" algn="l"/>
                <a:tab pos="8982909" algn="l"/>
                <a:tab pos="9581911" algn="l"/>
                <a:tab pos="10180912" algn="l"/>
                <a:tab pos="10779914" algn="l"/>
                <a:tab pos="11378916" algn="l"/>
                <a:tab pos="11977918" algn="l"/>
              </a:tabLst>
              <a:defRPr/>
            </a:pPr>
            <a:r>
              <a:rPr lang="en-US" sz="2400" b="1" dirty="0">
                <a:solidFill>
                  <a:prstClr val="black"/>
                </a:solidFill>
                <a:latin typeface="Arial" charset="0"/>
              </a:rPr>
              <a:t>HƯƠNG XÃ</a:t>
            </a:r>
          </a:p>
        </p:txBody>
      </p:sp>
      <p:sp>
        <p:nvSpPr>
          <p:cNvPr id="12312" name="Line 24">
            <a:extLst>
              <a:ext uri="{FF2B5EF4-FFF2-40B4-BE49-F238E27FC236}">
                <a16:creationId xmlns:a16="http://schemas.microsoft.com/office/drawing/2014/main" id="{FE1E0E2F-8934-4A51-8105-9FD5A126151E}"/>
              </a:ext>
            </a:extLst>
          </p:cNvPr>
          <p:cNvSpPr>
            <a:spLocks noChangeShapeType="1"/>
          </p:cNvSpPr>
          <p:nvPr/>
        </p:nvSpPr>
        <p:spPr bwMode="auto">
          <a:xfrm flipH="1">
            <a:off x="6117168" y="5803900"/>
            <a:ext cx="6350" cy="319956"/>
          </a:xfrm>
          <a:prstGeom prst="line">
            <a:avLst/>
          </a:prstGeom>
          <a:noFill/>
          <a:ln w="28440" cap="sq">
            <a:solidFill>
              <a:schemeClr val="tx1"/>
            </a:solidFill>
            <a:miter lim="800000"/>
            <a:headEnd/>
            <a:tailEnd type="triangle" w="med" len="med"/>
          </a:ln>
          <a:extLst>
            <a:ext uri="{909E8E84-426E-40DD-AFC4-6F175D3DCCD1}">
              <a14:hiddenFill xmlns:a14="http://schemas.microsoft.com/office/drawing/2010/main">
                <a:noFill/>
              </a14:hiddenFill>
            </a:ext>
          </a:extLst>
        </p:spPr>
        <p:txBody>
          <a:bodyPr/>
          <a:lstStyle/>
          <a:p>
            <a:pPr defTabSz="1219170" eaLnBrk="0" fontAlgn="base" hangingPunct="0">
              <a:spcBef>
                <a:spcPct val="0"/>
              </a:spcBef>
              <a:spcAft>
                <a:spcPct val="0"/>
              </a:spcAft>
            </a:pPr>
            <a:endParaRPr lang="en-US" sz="2400">
              <a:solidFill>
                <a:prstClr val="black"/>
              </a:solidFill>
              <a:latin typeface="Arial" panose="020B0604020202020204" pitchFamily="34" charset="0"/>
              <a:cs typeface="Arial" panose="020B0604020202020204" pitchFamily="34" charset="0"/>
            </a:endParaRPr>
          </a:p>
        </p:txBody>
      </p:sp>
      <p:sp>
        <p:nvSpPr>
          <p:cNvPr id="25" name="Line 11">
            <a:extLst>
              <a:ext uri="{FF2B5EF4-FFF2-40B4-BE49-F238E27FC236}">
                <a16:creationId xmlns:a16="http://schemas.microsoft.com/office/drawing/2014/main" id="{3C851A81-DDCE-468F-9239-594A8E880F92}"/>
              </a:ext>
            </a:extLst>
          </p:cNvPr>
          <p:cNvSpPr>
            <a:spLocks noChangeShapeType="1"/>
          </p:cNvSpPr>
          <p:nvPr/>
        </p:nvSpPr>
        <p:spPr bwMode="auto">
          <a:xfrm flipH="1">
            <a:off x="6117168" y="1788584"/>
            <a:ext cx="2117" cy="402081"/>
          </a:xfrm>
          <a:prstGeom prst="line">
            <a:avLst/>
          </a:prstGeom>
          <a:ln w="28575">
            <a:headEnd/>
            <a:tailEnd type="triangle" w="med" len="med"/>
          </a:ln>
        </p:spPr>
        <p:style>
          <a:lnRef idx="1">
            <a:schemeClr val="dk1"/>
          </a:lnRef>
          <a:fillRef idx="0">
            <a:schemeClr val="dk1"/>
          </a:fillRef>
          <a:effectRef idx="0">
            <a:schemeClr val="dk1"/>
          </a:effectRef>
          <a:fontRef idx="minor">
            <a:schemeClr val="tx1"/>
          </a:fontRef>
        </p:style>
        <p:txBody>
          <a:bodyPr/>
          <a:lstStyle/>
          <a:p>
            <a:pPr defTabSz="1219170" fontAlgn="base">
              <a:spcBef>
                <a:spcPct val="0"/>
              </a:spcBef>
              <a:spcAft>
                <a:spcPct val="0"/>
              </a:spcAft>
              <a:defRPr/>
            </a:pPr>
            <a:endParaRPr lang="en-US" sz="2400">
              <a:solidFill>
                <a:prstClr val="black"/>
              </a:solidFill>
              <a:latin typeface="Century Schoolbook"/>
            </a:endParaRPr>
          </a:p>
        </p:txBody>
      </p:sp>
      <p:sp>
        <p:nvSpPr>
          <p:cNvPr id="137246" name="TextBox 2">
            <a:extLst>
              <a:ext uri="{FF2B5EF4-FFF2-40B4-BE49-F238E27FC236}">
                <a16:creationId xmlns:a16="http://schemas.microsoft.com/office/drawing/2014/main" id="{9EF64916-4A9F-4B7A-AE0D-AFDABD572FF9}"/>
              </a:ext>
            </a:extLst>
          </p:cNvPr>
          <p:cNvSpPr txBox="1">
            <a:spLocks noChangeArrowheads="1"/>
          </p:cNvSpPr>
          <p:nvPr/>
        </p:nvSpPr>
        <p:spPr bwMode="auto">
          <a:xfrm>
            <a:off x="1854926" y="182695"/>
            <a:ext cx="9349740" cy="6667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E0752F"/>
              </a:buClr>
              <a:buSzPct val="60000"/>
              <a:buFont typeface="Wingdings" panose="05000000000000000000" pitchFamily="2" charset="2"/>
              <a:buChar char=""/>
              <a:defRPr>
                <a:solidFill>
                  <a:schemeClr val="tx1"/>
                </a:solidFill>
                <a:latin typeface="Century Schoolbook" panose="02040604050505020304" pitchFamily="18" charset="0"/>
              </a:defRPr>
            </a:lvl3pPr>
            <a:lvl4pPr marL="1600200" indent="-228600">
              <a:spcBef>
                <a:spcPct val="20000"/>
              </a:spcBef>
              <a:buClr>
                <a:srgbClr val="FEC3AE"/>
              </a:buClr>
              <a:buSzPct val="60000"/>
              <a:buFont typeface="Wingdings" panose="05000000000000000000" pitchFamily="2" charset="2"/>
              <a:buChar char=""/>
              <a:defRPr>
                <a:solidFill>
                  <a:schemeClr val="tx1"/>
                </a:solidFill>
                <a:latin typeface="Century Schoolbook" panose="02040604050505020304" pitchFamily="18" charset="0"/>
              </a:defRPr>
            </a:lvl4pPr>
            <a:lvl5pPr marL="2057400" indent="-228600">
              <a:spcBef>
                <a:spcPct val="20000"/>
              </a:spcBef>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BDCAE9"/>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defTabSz="1219170" fontAlgn="base">
              <a:spcBef>
                <a:spcPct val="0"/>
              </a:spcBef>
              <a:spcAft>
                <a:spcPct val="0"/>
              </a:spcAft>
              <a:buClrTx/>
              <a:buSzTx/>
              <a:buNone/>
            </a:pP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Bộ</a:t>
            </a: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máy</a:t>
            </a: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chính</a:t>
            </a: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quyền</a:t>
            </a: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thời</a:t>
            </a:r>
            <a:r>
              <a:rPr lang="en-US" altLang="en-US" sz="3733" dirty="0">
                <a:solidFill>
                  <a:srgbClr val="00B050"/>
                </a:solidFill>
                <a:latin typeface="Arial" panose="020B0604020202020204" pitchFamily="34" charset="0"/>
                <a:cs typeface="Arial" panose="020B0604020202020204" pitchFamily="34" charset="0"/>
              </a:rPr>
              <a:t> </a:t>
            </a:r>
            <a:r>
              <a:rPr lang="en-US" altLang="en-US" sz="3733" dirty="0" err="1">
                <a:solidFill>
                  <a:srgbClr val="00B050"/>
                </a:solidFill>
                <a:latin typeface="Arial" panose="020B0604020202020204" pitchFamily="34" charset="0"/>
                <a:cs typeface="Arial" panose="020B0604020202020204" pitchFamily="34" charset="0"/>
              </a:rPr>
              <a:t>Lý</a:t>
            </a:r>
            <a:r>
              <a:rPr lang="en-US" altLang="en-US" sz="3733" dirty="0">
                <a:solidFill>
                  <a:srgbClr val="00B050"/>
                </a:solidFill>
                <a:latin typeface="Arial" panose="020B0604020202020204" pitchFamily="34" charset="0"/>
                <a:cs typeface="Arial" panose="020B0604020202020204" pitchFamily="34" charset="0"/>
              </a:rPr>
              <a:t>.</a:t>
            </a:r>
          </a:p>
        </p:txBody>
      </p:sp>
      <p:sp>
        <p:nvSpPr>
          <p:cNvPr id="137248" name="TextBox 19">
            <a:extLst>
              <a:ext uri="{FF2B5EF4-FFF2-40B4-BE49-F238E27FC236}">
                <a16:creationId xmlns:a16="http://schemas.microsoft.com/office/drawing/2014/main" id="{A46D7367-8080-401C-B975-A16654AA3438}"/>
              </a:ext>
            </a:extLst>
          </p:cNvPr>
          <p:cNvSpPr txBox="1">
            <a:spLocks noChangeArrowheads="1"/>
          </p:cNvSpPr>
          <p:nvPr/>
        </p:nvSpPr>
        <p:spPr bwMode="auto">
          <a:xfrm>
            <a:off x="7498374" y="4019551"/>
            <a:ext cx="414803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defTabSz="1219170" fontAlgn="base">
              <a:spcBef>
                <a:spcPct val="0"/>
              </a:spcBef>
              <a:spcAft>
                <a:spcPct val="0"/>
              </a:spcAft>
            </a:pPr>
            <a:r>
              <a:rPr lang="it-IT" altLang="en-US" sz="2400" dirty="0">
                <a:solidFill>
                  <a:srgbClr val="002060"/>
                </a:solidFill>
                <a:latin typeface="Times New Roman" panose="02020603050405020304" pitchFamily="18" charset="0"/>
                <a:cs typeface="Times New Roman" panose="02020603050405020304" pitchFamily="18" charset="0"/>
              </a:rPr>
              <a:t>Đó là chính quyền quân chủ nhưng khoảng cách giữa chính quyền với dân, giữa vua với dân chưa phải là xa lắm. Nhà Lý luôn coi dân là gốc rễ sâu bền.</a:t>
            </a:r>
            <a:endParaRPr lang="en-US" altLang="en-US" sz="2400" b="1" dirty="0">
              <a:solidFill>
                <a:srgbClr val="002060"/>
              </a:solidFill>
              <a:latin typeface="VNtimes new roman"/>
              <a:cs typeface="Times New Roman" panose="02020603050405020304" pitchFamily="18" charset="0"/>
            </a:endParaRPr>
          </a:p>
        </p:txBody>
      </p:sp>
    </p:spTree>
    <p:extLst>
      <p:ext uri="{BB962C8B-B14F-4D97-AF65-F5344CB8AC3E}">
        <p14:creationId xmlns:p14="http://schemas.microsoft.com/office/powerpoint/2010/main" val="21274971"/>
      </p:ext>
    </p:extLst>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12292"/>
                                        </p:tgtEl>
                                        <p:attrNameLst>
                                          <p:attrName>style.visibility</p:attrName>
                                        </p:attrNameLst>
                                      </p:cBhvr>
                                      <p:to>
                                        <p:strVal val="visible"/>
                                      </p:to>
                                    </p:set>
                                    <p:animEffect transition="in" filter="barn(inVertical)">
                                      <p:cBhvr>
                                        <p:cTn id="7" dur="500"/>
                                        <p:tgtEl>
                                          <p:spTgt spid="1229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up)">
                                      <p:cBhvr>
                                        <p:cTn id="12" dur="250"/>
                                        <p:tgtEl>
                                          <p:spTgt spid="25"/>
                                        </p:tgtEl>
                                      </p:cBhvr>
                                    </p:animEffect>
                                  </p:childTnLst>
                                </p:cTn>
                              </p:par>
                              <p:par>
                                <p:cTn id="13" presetID="16" presetClass="entr" presetSubtype="21" fill="hold" nodeType="withEffect">
                                  <p:stCondLst>
                                    <p:cond delay="0"/>
                                  </p:stCondLst>
                                  <p:childTnLst>
                                    <p:set>
                                      <p:cBhvr>
                                        <p:cTn id="14" dur="1" fill="hold">
                                          <p:stCondLst>
                                            <p:cond delay="0"/>
                                          </p:stCondLst>
                                        </p:cTn>
                                        <p:tgtEl>
                                          <p:spTgt spid="12304"/>
                                        </p:tgtEl>
                                        <p:attrNameLst>
                                          <p:attrName>style.visibility</p:attrName>
                                        </p:attrNameLst>
                                      </p:cBhvr>
                                      <p:to>
                                        <p:strVal val="visible"/>
                                      </p:to>
                                    </p:set>
                                    <p:animEffect transition="in" filter="barn(inVertical)">
                                      <p:cBhvr>
                                        <p:cTn id="15" dur="250"/>
                                        <p:tgtEl>
                                          <p:spTgt spid="12304"/>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nodeType="clickEffect">
                                  <p:stCondLst>
                                    <p:cond delay="0"/>
                                  </p:stCondLst>
                                  <p:childTnLst>
                                    <p:set>
                                      <p:cBhvr>
                                        <p:cTn id="19" dur="1" fill="hold">
                                          <p:stCondLst>
                                            <p:cond delay="0"/>
                                          </p:stCondLst>
                                        </p:cTn>
                                        <p:tgtEl>
                                          <p:spTgt spid="12297"/>
                                        </p:tgtEl>
                                        <p:attrNameLst>
                                          <p:attrName>style.visibility</p:attrName>
                                        </p:attrNameLst>
                                      </p:cBhvr>
                                      <p:to>
                                        <p:strVal val="visible"/>
                                      </p:to>
                                    </p:set>
                                    <p:animEffect transition="in" filter="wipe(up)">
                                      <p:cBhvr>
                                        <p:cTn id="20" dur="250"/>
                                        <p:tgtEl>
                                          <p:spTgt spid="12297"/>
                                        </p:tgtEl>
                                      </p:cBhvr>
                                    </p:animEffect>
                                  </p:childTnLst>
                                </p:cTn>
                              </p:par>
                              <p:par>
                                <p:cTn id="21" presetID="22" presetClass="entr" presetSubtype="1" fill="hold" nodeType="withEffect">
                                  <p:stCondLst>
                                    <p:cond delay="0"/>
                                  </p:stCondLst>
                                  <p:childTnLst>
                                    <p:set>
                                      <p:cBhvr>
                                        <p:cTn id="22" dur="1" fill="hold">
                                          <p:stCondLst>
                                            <p:cond delay="0"/>
                                          </p:stCondLst>
                                        </p:cTn>
                                        <p:tgtEl>
                                          <p:spTgt spid="12293"/>
                                        </p:tgtEl>
                                        <p:attrNameLst>
                                          <p:attrName>style.visibility</p:attrName>
                                        </p:attrNameLst>
                                      </p:cBhvr>
                                      <p:to>
                                        <p:strVal val="visible"/>
                                      </p:to>
                                    </p:set>
                                    <p:animEffect transition="in" filter="wipe(up)">
                                      <p:cBhvr>
                                        <p:cTn id="23" dur="250"/>
                                        <p:tgtEl>
                                          <p:spTgt spid="12293"/>
                                        </p:tgtEl>
                                      </p:cBhvr>
                                    </p:animEffect>
                                  </p:childTnLst>
                                </p:cTn>
                              </p:par>
                              <p:par>
                                <p:cTn id="24" presetID="22" presetClass="entr" presetSubtype="1" fill="hold" nodeType="withEffect">
                                  <p:stCondLst>
                                    <p:cond delay="0"/>
                                  </p:stCondLst>
                                  <p:childTnLst>
                                    <p:set>
                                      <p:cBhvr>
                                        <p:cTn id="25" dur="1" fill="hold">
                                          <p:stCondLst>
                                            <p:cond delay="0"/>
                                          </p:stCondLst>
                                        </p:cTn>
                                        <p:tgtEl>
                                          <p:spTgt spid="12298"/>
                                        </p:tgtEl>
                                        <p:attrNameLst>
                                          <p:attrName>style.visibility</p:attrName>
                                        </p:attrNameLst>
                                      </p:cBhvr>
                                      <p:to>
                                        <p:strVal val="visible"/>
                                      </p:to>
                                    </p:set>
                                    <p:animEffect transition="in" filter="wipe(up)">
                                      <p:cBhvr>
                                        <p:cTn id="26" dur="10"/>
                                        <p:tgtEl>
                                          <p:spTgt spid="12298"/>
                                        </p:tgtEl>
                                      </p:cBhvr>
                                    </p:animEffect>
                                  </p:childTnLst>
                                </p:cTn>
                              </p:par>
                              <p:par>
                                <p:cTn id="27" presetID="22" presetClass="entr" presetSubtype="1" fill="hold" nodeType="withEffect">
                                  <p:stCondLst>
                                    <p:cond delay="0"/>
                                  </p:stCondLst>
                                  <p:childTnLst>
                                    <p:set>
                                      <p:cBhvr>
                                        <p:cTn id="28" dur="1" fill="hold">
                                          <p:stCondLst>
                                            <p:cond delay="0"/>
                                          </p:stCondLst>
                                        </p:cTn>
                                        <p:tgtEl>
                                          <p:spTgt spid="12306"/>
                                        </p:tgtEl>
                                        <p:attrNameLst>
                                          <p:attrName>style.visibility</p:attrName>
                                        </p:attrNameLst>
                                      </p:cBhvr>
                                      <p:to>
                                        <p:strVal val="visible"/>
                                      </p:to>
                                    </p:set>
                                    <p:animEffect transition="in" filter="wipe(up)">
                                      <p:cBhvr>
                                        <p:cTn id="29" dur="250"/>
                                        <p:tgtEl>
                                          <p:spTgt spid="12306"/>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22" presetClass="entr" presetSubtype="1" fill="hold" nodeType="clickEffect">
                                  <p:stCondLst>
                                    <p:cond delay="0"/>
                                  </p:stCondLst>
                                  <p:childTnLst>
                                    <p:set>
                                      <p:cBhvr>
                                        <p:cTn id="33" dur="1" fill="hold">
                                          <p:stCondLst>
                                            <p:cond delay="0"/>
                                          </p:stCondLst>
                                        </p:cTn>
                                        <p:tgtEl>
                                          <p:spTgt spid="12295"/>
                                        </p:tgtEl>
                                        <p:attrNameLst>
                                          <p:attrName>style.visibility</p:attrName>
                                        </p:attrNameLst>
                                      </p:cBhvr>
                                      <p:to>
                                        <p:strVal val="visible"/>
                                      </p:to>
                                    </p:set>
                                    <p:animEffect transition="in" filter="wipe(up)">
                                      <p:cBhvr>
                                        <p:cTn id="34" dur="250"/>
                                        <p:tgtEl>
                                          <p:spTgt spid="12295"/>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22" presetClass="entr" presetSubtype="1" fill="hold" nodeType="clickEffect">
                                  <p:stCondLst>
                                    <p:cond delay="0"/>
                                  </p:stCondLst>
                                  <p:childTnLst>
                                    <p:set>
                                      <p:cBhvr>
                                        <p:cTn id="38" dur="1" fill="hold">
                                          <p:stCondLst>
                                            <p:cond delay="0"/>
                                          </p:stCondLst>
                                        </p:cTn>
                                        <p:tgtEl>
                                          <p:spTgt spid="12299"/>
                                        </p:tgtEl>
                                        <p:attrNameLst>
                                          <p:attrName>style.visibility</p:attrName>
                                        </p:attrNameLst>
                                      </p:cBhvr>
                                      <p:to>
                                        <p:strVal val="visible"/>
                                      </p:to>
                                    </p:set>
                                    <p:animEffect transition="in" filter="wipe(up)">
                                      <p:cBhvr>
                                        <p:cTn id="39" dur="250"/>
                                        <p:tgtEl>
                                          <p:spTgt spid="12299"/>
                                        </p:tgtEl>
                                      </p:cBhvr>
                                    </p:animEffect>
                                  </p:childTnLst>
                                </p:cTn>
                              </p:par>
                              <p:par>
                                <p:cTn id="40" presetID="22" presetClass="entr" presetSubtype="4" fill="hold" nodeType="withEffect">
                                  <p:stCondLst>
                                    <p:cond delay="0"/>
                                  </p:stCondLst>
                                  <p:childTnLst>
                                    <p:set>
                                      <p:cBhvr>
                                        <p:cTn id="41" dur="1" fill="hold">
                                          <p:stCondLst>
                                            <p:cond delay="0"/>
                                          </p:stCondLst>
                                        </p:cTn>
                                        <p:tgtEl>
                                          <p:spTgt spid="12296"/>
                                        </p:tgtEl>
                                        <p:attrNameLst>
                                          <p:attrName>style.visibility</p:attrName>
                                        </p:attrNameLst>
                                      </p:cBhvr>
                                      <p:to>
                                        <p:strVal val="visible"/>
                                      </p:to>
                                    </p:set>
                                    <p:animEffect transition="in" filter="wipe(down)">
                                      <p:cBhvr>
                                        <p:cTn id="42" dur="250"/>
                                        <p:tgtEl>
                                          <p:spTgt spid="12296"/>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22" presetClass="entr" presetSubtype="1" fill="hold" nodeType="clickEffect">
                                  <p:stCondLst>
                                    <p:cond delay="0"/>
                                  </p:stCondLst>
                                  <p:childTnLst>
                                    <p:set>
                                      <p:cBhvr>
                                        <p:cTn id="46" dur="1" fill="hold">
                                          <p:stCondLst>
                                            <p:cond delay="0"/>
                                          </p:stCondLst>
                                        </p:cTn>
                                        <p:tgtEl>
                                          <p:spTgt spid="12312"/>
                                        </p:tgtEl>
                                        <p:attrNameLst>
                                          <p:attrName>style.visibility</p:attrName>
                                        </p:attrNameLst>
                                      </p:cBhvr>
                                      <p:to>
                                        <p:strVal val="visible"/>
                                      </p:to>
                                    </p:set>
                                    <p:animEffect transition="in" filter="wipe(up)">
                                      <p:cBhvr>
                                        <p:cTn id="47" dur="500"/>
                                        <p:tgtEl>
                                          <p:spTgt spid="12312"/>
                                        </p:tgtEl>
                                      </p:cBhvr>
                                    </p:animEffect>
                                  </p:childTnLst>
                                </p:cTn>
                              </p:par>
                              <p:par>
                                <p:cTn id="48" presetID="22" presetClass="entr" presetSubtype="4" fill="hold" nodeType="withEffect">
                                  <p:stCondLst>
                                    <p:cond delay="0"/>
                                  </p:stCondLst>
                                  <p:childTnLst>
                                    <p:set>
                                      <p:cBhvr>
                                        <p:cTn id="49" dur="1" fill="hold">
                                          <p:stCondLst>
                                            <p:cond delay="0"/>
                                          </p:stCondLst>
                                        </p:cTn>
                                        <p:tgtEl>
                                          <p:spTgt spid="12307"/>
                                        </p:tgtEl>
                                        <p:attrNameLst>
                                          <p:attrName>style.visibility</p:attrName>
                                        </p:attrNameLst>
                                      </p:cBhvr>
                                      <p:to>
                                        <p:strVal val="visible"/>
                                      </p:to>
                                    </p:set>
                                    <p:animEffect transition="in" filter="wipe(down)">
                                      <p:cBhvr>
                                        <p:cTn id="50" dur="250"/>
                                        <p:tgtEl>
                                          <p:spTgt spid="12307"/>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137248"/>
                                        </p:tgtEl>
                                        <p:attrNameLst>
                                          <p:attrName>style.visibility</p:attrName>
                                        </p:attrNameLst>
                                      </p:cBhvr>
                                      <p:to>
                                        <p:strVal val="visible"/>
                                      </p:to>
                                    </p:set>
                                    <p:animEffect transition="in" filter="wipe(left)">
                                      <p:cBhvr>
                                        <p:cTn id="55" dur="750"/>
                                        <p:tgtEl>
                                          <p:spTgt spid="1372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48" grpId="0"/>
    </p:bldLst>
  </p:timing>
</p:sld>
</file>

<file path=ppt/theme/theme1.xml><?xml version="1.0" encoding="utf-8"?>
<a:theme xmlns:a="http://schemas.openxmlformats.org/drawingml/2006/main" name="Office Theme">
  <a:themeElements>
    <a:clrScheme name="Color of 2020">
      <a:dk1>
        <a:srgbClr val="3F3F3F"/>
      </a:dk1>
      <a:lt1>
        <a:sysClr val="window" lastClr="FFFFFF"/>
      </a:lt1>
      <a:dk2>
        <a:srgbClr val="1D4E89"/>
      </a:dk2>
      <a:lt2>
        <a:srgbClr val="E7E6E6"/>
      </a:lt2>
      <a:accent1>
        <a:srgbClr val="4FC1E9"/>
      </a:accent1>
      <a:accent2>
        <a:srgbClr val="48CFAD"/>
      </a:accent2>
      <a:accent3>
        <a:srgbClr val="A0D468"/>
      </a:accent3>
      <a:accent4>
        <a:srgbClr val="FFCE54"/>
      </a:accent4>
      <a:accent5>
        <a:srgbClr val="FC6E51"/>
      </a:accent5>
      <a:accent6>
        <a:srgbClr val="ED5565"/>
      </a:accent6>
      <a:hlink>
        <a:srgbClr val="5D9CEC"/>
      </a:hlink>
      <a:folHlink>
        <a:srgbClr val="AC92EC"/>
      </a:folHlink>
    </a:clrScheme>
    <a:fontScheme name="Custom 5">
      <a:majorFont>
        <a:latin typeface="A3.OpenSansBold-San"/>
        <a:ea typeface=""/>
        <a:cs typeface=""/>
      </a:majorFont>
      <a:minorFont>
        <a:latin typeface="A3.OpenSans-S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6"/>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gn="l">
          <a:defRPr sz="1600" smtClean="0"/>
        </a:defPPr>
      </a:lstStyle>
    </a:txDef>
  </a:objectDefaults>
  <a:extraClrSchemeLst/>
  <a:extLst>
    <a:ext uri="{05A4C25C-085E-4340-85A3-A5531E510DB2}">
      <thm15:themeFamily xmlns:thm15="http://schemas.microsoft.com/office/thememl/2012/main" name="Presentation1" id="{10A84C02-4F09-40FE-82F3-79312BC08B2E}" vid="{69A41932-5ED9-47B3-8A6B-37B62AB78E10}"/>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10A84C02-4F09-40FE-82F3-79312BC08B2E}" vid="{8CF0B9B1-669A-4898-A12F-E87E9FA76E17}"/>
    </a:ext>
  </a:extLst>
</a:theme>
</file>

<file path=ppt/theme/theme3.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Office Theme">
  <a:themeElements>
    <a:clrScheme name="Custom 1">
      <a:dk1>
        <a:sysClr val="windowText" lastClr="000000"/>
      </a:dk1>
      <a:lt1>
        <a:sysClr val="window" lastClr="FFFFFF"/>
      </a:lt1>
      <a:dk2>
        <a:srgbClr val="1F497D"/>
      </a:dk2>
      <a:lt2>
        <a:srgbClr val="FFFFFF"/>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Metropolitan">
  <a:themeElements>
    <a:clrScheme name="Metropolitan">
      <a:dk1>
        <a:sysClr val="windowText" lastClr="000000"/>
      </a:dk1>
      <a:lt1>
        <a:sysClr val="window" lastClr="FFFFFF"/>
      </a:lt1>
      <a:dk2>
        <a:srgbClr val="471101"/>
      </a:dk2>
      <a:lt2>
        <a:srgbClr val="E7E8E2"/>
      </a:lt2>
      <a:accent1>
        <a:srgbClr val="A6B727"/>
      </a:accent1>
      <a:accent2>
        <a:srgbClr val="F04304"/>
      </a:accent2>
      <a:accent3>
        <a:srgbClr val="EF8606"/>
      </a:accent3>
      <a:accent4>
        <a:srgbClr val="F2C100"/>
      </a:accent4>
      <a:accent5>
        <a:srgbClr val="A65001"/>
      </a:accent5>
      <a:accent6>
        <a:srgbClr val="BA9585"/>
      </a:accent6>
      <a:hlink>
        <a:srgbClr val="00B0F0"/>
      </a:hlink>
      <a:folHlink>
        <a:srgbClr val="7F7F7F"/>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3A8A2BB7-7C5E-4EB2-B1F1-CFFF0F57E77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blank</Template>
  <TotalTime>2379</TotalTime>
  <Words>379</Words>
  <Application>Microsoft Office PowerPoint</Application>
  <PresentationFormat>Widescreen</PresentationFormat>
  <Paragraphs>79</Paragraphs>
  <Slides>13</Slides>
  <Notes>0</Notes>
  <HiddenSlides>0</HiddenSlides>
  <MMClips>1</MMClips>
  <ScaleCrop>false</ScaleCrop>
  <HeadingPairs>
    <vt:vector size="6" baseType="variant">
      <vt:variant>
        <vt:lpstr>Fonts Used</vt:lpstr>
      </vt:variant>
      <vt:variant>
        <vt:i4>15</vt:i4>
      </vt:variant>
      <vt:variant>
        <vt:lpstr>Theme</vt:lpstr>
      </vt:variant>
      <vt:variant>
        <vt:i4>5</vt:i4>
      </vt:variant>
      <vt:variant>
        <vt:lpstr>Slide Titles</vt:lpstr>
      </vt:variant>
      <vt:variant>
        <vt:i4>13</vt:i4>
      </vt:variant>
    </vt:vector>
  </HeadingPairs>
  <TitlesOfParts>
    <vt:vector size="33" baseType="lpstr">
      <vt:lpstr>.VnArial</vt:lpstr>
      <vt:lpstr>A3.OpenSansBold-San</vt:lpstr>
      <vt:lpstr>A3.OpenSans-San</vt:lpstr>
      <vt:lpstr>Apple Chancery</vt:lpstr>
      <vt:lpstr>arial</vt:lpstr>
      <vt:lpstr>arial</vt:lpstr>
      <vt:lpstr>Bebas Neue</vt:lpstr>
      <vt:lpstr>Calibri</vt:lpstr>
      <vt:lpstr>Calibri Light</vt:lpstr>
      <vt:lpstr>Century Schoolbook</vt:lpstr>
      <vt:lpstr>Tahoma</vt:lpstr>
      <vt:lpstr>Times New Roman</vt:lpstr>
      <vt:lpstr>VNI-Times</vt:lpstr>
      <vt:lpstr>VNtimes new roman</vt:lpstr>
      <vt:lpstr>Wingdings</vt:lpstr>
      <vt:lpstr>Office Theme</vt:lpstr>
      <vt:lpstr>Custom Design</vt:lpstr>
      <vt:lpstr>1_Default Design</vt:lpstr>
      <vt:lpstr>1_Office Theme</vt:lpstr>
      <vt:lpstr>Metropolitan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HÌNH ẢNH VỀ ĐẠI LỄ NGHÌN NĂM VĂN HIẾN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55</cp:revision>
  <dcterms:created xsi:type="dcterms:W3CDTF">2022-07-07T14:06:49Z</dcterms:created>
  <dcterms:modified xsi:type="dcterms:W3CDTF">2023-02-07T14:14:37Z</dcterms:modified>
</cp:coreProperties>
</file>