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92" r:id="rId2"/>
  </p:sldMasterIdLst>
  <p:notesMasterIdLst>
    <p:notesMasterId r:id="rId10"/>
  </p:notesMasterIdLst>
  <p:sldIdLst>
    <p:sldId id="675" r:id="rId3"/>
    <p:sldId id="720" r:id="rId4"/>
    <p:sldId id="724" r:id="rId5"/>
    <p:sldId id="649" r:id="rId6"/>
    <p:sldId id="714" r:id="rId7"/>
    <p:sldId id="650" r:id="rId8"/>
    <p:sldId id="446" r:id="rId9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5707" autoAdjust="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>
            <a:extLst>
              <a:ext uri="{FF2B5EF4-FFF2-40B4-BE49-F238E27FC236}">
                <a16:creationId xmlns:a16="http://schemas.microsoft.com/office/drawing/2014/main" id="{3989A3C1-3234-2CE4-1750-C3068CE758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28B67C6-723E-3AAA-3F0E-3C616995E2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0B8362-D90F-684F-A5D8-35C12BC6DB88}" type="datetimeFigureOut">
              <a:rPr lang="en-US"/>
              <a:pPr>
                <a:defRPr/>
              </a:pPr>
              <a:t>17/10/2024</a:t>
            </a:fld>
            <a:endParaRPr lang="en-US"/>
          </a:p>
        </p:txBody>
      </p:sp>
      <p:sp>
        <p:nvSpPr>
          <p:cNvPr id="4" name="Chỗ dành sẵn cho Hình ảnh của Bản chiếu 3">
            <a:extLst>
              <a:ext uri="{FF2B5EF4-FFF2-40B4-BE49-F238E27FC236}">
                <a16:creationId xmlns:a16="http://schemas.microsoft.com/office/drawing/2014/main" id="{92340CE6-7AA3-66B1-2341-963A0C4A4E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Chỗ dành sẵn cho Ghi chú 4">
            <a:extLst>
              <a:ext uri="{FF2B5EF4-FFF2-40B4-BE49-F238E27FC236}">
                <a16:creationId xmlns:a16="http://schemas.microsoft.com/office/drawing/2014/main" id="{E9D4F60E-936B-F4BF-EC50-F3C3A9E54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noProof="0"/>
              <a:t>Bấm để chỉnh sửa kiểu văn bản của Bản cái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9A258DD-6628-4DEF-906D-B3701FC486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45447B5-DB48-7CAE-09A1-B2A0C79534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BFD296F-6D2E-7E4D-A4CE-AECCFB0C074C}" type="slidenum">
              <a:rPr lang="en-US" altLang="en-VN"/>
              <a:pPr/>
              <a:t>‹#›</a:t>
            </a:fld>
            <a:endParaRPr lang="en-US" altLang="en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CDD29E07-1963-FE4F-ED4B-54CBCD1DE6F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/>
            <a:fld id="{35019CB5-A9FB-6340-AEE0-C7C0EF85622B}" type="slidenum"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pPr algn="r" defTabSz="914400" eaLnBrk="1" hangingPunct="1"/>
              <a:t>1</a:t>
            </a:fld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81129CB5-982F-6751-C01D-2D0CF1B64F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DD50FEB-15EC-E4D9-94C2-57EF76485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CDD29E07-1963-FE4F-ED4B-54CBCD1DE6F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/>
            <a:fld id="{35019CB5-A9FB-6340-AEE0-C7C0EF85622B}" type="slidenum"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pPr algn="r" defTabSz="914400" eaLnBrk="1" hangingPunct="1"/>
              <a:t>2</a:t>
            </a:fld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81129CB5-982F-6751-C01D-2D0CF1B64F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DD50FEB-15EC-E4D9-94C2-57EF76485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37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2F0832E3-D547-2E35-A3A1-70B3CBEA06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/>
            <a:fld id="{37F7450F-DC00-9140-88D0-A02CE6006D3C}" type="slidenum"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pPr algn="r" defTabSz="914400" eaLnBrk="1" hangingPunct="1"/>
              <a:t>4</a:t>
            </a:fld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09FF0866-3321-C551-C43F-4508CB5318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CB1D3A3-0E38-B991-DA01-F4C1EB853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384D1623-2B23-EE7F-5D84-A0997C2E0B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/>
            <a:fld id="{A48301AB-B1F5-7A46-95DF-CC8C3D9D5AD5}" type="slidenum"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pPr algn="r" defTabSz="914400" eaLnBrk="1" hangingPunct="1"/>
              <a:t>5</a:t>
            </a:fld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C5290CBF-68FB-E9B2-8D99-DBE25D5A3D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BCC43182-95C1-5DDA-6304-FE1F64ECE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8582AA31-800A-CD57-B9B0-3B3D7F8E45F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/>
            <a:fld id="{E7CFFE54-0238-AE49-A574-20757E688061}" type="slidenum"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pPr algn="r" defTabSz="914400" eaLnBrk="1" hangingPunct="1"/>
              <a:t>6</a:t>
            </a:fld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11E416E7-A74F-1022-D35C-7D00D50D90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0413FD3B-D905-A324-3944-F78C63936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0E8F306E-C171-1560-9C92-CF204A43AC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/>
            <a:fld id="{C01CBD59-A884-934A-BF5F-41D1EE506AC2}" type="slidenum"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pPr algn="r" defTabSz="914400" eaLnBrk="1" hangingPunct="1"/>
              <a:t>7</a:t>
            </a:fld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112D13BA-0C13-C4CB-EE13-B420C6AEF5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28205D61-1E18-585B-F10B-A2AD294C6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9102D-B8B7-5CDA-E200-BCA600FAF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E530-1418-A749-A3FF-AD190742CD2C}" type="datetimeFigureOut">
              <a:rPr lang="en-US"/>
              <a:pPr>
                <a:defRPr/>
              </a:pPr>
              <a:t>17/10/2024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36E06-821C-BDC3-6A8B-E1997609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A6088-9D1A-C63B-7954-94AE4422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A4E2F-1F17-974B-A3FE-F98A733A232F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60729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C90E3-C4BE-E766-A61F-AFFB186D8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135B-9FDF-2846-803C-3BE5BCBC6923}" type="datetimeFigureOut">
              <a:rPr lang="en-US"/>
              <a:pPr>
                <a:defRPr/>
              </a:pPr>
              <a:t>17/10/2024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7331B-E3A8-9350-C1F6-B39A17009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DA19B-775E-D3E0-EE50-FA472EBB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6D9A3-554F-4C44-9F77-C83E0BABAD6A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00129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949ED-CDDA-3535-32B1-5E6B4638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FD73D-CE01-EF48-A412-9D9FAEA28F58}" type="datetimeFigureOut">
              <a:rPr lang="en-US"/>
              <a:pPr>
                <a:defRPr/>
              </a:pPr>
              <a:t>17/10/2024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DFCD4-AE82-17BB-C6ED-FE0B1906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2CD96-AD42-23A2-C950-DC297637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BE782-D063-C94B-889C-AED028AD36FB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169225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2742" indent="0" algn="ctr">
              <a:buNone/>
              <a:defRPr/>
            </a:lvl2pPr>
            <a:lvl3pPr marL="1085484" indent="0" algn="ctr">
              <a:buNone/>
              <a:defRPr/>
            </a:lvl3pPr>
            <a:lvl4pPr marL="1628226" indent="0" algn="ctr">
              <a:buNone/>
              <a:defRPr/>
            </a:lvl4pPr>
            <a:lvl5pPr marL="2170969" indent="0" algn="ctr">
              <a:buNone/>
              <a:defRPr/>
            </a:lvl5pPr>
            <a:lvl6pPr marL="2713711" indent="0" algn="ctr">
              <a:buNone/>
              <a:defRPr/>
            </a:lvl6pPr>
            <a:lvl7pPr marL="3256453" indent="0" algn="ctr">
              <a:buNone/>
              <a:defRPr/>
            </a:lvl7pPr>
            <a:lvl8pPr marL="3799195" indent="0" algn="ctr">
              <a:buNone/>
              <a:defRPr/>
            </a:lvl8pPr>
            <a:lvl9pPr marL="434193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0CFF1F-3B5F-D1E1-7C0D-1483BF30B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73709A-33DF-9057-8849-D106A31EB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17100F-041C-5E99-1749-0F12E8F57E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D2289-1DD8-CD46-B70E-4B44300C0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50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820300-9B30-5F2F-1623-DA92167956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E9E82C-73A1-4D52-6EEB-29DD161DD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B1B668-6FC2-BAF5-2DA6-9B5A9E11B5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D1A63-4161-8142-8A23-64F16BEBC5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780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47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42742" indent="0">
              <a:buNone/>
              <a:defRPr sz="2100"/>
            </a:lvl2pPr>
            <a:lvl3pPr marL="1085484" indent="0">
              <a:buNone/>
              <a:defRPr sz="1875"/>
            </a:lvl3pPr>
            <a:lvl4pPr marL="1628226" indent="0">
              <a:buNone/>
              <a:defRPr sz="1650"/>
            </a:lvl4pPr>
            <a:lvl5pPr marL="2170969" indent="0">
              <a:buNone/>
              <a:defRPr sz="1650"/>
            </a:lvl5pPr>
            <a:lvl6pPr marL="2713711" indent="0">
              <a:buNone/>
              <a:defRPr sz="1650"/>
            </a:lvl6pPr>
            <a:lvl7pPr marL="3256453" indent="0">
              <a:buNone/>
              <a:defRPr sz="1650"/>
            </a:lvl7pPr>
            <a:lvl8pPr marL="3799195" indent="0">
              <a:buNone/>
              <a:defRPr sz="1650"/>
            </a:lvl8pPr>
            <a:lvl9pPr marL="4341937" indent="0">
              <a:buNone/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EBAD7-380C-E64F-B49D-75118EE8F1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42A551-EB0A-BB71-D8FF-799C6BD4E3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CBA187-2B42-C0F5-D83F-EC4838371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ED99F-8DF0-6649-B92B-3D4746FFE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236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D8FE19-242C-6839-93EE-506CC5371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19A659-CF89-B598-6F75-217C644B6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C13958-7466-5887-B4A6-866F43558E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B9D0F-F89F-6144-AFEB-34CCDA9B0A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462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2742" indent="0">
              <a:buNone/>
              <a:defRPr sz="2400" b="1"/>
            </a:lvl2pPr>
            <a:lvl3pPr marL="1085484" indent="0">
              <a:buNone/>
              <a:defRPr sz="2100" b="1"/>
            </a:lvl3pPr>
            <a:lvl4pPr marL="1628226" indent="0">
              <a:buNone/>
              <a:defRPr sz="1875" b="1"/>
            </a:lvl4pPr>
            <a:lvl5pPr marL="2170969" indent="0">
              <a:buNone/>
              <a:defRPr sz="1875" b="1"/>
            </a:lvl5pPr>
            <a:lvl6pPr marL="2713711" indent="0">
              <a:buNone/>
              <a:defRPr sz="1875" b="1"/>
            </a:lvl6pPr>
            <a:lvl7pPr marL="3256453" indent="0">
              <a:buNone/>
              <a:defRPr sz="1875" b="1"/>
            </a:lvl7pPr>
            <a:lvl8pPr marL="3799195" indent="0">
              <a:buNone/>
              <a:defRPr sz="1875" b="1"/>
            </a:lvl8pPr>
            <a:lvl9pPr marL="4341937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2742" indent="0">
              <a:buNone/>
              <a:defRPr sz="2400" b="1"/>
            </a:lvl2pPr>
            <a:lvl3pPr marL="1085484" indent="0">
              <a:buNone/>
              <a:defRPr sz="2100" b="1"/>
            </a:lvl3pPr>
            <a:lvl4pPr marL="1628226" indent="0">
              <a:buNone/>
              <a:defRPr sz="1875" b="1"/>
            </a:lvl4pPr>
            <a:lvl5pPr marL="2170969" indent="0">
              <a:buNone/>
              <a:defRPr sz="1875" b="1"/>
            </a:lvl5pPr>
            <a:lvl6pPr marL="2713711" indent="0">
              <a:buNone/>
              <a:defRPr sz="1875" b="1"/>
            </a:lvl6pPr>
            <a:lvl7pPr marL="3256453" indent="0">
              <a:buNone/>
              <a:defRPr sz="1875" b="1"/>
            </a:lvl7pPr>
            <a:lvl8pPr marL="3799195" indent="0">
              <a:buNone/>
              <a:defRPr sz="1875" b="1"/>
            </a:lvl8pPr>
            <a:lvl9pPr marL="4341937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737A69-27AC-BF91-AACB-7937AA1E9E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5F4B51-C7D5-5C4A-5A4C-9AD071FD6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09E284E-0AE1-A195-2447-222FA6980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2D769-95D1-4843-A64B-ED4CB5104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56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70E042-9FE4-D790-33B9-0AA0DF3F6A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86B7A4-A925-A842-86BC-F47CDFD7A8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F252F1-AF03-E0E6-463D-EF4AE46AC3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5C1FF-7F09-3B44-A5F1-E9503CE01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602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C685FF1-26B5-ABCB-6F51-FE5401DE63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B34F97-F6C3-DE84-E20B-1BF0B5DEC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2F826A4-D0CC-5B3B-124F-548CA83D3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592EE-3ACD-0A44-9B9D-20DB09BEB5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694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825"/>
            </a:lvl1pPr>
            <a:lvl2pPr>
              <a:defRPr sz="3300"/>
            </a:lvl2pPr>
            <a:lvl3pPr>
              <a:defRPr sz="28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42742" indent="0">
              <a:buNone/>
              <a:defRPr sz="1425"/>
            </a:lvl2pPr>
            <a:lvl3pPr marL="1085484" indent="0">
              <a:buNone/>
              <a:defRPr sz="1200"/>
            </a:lvl3pPr>
            <a:lvl4pPr marL="1628226" indent="0">
              <a:buNone/>
              <a:defRPr sz="1050"/>
            </a:lvl4pPr>
            <a:lvl5pPr marL="2170969" indent="0">
              <a:buNone/>
              <a:defRPr sz="1050"/>
            </a:lvl5pPr>
            <a:lvl6pPr marL="2713711" indent="0">
              <a:buNone/>
              <a:defRPr sz="1050"/>
            </a:lvl6pPr>
            <a:lvl7pPr marL="3256453" indent="0">
              <a:buNone/>
              <a:defRPr sz="1050"/>
            </a:lvl7pPr>
            <a:lvl8pPr marL="3799195" indent="0">
              <a:buNone/>
              <a:defRPr sz="1050"/>
            </a:lvl8pPr>
            <a:lvl9pPr marL="434193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6A7AF8-C2C1-3AD7-9CE3-F046DF45B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B8DBF7-5773-7F58-96A6-81040A848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98E73-625D-8C65-6FE8-1CF95F3F35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87BF5-1357-354D-9E01-46B6E150D9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16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FDE4A-E78F-AE82-A111-EDD23AB7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869A9-2005-5848-8069-BF3B363CEC93}" type="datetimeFigureOut">
              <a:rPr lang="en-US"/>
              <a:pPr>
                <a:defRPr/>
              </a:pPr>
              <a:t>17/10/2024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C4086-C231-12DA-850D-235D4B983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66A33-839D-68B0-CEC5-A5F641D3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FEE3D-F713-5E4E-ABAC-3F010F0E4F27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099977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5"/>
            </a:lvl1pPr>
            <a:lvl2pPr marL="542742" indent="0">
              <a:buNone/>
              <a:defRPr sz="3300"/>
            </a:lvl2pPr>
            <a:lvl3pPr marL="1085484" indent="0">
              <a:buNone/>
              <a:defRPr sz="2850"/>
            </a:lvl3pPr>
            <a:lvl4pPr marL="1628226" indent="0">
              <a:buNone/>
              <a:defRPr sz="2400"/>
            </a:lvl4pPr>
            <a:lvl5pPr marL="2170969" indent="0">
              <a:buNone/>
              <a:defRPr sz="2400"/>
            </a:lvl5pPr>
            <a:lvl6pPr marL="2713711" indent="0">
              <a:buNone/>
              <a:defRPr sz="2400"/>
            </a:lvl6pPr>
            <a:lvl7pPr marL="3256453" indent="0">
              <a:buNone/>
              <a:defRPr sz="2400"/>
            </a:lvl7pPr>
            <a:lvl8pPr marL="3799195" indent="0">
              <a:buNone/>
              <a:defRPr sz="2400"/>
            </a:lvl8pPr>
            <a:lvl9pPr marL="4341937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50"/>
            </a:lvl1pPr>
            <a:lvl2pPr marL="542742" indent="0">
              <a:buNone/>
              <a:defRPr sz="1425"/>
            </a:lvl2pPr>
            <a:lvl3pPr marL="1085484" indent="0">
              <a:buNone/>
              <a:defRPr sz="1200"/>
            </a:lvl3pPr>
            <a:lvl4pPr marL="1628226" indent="0">
              <a:buNone/>
              <a:defRPr sz="1050"/>
            </a:lvl4pPr>
            <a:lvl5pPr marL="2170969" indent="0">
              <a:buNone/>
              <a:defRPr sz="1050"/>
            </a:lvl5pPr>
            <a:lvl6pPr marL="2713711" indent="0">
              <a:buNone/>
              <a:defRPr sz="1050"/>
            </a:lvl6pPr>
            <a:lvl7pPr marL="3256453" indent="0">
              <a:buNone/>
              <a:defRPr sz="1050"/>
            </a:lvl7pPr>
            <a:lvl8pPr marL="3799195" indent="0">
              <a:buNone/>
              <a:defRPr sz="1050"/>
            </a:lvl8pPr>
            <a:lvl9pPr marL="434193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976A9B-E941-EB4A-D607-AB8686560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57F00-1958-FC0F-8F48-F11DD5D133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97214-CAAF-9ADF-0E5B-967581C3D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1546C-AD19-2C45-895F-26148F7CB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66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29BEBC-B878-EEF8-21D1-1328B2F15C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E84848-E45D-7257-B65B-B901E19739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2E47D2-8FFE-F18A-811E-CFE7D9541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6DB32-D925-6B4A-A2AB-4AC9036E51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92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1F2403-FA4C-939C-8FB2-066944497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215B21-4682-8CD0-4004-34AE3E2683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7E4167-897B-5426-8040-54461CD2E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8FB50-CC09-3D4C-8802-F68DB8675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0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B92A4-13E7-A93D-1E01-72DEE24C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8CBB3-EF8F-D047-A91B-72A00ACE73BE}" type="datetimeFigureOut">
              <a:rPr lang="en-US"/>
              <a:pPr>
                <a:defRPr/>
              </a:pPr>
              <a:t>17/10/2024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8739E-24DB-AA88-F977-4803BF5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CEB0A-A810-7F65-1734-3D826596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DAB9E-57B6-4F48-9B29-B146C868FC95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213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55C9E7-5177-4389-7666-1ED72567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CA668-C85D-BB45-A839-AB9BD5425306}" type="datetimeFigureOut">
              <a:rPr lang="en-US"/>
              <a:pPr>
                <a:defRPr/>
              </a:pPr>
              <a:t>17/10/2024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D8E91D-D550-7EBF-AD9B-6CC934EA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4B2F71-0CBA-9677-3881-4E4B41DC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EF823-53D8-5A43-B5A6-46F4382D1476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60116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E306BA9-DAA9-4794-58E4-4C8033F1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7F1A9-8CF4-FF45-BAF5-BE9F46EE33AA}" type="datetimeFigureOut">
              <a:rPr lang="en-US"/>
              <a:pPr>
                <a:defRPr/>
              </a:pPr>
              <a:t>17/10/2024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B78935-99AF-3BC9-E99B-B79BFD6E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E6504F-E855-F0A5-1F04-54717A9D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E4B75-921F-5144-BAD9-5A7C519408D0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68116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68EF4F-5813-75A4-6559-96FD14A08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8B2A1-59E0-D342-9C76-5585BDACED1C}" type="datetimeFigureOut">
              <a:rPr lang="en-US"/>
              <a:pPr>
                <a:defRPr/>
              </a:pPr>
              <a:t>17/10/2024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C7B4B0-D852-1975-ED2E-094781602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6DE2D5-13BB-6D78-94F4-A4B7CE9D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9065B-B66B-1640-B054-4DB0B0D4048F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42492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D526C2-176C-9EA2-3B73-947BA7BC4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5D75-E7F8-2241-8839-E810AE86564E}" type="datetimeFigureOut">
              <a:rPr lang="en-US"/>
              <a:pPr>
                <a:defRPr/>
              </a:pPr>
              <a:t>17/10/2024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4B1EC7E-F17F-81FE-17E5-A3D310B8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04B2DE-C336-E993-842D-4B119196E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A060E-A5C2-944D-876D-A08B9DDCDA55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657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DDE0EB-4982-BC40-F46E-80166FBF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91FBC-161C-2449-8BB2-EA723200CE36}" type="datetimeFigureOut">
              <a:rPr lang="en-US"/>
              <a:pPr>
                <a:defRPr/>
              </a:pPr>
              <a:t>17/10/2024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721ADC-98FC-5093-F1DB-CE8F26F8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2DC42C-2D99-0380-F3BA-F4EDBB3E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5F6FD-F4BC-9249-9C80-5F5D62F36482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13821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5FD4D3-C9A6-02D5-E71A-F7BBF910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780E3-30E0-0D48-8DE6-8FC0E6AD1796}" type="datetimeFigureOut">
              <a:rPr lang="en-US"/>
              <a:pPr>
                <a:defRPr/>
              </a:pPr>
              <a:t>17/10/2024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45EC8D-75A8-3D50-1B1A-4FE5F836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E26E0C-A8DD-A73C-A325-FE11015F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9283-4D44-B741-8E15-118E3B1B972B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85725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2AA0D3F-4B59-972E-A74B-07F512C75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C8F415F-AB30-04FF-5FD6-966BEA73F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E1E03-14AD-3B57-B330-19C55EB73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530D85-C84A-0D48-8E2E-C09E10608881}" type="datetimeFigureOut">
              <a:rPr lang="en-US"/>
              <a:pPr>
                <a:defRPr/>
              </a:pPr>
              <a:t>17/10/2024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92482-5F0F-D781-B076-A19524A30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05625-276A-3E87-DFDE-F564CA3E6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032F83A-0439-034E-9B04-23AC69E9E1ED}" type="slidenum">
              <a:rPr lang="en-US" altLang="en-VN"/>
              <a:pPr/>
              <a:t>‹#›</a:t>
            </a:fld>
            <a:endParaRPr lang="en-US" altLang="en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7E1806-95F4-2F8F-2543-C20FFBB93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731" tIns="72366" rIns="144731" bIns="723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E34EB0-E265-D754-4B75-43166B034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485926-1E37-1B79-1F62-5725DBA593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5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475A0D-394F-9AB1-C7B9-5622282C2B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5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8536DF2-2FFA-8505-1A19-478232FCC1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latin typeface="Arial" panose="020B0604020202020204" pitchFamily="34" charset="0"/>
              </a:defRPr>
            </a:lvl1pPr>
          </a:lstStyle>
          <a:p>
            <a:fld id="{245CF506-0D37-4946-BD40-D359B39A15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5pPr>
      <a:lvl6pPr marL="542742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6pPr>
      <a:lvl7pPr marL="1085484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7pPr>
      <a:lvl8pPr marL="1628226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8pPr>
      <a:lvl9pPr marL="2170969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9pPr>
    </p:titleStyle>
    <p:bodyStyle>
      <a:lvl1pPr marL="404813" indent="-404813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1063" indent="-338138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55725" indent="-26987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98650" indent="-26987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41575" indent="-26987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85082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27824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70566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13308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742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484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8226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0969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3711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6453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99195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1937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POINSET2">
            <a:extLst>
              <a:ext uri="{FF2B5EF4-FFF2-40B4-BE49-F238E27FC236}">
                <a16:creationId xmlns:a16="http://schemas.microsoft.com/office/drawing/2014/main" id="{189B8905-9178-A333-6102-375C4328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17175" y="52388"/>
            <a:ext cx="1524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5" descr="POINSET2">
            <a:extLst>
              <a:ext uri="{FF2B5EF4-FFF2-40B4-BE49-F238E27FC236}">
                <a16:creationId xmlns:a16="http://schemas.microsoft.com/office/drawing/2014/main" id="{6F6E52FF-87D4-4574-EDA1-0EC6578DD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54794" y="5337969"/>
            <a:ext cx="124142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6" descr="Diagram&#10;&#10;Description automatically generated">
            <a:extLst>
              <a:ext uri="{FF2B5EF4-FFF2-40B4-BE49-F238E27FC236}">
                <a16:creationId xmlns:a16="http://schemas.microsoft.com/office/drawing/2014/main" id="{5C7FF8FC-AFA0-9F0E-2D1C-C2DD25EC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 bwMode="auto">
          <a:xfrm>
            <a:off x="10806113" y="5480050"/>
            <a:ext cx="125253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 descr="POINSET2">
            <a:extLst>
              <a:ext uri="{FF2B5EF4-FFF2-40B4-BE49-F238E27FC236}">
                <a16:creationId xmlns:a16="http://schemas.microsoft.com/office/drawing/2014/main" id="{793D9A89-1874-011C-B06B-0CF787D2D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38931" y="30957"/>
            <a:ext cx="13731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Rectangle 3">
            <a:extLst>
              <a:ext uri="{FF2B5EF4-FFF2-40B4-BE49-F238E27FC236}">
                <a16:creationId xmlns:a16="http://schemas.microsoft.com/office/drawing/2014/main" id="{218557FB-B62D-90F9-379F-1EAB025F8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688" y="542925"/>
            <a:ext cx="10037762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VN" sz="3000" b="1" dirty="0" smtClean="0">
                <a:solidFill>
                  <a:srgbClr val="FF0000"/>
                </a:solidFill>
              </a:rPr>
              <a:t>1/ </a:t>
            </a:r>
            <a:r>
              <a:rPr lang="en-US" altLang="en-VN" sz="3000" b="1" dirty="0" err="1" smtClean="0">
                <a:solidFill>
                  <a:srgbClr val="FF0000"/>
                </a:solidFill>
              </a:rPr>
              <a:t>Hoạt</a:t>
            </a:r>
            <a:r>
              <a:rPr lang="en-US" altLang="en-VN" sz="3000" b="1" dirty="0" smtClean="0">
                <a:solidFill>
                  <a:srgbClr val="FF0000"/>
                </a:solidFill>
              </a:rPr>
              <a:t> </a:t>
            </a:r>
            <a:r>
              <a:rPr lang="en-US" altLang="en-VN" sz="3000" b="1" dirty="0" err="1" smtClean="0">
                <a:solidFill>
                  <a:srgbClr val="FF0000"/>
                </a:solidFill>
              </a:rPr>
              <a:t>động</a:t>
            </a:r>
            <a:r>
              <a:rPr lang="en-US" altLang="en-VN" sz="3000" b="1" dirty="0" smtClean="0">
                <a:solidFill>
                  <a:srgbClr val="FF0000"/>
                </a:solidFill>
              </a:rPr>
              <a:t> </a:t>
            </a:r>
            <a:r>
              <a:rPr lang="en-US" altLang="en-VN" sz="3000" b="1" dirty="0" err="1" smtClean="0">
                <a:solidFill>
                  <a:srgbClr val="FF0000"/>
                </a:solidFill>
              </a:rPr>
              <a:t>cá</a:t>
            </a:r>
            <a:r>
              <a:rPr lang="en-US" altLang="en-VN" sz="3000" b="1" dirty="0" smtClean="0">
                <a:solidFill>
                  <a:srgbClr val="FF0000"/>
                </a:solidFill>
              </a:rPr>
              <a:t> </a:t>
            </a:r>
            <a:r>
              <a:rPr lang="en-US" altLang="en-VN" sz="3000" b="1" dirty="0" err="1" smtClean="0">
                <a:solidFill>
                  <a:srgbClr val="FF0000"/>
                </a:solidFill>
              </a:rPr>
              <a:t>nhân</a:t>
            </a:r>
            <a:r>
              <a:rPr lang="en-US" altLang="en-VN" sz="3000" b="1" dirty="0" smtClean="0">
                <a:solidFill>
                  <a:srgbClr val="FF0000"/>
                </a:solidFill>
              </a:rPr>
              <a:t>/ </a:t>
            </a:r>
            <a:r>
              <a:rPr lang="en-US" altLang="en-VN" sz="3000" b="1" dirty="0" err="1" smtClean="0">
                <a:solidFill>
                  <a:srgbClr val="FF0000"/>
                </a:solidFill>
              </a:rPr>
              <a:t>cặp</a:t>
            </a:r>
            <a:r>
              <a:rPr lang="en-US" altLang="en-VN" sz="3000" b="1" dirty="0" smtClean="0">
                <a:solidFill>
                  <a:srgbClr val="FF0000"/>
                </a:solidFill>
              </a:rPr>
              <a:t> </a:t>
            </a:r>
            <a:r>
              <a:rPr lang="en-US" altLang="en-VN" sz="3000" b="1" dirty="0" err="1" smtClean="0">
                <a:solidFill>
                  <a:srgbClr val="FF0000"/>
                </a:solidFill>
              </a:rPr>
              <a:t>đôi</a:t>
            </a:r>
            <a:r>
              <a:rPr lang="en-US" altLang="en-VN" sz="3000" b="1" dirty="0" smtClean="0">
                <a:solidFill>
                  <a:srgbClr val="FF0000"/>
                </a:solidFill>
              </a:rPr>
              <a:t> : </a:t>
            </a:r>
            <a:r>
              <a:rPr lang="en-US" altLang="en-VN" sz="3000" b="1" dirty="0" err="1"/>
              <a:t>H</a:t>
            </a:r>
            <a:r>
              <a:rPr lang="en-US" altLang="en-VN" sz="3000" b="1" dirty="0" err="1" smtClean="0"/>
              <a:t>oàn</a:t>
            </a:r>
            <a:r>
              <a:rPr lang="en-US" altLang="en-VN" sz="3000" b="1" dirty="0" smtClean="0"/>
              <a:t> </a:t>
            </a:r>
            <a:r>
              <a:rPr lang="en-US" altLang="en-VN" sz="3000" b="1" dirty="0" err="1" smtClean="0"/>
              <a:t>thành</a:t>
            </a:r>
            <a:r>
              <a:rPr lang="en-US" altLang="en-VN" sz="3000" b="1" dirty="0" smtClean="0"/>
              <a:t> </a:t>
            </a:r>
            <a:r>
              <a:rPr lang="en-US" altLang="en-VN" sz="3000" b="1" dirty="0" err="1" smtClean="0"/>
              <a:t>phiếu</a:t>
            </a:r>
            <a:r>
              <a:rPr lang="en-US" altLang="en-VN" sz="3000" b="1" dirty="0" smtClean="0"/>
              <a:t> </a:t>
            </a:r>
            <a:r>
              <a:rPr lang="en-US" altLang="en-VN" sz="3000" b="1" dirty="0" err="1" smtClean="0"/>
              <a:t>học</a:t>
            </a:r>
            <a:r>
              <a:rPr lang="en-US" altLang="en-VN" sz="3000" b="1" dirty="0" smtClean="0"/>
              <a:t> </a:t>
            </a:r>
            <a:r>
              <a:rPr lang="en-US" altLang="en-VN" sz="3000" b="1" dirty="0" err="1" smtClean="0"/>
              <a:t>tập</a:t>
            </a:r>
            <a:endParaRPr lang="en-US" altLang="en-VN" sz="3000" b="1" dirty="0" smtClean="0"/>
          </a:p>
          <a:p>
            <a:pPr algn="just">
              <a:lnSpc>
                <a:spcPct val="150000"/>
              </a:lnSpc>
            </a:pPr>
            <a:r>
              <a:rPr lang="en-US" altLang="en-VN" sz="3000" b="1" dirty="0" err="1" smtClean="0">
                <a:solidFill>
                  <a:srgbClr val="0000FF"/>
                </a:solidFill>
              </a:rPr>
              <a:t>Thời</a:t>
            </a:r>
            <a:r>
              <a:rPr lang="en-US" altLang="en-VN" sz="3000" b="1" dirty="0" smtClean="0">
                <a:solidFill>
                  <a:srgbClr val="0000FF"/>
                </a:solidFill>
              </a:rPr>
              <a:t> </a:t>
            </a:r>
            <a:r>
              <a:rPr lang="en-US" altLang="en-VN" sz="3000" b="1" dirty="0" err="1" smtClean="0">
                <a:solidFill>
                  <a:srgbClr val="0000FF"/>
                </a:solidFill>
              </a:rPr>
              <a:t>gian</a:t>
            </a:r>
            <a:r>
              <a:rPr lang="en-US" altLang="en-VN" sz="3000" b="1" dirty="0" smtClean="0">
                <a:solidFill>
                  <a:srgbClr val="0000FF"/>
                </a:solidFill>
              </a:rPr>
              <a:t>: 5 </a:t>
            </a:r>
            <a:r>
              <a:rPr lang="en-US" altLang="en-VN" sz="3000" b="1" dirty="0" err="1" smtClean="0">
                <a:solidFill>
                  <a:srgbClr val="0000FF"/>
                </a:solidFill>
              </a:rPr>
              <a:t>phút</a:t>
            </a:r>
            <a:endParaRPr lang="en-US" altLang="en-VN" sz="3000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en-VN" sz="3000" b="1" dirty="0" smtClean="0">
                <a:solidFill>
                  <a:srgbClr val="FF0000"/>
                </a:solidFill>
              </a:rPr>
              <a:t>2/ </a:t>
            </a:r>
            <a:r>
              <a:rPr lang="en-US" altLang="en-VN" sz="3000" b="1" dirty="0" err="1" smtClean="0">
                <a:solidFill>
                  <a:srgbClr val="FF0000"/>
                </a:solidFill>
              </a:rPr>
              <a:t>Hoạt</a:t>
            </a:r>
            <a:r>
              <a:rPr lang="en-US" altLang="en-VN" sz="3000" b="1" dirty="0" smtClean="0">
                <a:solidFill>
                  <a:srgbClr val="FF0000"/>
                </a:solidFill>
              </a:rPr>
              <a:t> </a:t>
            </a:r>
            <a:r>
              <a:rPr lang="en-US" altLang="en-VN" sz="3000" b="1" dirty="0" err="1" smtClean="0">
                <a:solidFill>
                  <a:srgbClr val="FF0000"/>
                </a:solidFill>
              </a:rPr>
              <a:t>động</a:t>
            </a:r>
            <a:r>
              <a:rPr lang="en-US" altLang="en-VN" sz="3000" b="1" dirty="0" smtClean="0">
                <a:solidFill>
                  <a:srgbClr val="FF0000"/>
                </a:solidFill>
              </a:rPr>
              <a:t> </a:t>
            </a:r>
            <a:r>
              <a:rPr lang="en-US" altLang="en-VN" sz="3000" b="1" dirty="0" err="1" smtClean="0">
                <a:solidFill>
                  <a:srgbClr val="FF0000"/>
                </a:solidFill>
              </a:rPr>
              <a:t>nhóm</a:t>
            </a:r>
            <a:r>
              <a:rPr lang="en-US" altLang="en-VN" sz="3000" b="1" dirty="0" smtClean="0">
                <a:solidFill>
                  <a:srgbClr val="FF0000"/>
                </a:solidFill>
              </a:rPr>
              <a:t>: </a:t>
            </a:r>
            <a:r>
              <a:rPr lang="en-US" altLang="en-VN" sz="3000" b="1" dirty="0" smtClean="0">
                <a:solidFill>
                  <a:srgbClr val="0000FF"/>
                </a:solidFill>
              </a:rPr>
              <a:t>( 10 </a:t>
            </a:r>
            <a:r>
              <a:rPr lang="en-US" altLang="en-VN" sz="3000" b="1" dirty="0" err="1" smtClean="0">
                <a:solidFill>
                  <a:srgbClr val="0000FF"/>
                </a:solidFill>
              </a:rPr>
              <a:t>nhóm</a:t>
            </a:r>
            <a:r>
              <a:rPr lang="en-US" altLang="en-VN" sz="3000" b="1" dirty="0" smtClean="0">
                <a:solidFill>
                  <a:srgbClr val="0000FF"/>
                </a:solidFill>
              </a:rPr>
              <a:t>), </a:t>
            </a:r>
            <a:r>
              <a:rPr lang="en-US" altLang="en-VN" sz="3000" b="1" dirty="0" err="1" smtClean="0">
                <a:solidFill>
                  <a:srgbClr val="0000FF"/>
                </a:solidFill>
              </a:rPr>
              <a:t>từ</a:t>
            </a:r>
            <a:r>
              <a:rPr lang="en-US" altLang="en-VN" sz="3000" b="1" dirty="0" smtClean="0">
                <a:solidFill>
                  <a:srgbClr val="0000FF"/>
                </a:solidFill>
              </a:rPr>
              <a:t> </a:t>
            </a:r>
            <a:r>
              <a:rPr lang="en-US" altLang="en-VN" sz="3000" b="1" dirty="0" err="1" smtClean="0">
                <a:solidFill>
                  <a:srgbClr val="0000FF"/>
                </a:solidFill>
              </a:rPr>
              <a:t>nhóm</a:t>
            </a:r>
            <a:r>
              <a:rPr lang="en-US" altLang="en-VN" sz="3000" b="1" dirty="0" smtClean="0">
                <a:solidFill>
                  <a:srgbClr val="0000FF"/>
                </a:solidFill>
              </a:rPr>
              <a:t> 1 </a:t>
            </a:r>
            <a:r>
              <a:rPr lang="en-US" altLang="en-VN" sz="3000" b="1" dirty="0" err="1" smtClean="0">
                <a:solidFill>
                  <a:srgbClr val="0000FF"/>
                </a:solidFill>
              </a:rPr>
              <a:t>đến</a:t>
            </a:r>
            <a:r>
              <a:rPr lang="en-US" altLang="en-VN" sz="3000" b="1" dirty="0" smtClean="0">
                <a:solidFill>
                  <a:srgbClr val="0000FF"/>
                </a:solidFill>
              </a:rPr>
              <a:t> </a:t>
            </a:r>
            <a:r>
              <a:rPr lang="en-US" altLang="en-VN" sz="3000" b="1" dirty="0" err="1" smtClean="0">
                <a:solidFill>
                  <a:srgbClr val="0000FF"/>
                </a:solidFill>
              </a:rPr>
              <a:t>nhóm</a:t>
            </a:r>
            <a:r>
              <a:rPr lang="en-US" altLang="en-VN" sz="3000" b="1" dirty="0" smtClean="0">
                <a:solidFill>
                  <a:srgbClr val="0000FF"/>
                </a:solidFill>
              </a:rPr>
              <a:t> 8 </a:t>
            </a:r>
            <a:r>
              <a:rPr lang="en-US" altLang="en-VN" sz="3000" b="1" dirty="0" err="1" smtClean="0">
                <a:solidFill>
                  <a:srgbClr val="0000FF"/>
                </a:solidFill>
              </a:rPr>
              <a:t>là</a:t>
            </a:r>
            <a:r>
              <a:rPr lang="en-US" altLang="en-VN" sz="3000" b="1" dirty="0" smtClean="0">
                <a:solidFill>
                  <a:srgbClr val="0000FF"/>
                </a:solidFill>
              </a:rPr>
              <a:t> </a:t>
            </a:r>
            <a:r>
              <a:rPr lang="en-US" altLang="en-VN" sz="3000" b="1" dirty="0" err="1" smtClean="0">
                <a:solidFill>
                  <a:srgbClr val="0000FF"/>
                </a:solidFill>
              </a:rPr>
              <a:t>mỗi</a:t>
            </a:r>
            <a:r>
              <a:rPr lang="en-US" altLang="en-VN" sz="3000" b="1" dirty="0" smtClean="0">
                <a:solidFill>
                  <a:srgbClr val="0000FF"/>
                </a:solidFill>
              </a:rPr>
              <a:t> </a:t>
            </a:r>
            <a:r>
              <a:rPr lang="en-US" altLang="en-VN" sz="3000" b="1" dirty="0" err="1" smtClean="0">
                <a:solidFill>
                  <a:srgbClr val="0000FF"/>
                </a:solidFill>
              </a:rPr>
              <a:t>nhóm</a:t>
            </a:r>
            <a:r>
              <a:rPr lang="en-US" altLang="en-VN" sz="3000" b="1" dirty="0" smtClean="0">
                <a:solidFill>
                  <a:srgbClr val="0000FF"/>
                </a:solidFill>
              </a:rPr>
              <a:t> 4 </a:t>
            </a:r>
            <a:r>
              <a:rPr lang="en-US" altLang="en-VN" sz="3000" b="1" dirty="0" err="1" smtClean="0">
                <a:solidFill>
                  <a:srgbClr val="0000FF"/>
                </a:solidFill>
              </a:rPr>
              <a:t>bạn</a:t>
            </a:r>
            <a:r>
              <a:rPr lang="en-US" altLang="en-VN" sz="3000" b="1" dirty="0" smtClean="0">
                <a:solidFill>
                  <a:srgbClr val="0000FF"/>
                </a:solidFill>
              </a:rPr>
              <a:t>; </a:t>
            </a:r>
            <a:r>
              <a:rPr lang="en-US" altLang="en-VN" sz="3000" b="1" dirty="0" err="1" smtClean="0">
                <a:solidFill>
                  <a:srgbClr val="0000FF"/>
                </a:solidFill>
              </a:rPr>
              <a:t>nhóm</a:t>
            </a:r>
            <a:r>
              <a:rPr lang="en-US" altLang="en-VN" sz="3000" b="1" dirty="0" smtClean="0">
                <a:solidFill>
                  <a:srgbClr val="0000FF"/>
                </a:solidFill>
              </a:rPr>
              <a:t> 9 </a:t>
            </a:r>
            <a:r>
              <a:rPr lang="en-US" altLang="en-VN" sz="3000" b="1" dirty="0" err="1" smtClean="0">
                <a:solidFill>
                  <a:srgbClr val="0000FF"/>
                </a:solidFill>
              </a:rPr>
              <a:t>và</a:t>
            </a:r>
            <a:r>
              <a:rPr lang="en-US" altLang="en-VN" sz="3000" b="1" dirty="0" smtClean="0">
                <a:solidFill>
                  <a:srgbClr val="0000FF"/>
                </a:solidFill>
              </a:rPr>
              <a:t> 10 </a:t>
            </a:r>
            <a:r>
              <a:rPr lang="en-US" altLang="en-VN" sz="3000" b="1" dirty="0" err="1" smtClean="0">
                <a:solidFill>
                  <a:srgbClr val="0000FF"/>
                </a:solidFill>
              </a:rPr>
              <a:t>là</a:t>
            </a:r>
            <a:r>
              <a:rPr lang="en-US" altLang="en-VN" sz="3000" b="1" dirty="0" smtClean="0">
                <a:solidFill>
                  <a:srgbClr val="0000FF"/>
                </a:solidFill>
              </a:rPr>
              <a:t> </a:t>
            </a:r>
            <a:r>
              <a:rPr lang="en-US" altLang="en-VN" sz="3000" b="1" dirty="0" err="1" smtClean="0">
                <a:solidFill>
                  <a:srgbClr val="0000FF"/>
                </a:solidFill>
              </a:rPr>
              <a:t>mỗi</a:t>
            </a:r>
            <a:r>
              <a:rPr lang="en-US" altLang="en-VN" sz="3000" b="1" dirty="0" smtClean="0">
                <a:solidFill>
                  <a:srgbClr val="0000FF"/>
                </a:solidFill>
              </a:rPr>
              <a:t> </a:t>
            </a:r>
            <a:r>
              <a:rPr lang="en-US" altLang="en-VN" sz="3000" b="1" dirty="0" err="1" smtClean="0">
                <a:solidFill>
                  <a:srgbClr val="0000FF"/>
                </a:solidFill>
              </a:rPr>
              <a:t>nhóm</a:t>
            </a:r>
            <a:r>
              <a:rPr lang="en-US" altLang="en-VN" sz="3000" b="1" dirty="0" smtClean="0">
                <a:solidFill>
                  <a:srgbClr val="0000FF"/>
                </a:solidFill>
              </a:rPr>
              <a:t> 5 </a:t>
            </a:r>
            <a:r>
              <a:rPr lang="en-US" altLang="en-VN" sz="3000" b="1" dirty="0" err="1" smtClean="0">
                <a:solidFill>
                  <a:srgbClr val="0000FF"/>
                </a:solidFill>
              </a:rPr>
              <a:t>bạn</a:t>
            </a:r>
            <a:r>
              <a:rPr lang="en-US" altLang="en-VN" sz="3000" b="1" dirty="0" smtClean="0">
                <a:solidFill>
                  <a:srgbClr val="0000FF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VN" sz="3000" b="1" dirty="0" err="1" smtClean="0">
                <a:solidFill>
                  <a:srgbClr val="0000FF"/>
                </a:solidFill>
              </a:rPr>
              <a:t>Thời</a:t>
            </a:r>
            <a:r>
              <a:rPr lang="en-US" altLang="en-VN" sz="3000" b="1" dirty="0" smtClean="0">
                <a:solidFill>
                  <a:srgbClr val="0000FF"/>
                </a:solidFill>
              </a:rPr>
              <a:t> </a:t>
            </a:r>
            <a:r>
              <a:rPr lang="en-US" altLang="en-VN" sz="3000" b="1" dirty="0" err="1" smtClean="0">
                <a:solidFill>
                  <a:srgbClr val="0000FF"/>
                </a:solidFill>
              </a:rPr>
              <a:t>gian</a:t>
            </a:r>
            <a:r>
              <a:rPr lang="en-US" altLang="en-VN" sz="3000" b="1" dirty="0" smtClean="0">
                <a:solidFill>
                  <a:srgbClr val="0000FF"/>
                </a:solidFill>
              </a:rPr>
              <a:t>: 7 </a:t>
            </a:r>
            <a:r>
              <a:rPr lang="en-US" altLang="en-VN" sz="3000" b="1" dirty="0" err="1" smtClean="0">
                <a:solidFill>
                  <a:srgbClr val="0000FF"/>
                </a:solidFill>
              </a:rPr>
              <a:t>phút</a:t>
            </a:r>
            <a:endParaRPr lang="en-US" altLang="en-VN" sz="3000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en-VN" sz="3000" b="1" dirty="0" err="1" smtClean="0">
                <a:solidFill>
                  <a:srgbClr val="FF0000"/>
                </a:solidFill>
              </a:rPr>
              <a:t>Câu</a:t>
            </a:r>
            <a:r>
              <a:rPr lang="en-US" altLang="en-VN" sz="3000" b="1" dirty="0" smtClean="0">
                <a:solidFill>
                  <a:srgbClr val="FF0000"/>
                </a:solidFill>
              </a:rPr>
              <a:t> </a:t>
            </a:r>
            <a:r>
              <a:rPr lang="en-US" altLang="en-VN" sz="3000" b="1" dirty="0" err="1" smtClean="0">
                <a:solidFill>
                  <a:srgbClr val="FF0000"/>
                </a:solidFill>
              </a:rPr>
              <a:t>hỏi</a:t>
            </a:r>
            <a:r>
              <a:rPr lang="en-US" altLang="en-VN" sz="3000" b="1" dirty="0" smtClean="0">
                <a:solidFill>
                  <a:srgbClr val="FF0000"/>
                </a:solidFill>
              </a:rPr>
              <a:t>: </a:t>
            </a:r>
            <a:r>
              <a:rPr lang="fr-FR" altLang="en-VN" sz="3000" b="1" dirty="0" smtClean="0">
                <a:solidFill>
                  <a:srgbClr val="FF0000"/>
                </a:solidFill>
              </a:rPr>
              <a:t> </a:t>
            </a:r>
            <a:r>
              <a:rPr lang="fr-FR" altLang="en-VN" sz="3000" b="1" dirty="0" err="1"/>
              <a:t>Thiết</a:t>
            </a:r>
            <a:r>
              <a:rPr lang="fr-FR" altLang="en-VN" sz="3000" b="1" dirty="0"/>
              <a:t> </a:t>
            </a:r>
            <a:r>
              <a:rPr lang="fr-FR" altLang="en-VN" sz="3000" b="1" dirty="0" err="1" smtClean="0"/>
              <a:t>kế</a:t>
            </a:r>
            <a:r>
              <a:rPr lang="fr-FR" altLang="en-VN" sz="3000" b="1" dirty="0" smtClean="0"/>
              <a:t> ( </a:t>
            </a:r>
            <a:r>
              <a:rPr lang="fr-FR" altLang="en-VN" sz="3000" b="1" dirty="0" err="1" smtClean="0"/>
              <a:t>vẽ</a:t>
            </a:r>
            <a:r>
              <a:rPr lang="fr-FR" altLang="en-VN" sz="3000" b="1" dirty="0" smtClean="0"/>
              <a:t>)  </a:t>
            </a:r>
            <a:r>
              <a:rPr lang="fr-FR" altLang="en-VN" sz="3000" b="1" dirty="0" err="1"/>
              <a:t>sơ</a:t>
            </a:r>
            <a:r>
              <a:rPr lang="fr-FR" altLang="en-VN" sz="3000" b="1" dirty="0"/>
              <a:t> </a:t>
            </a:r>
            <a:r>
              <a:rPr lang="fr-FR" altLang="en-VN" sz="3000" b="1" dirty="0" err="1"/>
              <a:t>đồ</a:t>
            </a:r>
            <a:r>
              <a:rPr lang="fr-FR" altLang="en-VN" sz="3000" b="1" dirty="0"/>
              <a:t> </a:t>
            </a:r>
            <a:r>
              <a:rPr lang="fr-FR" altLang="en-VN" sz="3000" b="1" dirty="0" err="1"/>
              <a:t>tư</a:t>
            </a:r>
            <a:r>
              <a:rPr lang="fr-FR" altLang="en-VN" sz="3000" b="1" dirty="0"/>
              <a:t> </a:t>
            </a:r>
            <a:r>
              <a:rPr lang="fr-FR" altLang="en-VN" sz="3000" b="1" dirty="0" err="1"/>
              <a:t>duy</a:t>
            </a:r>
            <a:r>
              <a:rPr lang="fr-FR" altLang="en-VN" sz="3000" b="1" dirty="0"/>
              <a:t> </a:t>
            </a:r>
            <a:r>
              <a:rPr lang="fr-FR" altLang="en-VN" sz="3000" b="1" dirty="0" err="1"/>
              <a:t>những</a:t>
            </a:r>
            <a:r>
              <a:rPr lang="fr-FR" altLang="en-VN" sz="3000" b="1" dirty="0"/>
              <a:t> </a:t>
            </a:r>
            <a:r>
              <a:rPr lang="fr-FR" altLang="en-VN" sz="3000" b="1" dirty="0" err="1"/>
              <a:t>thành</a:t>
            </a:r>
            <a:r>
              <a:rPr lang="fr-FR" altLang="en-VN" sz="3000" b="1" dirty="0"/>
              <a:t> </a:t>
            </a:r>
            <a:r>
              <a:rPr lang="fr-FR" altLang="en-VN" sz="3000" b="1" dirty="0" err="1"/>
              <a:t>tựu</a:t>
            </a:r>
            <a:r>
              <a:rPr lang="fr-FR" altLang="en-VN" sz="3000" b="1" dirty="0"/>
              <a:t> </a:t>
            </a:r>
            <a:r>
              <a:rPr lang="fr-FR" altLang="en-VN" sz="3000" b="1" dirty="0" err="1"/>
              <a:t>tiêu</a:t>
            </a:r>
            <a:r>
              <a:rPr lang="fr-FR" altLang="en-VN" sz="3000" b="1" dirty="0"/>
              <a:t> </a:t>
            </a:r>
            <a:r>
              <a:rPr lang="fr-FR" altLang="en-VN" sz="3000" b="1" dirty="0" err="1"/>
              <a:t>biểu</a:t>
            </a:r>
            <a:r>
              <a:rPr lang="fr-FR" altLang="en-VN" sz="3000" b="1" dirty="0"/>
              <a:t> </a:t>
            </a:r>
            <a:r>
              <a:rPr lang="fr-FR" altLang="en-VN" sz="3000" b="1" dirty="0" err="1"/>
              <a:t>của</a:t>
            </a:r>
            <a:r>
              <a:rPr lang="fr-FR" altLang="en-VN" sz="3000" b="1" dirty="0"/>
              <a:t> </a:t>
            </a:r>
            <a:r>
              <a:rPr lang="fr-FR" altLang="en-VN" sz="3000" b="1" dirty="0" err="1"/>
              <a:t>văn</a:t>
            </a:r>
            <a:r>
              <a:rPr lang="fr-FR" altLang="en-VN" sz="3000" b="1" dirty="0"/>
              <a:t> </a:t>
            </a:r>
            <a:r>
              <a:rPr lang="fr-FR" altLang="en-VN" sz="3000" b="1" dirty="0" err="1"/>
              <a:t>hóa</a:t>
            </a:r>
            <a:r>
              <a:rPr lang="fr-FR" altLang="en-VN" sz="3000" b="1" dirty="0"/>
              <a:t> </a:t>
            </a:r>
            <a:r>
              <a:rPr lang="fr-FR" altLang="en-VN" sz="3000" b="1" dirty="0" err="1"/>
              <a:t>Lưỡng</a:t>
            </a:r>
            <a:r>
              <a:rPr lang="fr-FR" altLang="en-VN" sz="3000" b="1" dirty="0"/>
              <a:t> </a:t>
            </a:r>
            <a:r>
              <a:rPr lang="fr-FR" altLang="en-VN" sz="3000" b="1" dirty="0" err="1"/>
              <a:t>Hà</a:t>
            </a:r>
            <a:r>
              <a:rPr lang="fr-FR" altLang="en-VN" sz="3000" b="1" dirty="0"/>
              <a:t> </a:t>
            </a:r>
            <a:r>
              <a:rPr lang="fr-FR" altLang="en-VN" sz="3000" b="1" dirty="0" err="1"/>
              <a:t>cổ</a:t>
            </a:r>
            <a:r>
              <a:rPr lang="fr-FR" altLang="en-VN" sz="3000" b="1" dirty="0"/>
              <a:t> </a:t>
            </a:r>
            <a:r>
              <a:rPr lang="fr-FR" altLang="en-VN" sz="3000" b="1" dirty="0" err="1"/>
              <a:t>đại</a:t>
            </a:r>
            <a:r>
              <a:rPr lang="fr-FR" altLang="en-VN" sz="3000" b="1" dirty="0" smtClean="0"/>
              <a:t>.</a:t>
            </a:r>
            <a:endParaRPr lang="en-US" altLang="en-VN" sz="3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Rectangle 3">
            <a:extLst>
              <a:ext uri="{FF2B5EF4-FFF2-40B4-BE49-F238E27FC236}">
                <a16:creationId xmlns:a16="http://schemas.microsoft.com/office/drawing/2014/main" id="{218557FB-B62D-90F9-379F-1EAB025F8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1" y="164102"/>
            <a:ext cx="100377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VN" sz="3000" b="1" dirty="0" smtClean="0">
                <a:solidFill>
                  <a:srgbClr val="FF0000"/>
                </a:solidFill>
              </a:rPr>
              <a:t>1/ </a:t>
            </a:r>
            <a:r>
              <a:rPr lang="en-US" altLang="en-VN" sz="3000" b="1" dirty="0" err="1" smtClean="0">
                <a:solidFill>
                  <a:srgbClr val="FF0000"/>
                </a:solidFill>
              </a:rPr>
              <a:t>Hoạt</a:t>
            </a:r>
            <a:r>
              <a:rPr lang="en-US" altLang="en-VN" sz="3000" b="1" dirty="0" smtClean="0">
                <a:solidFill>
                  <a:srgbClr val="FF0000"/>
                </a:solidFill>
              </a:rPr>
              <a:t> </a:t>
            </a:r>
            <a:r>
              <a:rPr lang="en-US" altLang="en-VN" sz="3000" b="1" dirty="0" err="1" smtClean="0">
                <a:solidFill>
                  <a:srgbClr val="FF0000"/>
                </a:solidFill>
              </a:rPr>
              <a:t>động</a:t>
            </a:r>
            <a:r>
              <a:rPr lang="en-US" altLang="en-VN" sz="3000" b="1" dirty="0" smtClean="0">
                <a:solidFill>
                  <a:srgbClr val="FF0000"/>
                </a:solidFill>
              </a:rPr>
              <a:t> </a:t>
            </a:r>
            <a:r>
              <a:rPr lang="en-US" altLang="en-VN" sz="3000" b="1" dirty="0" err="1" smtClean="0">
                <a:solidFill>
                  <a:srgbClr val="FF0000"/>
                </a:solidFill>
              </a:rPr>
              <a:t>cá</a:t>
            </a:r>
            <a:r>
              <a:rPr lang="en-US" altLang="en-VN" sz="3000" b="1" dirty="0" smtClean="0">
                <a:solidFill>
                  <a:srgbClr val="FF0000"/>
                </a:solidFill>
              </a:rPr>
              <a:t> </a:t>
            </a:r>
            <a:r>
              <a:rPr lang="en-US" altLang="en-VN" sz="3000" b="1" dirty="0" err="1" smtClean="0">
                <a:solidFill>
                  <a:srgbClr val="FF0000"/>
                </a:solidFill>
              </a:rPr>
              <a:t>nhân</a:t>
            </a:r>
            <a:r>
              <a:rPr lang="en-US" altLang="en-VN" sz="3000" b="1" dirty="0" smtClean="0">
                <a:solidFill>
                  <a:srgbClr val="FF0000"/>
                </a:solidFill>
              </a:rPr>
              <a:t>/ </a:t>
            </a:r>
            <a:r>
              <a:rPr lang="en-US" altLang="en-VN" sz="3000" b="1" dirty="0" err="1" smtClean="0">
                <a:solidFill>
                  <a:srgbClr val="FF0000"/>
                </a:solidFill>
              </a:rPr>
              <a:t>cặp</a:t>
            </a:r>
            <a:r>
              <a:rPr lang="en-US" altLang="en-VN" sz="3000" b="1" dirty="0" smtClean="0">
                <a:solidFill>
                  <a:srgbClr val="FF0000"/>
                </a:solidFill>
              </a:rPr>
              <a:t> </a:t>
            </a:r>
            <a:r>
              <a:rPr lang="en-US" altLang="en-VN" sz="3000" b="1" dirty="0" err="1" smtClean="0">
                <a:solidFill>
                  <a:srgbClr val="FF0000"/>
                </a:solidFill>
              </a:rPr>
              <a:t>đôi</a:t>
            </a:r>
            <a:r>
              <a:rPr lang="en-US" altLang="en-VN" sz="3000" b="1" dirty="0" smtClean="0">
                <a:solidFill>
                  <a:srgbClr val="FF0000"/>
                </a:solidFill>
              </a:rPr>
              <a:t> : </a:t>
            </a:r>
            <a:r>
              <a:rPr lang="en-US" altLang="en-VN" sz="3000" b="1" dirty="0" err="1"/>
              <a:t>H</a:t>
            </a:r>
            <a:r>
              <a:rPr lang="en-US" altLang="en-VN" sz="3000" b="1" dirty="0" err="1" smtClean="0"/>
              <a:t>oàn</a:t>
            </a:r>
            <a:r>
              <a:rPr lang="en-US" altLang="en-VN" sz="3000" b="1" dirty="0" smtClean="0"/>
              <a:t> </a:t>
            </a:r>
            <a:r>
              <a:rPr lang="en-US" altLang="en-VN" sz="3000" b="1" dirty="0" err="1" smtClean="0"/>
              <a:t>thành</a:t>
            </a:r>
            <a:r>
              <a:rPr lang="en-US" altLang="en-VN" sz="3000" b="1" dirty="0" smtClean="0"/>
              <a:t> </a:t>
            </a:r>
            <a:r>
              <a:rPr lang="en-US" altLang="en-VN" sz="3000" b="1" dirty="0" err="1" smtClean="0"/>
              <a:t>phiếu</a:t>
            </a:r>
            <a:r>
              <a:rPr lang="en-US" altLang="en-VN" sz="3000" b="1" dirty="0" smtClean="0"/>
              <a:t> </a:t>
            </a:r>
            <a:r>
              <a:rPr lang="en-US" altLang="en-VN" sz="3000" b="1" dirty="0" err="1" smtClean="0"/>
              <a:t>học</a:t>
            </a:r>
            <a:r>
              <a:rPr lang="en-US" altLang="en-VN" sz="3000" b="1" dirty="0" smtClean="0"/>
              <a:t> </a:t>
            </a:r>
            <a:r>
              <a:rPr lang="en-US" altLang="en-VN" sz="3000" b="1" dirty="0" err="1" smtClean="0"/>
              <a:t>tập</a:t>
            </a:r>
            <a:endParaRPr lang="en-US" altLang="en-VN" sz="3000" b="1" dirty="0" smtClean="0"/>
          </a:p>
          <a:p>
            <a:pPr algn="just"/>
            <a:r>
              <a:rPr lang="en-US" altLang="en-VN" sz="3000" b="1" dirty="0" err="1" smtClean="0">
                <a:solidFill>
                  <a:srgbClr val="0000FF"/>
                </a:solidFill>
              </a:rPr>
              <a:t>Thời</a:t>
            </a:r>
            <a:r>
              <a:rPr lang="en-US" altLang="en-VN" sz="3000" b="1" dirty="0" smtClean="0">
                <a:solidFill>
                  <a:srgbClr val="0000FF"/>
                </a:solidFill>
              </a:rPr>
              <a:t> </a:t>
            </a:r>
            <a:r>
              <a:rPr lang="en-US" altLang="en-VN" sz="3000" b="1" dirty="0" err="1" smtClean="0">
                <a:solidFill>
                  <a:srgbClr val="0000FF"/>
                </a:solidFill>
              </a:rPr>
              <a:t>gian</a:t>
            </a:r>
            <a:r>
              <a:rPr lang="en-US" altLang="en-VN" sz="3000" b="1" dirty="0" smtClean="0">
                <a:solidFill>
                  <a:srgbClr val="0000FF"/>
                </a:solidFill>
              </a:rPr>
              <a:t>: 5 </a:t>
            </a:r>
            <a:r>
              <a:rPr lang="en-US" altLang="en-VN" sz="3000" b="1" dirty="0" err="1" smtClean="0">
                <a:solidFill>
                  <a:srgbClr val="0000FF"/>
                </a:solidFill>
              </a:rPr>
              <a:t>phút</a:t>
            </a:r>
            <a:endParaRPr lang="en-US" altLang="en-VN" sz="30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900987"/>
              </p:ext>
            </p:extLst>
          </p:nvPr>
        </p:nvGraphicFramePr>
        <p:xfrm>
          <a:off x="822961" y="1449686"/>
          <a:ext cx="10267406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1244">
                  <a:extLst>
                    <a:ext uri="{9D8B030D-6E8A-4147-A177-3AD203B41FA5}">
                      <a16:colId xmlns:a16="http://schemas.microsoft.com/office/drawing/2014/main" val="87704277"/>
                    </a:ext>
                  </a:extLst>
                </a:gridCol>
                <a:gridCol w="6936162">
                  <a:extLst>
                    <a:ext uri="{9D8B030D-6E8A-4147-A177-3AD203B41FA5}">
                      <a16:colId xmlns:a16="http://schemas.microsoft.com/office/drawing/2014/main" val="979609032"/>
                    </a:ext>
                  </a:extLst>
                </a:gridCol>
              </a:tblGrid>
              <a:tr h="669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Lĩnh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vực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Thành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tựu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văn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hoá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tiêu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</a:rPr>
                        <a:t>biểu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2782578"/>
                  </a:ext>
                </a:extLst>
              </a:tr>
              <a:tr h="1430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</a:rPr>
                        <a:t>Chữ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</a:rPr>
                        <a:t>viết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</a:rPr>
                        <a:t>văn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257286"/>
                  </a:ext>
                </a:extLst>
              </a:tr>
              <a:tr h="669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Luật pháp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6031214"/>
                  </a:ext>
                </a:extLst>
              </a:tr>
              <a:tr h="669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Toán học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7930705"/>
                  </a:ext>
                </a:extLst>
              </a:tr>
              <a:tr h="1430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Kiến trúc và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Điêu khắc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9079287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 flipV="1">
            <a:off x="822961" y="2155371"/>
            <a:ext cx="10293530" cy="261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822961" y="3631474"/>
            <a:ext cx="10267406" cy="261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822961" y="4402183"/>
            <a:ext cx="102674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822961" y="5107577"/>
            <a:ext cx="10280468" cy="261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822961" y="1449686"/>
            <a:ext cx="102674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822961" y="6570326"/>
            <a:ext cx="102674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822961" y="1449686"/>
            <a:ext cx="0" cy="51206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4127863" y="1449686"/>
            <a:ext cx="13063" cy="51206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1090367" y="1449686"/>
            <a:ext cx="26124" cy="51206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96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997283"/>
              </p:ext>
            </p:extLst>
          </p:nvPr>
        </p:nvGraphicFramePr>
        <p:xfrm>
          <a:off x="979714" y="574765"/>
          <a:ext cx="9875519" cy="5874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2754">
                  <a:extLst>
                    <a:ext uri="{9D8B030D-6E8A-4147-A177-3AD203B41FA5}">
                      <a16:colId xmlns:a16="http://schemas.microsoft.com/office/drawing/2014/main" val="4194408852"/>
                    </a:ext>
                  </a:extLst>
                </a:gridCol>
                <a:gridCol w="7432765">
                  <a:extLst>
                    <a:ext uri="{9D8B030D-6E8A-4147-A177-3AD203B41FA5}">
                      <a16:colId xmlns:a16="http://schemas.microsoft.com/office/drawing/2014/main" val="3219212826"/>
                    </a:ext>
                  </a:extLst>
                </a:gridCol>
              </a:tblGrid>
              <a:tr h="8007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</a:rPr>
                        <a:t>Lĩnh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</a:rPr>
                        <a:t>vực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</a:rPr>
                        <a:t>Thành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</a:rPr>
                        <a:t>tựu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</a:rPr>
                        <a:t>văn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</a:rPr>
                        <a:t>hoá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</a:rPr>
                        <a:t>tiêu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</a:rPr>
                        <a:t>biểu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7982304"/>
                  </a:ext>
                </a:extLst>
              </a:tr>
              <a:tr h="12268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Chữ viết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và văn học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Chữ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hình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nêm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hay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hình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góc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Bộ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sử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thi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Gin-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ga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mét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2303460"/>
                  </a:ext>
                </a:extLst>
              </a:tr>
              <a:tr h="8007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Luật pháp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Bộ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luật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thành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văn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Ha-mu-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-bi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9670043"/>
                  </a:ext>
                </a:extLst>
              </a:tr>
              <a:tr h="12268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Toán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Giỏi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về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Hệ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thống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đếm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lấy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60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làm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cơ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sở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1485134"/>
                  </a:ext>
                </a:extLst>
              </a:tr>
              <a:tr h="8007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Kiến trúc và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Điêu khắc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Nổi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bật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Vườn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treo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 Ba-bi-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lon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1416163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979714" y="574765"/>
            <a:ext cx="0" cy="58748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979714" y="574765"/>
            <a:ext cx="98755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10855233" y="574765"/>
            <a:ext cx="0" cy="58748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979714" y="6449647"/>
            <a:ext cx="98755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3409406" y="574765"/>
            <a:ext cx="13063" cy="58748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979714" y="1345474"/>
            <a:ext cx="9875519" cy="13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979714" y="2599509"/>
            <a:ext cx="9875519" cy="130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979714" y="3370217"/>
            <a:ext cx="9875519" cy="391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979714" y="5238206"/>
            <a:ext cx="9875519" cy="13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651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30">
            <a:extLst>
              <a:ext uri="{FF2B5EF4-FFF2-40B4-BE49-F238E27FC236}">
                <a16:creationId xmlns:a16="http://schemas.microsoft.com/office/drawing/2014/main" id="{0D740597-1AB1-B2F4-D500-5DB855B92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159" y="182880"/>
            <a:ext cx="101107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en-US" sz="3600" b="1" dirty="0" smtClean="0">
                <a:solidFill>
                  <a:srgbClr val="00B050"/>
                </a:solidFill>
                <a:cs typeface="Calibri" panose="020F0502020204030204" pitchFamily="34" charset="0"/>
              </a:rPr>
              <a:t> </a:t>
            </a:r>
            <a:r>
              <a:rPr lang="fr-FR" altLang="en-US" sz="3600" b="1" dirty="0" err="1">
                <a:solidFill>
                  <a:srgbClr val="00B050"/>
                </a:solidFill>
                <a:cs typeface="Calibri" panose="020F0502020204030204" pitchFamily="34" charset="0"/>
              </a:rPr>
              <a:t>Sơ</a:t>
            </a:r>
            <a:r>
              <a:rPr lang="fr-FR" altLang="en-US" sz="3600" b="1" dirty="0">
                <a:solidFill>
                  <a:srgbClr val="00B050"/>
                </a:solidFill>
                <a:cs typeface="Calibri" panose="020F0502020204030204" pitchFamily="34" charset="0"/>
              </a:rPr>
              <a:t> </a:t>
            </a:r>
            <a:r>
              <a:rPr lang="fr-FR" altLang="en-US" sz="3600" b="1" dirty="0" err="1">
                <a:solidFill>
                  <a:srgbClr val="00B050"/>
                </a:solidFill>
                <a:cs typeface="Calibri" panose="020F0502020204030204" pitchFamily="34" charset="0"/>
              </a:rPr>
              <a:t>đồ</a:t>
            </a:r>
            <a:r>
              <a:rPr lang="fr-FR" altLang="en-US" sz="3600" b="1" dirty="0">
                <a:solidFill>
                  <a:srgbClr val="00B050"/>
                </a:solidFill>
                <a:cs typeface="Calibri" panose="020F0502020204030204" pitchFamily="34" charset="0"/>
              </a:rPr>
              <a:t> </a:t>
            </a:r>
            <a:r>
              <a:rPr lang="fr-FR" altLang="en-US" sz="3600" b="1" dirty="0" err="1">
                <a:solidFill>
                  <a:srgbClr val="00B050"/>
                </a:solidFill>
                <a:cs typeface="Calibri" panose="020F0502020204030204" pitchFamily="34" charset="0"/>
              </a:rPr>
              <a:t>tư</a:t>
            </a:r>
            <a:r>
              <a:rPr lang="fr-FR" altLang="en-US" sz="3600" b="1" dirty="0">
                <a:solidFill>
                  <a:srgbClr val="00B050"/>
                </a:solidFill>
                <a:cs typeface="Calibri" panose="020F0502020204030204" pitchFamily="34" charset="0"/>
              </a:rPr>
              <a:t> </a:t>
            </a:r>
            <a:r>
              <a:rPr lang="fr-FR" altLang="en-US" sz="3600" b="1" dirty="0" err="1">
                <a:solidFill>
                  <a:srgbClr val="00B050"/>
                </a:solidFill>
                <a:cs typeface="Calibri" panose="020F0502020204030204" pitchFamily="34" charset="0"/>
              </a:rPr>
              <a:t>duy</a:t>
            </a:r>
            <a:r>
              <a:rPr lang="fr-FR" altLang="en-US" sz="3600" b="1" dirty="0">
                <a:solidFill>
                  <a:srgbClr val="00B050"/>
                </a:solidFill>
                <a:cs typeface="Calibri" panose="020F0502020204030204" pitchFamily="34" charset="0"/>
              </a:rPr>
              <a:t> </a:t>
            </a:r>
            <a:r>
              <a:rPr lang="fr-FR" altLang="en-US" sz="3600" b="1" dirty="0" err="1">
                <a:solidFill>
                  <a:srgbClr val="00B050"/>
                </a:solidFill>
                <a:cs typeface="Calibri" panose="020F0502020204030204" pitchFamily="34" charset="0"/>
              </a:rPr>
              <a:t>những</a:t>
            </a:r>
            <a:r>
              <a:rPr lang="fr-FR" altLang="en-US" sz="3600" b="1" dirty="0">
                <a:solidFill>
                  <a:srgbClr val="00B050"/>
                </a:solidFill>
                <a:cs typeface="Calibri" panose="020F0502020204030204" pitchFamily="34" charset="0"/>
              </a:rPr>
              <a:t> </a:t>
            </a:r>
            <a:r>
              <a:rPr lang="fr-FR" altLang="en-US" sz="3600" b="1" dirty="0" err="1">
                <a:solidFill>
                  <a:srgbClr val="00B050"/>
                </a:solidFill>
                <a:cs typeface="Calibri" panose="020F0502020204030204" pitchFamily="34" charset="0"/>
              </a:rPr>
              <a:t>thành</a:t>
            </a:r>
            <a:r>
              <a:rPr lang="fr-FR" altLang="en-US" sz="3600" b="1" dirty="0">
                <a:solidFill>
                  <a:srgbClr val="00B050"/>
                </a:solidFill>
                <a:cs typeface="Calibri" panose="020F0502020204030204" pitchFamily="34" charset="0"/>
              </a:rPr>
              <a:t> </a:t>
            </a:r>
            <a:r>
              <a:rPr lang="fr-FR" altLang="en-US" sz="3600" b="1" dirty="0" err="1">
                <a:solidFill>
                  <a:srgbClr val="00B050"/>
                </a:solidFill>
                <a:cs typeface="Calibri" panose="020F0502020204030204" pitchFamily="34" charset="0"/>
              </a:rPr>
              <a:t>tựu</a:t>
            </a:r>
            <a:r>
              <a:rPr lang="fr-FR" altLang="en-US" sz="3600" b="1" dirty="0">
                <a:solidFill>
                  <a:srgbClr val="00B050"/>
                </a:solidFill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fr-FR" altLang="en-US" sz="3600" b="1" dirty="0" err="1">
                <a:solidFill>
                  <a:srgbClr val="00B050"/>
                </a:solidFill>
                <a:cs typeface="Calibri" panose="020F0502020204030204" pitchFamily="34" charset="0"/>
              </a:rPr>
              <a:t>tiêu</a:t>
            </a:r>
            <a:r>
              <a:rPr lang="fr-FR" altLang="en-US" sz="3600" b="1" dirty="0">
                <a:solidFill>
                  <a:srgbClr val="00B050"/>
                </a:solidFill>
                <a:cs typeface="Calibri" panose="020F0502020204030204" pitchFamily="34" charset="0"/>
              </a:rPr>
              <a:t> </a:t>
            </a:r>
            <a:r>
              <a:rPr lang="fr-FR" altLang="en-US" sz="3600" b="1" dirty="0" err="1">
                <a:solidFill>
                  <a:srgbClr val="00B050"/>
                </a:solidFill>
                <a:cs typeface="Calibri" panose="020F0502020204030204" pitchFamily="34" charset="0"/>
              </a:rPr>
              <a:t>biểu</a:t>
            </a:r>
            <a:r>
              <a:rPr lang="fr-FR" altLang="en-US" sz="3600" b="1" dirty="0">
                <a:solidFill>
                  <a:srgbClr val="00B050"/>
                </a:solidFill>
                <a:cs typeface="Calibri" panose="020F0502020204030204" pitchFamily="34" charset="0"/>
              </a:rPr>
              <a:t> </a:t>
            </a:r>
            <a:r>
              <a:rPr lang="fr-FR" altLang="en-US" sz="3600" b="1" dirty="0" err="1">
                <a:solidFill>
                  <a:srgbClr val="00B050"/>
                </a:solidFill>
                <a:cs typeface="Calibri" panose="020F0502020204030204" pitchFamily="34" charset="0"/>
              </a:rPr>
              <a:t>của</a:t>
            </a:r>
            <a:r>
              <a:rPr lang="fr-FR" altLang="en-US" sz="3600" b="1" dirty="0">
                <a:solidFill>
                  <a:srgbClr val="00B050"/>
                </a:solidFill>
                <a:cs typeface="Calibri" panose="020F0502020204030204" pitchFamily="34" charset="0"/>
              </a:rPr>
              <a:t> </a:t>
            </a:r>
            <a:r>
              <a:rPr lang="fr-FR" altLang="en-US" sz="3600" b="1" dirty="0" err="1">
                <a:solidFill>
                  <a:srgbClr val="00B050"/>
                </a:solidFill>
                <a:cs typeface="Calibri" panose="020F0502020204030204" pitchFamily="34" charset="0"/>
              </a:rPr>
              <a:t>văn</a:t>
            </a:r>
            <a:r>
              <a:rPr lang="fr-FR" altLang="en-US" sz="3600" b="1" dirty="0">
                <a:solidFill>
                  <a:srgbClr val="00B050"/>
                </a:solidFill>
                <a:cs typeface="Calibri" panose="020F0502020204030204" pitchFamily="34" charset="0"/>
              </a:rPr>
              <a:t> </a:t>
            </a:r>
            <a:r>
              <a:rPr lang="fr-FR" altLang="en-US" sz="3600" b="1" dirty="0" err="1">
                <a:solidFill>
                  <a:srgbClr val="00B050"/>
                </a:solidFill>
                <a:cs typeface="Calibri" panose="020F0502020204030204" pitchFamily="34" charset="0"/>
              </a:rPr>
              <a:t>hóa</a:t>
            </a:r>
            <a:r>
              <a:rPr lang="fr-FR" altLang="en-US" sz="3600" b="1" dirty="0">
                <a:solidFill>
                  <a:srgbClr val="00B050"/>
                </a:solidFill>
                <a:cs typeface="Calibri" panose="020F0502020204030204" pitchFamily="34" charset="0"/>
              </a:rPr>
              <a:t> L</a:t>
            </a:r>
            <a:r>
              <a:rPr lang="vi-VN" altLang="en-US" sz="3600" b="1" dirty="0">
                <a:solidFill>
                  <a:srgbClr val="00B050"/>
                </a:solidFill>
                <a:cs typeface="Calibri" panose="020F0502020204030204" pitchFamily="34" charset="0"/>
              </a:rPr>
              <a:t>ư</a:t>
            </a:r>
            <a:r>
              <a:rPr lang="en-US" altLang="en-US" sz="3600" b="1" dirty="0" err="1">
                <a:solidFill>
                  <a:srgbClr val="00B050"/>
                </a:solidFill>
                <a:cs typeface="Calibri" panose="020F0502020204030204" pitchFamily="34" charset="0"/>
              </a:rPr>
              <a:t>ỡng</a:t>
            </a:r>
            <a:r>
              <a:rPr lang="en-US" altLang="en-US" sz="3600" b="1" dirty="0">
                <a:solidFill>
                  <a:srgbClr val="00B050"/>
                </a:solidFill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cs typeface="Calibri" panose="020F0502020204030204" pitchFamily="34" charset="0"/>
              </a:rPr>
              <a:t>Hà</a:t>
            </a:r>
            <a:r>
              <a:rPr lang="en-US" altLang="en-US" sz="3600" b="1" dirty="0">
                <a:solidFill>
                  <a:srgbClr val="00B050"/>
                </a:solidFill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cs typeface="Calibri" panose="020F0502020204030204" pitchFamily="34" charset="0"/>
              </a:rPr>
              <a:t>cổ</a:t>
            </a:r>
            <a:r>
              <a:rPr lang="en-US" altLang="en-US" sz="3600" b="1" dirty="0">
                <a:solidFill>
                  <a:srgbClr val="00B050"/>
                </a:solidFill>
                <a:cs typeface="Calibri" panose="020F050202020403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B050"/>
                </a:solidFill>
                <a:cs typeface="Calibri" panose="020F0502020204030204" pitchFamily="34" charset="0"/>
              </a:rPr>
              <a:t>đại</a:t>
            </a:r>
            <a:endParaRPr lang="en-US" altLang="en-US" sz="3600" b="1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  <p:pic>
        <p:nvPicPr>
          <p:cNvPr id="67591" name="Picture 3">
            <a:extLst>
              <a:ext uri="{FF2B5EF4-FFF2-40B4-BE49-F238E27FC236}">
                <a16:creationId xmlns:a16="http://schemas.microsoft.com/office/drawing/2014/main" id="{4E3BB5AE-8D67-EB70-7666-9E382E563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" y="1383210"/>
            <a:ext cx="10741434" cy="525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3">
            <a:extLst>
              <a:ext uri="{FF2B5EF4-FFF2-40B4-BE49-F238E27FC236}">
                <a16:creationId xmlns:a16="http://schemas.microsoft.com/office/drawing/2014/main" id="{3630CCB1-4A4D-EDBB-A031-3A30A36F8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788" y="50800"/>
            <a:ext cx="94599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r-FR" altLang="en-VN" sz="3800" b="1" dirty="0" err="1" smtClean="0">
                <a:solidFill>
                  <a:srgbClr val="FF0000"/>
                </a:solidFill>
              </a:rPr>
              <a:t>Toán</a:t>
            </a:r>
            <a:r>
              <a:rPr lang="fr-FR" altLang="en-VN" sz="3800" b="1" dirty="0" smtClean="0">
                <a:solidFill>
                  <a:srgbClr val="FF0000"/>
                </a:solidFill>
              </a:rPr>
              <a:t> </a:t>
            </a:r>
            <a:r>
              <a:rPr lang="fr-FR" altLang="en-VN" sz="3800" b="1" dirty="0" err="1">
                <a:solidFill>
                  <a:srgbClr val="FF0000"/>
                </a:solidFill>
              </a:rPr>
              <a:t>học</a:t>
            </a:r>
            <a:r>
              <a:rPr lang="fr-FR" altLang="en-VN" sz="3800" b="1" dirty="0">
                <a:solidFill>
                  <a:srgbClr val="FF0000"/>
                </a:solidFill>
              </a:rPr>
              <a:t>: </a:t>
            </a:r>
            <a:r>
              <a:rPr lang="fr-FR" altLang="en-VN" sz="3800" b="1" dirty="0" err="1">
                <a:solidFill>
                  <a:srgbClr val="000000"/>
                </a:solidFill>
              </a:rPr>
              <a:t>Giỏi</a:t>
            </a:r>
            <a:r>
              <a:rPr lang="fr-FR" altLang="en-VN" sz="3800" b="1" dirty="0">
                <a:solidFill>
                  <a:srgbClr val="000000"/>
                </a:solidFill>
              </a:rPr>
              <a:t> </a:t>
            </a:r>
            <a:r>
              <a:rPr lang="fr-FR" altLang="en-VN" sz="3800" b="1" dirty="0" err="1">
                <a:solidFill>
                  <a:srgbClr val="000000"/>
                </a:solidFill>
              </a:rPr>
              <a:t>về</a:t>
            </a:r>
            <a:r>
              <a:rPr lang="fr-FR" altLang="en-VN" sz="3800" b="1" dirty="0">
                <a:solidFill>
                  <a:srgbClr val="000000"/>
                </a:solidFill>
              </a:rPr>
              <a:t> </a:t>
            </a:r>
            <a:r>
              <a:rPr lang="fr-FR" altLang="en-VN" sz="3800" b="1" dirty="0" err="1">
                <a:solidFill>
                  <a:srgbClr val="000000"/>
                </a:solidFill>
              </a:rPr>
              <a:t>số</a:t>
            </a:r>
            <a:r>
              <a:rPr lang="fr-FR" altLang="en-VN" sz="3800" b="1" dirty="0">
                <a:solidFill>
                  <a:srgbClr val="000000"/>
                </a:solidFill>
              </a:rPr>
              <a:t> </a:t>
            </a:r>
            <a:r>
              <a:rPr lang="fr-FR" altLang="en-VN" sz="3800" b="1" dirty="0" err="1">
                <a:solidFill>
                  <a:srgbClr val="000000"/>
                </a:solidFill>
              </a:rPr>
              <a:t>học</a:t>
            </a:r>
            <a:r>
              <a:rPr lang="fr-FR" altLang="en-VN" sz="3800" b="1" dirty="0">
                <a:solidFill>
                  <a:srgbClr val="000000"/>
                </a:solidFill>
              </a:rPr>
              <a:t>, </a:t>
            </a:r>
            <a:r>
              <a:rPr lang="fr-FR" altLang="en-VN" sz="3800" b="1" dirty="0" err="1">
                <a:solidFill>
                  <a:srgbClr val="000000"/>
                </a:solidFill>
              </a:rPr>
              <a:t>dùng</a:t>
            </a:r>
            <a:r>
              <a:rPr lang="fr-FR" altLang="en-VN" sz="3800" b="1" dirty="0">
                <a:solidFill>
                  <a:srgbClr val="000000"/>
                </a:solidFill>
              </a:rPr>
              <a:t> </a:t>
            </a:r>
            <a:r>
              <a:rPr lang="fr-FR" altLang="en-VN" sz="3800" b="1" dirty="0" err="1">
                <a:solidFill>
                  <a:srgbClr val="000000"/>
                </a:solidFill>
              </a:rPr>
              <a:t>hệ</a:t>
            </a:r>
            <a:r>
              <a:rPr lang="fr-FR" altLang="en-VN" sz="3800" b="1" dirty="0">
                <a:solidFill>
                  <a:srgbClr val="000000"/>
                </a:solidFill>
              </a:rPr>
              <a:t> </a:t>
            </a:r>
            <a:r>
              <a:rPr lang="fr-FR" altLang="en-VN" sz="3800" b="1" dirty="0" err="1">
                <a:solidFill>
                  <a:srgbClr val="000000"/>
                </a:solidFill>
              </a:rPr>
              <a:t>đếm</a:t>
            </a:r>
            <a:r>
              <a:rPr lang="fr-FR" altLang="en-VN" sz="3800" b="1" dirty="0">
                <a:solidFill>
                  <a:srgbClr val="000000"/>
                </a:solidFill>
              </a:rPr>
              <a:t> 60.</a:t>
            </a:r>
            <a:endParaRPr lang="en-US" altLang="en-VN" sz="3800" b="1" dirty="0">
              <a:solidFill>
                <a:srgbClr val="000000"/>
              </a:solidFill>
            </a:endParaRPr>
          </a:p>
        </p:txBody>
      </p:sp>
      <p:pic>
        <p:nvPicPr>
          <p:cNvPr id="81927" name="Picture 4">
            <a:extLst>
              <a:ext uri="{FF2B5EF4-FFF2-40B4-BE49-F238E27FC236}">
                <a16:creationId xmlns:a16="http://schemas.microsoft.com/office/drawing/2014/main" id="{DF9FE02F-3EDA-C5DF-3F85-602DB0C63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44600"/>
            <a:ext cx="91948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>
            <a:extLst>
              <a:ext uri="{FF2B5EF4-FFF2-40B4-BE49-F238E27FC236}">
                <a16:creationId xmlns:a16="http://schemas.microsoft.com/office/drawing/2014/main" id="{C9EB20B2-B757-5F31-65DE-B5378AB9E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49" y="274320"/>
            <a:ext cx="1059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VN" sz="3200" b="1" dirty="0" err="1" smtClean="0">
                <a:solidFill>
                  <a:srgbClr val="FF0000"/>
                </a:solidFill>
              </a:rPr>
              <a:t>Luật</a:t>
            </a:r>
            <a:r>
              <a:rPr lang="en-US" altLang="en-VN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VN" sz="3200" b="1" dirty="0" err="1" smtClean="0">
                <a:solidFill>
                  <a:srgbClr val="FF0000"/>
                </a:solidFill>
              </a:rPr>
              <a:t>pháp</a:t>
            </a:r>
            <a:r>
              <a:rPr lang="en-US" altLang="en-VN" sz="3200" b="1" dirty="0" smtClean="0">
                <a:solidFill>
                  <a:srgbClr val="FF0000"/>
                </a:solidFill>
              </a:rPr>
              <a:t>:</a:t>
            </a:r>
            <a:endParaRPr lang="en-US" altLang="en-VN" sz="3200" b="1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0C071FA7-3AF1-9805-5AB0-0DCCF4B02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48" y="859095"/>
            <a:ext cx="8830491" cy="564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5" descr="POINSET2">
            <a:extLst>
              <a:ext uri="{FF2B5EF4-FFF2-40B4-BE49-F238E27FC236}">
                <a16:creationId xmlns:a16="http://schemas.microsoft.com/office/drawing/2014/main" id="{C5449EF0-9A97-9688-F10F-EBFC86B8C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77512" y="195263"/>
            <a:ext cx="12414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Picture 5" descr="POINSET2">
            <a:extLst>
              <a:ext uri="{FF2B5EF4-FFF2-40B4-BE49-F238E27FC236}">
                <a16:creationId xmlns:a16="http://schemas.microsoft.com/office/drawing/2014/main" id="{3D24C165-5FCC-4C53-EEA2-FC0A3FAFF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53219" y="24606"/>
            <a:ext cx="11715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Picture 5" descr="POINSET2">
            <a:extLst>
              <a:ext uri="{FF2B5EF4-FFF2-40B4-BE49-F238E27FC236}">
                <a16:creationId xmlns:a16="http://schemas.microsoft.com/office/drawing/2014/main" id="{B5F5BE79-F988-D646-AAD3-EA297122C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7501" y="5422900"/>
            <a:ext cx="1243012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FAAFFD-19D9-0717-7AC0-BEB549790B6A}"/>
              </a:ext>
            </a:extLst>
          </p:cNvPr>
          <p:cNvSpPr/>
          <p:nvPr/>
        </p:nvSpPr>
        <p:spPr>
          <a:xfrm>
            <a:off x="2770822" y="2357482"/>
            <a:ext cx="6720908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Luyện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tập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vận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endParaRPr lang="en-US" sz="5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29030" name="Picture 6" descr="Diagram&#10;&#10;Description automatically generated">
            <a:extLst>
              <a:ext uri="{FF2B5EF4-FFF2-40B4-BE49-F238E27FC236}">
                <a16:creationId xmlns:a16="http://schemas.microsoft.com/office/drawing/2014/main" id="{3DFF79C7-6E9D-78B2-9AD6-5A78DF143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 bwMode="auto">
          <a:xfrm>
            <a:off x="10671175" y="5340350"/>
            <a:ext cx="12969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4585</TotalTime>
  <Words>227</Words>
  <Application>Microsoft Office PowerPoint</Application>
  <PresentationFormat>Widescreen</PresentationFormat>
  <Paragraphs>45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Times New Roman</vt:lpstr>
      <vt:lpstr>Custom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453</cp:revision>
  <dcterms:created xsi:type="dcterms:W3CDTF">2020-12-14T06:54:30Z</dcterms:created>
  <dcterms:modified xsi:type="dcterms:W3CDTF">2024-10-17T11:54:14Z</dcterms:modified>
</cp:coreProperties>
</file>