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type="screen16x9" cy="6858000" cx="12192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horzBarState="maximized">
    <p:restoredLeft sz="15000" autoAdjust="0"/>
    <p:restoredTop sz="94660"/>
  </p:normalViewPr>
  <p:slideViewPr>
    <p:cSldViewPr snapToGrid="0">
      <p:cViewPr varScale="1">
        <p:scale>
          <a:sx n="73" d="100"/>
          <a:sy n="73" d="100"/>
        </p:scale>
        <p:origin x="618" y="78"/>
      </p:cViewPr>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tableStyles" Target="tableStyles.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47" name=""/>
        <p:cNvGrpSpPr/>
        <p:nvPr/>
      </p:nvGrpSpPr>
      <p:grpSpPr>
        <a:xfrm>
          <a:off x="0" y="0"/>
          <a:ext cx="0" cy="0"/>
          <a:chOff x="0" y="0"/>
          <a:chExt cx="0" cy="0"/>
        </a:xfrm>
      </p:grpSpPr>
      <p:sp>
        <p:nvSpPr>
          <p:cNvPr id="1048663"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64"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65"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66"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67"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68"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23" name=""/>
        <p:cNvGrpSpPr/>
        <p:nvPr/>
      </p:nvGrpSpPr>
      <p:grpSpPr>
        <a:xfrm>
          <a:off x="0" y="0"/>
          <a:ext cx="0" cy="0"/>
          <a:chOff x="0" y="0"/>
          <a:chExt cx="0" cy="0"/>
        </a:xfrm>
      </p:grpSpPr>
      <p:sp>
        <p:nvSpPr>
          <p:cNvPr id="1048581"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1048582" name="Subtitle 2"/>
          <p:cNvSpPr>
            <a:spLocks noGrp="1"/>
          </p:cNvSpPr>
          <p:nvPr>
            <p:ph type="subTitle" idx="1"/>
          </p:nvPr>
        </p:nvSpPr>
        <p:spPr>
          <a:xfrm>
            <a:off x="1524000" y="3602038"/>
            <a:ext cx="9144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lang="en-US" smtClean="0"/>
              <a:t>Click to edit Master subtitle style</a:t>
            </a:r>
            <a:endParaRPr lang="en-US"/>
          </a:p>
        </p:txBody>
      </p:sp>
      <p:sp>
        <p:nvSpPr>
          <p:cNvPr id="1048583" name="Date Placeholder 3"/>
          <p:cNvSpPr>
            <a:spLocks noGrp="1"/>
          </p:cNvSpPr>
          <p:nvPr>
            <p:ph type="dt" sz="half" idx="10"/>
          </p:nvPr>
        </p:nvSpPr>
        <p:spPr/>
        <p:txBody>
          <a:bodyPr/>
          <a:p>
            <a:fld id="{C32EE122-C8B6-4FE9-B419-715A2FD6A396}" type="datetimeFigureOut">
              <a:rPr lang="en-US" smtClean="0"/>
              <a:t>11/28/2023</a:t>
            </a:fld>
            <a:endParaRPr lang="en-US"/>
          </a:p>
        </p:txBody>
      </p:sp>
      <p:sp>
        <p:nvSpPr>
          <p:cNvPr id="1048584" name="Footer Placeholder 4"/>
          <p:cNvSpPr>
            <a:spLocks noGrp="1"/>
          </p:cNvSpPr>
          <p:nvPr>
            <p:ph type="ftr" sz="quarter" idx="11"/>
          </p:nvPr>
        </p:nvSpPr>
        <p:spPr/>
        <p:txBody>
          <a:bodyPr/>
          <a:p>
            <a:endParaRPr lang="en-US"/>
          </a:p>
        </p:txBody>
      </p:sp>
      <p:sp>
        <p:nvSpPr>
          <p:cNvPr id="1048585" name="Slide Number Placeholder 5"/>
          <p:cNvSpPr>
            <a:spLocks noGrp="1"/>
          </p:cNvSpPr>
          <p:nvPr>
            <p:ph type="sldNum" sz="quarter" idx="12"/>
          </p:nvPr>
        </p:nvSpPr>
        <p:spPr/>
        <p:txBody>
          <a:bodyPr/>
          <a:p>
            <a:fld id="{E61F29A3-1055-4494-946C-57F5C1EEDEB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40" name=""/>
        <p:cNvGrpSpPr/>
        <p:nvPr/>
      </p:nvGrpSpPr>
      <p:grpSpPr>
        <a:xfrm>
          <a:off x="0" y="0"/>
          <a:ext cx="0" cy="0"/>
          <a:chOff x="0" y="0"/>
          <a:chExt cx="0" cy="0"/>
        </a:xfrm>
      </p:grpSpPr>
      <p:sp>
        <p:nvSpPr>
          <p:cNvPr id="1048630" name="Title 1"/>
          <p:cNvSpPr>
            <a:spLocks noGrp="1"/>
          </p:cNvSpPr>
          <p:nvPr>
            <p:ph type="title"/>
          </p:nvPr>
        </p:nvSpPr>
        <p:spPr/>
        <p:txBody>
          <a:bodyPr/>
          <a:p>
            <a:r>
              <a:rPr lang="en-US" smtClean="0"/>
              <a:t>Click to edit Master title style</a:t>
            </a:r>
            <a:endParaRPr lang="en-US"/>
          </a:p>
        </p:txBody>
      </p:sp>
      <p:sp>
        <p:nvSpPr>
          <p:cNvPr id="1048631" name="Vertical Text Placeholder 2"/>
          <p:cNvSpPr>
            <a:spLocks noGrp="1"/>
          </p:cNvSpPr>
          <p:nvPr>
            <p:ph type="body" orient="vert" idx="1"/>
          </p:nvPr>
        </p:nvSpPr>
        <p:spPr/>
        <p:txBody>
          <a:bodyPr vert="eaVert"/>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32" name="Date Placeholder 3"/>
          <p:cNvSpPr>
            <a:spLocks noGrp="1"/>
          </p:cNvSpPr>
          <p:nvPr>
            <p:ph type="dt" sz="half" idx="10"/>
          </p:nvPr>
        </p:nvSpPr>
        <p:spPr/>
        <p:txBody>
          <a:bodyPr/>
          <a:p>
            <a:fld id="{C32EE122-C8B6-4FE9-B419-715A2FD6A396}" type="datetimeFigureOut">
              <a:rPr lang="en-US" smtClean="0"/>
              <a:t>11/28/2023</a:t>
            </a:fld>
            <a:endParaRPr lang="en-US"/>
          </a:p>
        </p:txBody>
      </p:sp>
      <p:sp>
        <p:nvSpPr>
          <p:cNvPr id="1048633" name="Footer Placeholder 4"/>
          <p:cNvSpPr>
            <a:spLocks noGrp="1"/>
          </p:cNvSpPr>
          <p:nvPr>
            <p:ph type="ftr" sz="quarter" idx="11"/>
          </p:nvPr>
        </p:nvSpPr>
        <p:spPr/>
        <p:txBody>
          <a:bodyPr/>
          <a:p>
            <a:endParaRPr lang="en-US"/>
          </a:p>
        </p:txBody>
      </p:sp>
      <p:sp>
        <p:nvSpPr>
          <p:cNvPr id="1048634" name="Slide Number Placeholder 5"/>
          <p:cNvSpPr>
            <a:spLocks noGrp="1"/>
          </p:cNvSpPr>
          <p:nvPr>
            <p:ph type="sldNum" sz="quarter" idx="12"/>
          </p:nvPr>
        </p:nvSpPr>
        <p:spPr/>
        <p:txBody>
          <a:bodyPr/>
          <a:p>
            <a:fld id="{E61F29A3-1055-4494-946C-57F5C1EEDEB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38" name=""/>
        <p:cNvGrpSpPr/>
        <p:nvPr/>
      </p:nvGrpSpPr>
      <p:grpSpPr>
        <a:xfrm>
          <a:off x="0" y="0"/>
          <a:ext cx="0" cy="0"/>
          <a:chOff x="0" y="0"/>
          <a:chExt cx="0" cy="0"/>
        </a:xfrm>
      </p:grpSpPr>
      <p:sp>
        <p:nvSpPr>
          <p:cNvPr id="1048619" name="Vertical Title 1"/>
          <p:cNvSpPr>
            <a:spLocks noGrp="1"/>
          </p:cNvSpPr>
          <p:nvPr>
            <p:ph type="title" orient="vert"/>
          </p:nvPr>
        </p:nvSpPr>
        <p:spPr>
          <a:xfrm>
            <a:off x="8724900" y="365125"/>
            <a:ext cx="2628900" cy="5811838"/>
          </a:xfrm>
        </p:spPr>
        <p:txBody>
          <a:bodyPr vert="eaVert"/>
          <a:p>
            <a:r>
              <a:rPr lang="en-US" smtClean="0"/>
              <a:t>Click to edit Master title style</a:t>
            </a:r>
            <a:endParaRPr lang="en-US"/>
          </a:p>
        </p:txBody>
      </p:sp>
      <p:sp>
        <p:nvSpPr>
          <p:cNvPr id="1048620" name="Vertical Text Placeholder 2"/>
          <p:cNvSpPr>
            <a:spLocks noGrp="1"/>
          </p:cNvSpPr>
          <p:nvPr>
            <p:ph type="body" orient="vert" idx="1"/>
          </p:nvPr>
        </p:nvSpPr>
        <p:spPr>
          <a:xfrm>
            <a:off x="838200" y="365125"/>
            <a:ext cx="7734300" cy="5811838"/>
          </a:xfrm>
        </p:spPr>
        <p:txBody>
          <a:bodyPr vert="eaVert"/>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21" name="Date Placeholder 3"/>
          <p:cNvSpPr>
            <a:spLocks noGrp="1"/>
          </p:cNvSpPr>
          <p:nvPr>
            <p:ph type="dt" sz="half" idx="10"/>
          </p:nvPr>
        </p:nvSpPr>
        <p:spPr/>
        <p:txBody>
          <a:bodyPr/>
          <a:p>
            <a:fld id="{C32EE122-C8B6-4FE9-B419-715A2FD6A396}" type="datetimeFigureOut">
              <a:rPr lang="en-US" smtClean="0"/>
              <a:t>11/28/2023</a:t>
            </a:fld>
            <a:endParaRPr lang="en-US"/>
          </a:p>
        </p:txBody>
      </p:sp>
      <p:sp>
        <p:nvSpPr>
          <p:cNvPr id="1048622" name="Footer Placeholder 4"/>
          <p:cNvSpPr>
            <a:spLocks noGrp="1"/>
          </p:cNvSpPr>
          <p:nvPr>
            <p:ph type="ftr" sz="quarter" idx="11"/>
          </p:nvPr>
        </p:nvSpPr>
        <p:spPr/>
        <p:txBody>
          <a:bodyPr/>
          <a:p>
            <a:endParaRPr lang="en-US"/>
          </a:p>
        </p:txBody>
      </p:sp>
      <p:sp>
        <p:nvSpPr>
          <p:cNvPr id="1048623" name="Slide Number Placeholder 5"/>
          <p:cNvSpPr>
            <a:spLocks noGrp="1"/>
          </p:cNvSpPr>
          <p:nvPr>
            <p:ph type="sldNum" sz="quarter" idx="12"/>
          </p:nvPr>
        </p:nvSpPr>
        <p:spPr/>
        <p:txBody>
          <a:bodyPr/>
          <a:p>
            <a:fld id="{E61F29A3-1055-4494-946C-57F5C1EEDEB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26" name=""/>
        <p:cNvGrpSpPr/>
        <p:nvPr/>
      </p:nvGrpSpPr>
      <p:grpSpPr>
        <a:xfrm>
          <a:off x="0" y="0"/>
          <a:ext cx="0" cy="0"/>
          <a:chOff x="0" y="0"/>
          <a:chExt cx="0" cy="0"/>
        </a:xfrm>
      </p:grpSpPr>
      <p:sp>
        <p:nvSpPr>
          <p:cNvPr id="1048587" name="Title 1"/>
          <p:cNvSpPr>
            <a:spLocks noGrp="1"/>
          </p:cNvSpPr>
          <p:nvPr>
            <p:ph type="title"/>
          </p:nvPr>
        </p:nvSpPr>
        <p:spPr/>
        <p:txBody>
          <a:bodyPr/>
          <a:p>
            <a:r>
              <a:rPr lang="en-US" smtClean="0"/>
              <a:t>Click to edit Master title style</a:t>
            </a:r>
            <a:endParaRPr lang="en-US"/>
          </a:p>
        </p:txBody>
      </p:sp>
      <p:sp>
        <p:nvSpPr>
          <p:cNvPr id="1048588" name="Content Placeholder 2"/>
          <p:cNvSpPr>
            <a:spLocks noGrp="1"/>
          </p:cNvSpPr>
          <p:nvPr>
            <p:ph idx="1"/>
          </p:nvPr>
        </p:nvSpPr>
        <p:spPr/>
        <p:txBody>
          <a:bodyPr/>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89" name="Date Placeholder 3"/>
          <p:cNvSpPr>
            <a:spLocks noGrp="1"/>
          </p:cNvSpPr>
          <p:nvPr>
            <p:ph type="dt" sz="half" idx="10"/>
          </p:nvPr>
        </p:nvSpPr>
        <p:spPr/>
        <p:txBody>
          <a:bodyPr/>
          <a:p>
            <a:fld id="{C32EE122-C8B6-4FE9-B419-715A2FD6A396}" type="datetimeFigureOut">
              <a:rPr lang="en-US" smtClean="0"/>
              <a:t>11/28/2023</a:t>
            </a:fld>
            <a:endParaRPr lang="en-US"/>
          </a:p>
        </p:txBody>
      </p:sp>
      <p:sp>
        <p:nvSpPr>
          <p:cNvPr id="1048590" name="Footer Placeholder 4"/>
          <p:cNvSpPr>
            <a:spLocks noGrp="1"/>
          </p:cNvSpPr>
          <p:nvPr>
            <p:ph type="ftr" sz="quarter" idx="11"/>
          </p:nvPr>
        </p:nvSpPr>
        <p:spPr/>
        <p:txBody>
          <a:bodyPr/>
          <a:p>
            <a:endParaRPr lang="en-US"/>
          </a:p>
        </p:txBody>
      </p:sp>
      <p:sp>
        <p:nvSpPr>
          <p:cNvPr id="1048591" name="Slide Number Placeholder 5"/>
          <p:cNvSpPr>
            <a:spLocks noGrp="1"/>
          </p:cNvSpPr>
          <p:nvPr>
            <p:ph type="sldNum" sz="quarter" idx="12"/>
          </p:nvPr>
        </p:nvSpPr>
        <p:spPr/>
        <p:txBody>
          <a:bodyPr/>
          <a:p>
            <a:fld id="{E61F29A3-1055-4494-946C-57F5C1EEDEB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41" name=""/>
        <p:cNvGrpSpPr/>
        <p:nvPr/>
      </p:nvGrpSpPr>
      <p:grpSpPr>
        <a:xfrm>
          <a:off x="0" y="0"/>
          <a:ext cx="0" cy="0"/>
          <a:chOff x="0" y="0"/>
          <a:chExt cx="0" cy="0"/>
        </a:xfrm>
      </p:grpSpPr>
      <p:sp>
        <p:nvSpPr>
          <p:cNvPr id="1048635"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1048636" name="Text Placeholder 2"/>
          <p:cNvSpPr>
            <a:spLocks noGrp="1"/>
          </p:cNvSpPr>
          <p:nvPr>
            <p:ph type="body" idx="1"/>
          </p:nvPr>
        </p:nvSpPr>
        <p:spPr>
          <a:xfrm>
            <a:off x="831850" y="4589463"/>
            <a:ext cx="10515600" cy="1500187"/>
          </a:xfrm>
        </p:spPr>
        <p:txBody>
          <a:bodyPr/>
          <a:lstStyle>
            <a:lvl1pPr indent="0" marL="0">
              <a:buNone/>
              <a:defRPr sz="2400">
                <a:solidFill>
                  <a:schemeClr val="tx1">
                    <a:tint val="75000"/>
                  </a:schemeClr>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lang="en-US" smtClean="0"/>
              <a:t>Edit Master text styles</a:t>
            </a:r>
          </a:p>
        </p:txBody>
      </p:sp>
      <p:sp>
        <p:nvSpPr>
          <p:cNvPr id="1048637" name="Date Placeholder 3"/>
          <p:cNvSpPr>
            <a:spLocks noGrp="1"/>
          </p:cNvSpPr>
          <p:nvPr>
            <p:ph type="dt" sz="half" idx="10"/>
          </p:nvPr>
        </p:nvSpPr>
        <p:spPr/>
        <p:txBody>
          <a:bodyPr/>
          <a:p>
            <a:fld id="{C32EE122-C8B6-4FE9-B419-715A2FD6A396}" type="datetimeFigureOut">
              <a:rPr lang="en-US" smtClean="0"/>
              <a:t>11/28/2023</a:t>
            </a:fld>
            <a:endParaRPr lang="en-US"/>
          </a:p>
        </p:txBody>
      </p:sp>
      <p:sp>
        <p:nvSpPr>
          <p:cNvPr id="1048638" name="Footer Placeholder 4"/>
          <p:cNvSpPr>
            <a:spLocks noGrp="1"/>
          </p:cNvSpPr>
          <p:nvPr>
            <p:ph type="ftr" sz="quarter" idx="11"/>
          </p:nvPr>
        </p:nvSpPr>
        <p:spPr/>
        <p:txBody>
          <a:bodyPr/>
          <a:p>
            <a:endParaRPr lang="en-US"/>
          </a:p>
        </p:txBody>
      </p:sp>
      <p:sp>
        <p:nvSpPr>
          <p:cNvPr id="1048639" name="Slide Number Placeholder 5"/>
          <p:cNvSpPr>
            <a:spLocks noGrp="1"/>
          </p:cNvSpPr>
          <p:nvPr>
            <p:ph type="sldNum" sz="quarter" idx="12"/>
          </p:nvPr>
        </p:nvSpPr>
        <p:spPr/>
        <p:txBody>
          <a:bodyPr/>
          <a:p>
            <a:fld id="{E61F29A3-1055-4494-946C-57F5C1EEDEB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42" name=""/>
        <p:cNvGrpSpPr/>
        <p:nvPr/>
      </p:nvGrpSpPr>
      <p:grpSpPr>
        <a:xfrm>
          <a:off x="0" y="0"/>
          <a:ext cx="0" cy="0"/>
          <a:chOff x="0" y="0"/>
          <a:chExt cx="0" cy="0"/>
        </a:xfrm>
      </p:grpSpPr>
      <p:sp>
        <p:nvSpPr>
          <p:cNvPr id="1048640" name="Title 1"/>
          <p:cNvSpPr>
            <a:spLocks noGrp="1"/>
          </p:cNvSpPr>
          <p:nvPr>
            <p:ph type="title"/>
          </p:nvPr>
        </p:nvSpPr>
        <p:spPr/>
        <p:txBody>
          <a:bodyPr/>
          <a:p>
            <a:r>
              <a:rPr lang="en-US" smtClean="0"/>
              <a:t>Click to edit Master title style</a:t>
            </a:r>
            <a:endParaRPr lang="en-US"/>
          </a:p>
        </p:txBody>
      </p:sp>
      <p:sp>
        <p:nvSpPr>
          <p:cNvPr id="1048641" name="Content Placeholder 2"/>
          <p:cNvSpPr>
            <a:spLocks noGrp="1"/>
          </p:cNvSpPr>
          <p:nvPr>
            <p:ph sz="half" idx="1"/>
          </p:nvPr>
        </p:nvSpPr>
        <p:spPr>
          <a:xfrm>
            <a:off x="838200" y="1825625"/>
            <a:ext cx="5181600" cy="4351338"/>
          </a:xfrm>
        </p:spPr>
        <p:txBody>
          <a:bodyPr/>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42" name="Content Placeholder 3"/>
          <p:cNvSpPr>
            <a:spLocks noGrp="1"/>
          </p:cNvSpPr>
          <p:nvPr>
            <p:ph sz="half" idx="2"/>
          </p:nvPr>
        </p:nvSpPr>
        <p:spPr>
          <a:xfrm>
            <a:off x="6172200" y="1825625"/>
            <a:ext cx="5181600" cy="4351338"/>
          </a:xfrm>
        </p:spPr>
        <p:txBody>
          <a:bodyPr/>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43" name="Date Placeholder 4"/>
          <p:cNvSpPr>
            <a:spLocks noGrp="1"/>
          </p:cNvSpPr>
          <p:nvPr>
            <p:ph type="dt" sz="half" idx="10"/>
          </p:nvPr>
        </p:nvSpPr>
        <p:spPr/>
        <p:txBody>
          <a:bodyPr/>
          <a:p>
            <a:fld id="{C32EE122-C8B6-4FE9-B419-715A2FD6A396}" type="datetimeFigureOut">
              <a:rPr lang="en-US" smtClean="0"/>
              <a:t>11/28/2023</a:t>
            </a:fld>
            <a:endParaRPr lang="en-US"/>
          </a:p>
        </p:txBody>
      </p:sp>
      <p:sp>
        <p:nvSpPr>
          <p:cNvPr id="1048644" name="Footer Placeholder 5"/>
          <p:cNvSpPr>
            <a:spLocks noGrp="1"/>
          </p:cNvSpPr>
          <p:nvPr>
            <p:ph type="ftr" sz="quarter" idx="11"/>
          </p:nvPr>
        </p:nvSpPr>
        <p:spPr/>
        <p:txBody>
          <a:bodyPr/>
          <a:p>
            <a:endParaRPr lang="en-US"/>
          </a:p>
        </p:txBody>
      </p:sp>
      <p:sp>
        <p:nvSpPr>
          <p:cNvPr id="1048645" name="Slide Number Placeholder 6"/>
          <p:cNvSpPr>
            <a:spLocks noGrp="1"/>
          </p:cNvSpPr>
          <p:nvPr>
            <p:ph type="sldNum" sz="quarter" idx="12"/>
          </p:nvPr>
        </p:nvSpPr>
        <p:spPr/>
        <p:txBody>
          <a:bodyPr/>
          <a:p>
            <a:fld id="{E61F29A3-1055-4494-946C-57F5C1EEDEB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43" name=""/>
        <p:cNvGrpSpPr/>
        <p:nvPr/>
      </p:nvGrpSpPr>
      <p:grpSpPr>
        <a:xfrm>
          <a:off x="0" y="0"/>
          <a:ext cx="0" cy="0"/>
          <a:chOff x="0" y="0"/>
          <a:chExt cx="0" cy="0"/>
        </a:xfrm>
      </p:grpSpPr>
      <p:sp>
        <p:nvSpPr>
          <p:cNvPr id="1048646" name="Title 1"/>
          <p:cNvSpPr>
            <a:spLocks noGrp="1"/>
          </p:cNvSpPr>
          <p:nvPr>
            <p:ph type="title"/>
          </p:nvPr>
        </p:nvSpPr>
        <p:spPr>
          <a:xfrm>
            <a:off x="839788" y="365125"/>
            <a:ext cx="10515600" cy="1325563"/>
          </a:xfrm>
        </p:spPr>
        <p:txBody>
          <a:bodyPr/>
          <a:p>
            <a:r>
              <a:rPr lang="en-US" smtClean="0"/>
              <a:t>Click to edit Master title style</a:t>
            </a:r>
            <a:endParaRPr lang="en-US"/>
          </a:p>
        </p:txBody>
      </p:sp>
      <p:sp>
        <p:nvSpPr>
          <p:cNvPr id="1048647" name="Text Placeholder 2"/>
          <p:cNvSpPr>
            <a:spLocks noGrp="1"/>
          </p:cNvSpPr>
          <p:nvPr>
            <p:ph type="body" idx="1"/>
          </p:nvPr>
        </p:nvSpPr>
        <p:spPr>
          <a:xfrm>
            <a:off x="839788" y="1681163"/>
            <a:ext cx="5157787"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Edit Master text styles</a:t>
            </a:r>
          </a:p>
        </p:txBody>
      </p:sp>
      <p:sp>
        <p:nvSpPr>
          <p:cNvPr id="1048648" name="Content Placeholder 3"/>
          <p:cNvSpPr>
            <a:spLocks noGrp="1"/>
          </p:cNvSpPr>
          <p:nvPr>
            <p:ph sz="half" idx="2"/>
          </p:nvPr>
        </p:nvSpPr>
        <p:spPr>
          <a:xfrm>
            <a:off x="839788" y="2505075"/>
            <a:ext cx="5157787" cy="3684588"/>
          </a:xfrm>
        </p:spPr>
        <p:txBody>
          <a:bodyPr/>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49" name="Text Placeholder 4"/>
          <p:cNvSpPr>
            <a:spLocks noGrp="1"/>
          </p:cNvSpPr>
          <p:nvPr>
            <p:ph type="body" sz="quarter" idx="3"/>
          </p:nvPr>
        </p:nvSpPr>
        <p:spPr>
          <a:xfrm>
            <a:off x="6172200" y="1681163"/>
            <a:ext cx="5183188"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Edit Master text styles</a:t>
            </a:r>
          </a:p>
        </p:txBody>
      </p:sp>
      <p:sp>
        <p:nvSpPr>
          <p:cNvPr id="1048650" name="Content Placeholder 5"/>
          <p:cNvSpPr>
            <a:spLocks noGrp="1"/>
          </p:cNvSpPr>
          <p:nvPr>
            <p:ph sz="quarter" idx="4"/>
          </p:nvPr>
        </p:nvSpPr>
        <p:spPr>
          <a:xfrm>
            <a:off x="6172200" y="2505075"/>
            <a:ext cx="5183188" cy="3684588"/>
          </a:xfrm>
        </p:spPr>
        <p:txBody>
          <a:bodyPr/>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51" name="Date Placeholder 6"/>
          <p:cNvSpPr>
            <a:spLocks noGrp="1"/>
          </p:cNvSpPr>
          <p:nvPr>
            <p:ph type="dt" sz="half" idx="10"/>
          </p:nvPr>
        </p:nvSpPr>
        <p:spPr/>
        <p:txBody>
          <a:bodyPr/>
          <a:p>
            <a:fld id="{C32EE122-C8B6-4FE9-B419-715A2FD6A396}" type="datetimeFigureOut">
              <a:rPr lang="en-US" smtClean="0"/>
              <a:t>11/28/2023</a:t>
            </a:fld>
            <a:endParaRPr lang="en-US"/>
          </a:p>
        </p:txBody>
      </p:sp>
      <p:sp>
        <p:nvSpPr>
          <p:cNvPr id="1048652" name="Footer Placeholder 7"/>
          <p:cNvSpPr>
            <a:spLocks noGrp="1"/>
          </p:cNvSpPr>
          <p:nvPr>
            <p:ph type="ftr" sz="quarter" idx="11"/>
          </p:nvPr>
        </p:nvSpPr>
        <p:spPr/>
        <p:txBody>
          <a:bodyPr/>
          <a:p>
            <a:endParaRPr lang="en-US"/>
          </a:p>
        </p:txBody>
      </p:sp>
      <p:sp>
        <p:nvSpPr>
          <p:cNvPr id="1048653" name="Slide Number Placeholder 8"/>
          <p:cNvSpPr>
            <a:spLocks noGrp="1"/>
          </p:cNvSpPr>
          <p:nvPr>
            <p:ph type="sldNum" sz="quarter" idx="12"/>
          </p:nvPr>
        </p:nvSpPr>
        <p:spPr/>
        <p:txBody>
          <a:bodyPr/>
          <a:p>
            <a:fld id="{E61F29A3-1055-4494-946C-57F5C1EEDEB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37" name=""/>
        <p:cNvGrpSpPr/>
        <p:nvPr/>
      </p:nvGrpSpPr>
      <p:grpSpPr>
        <a:xfrm>
          <a:off x="0" y="0"/>
          <a:ext cx="0" cy="0"/>
          <a:chOff x="0" y="0"/>
          <a:chExt cx="0" cy="0"/>
        </a:xfrm>
      </p:grpSpPr>
      <p:sp>
        <p:nvSpPr>
          <p:cNvPr id="1048615" name="Title 1"/>
          <p:cNvSpPr>
            <a:spLocks noGrp="1"/>
          </p:cNvSpPr>
          <p:nvPr>
            <p:ph type="title"/>
          </p:nvPr>
        </p:nvSpPr>
        <p:spPr/>
        <p:txBody>
          <a:bodyPr/>
          <a:p>
            <a:r>
              <a:rPr lang="en-US" smtClean="0"/>
              <a:t>Click to edit Master title style</a:t>
            </a:r>
            <a:endParaRPr lang="en-US"/>
          </a:p>
        </p:txBody>
      </p:sp>
      <p:sp>
        <p:nvSpPr>
          <p:cNvPr id="1048616" name="Date Placeholder 2"/>
          <p:cNvSpPr>
            <a:spLocks noGrp="1"/>
          </p:cNvSpPr>
          <p:nvPr>
            <p:ph type="dt" sz="half" idx="10"/>
          </p:nvPr>
        </p:nvSpPr>
        <p:spPr/>
        <p:txBody>
          <a:bodyPr/>
          <a:p>
            <a:fld id="{C32EE122-C8B6-4FE9-B419-715A2FD6A396}" type="datetimeFigureOut">
              <a:rPr lang="en-US" smtClean="0"/>
              <a:t>11/28/2023</a:t>
            </a:fld>
            <a:endParaRPr lang="en-US"/>
          </a:p>
        </p:txBody>
      </p:sp>
      <p:sp>
        <p:nvSpPr>
          <p:cNvPr id="1048617" name="Footer Placeholder 3"/>
          <p:cNvSpPr>
            <a:spLocks noGrp="1"/>
          </p:cNvSpPr>
          <p:nvPr>
            <p:ph type="ftr" sz="quarter" idx="11"/>
          </p:nvPr>
        </p:nvSpPr>
        <p:spPr/>
        <p:txBody>
          <a:bodyPr/>
          <a:p>
            <a:endParaRPr lang="en-US"/>
          </a:p>
        </p:txBody>
      </p:sp>
      <p:sp>
        <p:nvSpPr>
          <p:cNvPr id="1048618" name="Slide Number Placeholder 4"/>
          <p:cNvSpPr>
            <a:spLocks noGrp="1"/>
          </p:cNvSpPr>
          <p:nvPr>
            <p:ph type="sldNum" sz="quarter" idx="12"/>
          </p:nvPr>
        </p:nvSpPr>
        <p:spPr/>
        <p:txBody>
          <a:bodyPr/>
          <a:p>
            <a:fld id="{E61F29A3-1055-4494-946C-57F5C1EEDEB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44" name=""/>
        <p:cNvGrpSpPr/>
        <p:nvPr/>
      </p:nvGrpSpPr>
      <p:grpSpPr>
        <a:xfrm>
          <a:off x="0" y="0"/>
          <a:ext cx="0" cy="0"/>
          <a:chOff x="0" y="0"/>
          <a:chExt cx="0" cy="0"/>
        </a:xfrm>
      </p:grpSpPr>
      <p:sp>
        <p:nvSpPr>
          <p:cNvPr id="1048654" name="Date Placeholder 1"/>
          <p:cNvSpPr>
            <a:spLocks noGrp="1"/>
          </p:cNvSpPr>
          <p:nvPr>
            <p:ph type="dt" sz="half" idx="10"/>
          </p:nvPr>
        </p:nvSpPr>
        <p:spPr/>
        <p:txBody>
          <a:bodyPr/>
          <a:p>
            <a:fld id="{C32EE122-C8B6-4FE9-B419-715A2FD6A396}" type="datetimeFigureOut">
              <a:rPr lang="en-US" smtClean="0"/>
              <a:t>11/28/2023</a:t>
            </a:fld>
            <a:endParaRPr lang="en-US"/>
          </a:p>
        </p:txBody>
      </p:sp>
      <p:sp>
        <p:nvSpPr>
          <p:cNvPr id="1048655" name="Footer Placeholder 2"/>
          <p:cNvSpPr>
            <a:spLocks noGrp="1"/>
          </p:cNvSpPr>
          <p:nvPr>
            <p:ph type="ftr" sz="quarter" idx="11"/>
          </p:nvPr>
        </p:nvSpPr>
        <p:spPr/>
        <p:txBody>
          <a:bodyPr/>
          <a:p>
            <a:endParaRPr lang="en-US"/>
          </a:p>
        </p:txBody>
      </p:sp>
      <p:sp>
        <p:nvSpPr>
          <p:cNvPr id="1048656" name="Slide Number Placeholder 3"/>
          <p:cNvSpPr>
            <a:spLocks noGrp="1"/>
          </p:cNvSpPr>
          <p:nvPr>
            <p:ph type="sldNum" sz="quarter" idx="12"/>
          </p:nvPr>
        </p:nvSpPr>
        <p:spPr/>
        <p:txBody>
          <a:bodyPr/>
          <a:p>
            <a:fld id="{E61F29A3-1055-4494-946C-57F5C1EEDEB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45" name=""/>
        <p:cNvGrpSpPr/>
        <p:nvPr/>
      </p:nvGrpSpPr>
      <p:grpSpPr>
        <a:xfrm>
          <a:off x="0" y="0"/>
          <a:ext cx="0" cy="0"/>
          <a:chOff x="0" y="0"/>
          <a:chExt cx="0" cy="0"/>
        </a:xfrm>
      </p:grpSpPr>
      <p:sp>
        <p:nvSpPr>
          <p:cNvPr id="1048657"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1048658"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59" name="Text Placeholder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smtClean="0"/>
              <a:t>Edit Master text styles</a:t>
            </a:r>
          </a:p>
        </p:txBody>
      </p:sp>
      <p:sp>
        <p:nvSpPr>
          <p:cNvPr id="1048660" name="Date Placeholder 4"/>
          <p:cNvSpPr>
            <a:spLocks noGrp="1"/>
          </p:cNvSpPr>
          <p:nvPr>
            <p:ph type="dt" sz="half" idx="10"/>
          </p:nvPr>
        </p:nvSpPr>
        <p:spPr/>
        <p:txBody>
          <a:bodyPr/>
          <a:p>
            <a:fld id="{C32EE122-C8B6-4FE9-B419-715A2FD6A396}" type="datetimeFigureOut">
              <a:rPr lang="en-US" smtClean="0"/>
              <a:t>11/28/2023</a:t>
            </a:fld>
            <a:endParaRPr lang="en-US"/>
          </a:p>
        </p:txBody>
      </p:sp>
      <p:sp>
        <p:nvSpPr>
          <p:cNvPr id="1048661" name="Footer Placeholder 5"/>
          <p:cNvSpPr>
            <a:spLocks noGrp="1"/>
          </p:cNvSpPr>
          <p:nvPr>
            <p:ph type="ftr" sz="quarter" idx="11"/>
          </p:nvPr>
        </p:nvSpPr>
        <p:spPr/>
        <p:txBody>
          <a:bodyPr/>
          <a:p>
            <a:endParaRPr lang="en-US"/>
          </a:p>
        </p:txBody>
      </p:sp>
      <p:sp>
        <p:nvSpPr>
          <p:cNvPr id="1048662" name="Slide Number Placeholder 6"/>
          <p:cNvSpPr>
            <a:spLocks noGrp="1"/>
          </p:cNvSpPr>
          <p:nvPr>
            <p:ph type="sldNum" sz="quarter" idx="12"/>
          </p:nvPr>
        </p:nvSpPr>
        <p:spPr/>
        <p:txBody>
          <a:bodyPr/>
          <a:p>
            <a:fld id="{E61F29A3-1055-4494-946C-57F5C1EEDEB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39" name=""/>
        <p:cNvGrpSpPr/>
        <p:nvPr/>
      </p:nvGrpSpPr>
      <p:grpSpPr>
        <a:xfrm>
          <a:off x="0" y="0"/>
          <a:ext cx="0" cy="0"/>
          <a:chOff x="0" y="0"/>
          <a:chExt cx="0" cy="0"/>
        </a:xfrm>
      </p:grpSpPr>
      <p:sp>
        <p:nvSpPr>
          <p:cNvPr id="1048624"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1048625" name="Picture Placeholder 2"/>
          <p:cNvSpPr>
            <a:spLocks noGrp="1"/>
          </p:cNvSpPr>
          <p:nvPr>
            <p:ph type="pic" idx="1"/>
          </p:nvPr>
        </p:nvSpPr>
        <p:spPr>
          <a:xfrm>
            <a:off x="5183188" y="987425"/>
            <a:ext cx="6172200" cy="4873625"/>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1048626" name="Text Placeholder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smtClean="0"/>
              <a:t>Edit Master text styles</a:t>
            </a:r>
          </a:p>
        </p:txBody>
      </p:sp>
      <p:sp>
        <p:nvSpPr>
          <p:cNvPr id="1048627" name="Date Placeholder 4"/>
          <p:cNvSpPr>
            <a:spLocks noGrp="1"/>
          </p:cNvSpPr>
          <p:nvPr>
            <p:ph type="dt" sz="half" idx="10"/>
          </p:nvPr>
        </p:nvSpPr>
        <p:spPr/>
        <p:txBody>
          <a:bodyPr/>
          <a:p>
            <a:fld id="{C32EE122-C8B6-4FE9-B419-715A2FD6A396}" type="datetimeFigureOut">
              <a:rPr lang="en-US" smtClean="0"/>
              <a:t>11/28/2023</a:t>
            </a:fld>
            <a:endParaRPr lang="en-US"/>
          </a:p>
        </p:txBody>
      </p:sp>
      <p:sp>
        <p:nvSpPr>
          <p:cNvPr id="1048628" name="Footer Placeholder 5"/>
          <p:cNvSpPr>
            <a:spLocks noGrp="1"/>
          </p:cNvSpPr>
          <p:nvPr>
            <p:ph type="ftr" sz="quarter" idx="11"/>
          </p:nvPr>
        </p:nvSpPr>
        <p:spPr/>
        <p:txBody>
          <a:bodyPr/>
          <a:p>
            <a:endParaRPr lang="en-US"/>
          </a:p>
        </p:txBody>
      </p:sp>
      <p:sp>
        <p:nvSpPr>
          <p:cNvPr id="1048629" name="Slide Number Placeholder 6"/>
          <p:cNvSpPr>
            <a:spLocks noGrp="1"/>
          </p:cNvSpPr>
          <p:nvPr>
            <p:ph type="sldNum" sz="quarter" idx="12"/>
          </p:nvPr>
        </p:nvSpPr>
        <p:spPr/>
        <p:txBody>
          <a:bodyPr/>
          <a:p>
            <a:fld id="{E61F29A3-1055-4494-946C-57F5C1EEDEB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1"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p:spPr>
        <p:txBody>
          <a:bodyPr anchor="ctr" bIns="45720" lIns="91440" rIns="91440" rtlCol="0" tIns="45720" vert="horz">
            <a:normAutofit/>
          </a:bodyPr>
          <a:p>
            <a:r>
              <a:rPr lang="en-US" smtClean="0"/>
              <a:t>Click to edit Master title style</a:t>
            </a:r>
            <a:endParaRPr lang="en-US"/>
          </a:p>
        </p:txBody>
      </p:sp>
      <p:sp>
        <p:nvSpPr>
          <p:cNvPr id="1048577" name="Text Placeholder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Date Placeholder 3"/>
          <p:cNvSpPr>
            <a:spLocks noGrp="1"/>
          </p:cNvSpPr>
          <p:nvPr>
            <p:ph type="dt" sz="half" idx="2"/>
          </p:nvPr>
        </p:nvSpPr>
        <p:spPr>
          <a:xfrm>
            <a:off x="838200" y="6356350"/>
            <a:ext cx="2743200" cy="365125"/>
          </a:xfrm>
          <a:prstGeom prst="rect"/>
        </p:spPr>
        <p:txBody>
          <a:bodyPr anchor="ctr" bIns="45720" lIns="91440" rIns="91440" rtlCol="0" tIns="45720" vert="horz"/>
          <a:lstStyle>
            <a:lvl1pPr algn="l">
              <a:defRPr sz="1200">
                <a:solidFill>
                  <a:schemeClr val="tx1">
                    <a:tint val="75000"/>
                  </a:schemeClr>
                </a:solidFill>
              </a:defRPr>
            </a:lvl1pPr>
          </a:lstStyle>
          <a:p>
            <a:fld id="{C32EE122-C8B6-4FE9-B419-715A2FD6A396}" type="datetimeFigureOut">
              <a:rPr lang="en-US" smtClean="0"/>
              <a:t>11/28/2023</a:t>
            </a:fld>
            <a:endParaRPr lang="en-US"/>
          </a:p>
        </p:txBody>
      </p:sp>
      <p:sp>
        <p:nvSpPr>
          <p:cNvPr id="1048579" name="Footer Placeholder 4"/>
          <p:cNvSpPr>
            <a:spLocks noGrp="1"/>
          </p:cNvSpPr>
          <p:nvPr>
            <p:ph type="ftr" sz="quarter" idx="3"/>
          </p:nvPr>
        </p:nvSpPr>
        <p:spPr>
          <a:xfrm>
            <a:off x="4038600" y="6356350"/>
            <a:ext cx="4114800" cy="365125"/>
          </a:xfrm>
          <a:prstGeom prst="rect"/>
        </p:spPr>
        <p:txBody>
          <a:bodyPr anchor="ctr" bIns="45720" lIns="91440" rIns="91440" rtlCol="0" tIns="45720" vert="horz"/>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8610600" y="6356350"/>
            <a:ext cx="2743200" cy="365125"/>
          </a:xfrm>
          <a:prstGeom prst="rect"/>
        </p:spPr>
        <p:txBody>
          <a:bodyPr anchor="ctr" bIns="45720" lIns="91440" rIns="91440" rtlCol="0" tIns="45720" vert="horz"/>
          <a:lstStyle>
            <a:lvl1pPr algn="r">
              <a:defRPr sz="1200">
                <a:solidFill>
                  <a:schemeClr val="tx1">
                    <a:tint val="75000"/>
                  </a:schemeClr>
                </a:solidFill>
              </a:defRPr>
            </a:lvl1pPr>
          </a:lstStyle>
          <a:p>
            <a:fld id="{E61F29A3-1055-4494-946C-57F5C1EEDEB7}" type="slidenum">
              <a:rPr lang="en-US" smtClean="0"/>
              <a:t>‹#›</a:t>
            </a:fld>
            <a:endParaRPr lang="en-US"/>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4.png"/><Relationship Id="rId3"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hyperlink" Target="https://www.youtube.com/watch?v=UW_1nVW492k" TargetMode="External"/><Relationship Id="rId3" Type="http://schemas.openxmlformats.org/officeDocument/2006/relationships/hyperlink" Target="https://www.youtube.com/watch?v=H3pUV0Ud-a4" TargetMode="Externa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hyperlink" Target="https://www.youtube.com/watch?v=DYq6SBo9-oE" TargetMode="External"/><Relationship Id="rId3"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0.png"/><Relationship Id="rId3"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1.png"/><Relationship Id="rId3"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4" name=""/>
        <p:cNvGrpSpPr/>
        <p:nvPr/>
      </p:nvGrpSpPr>
      <p:grpSpPr>
        <a:xfrm>
          <a:off x="0" y="0"/>
          <a:ext cx="0" cy="0"/>
          <a:chOff x="0" y="0"/>
          <a:chExt cx="0" cy="0"/>
        </a:xfrm>
      </p:grpSpPr>
      <p:pic>
        <p:nvPicPr>
          <p:cNvPr id="2097152" name="Picture 4"/>
          <p:cNvPicPr>
            <a:picLocks noChangeAspect="1"/>
          </p:cNvPicPr>
          <p:nvPr/>
        </p:nvPicPr>
        <p:blipFill>
          <a:blip xmlns:r="http://schemas.openxmlformats.org/officeDocument/2006/relationships" r:embed="rId1"/>
          <a:stretch>
            <a:fillRect/>
          </a:stretch>
        </p:blipFill>
        <p:spPr>
          <a:xfrm>
            <a:off x="0" y="-91441"/>
            <a:ext cx="12192000" cy="7053943"/>
          </a:xfrm>
          <a:prstGeom prst="rect"/>
        </p:spPr>
      </p:pic>
      <p:sp>
        <p:nvSpPr>
          <p:cNvPr id="1048586" name="TextBox 5"/>
          <p:cNvSpPr txBox="1"/>
          <p:nvPr/>
        </p:nvSpPr>
        <p:spPr>
          <a:xfrm>
            <a:off x="2965269" y="2521131"/>
            <a:ext cx="6688182" cy="2491741"/>
          </a:xfrm>
          <a:prstGeom prst="rect"/>
          <a:noFill/>
        </p:spPr>
        <p:txBody>
          <a:bodyPr rtlCol="0" wrap="square">
            <a:spAutoFit/>
          </a:bodyPr>
          <a:p>
            <a:pPr algn="ctr"/>
            <a:r>
              <a:rPr b="1" sz="5400" lang="en-US" smtClean="0">
                <a:ln w="13462">
                  <a:solidFill>
                    <a:schemeClr val="bg1"/>
                  </a:solidFill>
                  <a:prstDash val="solid"/>
                </a:ln>
                <a:solidFill>
                  <a:schemeClr val="tx1">
                    <a:lumMod val="85000"/>
                    <a:lumOff val="15000"/>
                  </a:schemeClr>
                </a:solidFill>
                <a:effectLst>
                  <a:outerShdw algn="bl" dir="2700000" dist="38100" rotWithShape="0">
                    <a:schemeClr val="accent5"/>
                  </a:outerShdw>
                </a:effectLst>
              </a:rPr>
              <a:t>TIẾT</a:t>
            </a:r>
            <a:r>
              <a:rPr b="1" sz="5400" lang="en-US" smtClean="0">
                <a:ln w="13462">
                  <a:solidFill>
                    <a:schemeClr val="bg1"/>
                  </a:solidFill>
                  <a:prstDash val="solid"/>
                </a:ln>
                <a:solidFill>
                  <a:schemeClr val="tx1">
                    <a:lumMod val="85000"/>
                    <a:lumOff val="15000"/>
                  </a:schemeClr>
                </a:solidFill>
                <a:effectLst>
                  <a:outerShdw algn="bl" dir="2700000" dist="38100" rotWithShape="0">
                    <a:schemeClr val="accent5"/>
                  </a:outerShdw>
                </a:effectLst>
              </a:rPr>
              <a:t> </a:t>
            </a:r>
            <a:r>
              <a:rPr b="1" sz="5400" lang="en-US" smtClean="0">
                <a:ln w="13462">
                  <a:solidFill>
                    <a:schemeClr val="bg1"/>
                  </a:solidFill>
                  <a:prstDash val="solid"/>
                </a:ln>
                <a:solidFill>
                  <a:schemeClr val="tx1">
                    <a:lumMod val="85000"/>
                    <a:lumOff val="15000"/>
                  </a:schemeClr>
                </a:solidFill>
                <a:effectLst>
                  <a:outerShdw algn="bl" dir="2700000" dist="38100" rotWithShape="0">
                    <a:schemeClr val="accent5"/>
                  </a:outerShdw>
                </a:effectLst>
              </a:rPr>
              <a:t>1</a:t>
            </a:r>
            <a:r>
              <a:rPr b="1" sz="5400" lang="en-US" smtClean="0">
                <a:ln w="13462">
                  <a:solidFill>
                    <a:schemeClr val="bg1"/>
                  </a:solidFill>
                  <a:prstDash val="solid"/>
                </a:ln>
                <a:solidFill>
                  <a:schemeClr val="tx1">
                    <a:lumMod val="85000"/>
                    <a:lumOff val="15000"/>
                  </a:schemeClr>
                </a:solidFill>
                <a:effectLst>
                  <a:outerShdw algn="bl" dir="2700000" dist="38100" rotWithShape="0">
                    <a:schemeClr val="accent5"/>
                  </a:outerShdw>
                </a:effectLst>
              </a:rPr>
              <a:t>9</a:t>
            </a:r>
            <a:endParaRPr altLang="en-US" lang="zh-CN"/>
          </a:p>
          <a:p>
            <a:pPr algn="ctr"/>
            <a:r>
              <a:rPr b="1" sz="5400" lang="en-US" smtClean="0">
                <a:ln w="13462">
                  <a:solidFill>
                    <a:schemeClr val="bg1"/>
                  </a:solidFill>
                  <a:prstDash val="solid"/>
                </a:ln>
                <a:solidFill>
                  <a:schemeClr val="tx1">
                    <a:lumMod val="85000"/>
                    <a:lumOff val="15000"/>
                  </a:schemeClr>
                </a:solidFill>
                <a:effectLst>
                  <a:outerShdw algn="bl" dir="2700000" dist="38100" rotWithShape="0">
                    <a:schemeClr val="accent5"/>
                  </a:outerShdw>
                </a:effectLst>
              </a:rPr>
              <a:t>TỐC ĐỘ VÀ AN TOÀN GIAO THÔNG </a:t>
            </a:r>
            <a:endParaRPr b="1" sz="5400" lang="en-US">
              <a:ln w="13462">
                <a:solidFill>
                  <a:schemeClr val="bg1"/>
                </a:solidFill>
                <a:prstDash val="solid"/>
              </a:ln>
              <a:solidFill>
                <a:schemeClr val="tx1">
                  <a:lumMod val="85000"/>
                  <a:lumOff val="15000"/>
                </a:schemeClr>
              </a:solidFill>
              <a:effectLst>
                <a:outerShdw algn="bl" dir="2700000" dist="38100" rotWithShape="0">
                  <a:schemeClr val="accent5"/>
                </a:outerShdw>
              </a:effectLst>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10485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35" name=""/>
        <p:cNvGrpSpPr/>
        <p:nvPr/>
      </p:nvGrpSpPr>
      <p:grpSpPr>
        <a:xfrm>
          <a:off x="0" y="0"/>
          <a:ext cx="0" cy="0"/>
          <a:chOff x="0" y="0"/>
          <a:chExt cx="0" cy="0"/>
        </a:xfrm>
      </p:grpSpPr>
      <p:pic>
        <p:nvPicPr>
          <p:cNvPr id="2097169" name="Picture 3"/>
          <p:cNvPicPr>
            <a:picLocks noChangeAspect="1"/>
          </p:cNvPicPr>
          <p:nvPr/>
        </p:nvPicPr>
        <p:blipFill>
          <a:blip xmlns:r="http://schemas.openxmlformats.org/officeDocument/2006/relationships" r:embed="rId1"/>
          <a:stretch>
            <a:fillRect/>
          </a:stretch>
        </p:blipFill>
        <p:spPr>
          <a:xfrm>
            <a:off x="0" y="0"/>
            <a:ext cx="12192000" cy="6858000"/>
          </a:xfrm>
          <a:prstGeom prst="rect"/>
        </p:spPr>
      </p:pic>
      <p:sp>
        <p:nvSpPr>
          <p:cNvPr id="1048604" name="Rectangle 6"/>
          <p:cNvSpPr/>
          <p:nvPr/>
        </p:nvSpPr>
        <p:spPr>
          <a:xfrm>
            <a:off x="644434" y="375698"/>
            <a:ext cx="9988731" cy="1077218"/>
          </a:xfrm>
          <a:prstGeom prst="rect"/>
        </p:spPr>
        <p:txBody>
          <a:bodyPr wrap="square">
            <a:spAutoFit/>
          </a:bodyPr>
          <a:p>
            <a:r>
              <a:rPr b="1" sz="3200" lang="en-US">
                <a:solidFill>
                  <a:srgbClr val="000000"/>
                </a:solidFill>
                <a:latin typeface="Times New Roman" panose="02020603050405020304" pitchFamily="18" charset="0"/>
                <a:ea typeface="Calibri" panose="020F0502020204030204" pitchFamily="34" charset="0"/>
              </a:rPr>
              <a:t>Câu </a:t>
            </a:r>
            <a:r>
              <a:rPr b="1" sz="3200" lang="en-US" smtClean="0">
                <a:solidFill>
                  <a:srgbClr val="000000"/>
                </a:solidFill>
                <a:latin typeface="Times New Roman" panose="02020603050405020304" pitchFamily="18" charset="0"/>
                <a:ea typeface="Calibri" panose="020F0502020204030204" pitchFamily="34" charset="0"/>
              </a:rPr>
              <a:t>4&lt;NB</a:t>
            </a:r>
            <a:r>
              <a:rPr b="1" sz="3200" lang="en-US">
                <a:solidFill>
                  <a:srgbClr val="000000"/>
                </a:solidFill>
                <a:latin typeface="Times New Roman" panose="02020603050405020304" pitchFamily="18" charset="0"/>
                <a:ea typeface="Calibri" panose="020F0502020204030204" pitchFamily="34" charset="0"/>
              </a:rPr>
              <a:t>&gt;. </a:t>
            </a:r>
            <a:r>
              <a:rPr b="1" sz="3200" lang="en-US">
                <a:latin typeface="Times New Roman" panose="02020603050405020304" pitchFamily="18" charset="0"/>
                <a:ea typeface="Calibri" panose="020F0502020204030204" pitchFamily="34" charset="0"/>
              </a:rPr>
              <a:t>Cự li tối thiểu giữa 2 xe trên đoạn đường có biển báo này là bao nhiêu?</a:t>
            </a:r>
            <a:endParaRPr b="1" sz="3200" lang="en-US"/>
          </a:p>
        </p:txBody>
      </p:sp>
      <p:pic>
        <p:nvPicPr>
          <p:cNvPr id="2097170" name="Picture 8" descr="A picture containing text, clipart  Description automatically generated"/>
          <p:cNvPicPr>
            <a:picLocks/>
          </p:cNvPicPr>
          <p:nvPr/>
        </p:nvPicPr>
        <p:blipFill>
          <a:blip xmlns:r="http://schemas.openxmlformats.org/officeDocument/2006/relationships" r:embed="rId2"/>
          <a:stretch>
            <a:fillRect/>
          </a:stretch>
        </p:blipFill>
        <p:spPr>
          <a:xfrm>
            <a:off x="8089786" y="1452916"/>
            <a:ext cx="3254421" cy="2968494"/>
          </a:xfrm>
          <a:prstGeom prst="rect"/>
        </p:spPr>
      </p:pic>
      <p:sp>
        <p:nvSpPr>
          <p:cNvPr id="1048605" name="Rectangle 9"/>
          <p:cNvSpPr/>
          <p:nvPr/>
        </p:nvSpPr>
        <p:spPr>
          <a:xfrm>
            <a:off x="3110033" y="1725377"/>
            <a:ext cx="1335622" cy="584775"/>
          </a:xfrm>
          <a:prstGeom prst="rect"/>
        </p:spPr>
        <p:txBody>
          <a:bodyPr wrap="none">
            <a:spAutoFit/>
          </a:bodyPr>
          <a:p>
            <a:r>
              <a:rPr b="1" sz="3200" lang="en-US" smtClean="0">
                <a:latin typeface="Times New Roman" panose="02020603050405020304" pitchFamily="18" charset="0"/>
                <a:ea typeface="Yu Gothic UI Light" panose="020B0300000000000000" pitchFamily="34" charset="-128"/>
              </a:rPr>
              <a:t>A. 5 m</a:t>
            </a:r>
            <a:endParaRPr b="1" sz="3200" lang="en-US"/>
          </a:p>
        </p:txBody>
      </p:sp>
      <p:sp>
        <p:nvSpPr>
          <p:cNvPr id="1048606" name="Rectangle 10"/>
          <p:cNvSpPr/>
          <p:nvPr/>
        </p:nvSpPr>
        <p:spPr>
          <a:xfrm>
            <a:off x="5755270" y="1725377"/>
            <a:ext cx="1415772" cy="584775"/>
          </a:xfrm>
          <a:prstGeom prst="rect"/>
        </p:spPr>
        <p:txBody>
          <a:bodyPr wrap="none">
            <a:spAutoFit/>
          </a:bodyPr>
          <a:p>
            <a:r>
              <a:rPr b="1" sz="3200" lang="en-US" smtClean="0">
                <a:solidFill>
                  <a:srgbClr val="000000"/>
                </a:solidFill>
                <a:latin typeface="Times New Roman" panose="02020603050405020304" pitchFamily="18" charset="0"/>
                <a:ea typeface="Calibri" panose="020F0502020204030204" pitchFamily="34" charset="0"/>
              </a:rPr>
              <a:t>B. </a:t>
            </a:r>
            <a:r>
              <a:rPr b="1" sz="3200" lang="en-US" smtClean="0">
                <a:solidFill>
                  <a:srgbClr val="000000"/>
                </a:solidFill>
                <a:latin typeface="Times New Roman" panose="02020603050405020304" pitchFamily="18" charset="0"/>
                <a:ea typeface="Yu Gothic UI Light" panose="020B0300000000000000" pitchFamily="34" charset="-128"/>
              </a:rPr>
              <a:t>7 m </a:t>
            </a:r>
            <a:endParaRPr b="1" sz="3200" lang="en-US"/>
          </a:p>
        </p:txBody>
      </p:sp>
      <p:sp>
        <p:nvSpPr>
          <p:cNvPr id="1048607" name="Rectangle 11"/>
          <p:cNvSpPr/>
          <p:nvPr/>
        </p:nvSpPr>
        <p:spPr>
          <a:xfrm>
            <a:off x="3137928" y="2464042"/>
            <a:ext cx="1335622" cy="584775"/>
          </a:xfrm>
          <a:prstGeom prst="rect"/>
        </p:spPr>
        <p:txBody>
          <a:bodyPr wrap="none">
            <a:spAutoFit/>
          </a:bodyPr>
          <a:p>
            <a:r>
              <a:rPr b="1" sz="3200" lang="vi-VN" smtClean="0">
                <a:latin typeface="Times New Roman" panose="02020603050405020304" pitchFamily="18" charset="0"/>
                <a:ea typeface="MS Gothic" panose="020B0609070205080204" pitchFamily="49" charset="-128"/>
              </a:rPr>
              <a:t>C</a:t>
            </a:r>
            <a:r>
              <a:rPr b="1" sz="3200" lang="vi-VN" smtClean="0">
                <a:latin typeface="Times New Roman" panose="02020603050405020304" pitchFamily="18" charset="0"/>
                <a:ea typeface="Yu Gothic UI Light" panose="020B0300000000000000" pitchFamily="34" charset="-128"/>
              </a:rPr>
              <a:t>. </a:t>
            </a:r>
            <a:r>
              <a:rPr b="1" sz="3200" lang="en-US" smtClean="0">
                <a:latin typeface="Times New Roman" panose="02020603050405020304" pitchFamily="18" charset="0"/>
                <a:ea typeface="Yu Gothic UI Light" panose="020B0300000000000000" pitchFamily="34" charset="-128"/>
              </a:rPr>
              <a:t>8 m</a:t>
            </a:r>
            <a:endParaRPr b="1" sz="3200" lang="en-US"/>
          </a:p>
        </p:txBody>
      </p:sp>
      <p:sp>
        <p:nvSpPr>
          <p:cNvPr id="1048608" name="Rectangle 12"/>
          <p:cNvSpPr/>
          <p:nvPr/>
        </p:nvSpPr>
        <p:spPr>
          <a:xfrm>
            <a:off x="5800154" y="2464042"/>
            <a:ext cx="1335622" cy="584775"/>
          </a:xfrm>
          <a:prstGeom prst="rect"/>
        </p:spPr>
        <p:txBody>
          <a:bodyPr wrap="none">
            <a:spAutoFit/>
          </a:bodyPr>
          <a:p>
            <a:pPr lvl="0">
              <a:spcAft>
                <a:spcPts val="0"/>
              </a:spcAft>
              <a:tabLst>
                <a:tab algn="l" pos="179705"/>
                <a:tab algn="l" pos="3420110"/>
                <a:tab algn="l" pos="5039995"/>
              </a:tabLst>
            </a:pPr>
            <a:r>
              <a:rPr b="1" sz="3200" lang="vi-VN" smtClean="0">
                <a:solidFill>
                  <a:srgbClr val="000000"/>
                </a:solidFill>
                <a:latin typeface="Times New Roman" panose="02020603050405020304" pitchFamily="18" charset="0"/>
                <a:ea typeface="MS Gothic" panose="020B0609070205080204" pitchFamily="49" charset="-128"/>
              </a:rPr>
              <a:t>D</a:t>
            </a:r>
            <a:r>
              <a:rPr b="1" sz="3200" lang="vi-VN" smtClean="0">
                <a:solidFill>
                  <a:srgbClr val="000000"/>
                </a:solidFill>
                <a:latin typeface="Times New Roman" panose="02020603050405020304" pitchFamily="18" charset="0"/>
                <a:ea typeface="Yu Gothic UI Light" panose="020B0300000000000000" pitchFamily="34" charset="-128"/>
              </a:rPr>
              <a:t>. </a:t>
            </a:r>
            <a:r>
              <a:rPr b="1" sz="3200" lang="en-US" smtClean="0">
                <a:solidFill>
                  <a:srgbClr val="000000"/>
                </a:solidFill>
                <a:latin typeface="Times New Roman" panose="02020603050405020304" pitchFamily="18" charset="0"/>
                <a:ea typeface="Yu Gothic UI Light" panose="020B0300000000000000" pitchFamily="34" charset="-128"/>
              </a:rPr>
              <a:t>9 m</a:t>
            </a:r>
            <a:endParaRPr b="1" sz="3200" lang="en-US">
              <a:effectLst/>
              <a:latin typeface="Times New Roman" panose="02020603050405020304" pitchFamily="18" charset="0"/>
              <a:ea typeface="Yu Gothic UI Light" panose="020B0300000000000000" pitchFamily="34" charset="-128"/>
            </a:endParaRPr>
          </a:p>
        </p:txBody>
      </p:sp>
      <p:sp>
        <p:nvSpPr>
          <p:cNvPr id="1048609" name="Rectangle 13"/>
          <p:cNvSpPr/>
          <p:nvPr/>
        </p:nvSpPr>
        <p:spPr>
          <a:xfrm>
            <a:off x="3137928" y="2480345"/>
            <a:ext cx="1630015" cy="584775"/>
          </a:xfrm>
          <a:prstGeom prst="rect"/>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10" name="Rectangle 15"/>
          <p:cNvSpPr/>
          <p:nvPr/>
        </p:nvSpPr>
        <p:spPr>
          <a:xfrm>
            <a:off x="3133419" y="2447739"/>
            <a:ext cx="1335622" cy="584775"/>
          </a:xfrm>
          <a:prstGeom prst="rect"/>
        </p:spPr>
        <p:txBody>
          <a:bodyPr wrap="none">
            <a:spAutoFit/>
          </a:bodyPr>
          <a:p>
            <a:r>
              <a:rPr b="1" sz="3200" lang="vi-VN" smtClean="0">
                <a:solidFill>
                  <a:srgbClr val="FF0000"/>
                </a:solidFill>
                <a:latin typeface="Times New Roman" panose="02020603050405020304" pitchFamily="18" charset="0"/>
                <a:ea typeface="MS Gothic" panose="020B0609070205080204" pitchFamily="49" charset="-128"/>
              </a:rPr>
              <a:t>C</a:t>
            </a:r>
            <a:r>
              <a:rPr b="1" sz="3200" lang="vi-VN" smtClean="0">
                <a:solidFill>
                  <a:srgbClr val="FF0000"/>
                </a:solidFill>
                <a:latin typeface="Times New Roman" panose="02020603050405020304" pitchFamily="18" charset="0"/>
                <a:ea typeface="Yu Gothic UI Light" panose="020B0300000000000000" pitchFamily="34" charset="-128"/>
              </a:rPr>
              <a:t>. </a:t>
            </a:r>
            <a:r>
              <a:rPr b="1" sz="3200" lang="en-US" smtClean="0">
                <a:solidFill>
                  <a:srgbClr val="FF0000"/>
                </a:solidFill>
                <a:latin typeface="Times New Roman" panose="02020603050405020304" pitchFamily="18" charset="0"/>
                <a:ea typeface="Yu Gothic UI Light" panose="020B0300000000000000" pitchFamily="34" charset="-128"/>
              </a:rPr>
              <a:t>8 m</a:t>
            </a:r>
            <a:endParaRPr b="1" sz="3200" lang="en-US">
              <a:solidFill>
                <a:srgbClr val="FF0000"/>
              </a:solidFill>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604"/>
                                        </p:tgtEl>
                                        <p:attrNameLst>
                                          <p:attrName>style.visibility</p:attrName>
                                        </p:attrNameLst>
                                      </p:cBhvr>
                                      <p:to>
                                        <p:strVal val="visible"/>
                                      </p:to>
                                    </p:set>
                                    <p:anim calcmode="lin" valueType="num">
                                      <p:cBhvr additive="base">
                                        <p:cTn dur="500" fill="hold" id="7"/>
                                        <p:tgtEl>
                                          <p:spTgt spid="1048604"/>
                                        </p:tgtEl>
                                        <p:attrNameLst>
                                          <p:attrName>ppt_x</p:attrName>
                                        </p:attrNameLst>
                                      </p:cBhvr>
                                      <p:tavLst>
                                        <p:tav tm="0">
                                          <p:val>
                                            <p:strVal val="#ppt_x"/>
                                          </p:val>
                                        </p:tav>
                                        <p:tav tm="100000">
                                          <p:val>
                                            <p:strVal val="#ppt_x"/>
                                          </p:val>
                                        </p:tav>
                                      </p:tavLst>
                                    </p:anim>
                                    <p:anim calcmode="lin" valueType="num">
                                      <p:cBhvr additive="base">
                                        <p:cTn dur="500" fill="hold" id="8"/>
                                        <p:tgtEl>
                                          <p:spTgt spid="1048604"/>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16" presetSubtype="21">
                                  <p:stCondLst>
                                    <p:cond delay="0"/>
                                  </p:stCondLst>
                                  <p:childTnLst>
                                    <p:set>
                                      <p:cBhvr>
                                        <p:cTn dur="1" fill="hold" id="12">
                                          <p:stCondLst>
                                            <p:cond delay="0"/>
                                          </p:stCondLst>
                                        </p:cTn>
                                        <p:tgtEl>
                                          <p:spTgt spid="2097170"/>
                                        </p:tgtEl>
                                        <p:attrNameLst>
                                          <p:attrName>style.visibility</p:attrName>
                                        </p:attrNameLst>
                                      </p:cBhvr>
                                      <p:to>
                                        <p:strVal val="visible"/>
                                      </p:to>
                                    </p:set>
                                    <p:animEffect transition="in" filter="barn(inVertical)">
                                      <p:cBhvr>
                                        <p:cTn dur="500" id="13"/>
                                        <p:tgtEl>
                                          <p:spTgt spid="2097170"/>
                                        </p:tgtEl>
                                      </p:cBhvr>
                                    </p:animEffect>
                                  </p:childTnLst>
                                </p:cTn>
                              </p:par>
                            </p:childTnLst>
                          </p:cTn>
                        </p:par>
                      </p:childTnLst>
                    </p:cTn>
                  </p:par>
                  <p:par>
                    <p:cTn fill="hold" id="14">
                      <p:stCondLst>
                        <p:cond delay="indefinite"/>
                      </p:stCondLst>
                      <p:childTnLst>
                        <p:par>
                          <p:cTn fill="hold" id="15">
                            <p:stCondLst>
                              <p:cond delay="0"/>
                            </p:stCondLst>
                            <p:childTnLst>
                              <p:par>
                                <p:cTn fill="hold" grpId="0" id="16" nodeType="clickEffect" presetClass="entr" presetID="16" presetSubtype="21">
                                  <p:stCondLst>
                                    <p:cond delay="0"/>
                                  </p:stCondLst>
                                  <p:childTnLst>
                                    <p:set>
                                      <p:cBhvr>
                                        <p:cTn dur="1" fill="hold" id="17">
                                          <p:stCondLst>
                                            <p:cond delay="0"/>
                                          </p:stCondLst>
                                        </p:cTn>
                                        <p:tgtEl>
                                          <p:spTgt spid="1048605"/>
                                        </p:tgtEl>
                                        <p:attrNameLst>
                                          <p:attrName>style.visibility</p:attrName>
                                        </p:attrNameLst>
                                      </p:cBhvr>
                                      <p:to>
                                        <p:strVal val="visible"/>
                                      </p:to>
                                    </p:set>
                                    <p:animEffect transition="in" filter="barn(inVertical)">
                                      <p:cBhvr>
                                        <p:cTn dur="500" id="18"/>
                                        <p:tgtEl>
                                          <p:spTgt spid="1048605"/>
                                        </p:tgtEl>
                                      </p:cBhvr>
                                    </p:animEffect>
                                  </p:childTnLst>
                                </p:cTn>
                              </p:par>
                              <p:par>
                                <p:cTn fill="hold" grpId="0" id="19" nodeType="withEffect" presetClass="entr" presetID="16" presetSubtype="21">
                                  <p:stCondLst>
                                    <p:cond delay="0"/>
                                  </p:stCondLst>
                                  <p:childTnLst>
                                    <p:set>
                                      <p:cBhvr>
                                        <p:cTn dur="1" fill="hold" id="20">
                                          <p:stCondLst>
                                            <p:cond delay="0"/>
                                          </p:stCondLst>
                                        </p:cTn>
                                        <p:tgtEl>
                                          <p:spTgt spid="1048606"/>
                                        </p:tgtEl>
                                        <p:attrNameLst>
                                          <p:attrName>style.visibility</p:attrName>
                                        </p:attrNameLst>
                                      </p:cBhvr>
                                      <p:to>
                                        <p:strVal val="visible"/>
                                      </p:to>
                                    </p:set>
                                    <p:animEffect transition="in" filter="barn(inVertical)">
                                      <p:cBhvr>
                                        <p:cTn dur="500" id="21"/>
                                        <p:tgtEl>
                                          <p:spTgt spid="1048606"/>
                                        </p:tgtEl>
                                      </p:cBhvr>
                                    </p:animEffect>
                                  </p:childTnLst>
                                </p:cTn>
                              </p:par>
                              <p:par>
                                <p:cTn fill="hold" grpId="0" id="22" nodeType="withEffect" presetClass="entr" presetID="16" presetSubtype="21">
                                  <p:stCondLst>
                                    <p:cond delay="0"/>
                                  </p:stCondLst>
                                  <p:childTnLst>
                                    <p:set>
                                      <p:cBhvr>
                                        <p:cTn dur="1" fill="hold" id="23">
                                          <p:stCondLst>
                                            <p:cond delay="0"/>
                                          </p:stCondLst>
                                        </p:cTn>
                                        <p:tgtEl>
                                          <p:spTgt spid="1048608"/>
                                        </p:tgtEl>
                                        <p:attrNameLst>
                                          <p:attrName>style.visibility</p:attrName>
                                        </p:attrNameLst>
                                      </p:cBhvr>
                                      <p:to>
                                        <p:strVal val="visible"/>
                                      </p:to>
                                    </p:set>
                                    <p:animEffect transition="in" filter="barn(inVertical)">
                                      <p:cBhvr>
                                        <p:cTn dur="500" id="24"/>
                                        <p:tgtEl>
                                          <p:spTgt spid="1048608"/>
                                        </p:tgtEl>
                                      </p:cBhvr>
                                    </p:animEffect>
                                  </p:childTnLst>
                                </p:cTn>
                              </p:par>
                              <p:par>
                                <p:cTn fill="hold" grpId="0" id="25" nodeType="withEffect" presetClass="entr" presetID="16" presetSubtype="21">
                                  <p:stCondLst>
                                    <p:cond delay="0"/>
                                  </p:stCondLst>
                                  <p:childTnLst>
                                    <p:set>
                                      <p:cBhvr>
                                        <p:cTn dur="1" fill="hold" id="26">
                                          <p:stCondLst>
                                            <p:cond delay="0"/>
                                          </p:stCondLst>
                                        </p:cTn>
                                        <p:tgtEl>
                                          <p:spTgt spid="1048607"/>
                                        </p:tgtEl>
                                        <p:attrNameLst>
                                          <p:attrName>style.visibility</p:attrName>
                                        </p:attrNameLst>
                                      </p:cBhvr>
                                      <p:to>
                                        <p:strVal val="visible"/>
                                      </p:to>
                                    </p:set>
                                    <p:animEffect transition="in" filter="barn(inVertical)">
                                      <p:cBhvr>
                                        <p:cTn dur="500" id="27"/>
                                        <p:tgtEl>
                                          <p:spTgt spid="1048607"/>
                                        </p:tgtEl>
                                      </p:cBhvr>
                                    </p:animEffect>
                                  </p:childTnLst>
                                </p:cTn>
                              </p:par>
                            </p:childTnLst>
                          </p:cTn>
                        </p:par>
                      </p:childTnLst>
                    </p:cTn>
                  </p:par>
                  <p:par>
                    <p:cTn fill="hold" id="28">
                      <p:stCondLst>
                        <p:cond delay="indefinite"/>
                      </p:stCondLst>
                      <p:childTnLst>
                        <p:par>
                          <p:cTn fill="hold" id="29">
                            <p:stCondLst>
                              <p:cond delay="0"/>
                            </p:stCondLst>
                            <p:childTnLst>
                              <p:par>
                                <p:cTn fill="hold" grpId="0" id="30" nodeType="clickEffect" presetClass="entr" presetID="42" presetSubtype="0">
                                  <p:stCondLst>
                                    <p:cond delay="0"/>
                                  </p:stCondLst>
                                  <p:childTnLst>
                                    <p:set>
                                      <p:cBhvr>
                                        <p:cTn dur="1" fill="hold" id="31">
                                          <p:stCondLst>
                                            <p:cond delay="0"/>
                                          </p:stCondLst>
                                        </p:cTn>
                                        <p:tgtEl>
                                          <p:spTgt spid="1048609"/>
                                        </p:tgtEl>
                                        <p:attrNameLst>
                                          <p:attrName>style.visibility</p:attrName>
                                        </p:attrNameLst>
                                      </p:cBhvr>
                                      <p:to>
                                        <p:strVal val="visible"/>
                                      </p:to>
                                    </p:set>
                                    <p:animEffect transition="in" filter="fade">
                                      <p:cBhvr>
                                        <p:cTn dur="1000" id="32"/>
                                        <p:tgtEl>
                                          <p:spTgt spid="1048609"/>
                                        </p:tgtEl>
                                      </p:cBhvr>
                                    </p:animEffect>
                                    <p:anim calcmode="lin" valueType="num">
                                      <p:cBhvr>
                                        <p:cTn dur="1000" fill="hold" id="33"/>
                                        <p:tgtEl>
                                          <p:spTgt spid="1048609"/>
                                        </p:tgtEl>
                                        <p:attrNameLst>
                                          <p:attrName>ppt_x</p:attrName>
                                        </p:attrNameLst>
                                      </p:cBhvr>
                                      <p:tavLst>
                                        <p:tav tm="0">
                                          <p:val>
                                            <p:strVal val="#ppt_x"/>
                                          </p:val>
                                        </p:tav>
                                        <p:tav tm="100000">
                                          <p:val>
                                            <p:strVal val="#ppt_x"/>
                                          </p:val>
                                        </p:tav>
                                      </p:tavLst>
                                    </p:anim>
                                    <p:anim calcmode="lin" valueType="num">
                                      <p:cBhvr>
                                        <p:cTn dur="1000" fill="hold" id="34"/>
                                        <p:tgtEl>
                                          <p:spTgt spid="1048609"/>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1048610"/>
                                        </p:tgtEl>
                                        <p:attrNameLst>
                                          <p:attrName>style.visibility</p:attrName>
                                        </p:attrNameLst>
                                      </p:cBhvr>
                                      <p:to>
                                        <p:strVal val="visible"/>
                                      </p:to>
                                    </p:set>
                                    <p:animEffect transition="in" filter="fade">
                                      <p:cBhvr>
                                        <p:cTn dur="1000" id="37"/>
                                        <p:tgtEl>
                                          <p:spTgt spid="1048610"/>
                                        </p:tgtEl>
                                      </p:cBhvr>
                                    </p:animEffect>
                                    <p:anim calcmode="lin" valueType="num">
                                      <p:cBhvr>
                                        <p:cTn dur="1000" fill="hold" id="38"/>
                                        <p:tgtEl>
                                          <p:spTgt spid="1048610"/>
                                        </p:tgtEl>
                                        <p:attrNameLst>
                                          <p:attrName>ppt_x</p:attrName>
                                        </p:attrNameLst>
                                      </p:cBhvr>
                                      <p:tavLst>
                                        <p:tav tm="0">
                                          <p:val>
                                            <p:strVal val="#ppt_x"/>
                                          </p:val>
                                        </p:tav>
                                        <p:tav tm="100000">
                                          <p:val>
                                            <p:strVal val="#ppt_x"/>
                                          </p:val>
                                        </p:tav>
                                      </p:tavLst>
                                    </p:anim>
                                    <p:anim calcmode="lin" valueType="num">
                                      <p:cBhvr>
                                        <p:cTn dur="1000" fill="hold" id="39"/>
                                        <p:tgtEl>
                                          <p:spTgt spid="10486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4" grpId="0"/>
      <p:bldP spid="1048605" grpId="0"/>
      <p:bldP spid="1048606" grpId="0"/>
      <p:bldP spid="1048607" grpId="0"/>
      <p:bldP spid="1048608" grpId="0"/>
      <p:bldP spid="1048609" grpId="0" animBg="1"/>
      <p:bldP spid="10486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36" name=""/>
        <p:cNvGrpSpPr/>
        <p:nvPr/>
      </p:nvGrpSpPr>
      <p:grpSpPr>
        <a:xfrm>
          <a:off x="0" y="0"/>
          <a:ext cx="0" cy="0"/>
          <a:chOff x="0" y="0"/>
          <a:chExt cx="0" cy="0"/>
        </a:xfrm>
      </p:grpSpPr>
      <p:pic>
        <p:nvPicPr>
          <p:cNvPr id="2097171" name="Picture 3"/>
          <p:cNvPicPr>
            <a:picLocks noChangeAspect="1"/>
          </p:cNvPicPr>
          <p:nvPr/>
        </p:nvPicPr>
        <p:blipFill>
          <a:blip xmlns:r="http://schemas.openxmlformats.org/officeDocument/2006/relationships" r:embed="rId1"/>
          <a:stretch>
            <a:fillRect/>
          </a:stretch>
        </p:blipFill>
        <p:spPr>
          <a:xfrm>
            <a:off x="0" y="0"/>
            <a:ext cx="12192000" cy="6858000"/>
          </a:xfrm>
          <a:prstGeom prst="rect"/>
        </p:spPr>
      </p:pic>
      <p:sp>
        <p:nvSpPr>
          <p:cNvPr id="1048611" name="TextBox 1"/>
          <p:cNvSpPr txBox="1"/>
          <p:nvPr/>
        </p:nvSpPr>
        <p:spPr>
          <a:xfrm>
            <a:off x="326571" y="418012"/>
            <a:ext cx="10424159" cy="830997"/>
          </a:xfrm>
          <a:prstGeom prst="rect"/>
          <a:noFill/>
        </p:spPr>
        <p:txBody>
          <a:bodyPr rtlCol="0" wrap="square">
            <a:spAutoFit/>
          </a:bodyPr>
          <a:p>
            <a:r>
              <a:rPr b="1" sz="4800" lang="en-US" smtClean="0">
                <a:ln w="22225">
                  <a:solidFill>
                    <a:schemeClr val="accent2"/>
                  </a:solidFill>
                  <a:prstDash val="solid"/>
                </a:ln>
                <a:solidFill>
                  <a:schemeClr val="accent2">
                    <a:lumMod val="40000"/>
                    <a:lumOff val="60000"/>
                  </a:schemeClr>
                </a:solidFill>
              </a:rPr>
              <a:t>TUYÊN TRUYỀN AN TOÀN GIAO THÔNG</a:t>
            </a:r>
            <a:endParaRPr b="1" sz="4800" lang="en-US">
              <a:ln w="22225">
                <a:solidFill>
                  <a:schemeClr val="accent2"/>
                </a:solidFill>
                <a:prstDash val="solid"/>
              </a:ln>
              <a:solidFill>
                <a:schemeClr val="accent2">
                  <a:lumMod val="40000"/>
                  <a:lumOff val="60000"/>
                </a:schemeClr>
              </a:solidFill>
            </a:endParaRPr>
          </a:p>
        </p:txBody>
      </p:sp>
      <p:sp>
        <p:nvSpPr>
          <p:cNvPr id="1048612" name="Right Arrow Callout 2"/>
          <p:cNvSpPr/>
          <p:nvPr/>
        </p:nvSpPr>
        <p:spPr>
          <a:xfrm>
            <a:off x="4715691" y="1711234"/>
            <a:ext cx="2795452" cy="2521132"/>
          </a:xfrm>
          <a:prstGeom prst="rightArrowCallout"/>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b="1" sz="4800" lang="en-US" smtClean="0"/>
              <a:t>XEM VIDEO</a:t>
            </a:r>
            <a:endParaRPr b="1" sz="4800" lang="en-US"/>
          </a:p>
        </p:txBody>
      </p:sp>
      <p:sp>
        <p:nvSpPr>
          <p:cNvPr id="1048613" name="Rectangle 4"/>
          <p:cNvSpPr/>
          <p:nvPr/>
        </p:nvSpPr>
        <p:spPr>
          <a:xfrm>
            <a:off x="8020046" y="2048470"/>
            <a:ext cx="3083384" cy="923330"/>
          </a:xfrm>
          <a:prstGeom prst="rect"/>
        </p:spPr>
        <p:txBody>
          <a:bodyPr wrap="square">
            <a:spAutoFit/>
          </a:bodyPr>
          <a:p>
            <a:r>
              <a:rPr lang="en-US" smtClean="0">
                <a:hlinkClick r:id="rId2"/>
              </a:rPr>
              <a:t>https://www.youtube.com/watch?v=UW_1nVW492k</a:t>
            </a:r>
            <a:endParaRPr lang="en-US" smtClean="0"/>
          </a:p>
          <a:p>
            <a:endParaRPr lang="en-US"/>
          </a:p>
        </p:txBody>
      </p:sp>
      <p:sp>
        <p:nvSpPr>
          <p:cNvPr id="1048614" name="Rectangle 5"/>
          <p:cNvSpPr/>
          <p:nvPr/>
        </p:nvSpPr>
        <p:spPr>
          <a:xfrm>
            <a:off x="8020046" y="3297479"/>
            <a:ext cx="2547498" cy="1200329"/>
          </a:xfrm>
          <a:prstGeom prst="rect"/>
        </p:spPr>
        <p:txBody>
          <a:bodyPr wrap="square">
            <a:spAutoFit/>
          </a:bodyPr>
          <a:p>
            <a:r>
              <a:rPr lang="en-US" smtClean="0">
                <a:hlinkClick r:id="rId3"/>
              </a:rPr>
              <a:t>https://www.youtube.com/watch?v=H3pUV0Ud-a4</a:t>
            </a:r>
            <a:endParaRPr lang="en-US" smtClean="0"/>
          </a:p>
          <a:p>
            <a:endParaRPr lang="en-US"/>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048611"/>
                                        </p:tgtEl>
                                        <p:attrNameLst>
                                          <p:attrName>style.visibility</p:attrName>
                                        </p:attrNameLst>
                                      </p:cBhvr>
                                      <p:to>
                                        <p:strVal val="visible"/>
                                      </p:to>
                                    </p:set>
                                    <p:animEffect transition="in" filter="fade">
                                      <p:cBhvr>
                                        <p:cTn dur="1000" id="7"/>
                                        <p:tgtEl>
                                          <p:spTgt spid="1048611"/>
                                        </p:tgtEl>
                                      </p:cBhvr>
                                    </p:animEffect>
                                    <p:anim calcmode="lin" valueType="num">
                                      <p:cBhvr>
                                        <p:cTn dur="1000" fill="hold" id="8"/>
                                        <p:tgtEl>
                                          <p:spTgt spid="1048611"/>
                                        </p:tgtEl>
                                        <p:attrNameLst>
                                          <p:attrName>ppt_x</p:attrName>
                                        </p:attrNameLst>
                                      </p:cBhvr>
                                      <p:tavLst>
                                        <p:tav tm="0">
                                          <p:val>
                                            <p:strVal val="#ppt_x"/>
                                          </p:val>
                                        </p:tav>
                                        <p:tav tm="100000">
                                          <p:val>
                                            <p:strVal val="#ppt_x"/>
                                          </p:val>
                                        </p:tav>
                                      </p:tavLst>
                                    </p:anim>
                                    <p:anim calcmode="lin" valueType="num">
                                      <p:cBhvr>
                                        <p:cTn dur="1000" fill="hold" id="9"/>
                                        <p:tgtEl>
                                          <p:spTgt spid="1048611"/>
                                        </p:tgtEl>
                                        <p:attrNameLst>
                                          <p:attrName>ppt_y</p:attrName>
                                        </p:attrNameLst>
                                      </p:cBhvr>
                                      <p:tavLst>
                                        <p:tav tm="0">
                                          <p:val>
                                            <p:strVal val="#ppt_y+.1"/>
                                          </p:val>
                                        </p:tav>
                                        <p:tav tm="100000">
                                          <p:val>
                                            <p:strVal val="#ppt_y"/>
                                          </p:val>
                                        </p:tav>
                                      </p:tavLst>
                                    </p:anim>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6" presetSubtype="16">
                                  <p:stCondLst>
                                    <p:cond delay="0"/>
                                  </p:stCondLst>
                                  <p:childTnLst>
                                    <p:set>
                                      <p:cBhvr>
                                        <p:cTn dur="1" fill="hold" id="13">
                                          <p:stCondLst>
                                            <p:cond delay="0"/>
                                          </p:stCondLst>
                                        </p:cTn>
                                        <p:tgtEl>
                                          <p:spTgt spid="1048612"/>
                                        </p:tgtEl>
                                        <p:attrNameLst>
                                          <p:attrName>style.visibility</p:attrName>
                                        </p:attrNameLst>
                                      </p:cBhvr>
                                      <p:to>
                                        <p:strVal val="visible"/>
                                      </p:to>
                                    </p:set>
                                    <p:animEffect transition="in" filter="circle(in)">
                                      <p:cBhvr>
                                        <p:cTn dur="2000" id="14"/>
                                        <p:tgtEl>
                                          <p:spTgt spid="1048612"/>
                                        </p:tgtEl>
                                      </p:cBhvr>
                                    </p:animEffect>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1048613"/>
                                        </p:tgtEl>
                                        <p:attrNameLst>
                                          <p:attrName>style.visibility</p:attrName>
                                        </p:attrNameLst>
                                      </p:cBhvr>
                                      <p:to>
                                        <p:strVal val="visible"/>
                                      </p:to>
                                    </p:set>
                                    <p:animEffect transition="in" filter="fade">
                                      <p:cBhvr>
                                        <p:cTn dur="1000" id="19"/>
                                        <p:tgtEl>
                                          <p:spTgt spid="1048613"/>
                                        </p:tgtEl>
                                      </p:cBhvr>
                                    </p:animEffect>
                                    <p:anim calcmode="lin" valueType="num">
                                      <p:cBhvr>
                                        <p:cTn dur="1000" fill="hold" id="20"/>
                                        <p:tgtEl>
                                          <p:spTgt spid="1048613"/>
                                        </p:tgtEl>
                                        <p:attrNameLst>
                                          <p:attrName>ppt_x</p:attrName>
                                        </p:attrNameLst>
                                      </p:cBhvr>
                                      <p:tavLst>
                                        <p:tav tm="0">
                                          <p:val>
                                            <p:strVal val="#ppt_x"/>
                                          </p:val>
                                        </p:tav>
                                        <p:tav tm="100000">
                                          <p:val>
                                            <p:strVal val="#ppt_x"/>
                                          </p:val>
                                        </p:tav>
                                      </p:tavLst>
                                    </p:anim>
                                    <p:anim calcmode="lin" valueType="num">
                                      <p:cBhvr>
                                        <p:cTn dur="1000" fill="hold" id="21"/>
                                        <p:tgtEl>
                                          <p:spTgt spid="1048613"/>
                                        </p:tgtEl>
                                        <p:attrNameLst>
                                          <p:attrName>ppt_y</p:attrName>
                                        </p:attrNameLst>
                                      </p:cBhvr>
                                      <p:tavLst>
                                        <p:tav tm="0">
                                          <p:val>
                                            <p:strVal val="#ppt_y+.1"/>
                                          </p:val>
                                        </p:tav>
                                        <p:tav tm="100000">
                                          <p:val>
                                            <p:strVal val="#ppt_y"/>
                                          </p:val>
                                        </p:tav>
                                      </p:tavLst>
                                    </p:anim>
                                  </p:childTnLst>
                                </p:cTn>
                              </p:par>
                            </p:childTnLst>
                          </p:cTn>
                        </p:par>
                      </p:childTnLst>
                    </p:cTn>
                  </p:par>
                  <p:par>
                    <p:cTn fill="hold" id="22">
                      <p:stCondLst>
                        <p:cond delay="indefinite"/>
                      </p:stCondLst>
                      <p:childTnLst>
                        <p:par>
                          <p:cTn fill="hold" id="23">
                            <p:stCondLst>
                              <p:cond delay="0"/>
                            </p:stCondLst>
                            <p:childTnLst>
                              <p:par>
                                <p:cTn fill="hold" grpId="0" id="24" nodeType="clickEffect" presetClass="entr" presetID="2" presetSubtype="4">
                                  <p:stCondLst>
                                    <p:cond delay="0"/>
                                  </p:stCondLst>
                                  <p:childTnLst>
                                    <p:set>
                                      <p:cBhvr>
                                        <p:cTn dur="1" fill="hold" id="25">
                                          <p:stCondLst>
                                            <p:cond delay="0"/>
                                          </p:stCondLst>
                                        </p:cTn>
                                        <p:tgtEl>
                                          <p:spTgt spid="1048614"/>
                                        </p:tgtEl>
                                        <p:attrNameLst>
                                          <p:attrName>style.visibility</p:attrName>
                                        </p:attrNameLst>
                                      </p:cBhvr>
                                      <p:to>
                                        <p:strVal val="visible"/>
                                      </p:to>
                                    </p:set>
                                    <p:anim calcmode="lin" valueType="num">
                                      <p:cBhvr additive="base">
                                        <p:cTn dur="500" fill="hold" id="26"/>
                                        <p:tgtEl>
                                          <p:spTgt spid="1048614"/>
                                        </p:tgtEl>
                                        <p:attrNameLst>
                                          <p:attrName>ppt_x</p:attrName>
                                        </p:attrNameLst>
                                      </p:cBhvr>
                                      <p:tavLst>
                                        <p:tav tm="0">
                                          <p:val>
                                            <p:strVal val="#ppt_x"/>
                                          </p:val>
                                        </p:tav>
                                        <p:tav tm="100000">
                                          <p:val>
                                            <p:strVal val="#ppt_x"/>
                                          </p:val>
                                        </p:tav>
                                      </p:tavLst>
                                    </p:anim>
                                    <p:anim calcmode="lin" valueType="num">
                                      <p:cBhvr additive="base">
                                        <p:cTn dur="500" fill="hold" id="27"/>
                                        <p:tgtEl>
                                          <p:spTgt spid="10486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1" grpId="0"/>
      <p:bldP spid="1048612" grpId="0" animBg="1"/>
      <p:bldP spid="1048613" grpId="0"/>
      <p:bldP spid="10486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27" name=""/>
        <p:cNvGrpSpPr/>
        <p:nvPr/>
      </p:nvGrpSpPr>
      <p:grpSpPr>
        <a:xfrm>
          <a:off x="0" y="0"/>
          <a:ext cx="0" cy="0"/>
          <a:chOff x="0" y="0"/>
          <a:chExt cx="0" cy="0"/>
        </a:xfrm>
      </p:grpSpPr>
      <p:pic>
        <p:nvPicPr>
          <p:cNvPr id="2097153" name="Picture 3"/>
          <p:cNvPicPr>
            <a:picLocks noChangeAspect="1"/>
          </p:cNvPicPr>
          <p:nvPr/>
        </p:nvPicPr>
        <p:blipFill>
          <a:blip xmlns:r="http://schemas.openxmlformats.org/officeDocument/2006/relationships" r:embed="rId1"/>
          <a:stretch>
            <a:fillRect/>
          </a:stretch>
        </p:blipFill>
        <p:spPr>
          <a:xfrm>
            <a:off x="0" y="0"/>
            <a:ext cx="12192000" cy="6858000"/>
          </a:xfrm>
          <a:prstGeom prst="rect"/>
        </p:spPr>
      </p:pic>
      <p:sp>
        <p:nvSpPr>
          <p:cNvPr id="1048592" name="Rectangle 1"/>
          <p:cNvSpPr/>
          <p:nvPr/>
        </p:nvSpPr>
        <p:spPr>
          <a:xfrm>
            <a:off x="3902162" y="2382185"/>
            <a:ext cx="5273794" cy="624841"/>
          </a:xfrm>
          <a:prstGeom prst="rect"/>
        </p:spPr>
        <p:txBody>
          <a:bodyPr wrap="none">
            <a:spAutoFit/>
          </a:bodyPr>
          <a:p>
            <a:r>
              <a:rPr lang="en-US" smtClean="0">
                <a:hlinkClick r:id="rId2"/>
              </a:rPr>
              <a:t>https://www.youtube.com/watch?v=DYq6SBo9-oE</a:t>
            </a:r>
            <a:endParaRPr lang="en-US" smtClean="0"/>
          </a:p>
          <a:p>
            <a:endParaRPr lang="en-US"/>
          </a:p>
        </p:txBody>
      </p:sp>
    </p:spTree>
  </p:cSld>
  <p:clrMapOvr>
    <a:masterClrMapping/>
  </p:clrMapOvr>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28" name=""/>
        <p:cNvGrpSpPr/>
        <p:nvPr/>
      </p:nvGrpSpPr>
      <p:grpSpPr>
        <a:xfrm>
          <a:off x="0" y="0"/>
          <a:ext cx="0" cy="0"/>
          <a:chOff x="0" y="0"/>
          <a:chExt cx="0" cy="0"/>
        </a:xfrm>
      </p:grpSpPr>
      <p:pic>
        <p:nvPicPr>
          <p:cNvPr id="2097154" name="Picture 3"/>
          <p:cNvPicPr>
            <a:picLocks noChangeAspect="1"/>
          </p:cNvPicPr>
          <p:nvPr/>
        </p:nvPicPr>
        <p:blipFill>
          <a:blip xmlns:r="http://schemas.openxmlformats.org/officeDocument/2006/relationships" r:embed="rId1"/>
          <a:stretch>
            <a:fillRect/>
          </a:stretch>
        </p:blipFill>
        <p:spPr>
          <a:xfrm>
            <a:off x="0" y="0"/>
            <a:ext cx="12192000" cy="6858000"/>
          </a:xfrm>
          <a:prstGeom prst="rect"/>
        </p:spPr>
      </p:pic>
      <p:sp>
        <p:nvSpPr>
          <p:cNvPr id="1048593" name="TextBox 4"/>
          <p:cNvSpPr txBox="1"/>
          <p:nvPr/>
        </p:nvSpPr>
        <p:spPr>
          <a:xfrm>
            <a:off x="4611189" y="1293223"/>
            <a:ext cx="5904411" cy="2504441"/>
          </a:xfrm>
          <a:prstGeom prst="rect"/>
          <a:noFill/>
        </p:spPr>
        <p:txBody>
          <a:bodyPr rtlCol="0" wrap="square">
            <a:spAutoFit/>
          </a:bodyPr>
          <a:p>
            <a:r>
              <a:rPr b="1" sz="3200" lang="en-US" smtClean="0">
                <a:solidFill>
                  <a:srgbClr val="FF0000"/>
                </a:solidFill>
              </a:rPr>
              <a:t>? </a:t>
            </a:r>
            <a:r>
              <a:rPr b="1" sz="3200" lang="vi-VN" smtClean="0">
                <a:solidFill>
                  <a:srgbClr val="FF0000"/>
                </a:solidFill>
              </a:rPr>
              <a:t>Phân </a:t>
            </a:r>
            <a:r>
              <a:rPr b="1" sz="3200" lang="vi-VN">
                <a:solidFill>
                  <a:srgbClr val="FF0000"/>
                </a:solidFill>
              </a:rPr>
              <a:t>tích những tác hại có thể xảy ra khi các phương tiện giao thông không tuân thủ những quy định về tốc độ và khoảng cách an toàn?</a:t>
            </a:r>
            <a:endParaRPr b="1" sz="3200" lang="en-US">
              <a:solidFill>
                <a:srgbClr val="FF0000"/>
              </a:solidFill>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048593"/>
                                        </p:tgtEl>
                                        <p:attrNameLst>
                                          <p:attrName>style.visibility</p:attrName>
                                        </p:attrNameLst>
                                      </p:cBhvr>
                                      <p:to>
                                        <p:strVal val="visible"/>
                                      </p:to>
                                    </p:set>
                                    <p:animEffect transition="in" filter="fade">
                                      <p:cBhvr>
                                        <p:cTn dur="1000" id="7"/>
                                        <p:tgtEl>
                                          <p:spTgt spid="1048593"/>
                                        </p:tgtEl>
                                      </p:cBhvr>
                                    </p:animEffect>
                                    <p:anim calcmode="lin" valueType="num">
                                      <p:cBhvr>
                                        <p:cTn dur="1000" fill="hold" id="8"/>
                                        <p:tgtEl>
                                          <p:spTgt spid="1048593"/>
                                        </p:tgtEl>
                                        <p:attrNameLst>
                                          <p:attrName>ppt_x</p:attrName>
                                        </p:attrNameLst>
                                      </p:cBhvr>
                                      <p:tavLst>
                                        <p:tav tm="0">
                                          <p:val>
                                            <p:strVal val="#ppt_x"/>
                                          </p:val>
                                        </p:tav>
                                        <p:tav tm="100000">
                                          <p:val>
                                            <p:strVal val="#ppt_x"/>
                                          </p:val>
                                        </p:tav>
                                      </p:tavLst>
                                    </p:anim>
                                    <p:anim calcmode="lin" valueType="num">
                                      <p:cBhvr>
                                        <p:cTn dur="1000" fill="hold" id="9"/>
                                        <p:tgtEl>
                                          <p:spTgt spid="10485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29" name=""/>
        <p:cNvGrpSpPr/>
        <p:nvPr/>
      </p:nvGrpSpPr>
      <p:grpSpPr>
        <a:xfrm>
          <a:off x="0" y="0"/>
          <a:ext cx="0" cy="0"/>
          <a:chOff x="0" y="0"/>
          <a:chExt cx="0" cy="0"/>
        </a:xfrm>
      </p:grpSpPr>
      <p:sp>
        <p:nvSpPr>
          <p:cNvPr id="1048594" name="Rectangle 1"/>
          <p:cNvSpPr/>
          <p:nvPr/>
        </p:nvSpPr>
        <p:spPr>
          <a:xfrm>
            <a:off x="670559" y="658026"/>
            <a:ext cx="10863944" cy="1077218"/>
          </a:xfrm>
          <a:prstGeom prst="rect"/>
        </p:spPr>
        <p:txBody>
          <a:bodyPr wrap="square">
            <a:spAutoFit/>
          </a:bodyPr>
          <a:p>
            <a:pPr fontAlgn="base">
              <a:buFont typeface="Arial" panose="020B0604020202020204" pitchFamily="34" charset="0"/>
              <a:buChar char="•"/>
            </a:pPr>
            <a:r>
              <a:rPr b="1" sz="3200" i="0" lang="en-US" smtClean="0">
                <a:solidFill>
                  <a:srgbClr val="FF0000"/>
                </a:solidFill>
                <a:effectLst/>
                <a:latin typeface="Helvetica Neue"/>
              </a:rPr>
              <a:t> </a:t>
            </a:r>
            <a:r>
              <a:rPr b="1" sz="3200" i="0" lang="vi-VN" smtClean="0">
                <a:solidFill>
                  <a:srgbClr val="FF0000"/>
                </a:solidFill>
                <a:effectLst/>
                <a:latin typeface="Helvetica Neue"/>
              </a:rPr>
              <a:t>Xảy ra va chạm, tai nạn giao thông, gây thiệt hại về người và của.</a:t>
            </a:r>
            <a:endParaRPr b="1" sz="3200" i="0" lang="vi-VN">
              <a:solidFill>
                <a:srgbClr val="FF0000"/>
              </a:solidFill>
              <a:effectLst/>
              <a:latin typeface="Helvetica Neue"/>
            </a:endParaRPr>
          </a:p>
        </p:txBody>
      </p:sp>
      <p:pic>
        <p:nvPicPr>
          <p:cNvPr id="2097155" name="Picture 3"/>
          <p:cNvPicPr>
            <a:picLocks noChangeAspect="1"/>
          </p:cNvPicPr>
          <p:nvPr/>
        </p:nvPicPr>
        <p:blipFill>
          <a:blip xmlns:r="http://schemas.openxmlformats.org/officeDocument/2006/relationships" r:embed="rId1"/>
          <a:stretch>
            <a:fillRect/>
          </a:stretch>
        </p:blipFill>
        <p:spPr>
          <a:xfrm>
            <a:off x="670559" y="2632468"/>
            <a:ext cx="4940178" cy="3245818"/>
          </a:xfrm>
          <a:prstGeom prst="rect"/>
          <a:ln w="228600" cap="sq" cmpd="thickThin">
            <a:solidFill>
              <a:srgbClr val="000000"/>
            </a:solidFill>
            <a:prstDash val="solid"/>
            <a:miter lim="800000"/>
          </a:ln>
          <a:effectLst>
            <a:innerShdw blurRad="76200">
              <a:srgbClr val="000000"/>
            </a:innerShdw>
          </a:effectLst>
        </p:spPr>
      </p:pic>
      <p:pic>
        <p:nvPicPr>
          <p:cNvPr id="2097156" name="Picture 5"/>
          <p:cNvPicPr>
            <a:picLocks noChangeAspect="1"/>
          </p:cNvPicPr>
          <p:nvPr/>
        </p:nvPicPr>
        <p:blipFill>
          <a:blip xmlns:r="http://schemas.openxmlformats.org/officeDocument/2006/relationships" r:embed="rId2"/>
          <a:stretch>
            <a:fillRect/>
          </a:stretch>
        </p:blipFill>
        <p:spPr>
          <a:xfrm>
            <a:off x="6453842" y="2632468"/>
            <a:ext cx="4727963" cy="3245818"/>
          </a:xfrm>
          <a:prstGeom prst="rect"/>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1048594"/>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id="9" nodeType="clickEffect" presetClass="entr" presetID="31" presetSubtype="0">
                                  <p:stCondLst>
                                    <p:cond delay="0"/>
                                  </p:stCondLst>
                                  <p:childTnLst>
                                    <p:set>
                                      <p:cBhvr>
                                        <p:cTn dur="1" fill="hold" id="10">
                                          <p:stCondLst>
                                            <p:cond delay="0"/>
                                          </p:stCondLst>
                                        </p:cTn>
                                        <p:tgtEl>
                                          <p:spTgt spid="2097155"/>
                                        </p:tgtEl>
                                        <p:attrNameLst>
                                          <p:attrName>style.visibility</p:attrName>
                                        </p:attrNameLst>
                                      </p:cBhvr>
                                      <p:to>
                                        <p:strVal val="visible"/>
                                      </p:to>
                                    </p:set>
                                    <p:anim calcmode="lin" valueType="num">
                                      <p:cBhvr>
                                        <p:cTn dur="1000" fill="hold" id="11"/>
                                        <p:tgtEl>
                                          <p:spTgt spid="2097155"/>
                                        </p:tgtEl>
                                        <p:attrNameLst>
                                          <p:attrName>ppt_w</p:attrName>
                                        </p:attrNameLst>
                                      </p:cBhvr>
                                      <p:tavLst>
                                        <p:tav tm="0">
                                          <p:val>
                                            <p:fltVal val="0.0"/>
                                          </p:val>
                                        </p:tav>
                                        <p:tav tm="100000">
                                          <p:val>
                                            <p:strVal val="#ppt_w"/>
                                          </p:val>
                                        </p:tav>
                                      </p:tavLst>
                                    </p:anim>
                                    <p:anim calcmode="lin" valueType="num">
                                      <p:cBhvr>
                                        <p:cTn dur="1000" fill="hold" id="12"/>
                                        <p:tgtEl>
                                          <p:spTgt spid="2097155"/>
                                        </p:tgtEl>
                                        <p:attrNameLst>
                                          <p:attrName>ppt_h</p:attrName>
                                        </p:attrNameLst>
                                      </p:cBhvr>
                                      <p:tavLst>
                                        <p:tav tm="0">
                                          <p:val>
                                            <p:fltVal val="0.0"/>
                                          </p:val>
                                        </p:tav>
                                        <p:tav tm="100000">
                                          <p:val>
                                            <p:strVal val="#ppt_h"/>
                                          </p:val>
                                        </p:tav>
                                      </p:tavLst>
                                    </p:anim>
                                    <p:anim calcmode="lin" valueType="num">
                                      <p:cBhvr>
                                        <p:cTn dur="1000" fill="hold" id="13"/>
                                        <p:tgtEl>
                                          <p:spTgt spid="2097155"/>
                                        </p:tgtEl>
                                        <p:attrNameLst>
                                          <p:attrName>style.rotation</p:attrName>
                                        </p:attrNameLst>
                                      </p:cBhvr>
                                      <p:tavLst>
                                        <p:tav tm="0">
                                          <p:val>
                                            <p:fltVal val="90.0"/>
                                          </p:val>
                                        </p:tav>
                                        <p:tav tm="100000">
                                          <p:val>
                                            <p:fltVal val="0.0"/>
                                          </p:val>
                                        </p:tav>
                                      </p:tavLst>
                                    </p:anim>
                                    <p:animEffect transition="in" filter="fade">
                                      <p:cBhvr>
                                        <p:cTn dur="1000" id="14"/>
                                        <p:tgtEl>
                                          <p:spTgt spid="2097155"/>
                                        </p:tgtEl>
                                      </p:cBhvr>
                                    </p:animEffect>
                                  </p:childTnLst>
                                </p:cTn>
                              </p:par>
                              <p:par>
                                <p:cTn fill="hold" id="15" nodeType="withEffect" presetClass="entr" presetID="31" presetSubtype="0">
                                  <p:stCondLst>
                                    <p:cond delay="0"/>
                                  </p:stCondLst>
                                  <p:childTnLst>
                                    <p:set>
                                      <p:cBhvr>
                                        <p:cTn dur="1" fill="hold" id="16">
                                          <p:stCondLst>
                                            <p:cond delay="0"/>
                                          </p:stCondLst>
                                        </p:cTn>
                                        <p:tgtEl>
                                          <p:spTgt spid="2097156"/>
                                        </p:tgtEl>
                                        <p:attrNameLst>
                                          <p:attrName>style.visibility</p:attrName>
                                        </p:attrNameLst>
                                      </p:cBhvr>
                                      <p:to>
                                        <p:strVal val="visible"/>
                                      </p:to>
                                    </p:set>
                                    <p:anim calcmode="lin" valueType="num">
                                      <p:cBhvr>
                                        <p:cTn dur="1000" fill="hold" id="17"/>
                                        <p:tgtEl>
                                          <p:spTgt spid="2097156"/>
                                        </p:tgtEl>
                                        <p:attrNameLst>
                                          <p:attrName>ppt_w</p:attrName>
                                        </p:attrNameLst>
                                      </p:cBhvr>
                                      <p:tavLst>
                                        <p:tav tm="0">
                                          <p:val>
                                            <p:fltVal val="0.0"/>
                                          </p:val>
                                        </p:tav>
                                        <p:tav tm="100000">
                                          <p:val>
                                            <p:strVal val="#ppt_w"/>
                                          </p:val>
                                        </p:tav>
                                      </p:tavLst>
                                    </p:anim>
                                    <p:anim calcmode="lin" valueType="num">
                                      <p:cBhvr>
                                        <p:cTn dur="1000" fill="hold" id="18"/>
                                        <p:tgtEl>
                                          <p:spTgt spid="2097156"/>
                                        </p:tgtEl>
                                        <p:attrNameLst>
                                          <p:attrName>ppt_h</p:attrName>
                                        </p:attrNameLst>
                                      </p:cBhvr>
                                      <p:tavLst>
                                        <p:tav tm="0">
                                          <p:val>
                                            <p:fltVal val="0.0"/>
                                          </p:val>
                                        </p:tav>
                                        <p:tav tm="100000">
                                          <p:val>
                                            <p:strVal val="#ppt_h"/>
                                          </p:val>
                                        </p:tav>
                                      </p:tavLst>
                                    </p:anim>
                                    <p:anim calcmode="lin" valueType="num">
                                      <p:cBhvr>
                                        <p:cTn dur="1000" fill="hold" id="19"/>
                                        <p:tgtEl>
                                          <p:spTgt spid="2097156"/>
                                        </p:tgtEl>
                                        <p:attrNameLst>
                                          <p:attrName>style.rotation</p:attrName>
                                        </p:attrNameLst>
                                      </p:cBhvr>
                                      <p:tavLst>
                                        <p:tav tm="0">
                                          <p:val>
                                            <p:fltVal val="90.0"/>
                                          </p:val>
                                        </p:tav>
                                        <p:tav tm="100000">
                                          <p:val>
                                            <p:fltVal val="0.0"/>
                                          </p:val>
                                        </p:tav>
                                      </p:tavLst>
                                    </p:anim>
                                    <p:animEffect transition="in" filter="fade">
                                      <p:cBhvr>
                                        <p:cTn dur="1000" id="20"/>
                                        <p:tgtEl>
                                          <p:spTgt spid="2097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30" name=""/>
        <p:cNvGrpSpPr/>
        <p:nvPr/>
      </p:nvGrpSpPr>
      <p:grpSpPr>
        <a:xfrm>
          <a:off x="0" y="0"/>
          <a:ext cx="0" cy="0"/>
          <a:chOff x="0" y="0"/>
          <a:chExt cx="0" cy="0"/>
        </a:xfrm>
      </p:grpSpPr>
      <p:sp>
        <p:nvSpPr>
          <p:cNvPr id="1048595" name="Rectangle 2"/>
          <p:cNvSpPr/>
          <p:nvPr/>
        </p:nvSpPr>
        <p:spPr>
          <a:xfrm>
            <a:off x="592182" y="483138"/>
            <a:ext cx="10863944" cy="1056640"/>
          </a:xfrm>
          <a:prstGeom prst="rect"/>
        </p:spPr>
        <p:txBody>
          <a:bodyPr wrap="square">
            <a:spAutoFit/>
          </a:bodyPr>
          <a:p>
            <a:pPr fontAlgn="base">
              <a:buFont typeface="Arial" panose="020B0604020202020204" pitchFamily="34" charset="0"/>
              <a:buChar char="•"/>
            </a:pPr>
            <a:r>
              <a:rPr b="1" sz="3200" i="0" lang="en-US" smtClean="0">
                <a:solidFill>
                  <a:srgbClr val="FF0000"/>
                </a:solidFill>
                <a:effectLst/>
                <a:latin typeface="Helvetica Neue"/>
              </a:rPr>
              <a:t> </a:t>
            </a:r>
            <a:r>
              <a:rPr b="1" sz="3200" i="0" lang="vi-VN" smtClean="0">
                <a:solidFill>
                  <a:srgbClr val="FF0000"/>
                </a:solidFill>
                <a:effectLst/>
                <a:latin typeface="Helvetica Neue"/>
              </a:rPr>
              <a:t>Để lại những mất mát to lớn sau tai nạn: mất người thân, người còn sống mang trên mình bệnh tật suốt đời,…</a:t>
            </a:r>
            <a:endParaRPr b="1" sz="3200" i="0" lang="vi-VN">
              <a:solidFill>
                <a:srgbClr val="FF0000"/>
              </a:solidFill>
              <a:effectLst/>
              <a:latin typeface="Helvetica Neue"/>
            </a:endParaRPr>
          </a:p>
        </p:txBody>
      </p:sp>
      <p:pic>
        <p:nvPicPr>
          <p:cNvPr id="2097157" name="Picture 5"/>
          <p:cNvPicPr>
            <a:picLocks noChangeAspect="1"/>
          </p:cNvPicPr>
          <p:nvPr/>
        </p:nvPicPr>
        <p:blipFill>
          <a:blip xmlns:r="http://schemas.openxmlformats.org/officeDocument/2006/relationships" r:embed="rId1"/>
          <a:stretch>
            <a:fillRect/>
          </a:stretch>
        </p:blipFill>
        <p:spPr>
          <a:xfrm>
            <a:off x="1025109" y="2167765"/>
            <a:ext cx="2970239" cy="1973162"/>
          </a:xfrm>
          <a:prstGeom prst="roundRect">
            <a:avLst>
              <a:gd name="adj" fmla="val 8594"/>
            </a:avLst>
          </a:prstGeom>
          <a:solidFill>
            <a:srgbClr val="FFFFFF">
              <a:shade val="85000"/>
            </a:srgbClr>
          </a:solidFill>
          <a:ln>
            <a:noFill/>
          </a:ln>
          <a:effectLst>
            <a:reflection algn="bl" blurRad="12700" dir="5400000" dist="5000" endPos="28000" rotWithShape="0" stA="38000" sy="-100000"/>
          </a:effectLst>
        </p:spPr>
      </p:pic>
      <p:pic>
        <p:nvPicPr>
          <p:cNvPr id="2097158" name="Picture 6"/>
          <p:cNvPicPr>
            <a:picLocks noChangeAspect="1"/>
          </p:cNvPicPr>
          <p:nvPr/>
        </p:nvPicPr>
        <p:blipFill>
          <a:blip xmlns:r="http://schemas.openxmlformats.org/officeDocument/2006/relationships" r:embed="rId2"/>
          <a:stretch>
            <a:fillRect/>
          </a:stretch>
        </p:blipFill>
        <p:spPr>
          <a:xfrm>
            <a:off x="1025109" y="4490768"/>
            <a:ext cx="2842004" cy="2079216"/>
          </a:xfrm>
          <a:prstGeom prst="roundRect">
            <a:avLst>
              <a:gd name="adj" fmla="val 8594"/>
            </a:avLst>
          </a:prstGeom>
          <a:solidFill>
            <a:srgbClr val="FFFFFF">
              <a:shade val="85000"/>
            </a:srgbClr>
          </a:solidFill>
          <a:ln>
            <a:noFill/>
          </a:ln>
          <a:effectLst>
            <a:reflection algn="bl" blurRad="12700" dir="5400000" dist="5000" endPos="28000" rotWithShape="0" stA="38000" sy="-100000"/>
          </a:effectLst>
        </p:spPr>
      </p:pic>
      <p:pic>
        <p:nvPicPr>
          <p:cNvPr id="2097159" name="Picture 7"/>
          <p:cNvPicPr>
            <a:picLocks noChangeAspect="1"/>
          </p:cNvPicPr>
          <p:nvPr/>
        </p:nvPicPr>
        <p:blipFill>
          <a:blip xmlns:r="http://schemas.openxmlformats.org/officeDocument/2006/relationships" r:embed="rId3"/>
          <a:stretch>
            <a:fillRect/>
          </a:stretch>
        </p:blipFill>
        <p:spPr>
          <a:xfrm>
            <a:off x="6893835" y="2345749"/>
            <a:ext cx="4787141" cy="3590356"/>
          </a:xfrm>
          <a:prstGeom prst="roundRect">
            <a:avLst>
              <a:gd name="adj" fmla="val 8594"/>
            </a:avLst>
          </a:prstGeom>
          <a:solidFill>
            <a:srgbClr val="FFFFFF">
              <a:shade val="85000"/>
            </a:srgbClr>
          </a:solidFill>
          <a:ln>
            <a:noFill/>
          </a:ln>
          <a:effectLst>
            <a:reflection algn="bl" blurRad="12700" dir="5400000" dist="5000" endPos="28000" rotWithShape="0" stA="38000" sy="-100000"/>
          </a:effectLst>
        </p:spPr>
      </p:pic>
      <p:pic>
        <p:nvPicPr>
          <p:cNvPr id="2097160" name="Picture 8"/>
          <p:cNvPicPr>
            <a:picLocks noChangeAspect="1"/>
          </p:cNvPicPr>
          <p:nvPr/>
        </p:nvPicPr>
        <p:blipFill>
          <a:blip xmlns:r="http://schemas.openxmlformats.org/officeDocument/2006/relationships" r:embed="rId4"/>
          <a:stretch>
            <a:fillRect/>
          </a:stretch>
        </p:blipFill>
        <p:spPr>
          <a:xfrm>
            <a:off x="4514509" y="3154346"/>
            <a:ext cx="2238987" cy="2201251"/>
          </a:xfrm>
          <a:prstGeom prst="rect"/>
          <a:ln>
            <a:noFill/>
          </a:ln>
          <a:effectLst>
            <a:softEdge rad="112500"/>
          </a:effectLs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6" presetSubtype="16">
                                  <p:stCondLst>
                                    <p:cond delay="0"/>
                                  </p:stCondLst>
                                  <p:childTnLst>
                                    <p:set>
                                      <p:cBhvr>
                                        <p:cTn dur="1" fill="hold" id="6">
                                          <p:stCondLst>
                                            <p:cond delay="0"/>
                                          </p:stCondLst>
                                        </p:cTn>
                                        <p:tgtEl>
                                          <p:spTgt spid="1048595"/>
                                        </p:tgtEl>
                                        <p:attrNameLst>
                                          <p:attrName>style.visibility</p:attrName>
                                        </p:attrNameLst>
                                      </p:cBhvr>
                                      <p:to>
                                        <p:strVal val="visible"/>
                                      </p:to>
                                    </p:set>
                                    <p:animEffect transition="in" filter="circle(in)">
                                      <p:cBhvr>
                                        <p:cTn dur="2000" id="7"/>
                                        <p:tgtEl>
                                          <p:spTgt spid="1048595"/>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22" presetSubtype="4">
                                  <p:stCondLst>
                                    <p:cond delay="0"/>
                                  </p:stCondLst>
                                  <p:childTnLst>
                                    <p:set>
                                      <p:cBhvr>
                                        <p:cTn dur="1" fill="hold" id="11">
                                          <p:stCondLst>
                                            <p:cond delay="0"/>
                                          </p:stCondLst>
                                        </p:cTn>
                                        <p:tgtEl>
                                          <p:spTgt spid="2097157"/>
                                        </p:tgtEl>
                                        <p:attrNameLst>
                                          <p:attrName>style.visibility</p:attrName>
                                        </p:attrNameLst>
                                      </p:cBhvr>
                                      <p:to>
                                        <p:strVal val="visible"/>
                                      </p:to>
                                    </p:set>
                                    <p:animEffect transition="in" filter="wipe(down)">
                                      <p:cBhvr>
                                        <p:cTn dur="500" id="12"/>
                                        <p:tgtEl>
                                          <p:spTgt spid="2097157"/>
                                        </p:tgtEl>
                                      </p:cBhvr>
                                    </p:animEffect>
                                  </p:childTnLst>
                                </p:cTn>
                              </p:par>
                              <p:par>
                                <p:cTn fill="hold" id="13" nodeType="withEffect" presetClass="entr" presetID="22" presetSubtype="4">
                                  <p:stCondLst>
                                    <p:cond delay="0"/>
                                  </p:stCondLst>
                                  <p:childTnLst>
                                    <p:set>
                                      <p:cBhvr>
                                        <p:cTn dur="1" fill="hold" id="14">
                                          <p:stCondLst>
                                            <p:cond delay="0"/>
                                          </p:stCondLst>
                                        </p:cTn>
                                        <p:tgtEl>
                                          <p:spTgt spid="2097158"/>
                                        </p:tgtEl>
                                        <p:attrNameLst>
                                          <p:attrName>style.visibility</p:attrName>
                                        </p:attrNameLst>
                                      </p:cBhvr>
                                      <p:to>
                                        <p:strVal val="visible"/>
                                      </p:to>
                                    </p:set>
                                    <p:animEffect transition="in" filter="wipe(down)">
                                      <p:cBhvr>
                                        <p:cTn dur="500" id="15"/>
                                        <p:tgtEl>
                                          <p:spTgt spid="2097158"/>
                                        </p:tgtEl>
                                      </p:cBhvr>
                                    </p:animEffect>
                                  </p:childTnLst>
                                </p:cTn>
                              </p:par>
                              <p:par>
                                <p:cTn fill="hold" id="16" nodeType="withEffect" presetClass="entr" presetID="22" presetSubtype="4">
                                  <p:stCondLst>
                                    <p:cond delay="0"/>
                                  </p:stCondLst>
                                  <p:childTnLst>
                                    <p:set>
                                      <p:cBhvr>
                                        <p:cTn dur="1" fill="hold" id="17">
                                          <p:stCondLst>
                                            <p:cond delay="0"/>
                                          </p:stCondLst>
                                        </p:cTn>
                                        <p:tgtEl>
                                          <p:spTgt spid="2097160"/>
                                        </p:tgtEl>
                                        <p:attrNameLst>
                                          <p:attrName>style.visibility</p:attrName>
                                        </p:attrNameLst>
                                      </p:cBhvr>
                                      <p:to>
                                        <p:strVal val="visible"/>
                                      </p:to>
                                    </p:set>
                                    <p:animEffect transition="in" filter="wipe(down)">
                                      <p:cBhvr>
                                        <p:cTn dur="500" id="18"/>
                                        <p:tgtEl>
                                          <p:spTgt spid="2097160"/>
                                        </p:tgtEl>
                                      </p:cBhvr>
                                    </p:animEffect>
                                  </p:childTnLst>
                                </p:cTn>
                              </p:par>
                              <p:par>
                                <p:cTn fill="hold" id="19" nodeType="withEffect" presetClass="entr" presetID="22" presetSubtype="4">
                                  <p:stCondLst>
                                    <p:cond delay="0"/>
                                  </p:stCondLst>
                                  <p:childTnLst>
                                    <p:set>
                                      <p:cBhvr>
                                        <p:cTn dur="1" fill="hold" id="20">
                                          <p:stCondLst>
                                            <p:cond delay="0"/>
                                          </p:stCondLst>
                                        </p:cTn>
                                        <p:tgtEl>
                                          <p:spTgt spid="2097159"/>
                                        </p:tgtEl>
                                        <p:attrNameLst>
                                          <p:attrName>style.visibility</p:attrName>
                                        </p:attrNameLst>
                                      </p:cBhvr>
                                      <p:to>
                                        <p:strVal val="visible"/>
                                      </p:to>
                                    </p:set>
                                    <p:animEffect transition="in" filter="wipe(down)">
                                      <p:cBhvr>
                                        <p:cTn dur="500" id="21"/>
                                        <p:tgtEl>
                                          <p:spTgt spid="2097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31" name=""/>
        <p:cNvGrpSpPr/>
        <p:nvPr/>
      </p:nvGrpSpPr>
      <p:grpSpPr>
        <a:xfrm>
          <a:off x="0" y="0"/>
          <a:ext cx="0" cy="0"/>
          <a:chOff x="0" y="0"/>
          <a:chExt cx="0" cy="0"/>
        </a:xfrm>
      </p:grpSpPr>
      <p:pic>
        <p:nvPicPr>
          <p:cNvPr id="2097161" name="Picture 3"/>
          <p:cNvPicPr>
            <a:picLocks noChangeAspect="1"/>
          </p:cNvPicPr>
          <p:nvPr/>
        </p:nvPicPr>
        <p:blipFill>
          <a:blip xmlns:r="http://schemas.openxmlformats.org/officeDocument/2006/relationships" r:embed="rId1"/>
          <a:stretch>
            <a:fillRect/>
          </a:stretch>
        </p:blipFill>
        <p:spPr>
          <a:xfrm>
            <a:off x="0" y="0"/>
            <a:ext cx="12192000" cy="6858000"/>
          </a:xfrm>
          <a:prstGeom prst="rect"/>
        </p:spPr>
      </p:pic>
      <p:sp>
        <p:nvSpPr>
          <p:cNvPr id="1048596" name="Rectangle 5"/>
          <p:cNvSpPr/>
          <p:nvPr/>
        </p:nvSpPr>
        <p:spPr>
          <a:xfrm>
            <a:off x="2068285" y="1950780"/>
            <a:ext cx="8055430" cy="2021841"/>
          </a:xfrm>
          <a:prstGeom prst="rect"/>
        </p:spPr>
        <p:txBody>
          <a:bodyPr wrap="square">
            <a:spAutoFit/>
          </a:bodyPr>
          <a:p>
            <a:pPr fontAlgn="base">
              <a:buFont typeface="Arial" panose="020B0604020202020204" pitchFamily="34" charset="0"/>
              <a:buChar char="•"/>
            </a:pPr>
            <a:r>
              <a:rPr b="1" sz="3200" i="0" lang="vi-VN" smtClean="0">
                <a:solidFill>
                  <a:schemeClr val="bg1"/>
                </a:solidFill>
                <a:effectLst/>
                <a:latin typeface="Helvetica Neue"/>
              </a:rPr>
              <a:t>Tạo ra gánh nặng kinh tế cho gia đình người gây tai nạn khi phải đền bù thiệt hại, tổn thất về tài sản và tinh thần cho gia đình người bị hại.</a:t>
            </a:r>
            <a:endParaRPr b="1" sz="3200" i="0" lang="vi-VN">
              <a:solidFill>
                <a:schemeClr val="bg1"/>
              </a:solidFill>
              <a:effectLst/>
              <a:latin typeface="Helvetica Neue"/>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1048596"/>
                                        </p:tgtEl>
                                        <p:attrNameLst>
                                          <p:attrName>style.visibility</p:attrName>
                                        </p:attrNameLst>
                                      </p:cBhvr>
                                      <p:to>
                                        <p:strVal val="visible"/>
                                      </p:to>
                                    </p:set>
                                    <p:animEffect transition="in" filter="barn(inVertical)">
                                      <p:cBhvr>
                                        <p:cTn dur="500" id="7"/>
                                        <p:tgtEl>
                                          <p:spTgt spid="1048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32" name=""/>
        <p:cNvGrpSpPr/>
        <p:nvPr/>
      </p:nvGrpSpPr>
      <p:grpSpPr>
        <a:xfrm>
          <a:off x="0" y="0"/>
          <a:ext cx="0" cy="0"/>
          <a:chOff x="0" y="0"/>
          <a:chExt cx="0" cy="0"/>
        </a:xfrm>
      </p:grpSpPr>
      <p:pic>
        <p:nvPicPr>
          <p:cNvPr id="2097162" name="Picture 3"/>
          <p:cNvPicPr>
            <a:picLocks noChangeAspect="1"/>
          </p:cNvPicPr>
          <p:nvPr/>
        </p:nvPicPr>
        <p:blipFill>
          <a:blip xmlns:r="http://schemas.openxmlformats.org/officeDocument/2006/relationships" r:embed="rId1"/>
          <a:stretch>
            <a:fillRect/>
          </a:stretch>
        </p:blipFill>
        <p:spPr>
          <a:xfrm>
            <a:off x="0" y="0"/>
            <a:ext cx="12192000" cy="6858000"/>
          </a:xfrm>
          <a:prstGeom prst="rect"/>
        </p:spPr>
      </p:pic>
      <p:sp>
        <p:nvSpPr>
          <p:cNvPr id="1048597" name="Rectangle 1"/>
          <p:cNvSpPr/>
          <p:nvPr/>
        </p:nvSpPr>
        <p:spPr>
          <a:xfrm>
            <a:off x="1271450" y="0"/>
            <a:ext cx="10223863" cy="2043893"/>
          </a:xfrm>
          <a:prstGeom prst="rect"/>
        </p:spPr>
        <p:txBody>
          <a:bodyPr wrap="square">
            <a:spAutoFit/>
          </a:bodyPr>
          <a:p>
            <a:pPr>
              <a:lnSpc>
                <a:spcPct val="137000"/>
              </a:lnSpc>
              <a:spcAft>
                <a:spcPts val="0"/>
              </a:spcAft>
            </a:pPr>
            <a:r>
              <a:rPr b="1" sz="3200" lang="en-US">
                <a:solidFill>
                  <a:srgbClr val="000000"/>
                </a:solidFill>
                <a:latin typeface="Times New Roman" panose="02020603050405020304" pitchFamily="18" charset="0"/>
                <a:ea typeface="Times New Roman" panose="02020603050405020304" pitchFamily="18" charset="0"/>
              </a:rPr>
              <a:t>Câu 1:&lt;TH&gt; Xe buýt chạy trên đường không có giải phân cách cứng với tốc độ V nào sau đây là tuân thủ quy định về tốc độ tối đa của Hình 11.1? </a:t>
            </a:r>
            <a:endParaRPr b="1" sz="3200" lang="en-US">
              <a:effectLst/>
              <a:latin typeface="Times New Roman" panose="02020603050405020304" pitchFamily="18" charset="0"/>
              <a:ea typeface="Times New Roman" panose="02020603050405020304" pitchFamily="18" charset="0"/>
            </a:endParaRPr>
          </a:p>
        </p:txBody>
      </p:sp>
      <p:pic>
        <p:nvPicPr>
          <p:cNvPr id="2097163" name="Picture 4" descr="Description: C:\Users\Admin\Downloads\111 xe.png"/>
          <p:cNvPicPr>
            <a:picLocks/>
          </p:cNvPicPr>
          <p:nvPr/>
        </p:nvPicPr>
        <p:blipFill>
          <a:blip xmlns:r="http://schemas.openxmlformats.org/officeDocument/2006/relationships" r:embed="rId2"/>
          <a:srcRect/>
          <a:stretch>
            <a:fillRect/>
          </a:stretch>
        </p:blipFill>
        <p:spPr bwMode="auto">
          <a:xfrm>
            <a:off x="230773" y="2115738"/>
            <a:ext cx="6152608" cy="4670416"/>
          </a:xfrm>
          <a:prstGeom prst="rect"/>
          <a:noFill/>
          <a:ln>
            <a:noFill/>
          </a:ln>
        </p:spPr>
      </p:pic>
      <p:sp>
        <p:nvSpPr>
          <p:cNvPr id="1048598" name="Rectangle 2"/>
          <p:cNvSpPr/>
          <p:nvPr/>
        </p:nvSpPr>
        <p:spPr>
          <a:xfrm>
            <a:off x="7110549" y="2115738"/>
            <a:ext cx="4907280" cy="2453492"/>
          </a:xfrm>
          <a:prstGeom prst="rect"/>
        </p:spPr>
        <p:txBody>
          <a:bodyPr wrap="square">
            <a:spAutoFit/>
          </a:bodyPr>
          <a:p>
            <a:pPr>
              <a:lnSpc>
                <a:spcPct val="137000"/>
              </a:lnSpc>
              <a:spcAft>
                <a:spcPts val="0"/>
              </a:spcAft>
              <a:tabLst>
                <a:tab algn="l" pos="462280"/>
              </a:tabLst>
            </a:pPr>
            <a:r>
              <a:rPr b="1" sz="2800" lang="en-US" smtClean="0">
                <a:solidFill>
                  <a:srgbClr val="000000"/>
                </a:solidFill>
                <a:latin typeface="Times New Roman" panose="02020603050405020304" pitchFamily="18" charset="0"/>
                <a:ea typeface="Times New Roman" panose="02020603050405020304" pitchFamily="18" charset="0"/>
              </a:rPr>
              <a:t>A. 50 </a:t>
            </a:r>
            <a:r>
              <a:rPr b="1" sz="2800" lang="en-US">
                <a:solidFill>
                  <a:srgbClr val="000000"/>
                </a:solidFill>
                <a:latin typeface="Times New Roman" panose="02020603050405020304" pitchFamily="18" charset="0"/>
                <a:ea typeface="Times New Roman" panose="02020603050405020304" pitchFamily="18" charset="0"/>
              </a:rPr>
              <a:t>km/h &lt; V &lt; 80 km/h.</a:t>
            </a:r>
            <a:endParaRPr b="1" sz="2800" lang="en-US" smtClean="0">
              <a:effectLst/>
              <a:latin typeface="Times New Roman" panose="02020603050405020304" pitchFamily="18" charset="0"/>
              <a:ea typeface="Times New Roman" panose="02020603050405020304" pitchFamily="18" charset="0"/>
            </a:endParaRPr>
          </a:p>
          <a:p>
            <a:pPr>
              <a:lnSpc>
                <a:spcPct val="137000"/>
              </a:lnSpc>
              <a:spcAft>
                <a:spcPts val="0"/>
              </a:spcAft>
              <a:tabLst>
                <a:tab algn="l" pos="462280"/>
              </a:tabLst>
            </a:pPr>
            <a:r>
              <a:rPr b="1" sz="2800" lang="en-US" smtClean="0">
                <a:solidFill>
                  <a:srgbClr val="000000"/>
                </a:solidFill>
                <a:latin typeface="Times New Roman" panose="02020603050405020304" pitchFamily="18" charset="0"/>
                <a:ea typeface="Times New Roman" panose="02020603050405020304" pitchFamily="18" charset="0"/>
              </a:rPr>
              <a:t>B</a:t>
            </a:r>
            <a:r>
              <a:rPr b="1" sz="2800" lang="en-US">
                <a:solidFill>
                  <a:srgbClr val="000000"/>
                </a:solidFill>
                <a:latin typeface="Times New Roman" panose="02020603050405020304" pitchFamily="18" charset="0"/>
                <a:ea typeface="Times New Roman" panose="02020603050405020304" pitchFamily="18" charset="0"/>
              </a:rPr>
              <a:t>. 70 km/h &lt; V &lt; 80 km/h.</a:t>
            </a:r>
            <a:endParaRPr b="1" sz="2800" lang="en-US" smtClean="0">
              <a:effectLst/>
              <a:latin typeface="Times New Roman" panose="02020603050405020304" pitchFamily="18" charset="0"/>
              <a:ea typeface="Times New Roman" panose="02020603050405020304" pitchFamily="18" charset="0"/>
            </a:endParaRPr>
          </a:p>
          <a:p>
            <a:pPr>
              <a:lnSpc>
                <a:spcPct val="137000"/>
              </a:lnSpc>
              <a:spcAft>
                <a:spcPts val="0"/>
              </a:spcAft>
            </a:pPr>
            <a:r>
              <a:rPr b="1" sz="2800" lang="en-US" smtClean="0">
                <a:solidFill>
                  <a:srgbClr val="000000"/>
                </a:solidFill>
                <a:latin typeface="Times New Roman" panose="02020603050405020304" pitchFamily="18" charset="0"/>
                <a:ea typeface="Times New Roman" panose="02020603050405020304" pitchFamily="18" charset="0"/>
              </a:rPr>
              <a:t>C</a:t>
            </a:r>
            <a:r>
              <a:rPr b="1" sz="2800" lang="en-US">
                <a:solidFill>
                  <a:srgbClr val="000000"/>
                </a:solidFill>
                <a:latin typeface="Times New Roman" panose="02020603050405020304" pitchFamily="18" charset="0"/>
                <a:ea typeface="Times New Roman" panose="02020603050405020304" pitchFamily="18" charset="0"/>
              </a:rPr>
              <a:t>. 60 km/h &lt; V &lt; </a:t>
            </a:r>
            <a:r>
              <a:rPr b="1" sz="2800" lang="en-US">
                <a:solidFill>
                  <a:srgbClr val="000000"/>
                </a:solidFill>
                <a:latin typeface="Times New Roman" panose="02020603050405020304" pitchFamily="18" charset="0"/>
                <a:ea typeface="Times New Roman" panose="02020603050405020304" pitchFamily="18" charset="0"/>
              </a:rPr>
              <a:t>70 </a:t>
            </a:r>
            <a:r>
              <a:rPr b="1" sz="2800" lang="en-US" smtClean="0">
                <a:solidFill>
                  <a:srgbClr val="000000"/>
                </a:solidFill>
                <a:latin typeface="Times New Roman" panose="02020603050405020304" pitchFamily="18" charset="0"/>
                <a:ea typeface="Times New Roman" panose="02020603050405020304" pitchFamily="18" charset="0"/>
              </a:rPr>
              <a:t>km/h.</a:t>
            </a:r>
          </a:p>
          <a:p>
            <a:pPr>
              <a:lnSpc>
                <a:spcPct val="137000"/>
              </a:lnSpc>
              <a:spcAft>
                <a:spcPts val="0"/>
              </a:spcAft>
            </a:pPr>
            <a:r>
              <a:rPr b="1" sz="2800" lang="en-US" smtClean="0">
                <a:solidFill>
                  <a:srgbClr val="000000"/>
                </a:solidFill>
                <a:latin typeface="Times New Roman" panose="02020603050405020304" pitchFamily="18" charset="0"/>
                <a:ea typeface="Times New Roman" panose="02020603050405020304" pitchFamily="18" charset="0"/>
              </a:rPr>
              <a:t>D</a:t>
            </a:r>
            <a:r>
              <a:rPr b="1" sz="2800" lang="en-US">
                <a:solidFill>
                  <a:srgbClr val="000000"/>
                </a:solidFill>
                <a:latin typeface="Times New Roman" panose="02020603050405020304" pitchFamily="18" charset="0"/>
                <a:ea typeface="Times New Roman" panose="02020603050405020304" pitchFamily="18" charset="0"/>
              </a:rPr>
              <a:t>. 50 km/h &lt; V &lt; 60 km/h.</a:t>
            </a:r>
            <a:endParaRPr b="1" sz="2800" lang="en-US"/>
          </a:p>
        </p:txBody>
      </p:sp>
      <p:sp>
        <p:nvSpPr>
          <p:cNvPr id="1048599" name="Rectangle 5"/>
          <p:cNvSpPr/>
          <p:nvPr/>
        </p:nvSpPr>
        <p:spPr>
          <a:xfrm>
            <a:off x="7110549" y="3245354"/>
            <a:ext cx="4227311" cy="619208"/>
          </a:xfrm>
          <a:prstGeom prst="rect"/>
        </p:spPr>
        <p:txBody>
          <a:bodyPr wrap="none">
            <a:spAutoFit/>
          </a:bodyPr>
          <a:p>
            <a:pPr>
              <a:lnSpc>
                <a:spcPct val="137000"/>
              </a:lnSpc>
              <a:spcAft>
                <a:spcPts val="0"/>
              </a:spcAft>
            </a:pPr>
            <a:r>
              <a:rPr b="1" sz="2800" lang="en-US">
                <a:solidFill>
                  <a:srgbClr val="FF0000"/>
                </a:solidFill>
                <a:latin typeface="Times New Roman" panose="02020603050405020304" pitchFamily="18" charset="0"/>
                <a:ea typeface="Times New Roman" panose="02020603050405020304" pitchFamily="18" charset="0"/>
              </a:rPr>
              <a:t>C. 60 km/h &lt; V &lt; 70 km/h.</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1048597"/>
                                        </p:tgtEl>
                                        <p:attrNameLst>
                                          <p:attrName>style.visibility</p:attrName>
                                        </p:attrNameLst>
                                      </p:cBhvr>
                                      <p:to>
                                        <p:strVal val="visible"/>
                                      </p:to>
                                    </p:set>
                                  </p:childTnLst>
                                </p:cTn>
                              </p:par>
                              <p:par>
                                <p:cTn fill="hold" id="7" nodeType="withEffect" presetClass="entr" presetID="1" presetSubtype="0">
                                  <p:stCondLst>
                                    <p:cond delay="0"/>
                                  </p:stCondLst>
                                  <p:childTnLst>
                                    <p:set>
                                      <p:cBhvr>
                                        <p:cTn dur="1" fill="hold" id="8">
                                          <p:stCondLst>
                                            <p:cond delay="0"/>
                                          </p:stCondLst>
                                        </p:cTn>
                                        <p:tgtEl>
                                          <p:spTgt spid="2097163"/>
                                        </p:tgtEl>
                                        <p:attrNameLst>
                                          <p:attrName>style.visibility</p:attrName>
                                        </p:attrNameLst>
                                      </p:cBhvr>
                                      <p:to>
                                        <p:strVal val="visible"/>
                                      </p:to>
                                    </p:set>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42" presetSubtype="0">
                                  <p:stCondLst>
                                    <p:cond delay="0"/>
                                  </p:stCondLst>
                                  <p:childTnLst>
                                    <p:set>
                                      <p:cBhvr>
                                        <p:cTn dur="1" fill="hold" id="12">
                                          <p:stCondLst>
                                            <p:cond delay="0"/>
                                          </p:stCondLst>
                                        </p:cTn>
                                        <p:tgtEl>
                                          <p:spTgt spid="1048598"/>
                                        </p:tgtEl>
                                        <p:attrNameLst>
                                          <p:attrName>style.visibility</p:attrName>
                                        </p:attrNameLst>
                                      </p:cBhvr>
                                      <p:to>
                                        <p:strVal val="visible"/>
                                      </p:to>
                                    </p:set>
                                    <p:animEffect transition="in" filter="fade">
                                      <p:cBhvr>
                                        <p:cTn dur="1000" id="13"/>
                                        <p:tgtEl>
                                          <p:spTgt spid="1048598"/>
                                        </p:tgtEl>
                                      </p:cBhvr>
                                    </p:animEffect>
                                    <p:anim calcmode="lin" valueType="num">
                                      <p:cBhvr>
                                        <p:cTn dur="1000" fill="hold" id="14"/>
                                        <p:tgtEl>
                                          <p:spTgt spid="1048598"/>
                                        </p:tgtEl>
                                        <p:attrNameLst>
                                          <p:attrName>ppt_x</p:attrName>
                                        </p:attrNameLst>
                                      </p:cBhvr>
                                      <p:tavLst>
                                        <p:tav tm="0">
                                          <p:val>
                                            <p:strVal val="#ppt_x"/>
                                          </p:val>
                                        </p:tav>
                                        <p:tav tm="100000">
                                          <p:val>
                                            <p:strVal val="#ppt_x"/>
                                          </p:val>
                                        </p:tav>
                                      </p:tavLst>
                                    </p:anim>
                                    <p:anim calcmode="lin" valueType="num">
                                      <p:cBhvr>
                                        <p:cTn dur="1000" fill="hold" id="15"/>
                                        <p:tgtEl>
                                          <p:spTgt spid="1048598"/>
                                        </p:tgtEl>
                                        <p:attrNameLst>
                                          <p:attrName>ppt_y</p:attrName>
                                        </p:attrNameLst>
                                      </p:cBhvr>
                                      <p:tavLst>
                                        <p:tav tm="0">
                                          <p:val>
                                            <p:strVal val="#ppt_y+.1"/>
                                          </p:val>
                                        </p:tav>
                                        <p:tav tm="100000">
                                          <p:val>
                                            <p:strVal val="#ppt_y"/>
                                          </p:val>
                                        </p:tav>
                                      </p:tavLst>
                                    </p:anim>
                                  </p:childTnLst>
                                </p:cTn>
                              </p:par>
                            </p:childTnLst>
                          </p:cTn>
                        </p:par>
                      </p:childTnLst>
                    </p:cTn>
                  </p:par>
                  <p:par>
                    <p:cTn fill="hold" id="16">
                      <p:stCondLst>
                        <p:cond delay="indefinite"/>
                      </p:stCondLst>
                      <p:childTnLst>
                        <p:par>
                          <p:cTn fill="hold" id="17">
                            <p:stCondLst>
                              <p:cond delay="0"/>
                            </p:stCondLst>
                            <p:childTnLst>
                              <p:par>
                                <p:cTn fill="hold" grpId="0" id="18" nodeType="clickEffect" presetClass="entr" presetID="6" presetSubtype="16">
                                  <p:stCondLst>
                                    <p:cond delay="0"/>
                                  </p:stCondLst>
                                  <p:childTnLst>
                                    <p:set>
                                      <p:cBhvr>
                                        <p:cTn dur="1" fill="hold" id="19">
                                          <p:stCondLst>
                                            <p:cond delay="0"/>
                                          </p:stCondLst>
                                        </p:cTn>
                                        <p:tgtEl>
                                          <p:spTgt spid="1048599"/>
                                        </p:tgtEl>
                                        <p:attrNameLst>
                                          <p:attrName>style.visibility</p:attrName>
                                        </p:attrNameLst>
                                      </p:cBhvr>
                                      <p:to>
                                        <p:strVal val="visible"/>
                                      </p:to>
                                    </p:set>
                                    <p:animEffect transition="in" filter="circle(in)">
                                      <p:cBhvr>
                                        <p:cTn dur="2000" id="20"/>
                                        <p:tgtEl>
                                          <p:spTgt spid="1048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7" grpId="0"/>
      <p:bldP spid="1048598" grpId="0"/>
      <p:bldP spid="104859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33" name=""/>
        <p:cNvGrpSpPr/>
        <p:nvPr/>
      </p:nvGrpSpPr>
      <p:grpSpPr>
        <a:xfrm>
          <a:off x="0" y="0"/>
          <a:ext cx="0" cy="0"/>
          <a:chOff x="0" y="0"/>
          <a:chExt cx="0" cy="0"/>
        </a:xfrm>
      </p:grpSpPr>
      <p:pic>
        <p:nvPicPr>
          <p:cNvPr id="2097164" name="Picture 3"/>
          <p:cNvPicPr>
            <a:picLocks noChangeAspect="1"/>
          </p:cNvPicPr>
          <p:nvPr/>
        </p:nvPicPr>
        <p:blipFill>
          <a:blip xmlns:r="http://schemas.openxmlformats.org/officeDocument/2006/relationships" r:embed="rId1"/>
          <a:stretch>
            <a:fillRect/>
          </a:stretch>
        </p:blipFill>
        <p:spPr>
          <a:xfrm>
            <a:off x="0" y="0"/>
            <a:ext cx="12192000" cy="6858000"/>
          </a:xfrm>
          <a:prstGeom prst="rect"/>
        </p:spPr>
      </p:pic>
      <p:sp>
        <p:nvSpPr>
          <p:cNvPr id="1048600" name="Rectangle 1"/>
          <p:cNvSpPr/>
          <p:nvPr/>
        </p:nvSpPr>
        <p:spPr>
          <a:xfrm>
            <a:off x="500743" y="292990"/>
            <a:ext cx="10158548" cy="1732205"/>
          </a:xfrm>
          <a:prstGeom prst="rect"/>
        </p:spPr>
        <p:txBody>
          <a:bodyPr wrap="square">
            <a:spAutoFit/>
          </a:bodyPr>
          <a:p>
            <a:pPr>
              <a:lnSpc>
                <a:spcPct val="111000"/>
              </a:lnSpc>
              <a:spcAft>
                <a:spcPts val="0"/>
              </a:spcAft>
              <a:tabLst>
                <a:tab algn="l" pos="381635"/>
              </a:tabLst>
            </a:pPr>
            <a:r>
              <a:rPr b="1" sz="3200" lang="en-US">
                <a:solidFill>
                  <a:srgbClr val="000000"/>
                </a:solidFill>
                <a:latin typeface="Times New Roman" panose="02020603050405020304" pitchFamily="18" charset="0"/>
                <a:ea typeface="Times New Roman" panose="02020603050405020304" pitchFamily="18" charset="0"/>
              </a:rPr>
              <a:t>Câu </a:t>
            </a:r>
            <a:r>
              <a:rPr b="1" sz="3200" lang="en-US" smtClean="0">
                <a:solidFill>
                  <a:srgbClr val="000000"/>
                </a:solidFill>
                <a:latin typeface="Times New Roman" panose="02020603050405020304" pitchFamily="18" charset="0"/>
                <a:ea typeface="Times New Roman" panose="02020603050405020304" pitchFamily="18" charset="0"/>
              </a:rPr>
              <a:t>2&lt; </a:t>
            </a:r>
            <a:r>
              <a:rPr b="1" sz="3200" lang="en-US">
                <a:solidFill>
                  <a:srgbClr val="000000"/>
                </a:solidFill>
                <a:latin typeface="Times New Roman" panose="02020603050405020304" pitchFamily="18" charset="0"/>
                <a:ea typeface="Times New Roman" panose="02020603050405020304" pitchFamily="18" charset="0"/>
              </a:rPr>
              <a:t>NB</a:t>
            </a:r>
            <a:r>
              <a:rPr b="1" sz="3200" lang="en-US">
                <a:solidFill>
                  <a:srgbClr val="000000"/>
                </a:solidFill>
                <a:latin typeface="Times New Roman" panose="02020603050405020304" pitchFamily="18" charset="0"/>
                <a:ea typeface="Times New Roman" panose="02020603050405020304" pitchFamily="18" charset="0"/>
              </a:rPr>
              <a:t>&gt;: </a:t>
            </a:r>
            <a:r>
              <a:rPr b="1" sz="3200" lang="en-US" smtClean="0">
                <a:solidFill>
                  <a:srgbClr val="000000"/>
                </a:solidFill>
                <a:latin typeface="Times New Roman" panose="02020603050405020304" pitchFamily="18" charset="0"/>
                <a:ea typeface="Times New Roman" panose="02020603050405020304" pitchFamily="18" charset="0"/>
              </a:rPr>
              <a:t>Ô </a:t>
            </a:r>
            <a:r>
              <a:rPr b="1" sz="3200" lang="en-US">
                <a:solidFill>
                  <a:srgbClr val="000000"/>
                </a:solidFill>
                <a:latin typeface="Times New Roman" panose="02020603050405020304" pitchFamily="18" charset="0"/>
                <a:ea typeface="Times New Roman" panose="02020603050405020304" pitchFamily="18" charset="0"/>
              </a:rPr>
              <a:t>tô chạy trên đường cao tốc có biển báo tốc độ như trong Hình 11.2 với tốc độ V nào sau đây là an toàn?</a:t>
            </a:r>
            <a:endParaRPr b="1" sz="3200" lang="en-US">
              <a:effectLst/>
              <a:latin typeface="Times New Roman" panose="02020603050405020304" pitchFamily="18" charset="0"/>
              <a:ea typeface="Times New Roman" panose="02020603050405020304" pitchFamily="18" charset="0"/>
            </a:endParaRPr>
          </a:p>
        </p:txBody>
      </p:sp>
      <p:pic>
        <p:nvPicPr>
          <p:cNvPr id="2097165" name="Picture 4" descr="Description: Giải thích sự khác biệt về tốc độ tối đa khi trời mưa và khi trời không mưa (ảnh 14)"/>
          <p:cNvPicPr>
            <a:picLocks/>
          </p:cNvPicPr>
          <p:nvPr/>
        </p:nvPicPr>
        <p:blipFill>
          <a:blip xmlns:r="http://schemas.openxmlformats.org/officeDocument/2006/relationships" r:embed="rId2"/>
          <a:srcRect/>
          <a:stretch>
            <a:fillRect/>
          </a:stretch>
        </p:blipFill>
        <p:spPr bwMode="auto">
          <a:xfrm>
            <a:off x="1" y="1894566"/>
            <a:ext cx="6096000" cy="4480108"/>
          </a:xfrm>
          <a:prstGeom prst="rect"/>
          <a:noFill/>
          <a:ln>
            <a:noFill/>
          </a:ln>
        </p:spPr>
      </p:pic>
      <p:sp>
        <p:nvSpPr>
          <p:cNvPr id="1048601" name="Rectangle 2"/>
          <p:cNvSpPr/>
          <p:nvPr/>
        </p:nvSpPr>
        <p:spPr>
          <a:xfrm>
            <a:off x="6352903" y="2318185"/>
            <a:ext cx="6096000" cy="2116220"/>
          </a:xfrm>
          <a:prstGeom prst="rect"/>
        </p:spPr>
        <p:txBody>
          <a:bodyPr>
            <a:spAutoFit/>
          </a:bodyPr>
          <a:p>
            <a:pPr algn="just">
              <a:lnSpc>
                <a:spcPct val="137000"/>
              </a:lnSpc>
              <a:spcAft>
                <a:spcPts val="0"/>
              </a:spcAft>
              <a:tabLst>
                <a:tab algn="l" pos="228600"/>
              </a:tabLst>
            </a:pPr>
            <a:r>
              <a:rPr b="1" sz="2400" lang="en-US" smtClean="0">
                <a:solidFill>
                  <a:srgbClr val="000000"/>
                </a:solidFill>
                <a:latin typeface="Times New Roman" panose="02020603050405020304" pitchFamily="18" charset="0"/>
                <a:ea typeface="Times New Roman" panose="02020603050405020304" pitchFamily="18" charset="0"/>
              </a:rPr>
              <a:t>A. Khi </a:t>
            </a:r>
            <a:r>
              <a:rPr b="1" sz="2400" lang="en-US">
                <a:solidFill>
                  <a:srgbClr val="000000"/>
                </a:solidFill>
                <a:latin typeface="Times New Roman" panose="02020603050405020304" pitchFamily="18" charset="0"/>
                <a:ea typeface="Times New Roman" panose="02020603050405020304" pitchFamily="18" charset="0"/>
              </a:rPr>
              <a:t>trời nắng: 100 km/ h&lt; V &lt; </a:t>
            </a:r>
            <a:r>
              <a:rPr b="1" sz="2400" lang="en-US">
                <a:solidFill>
                  <a:srgbClr val="000000"/>
                </a:solidFill>
                <a:latin typeface="Times New Roman" panose="02020603050405020304" pitchFamily="18" charset="0"/>
                <a:ea typeface="Times New Roman" panose="02020603050405020304" pitchFamily="18" charset="0"/>
              </a:rPr>
              <a:t>120 </a:t>
            </a:r>
            <a:r>
              <a:rPr b="1" sz="2400" lang="en-US" smtClean="0">
                <a:solidFill>
                  <a:srgbClr val="000000"/>
                </a:solidFill>
                <a:latin typeface="Times New Roman" panose="02020603050405020304" pitchFamily="18" charset="0"/>
                <a:ea typeface="Times New Roman" panose="02020603050405020304" pitchFamily="18" charset="0"/>
              </a:rPr>
              <a:t>km/h.</a:t>
            </a:r>
            <a:endParaRPr b="1" sz="2400" lang="en-US">
              <a:latin typeface="Times New Roman" panose="02020603050405020304" pitchFamily="18" charset="0"/>
              <a:ea typeface="Times New Roman" panose="02020603050405020304" pitchFamily="18" charset="0"/>
            </a:endParaRPr>
          </a:p>
          <a:p>
            <a:pPr algn="just">
              <a:lnSpc>
                <a:spcPct val="137000"/>
              </a:lnSpc>
              <a:spcAft>
                <a:spcPts val="0"/>
              </a:spcAft>
              <a:tabLst>
                <a:tab algn="l" pos="228600"/>
              </a:tabLst>
            </a:pPr>
            <a:r>
              <a:rPr b="1" sz="2400" lang="en-US" smtClean="0">
                <a:solidFill>
                  <a:srgbClr val="000000"/>
                </a:solidFill>
                <a:latin typeface="Times New Roman" panose="02020603050405020304" pitchFamily="18" charset="0"/>
                <a:ea typeface="Times New Roman" panose="02020603050405020304" pitchFamily="18" charset="0"/>
              </a:rPr>
              <a:t>B</a:t>
            </a:r>
            <a:r>
              <a:rPr b="1" sz="2400" lang="en-US">
                <a:solidFill>
                  <a:srgbClr val="000000"/>
                </a:solidFill>
                <a:latin typeface="Times New Roman" panose="02020603050405020304" pitchFamily="18" charset="0"/>
                <a:ea typeface="Times New Roman" panose="02020603050405020304" pitchFamily="18" charset="0"/>
              </a:rPr>
              <a:t>. Khi trời mưa: 100 km/h &lt; V &lt; 120 km/h.</a:t>
            </a:r>
            <a:endParaRPr b="1" sz="2400" lang="en-US" smtClean="0">
              <a:effectLst/>
              <a:latin typeface="Times New Roman" panose="02020603050405020304" pitchFamily="18" charset="0"/>
              <a:ea typeface="Times New Roman" panose="02020603050405020304" pitchFamily="18" charset="0"/>
            </a:endParaRPr>
          </a:p>
          <a:p>
            <a:pPr algn="just">
              <a:lnSpc>
                <a:spcPct val="137000"/>
              </a:lnSpc>
              <a:spcAft>
                <a:spcPts val="0"/>
              </a:spcAft>
              <a:tabLst>
                <a:tab algn="l" pos="228600"/>
              </a:tabLst>
            </a:pPr>
            <a:r>
              <a:rPr b="1" sz="2400" lang="en-US" smtClean="0">
                <a:solidFill>
                  <a:srgbClr val="000000"/>
                </a:solidFill>
                <a:latin typeface="Times New Roman" panose="02020603050405020304" pitchFamily="18" charset="0"/>
                <a:ea typeface="Times New Roman" panose="02020603050405020304" pitchFamily="18" charset="0"/>
              </a:rPr>
              <a:t>C</a:t>
            </a:r>
            <a:r>
              <a:rPr b="1" sz="2400" lang="en-US">
                <a:solidFill>
                  <a:srgbClr val="000000"/>
                </a:solidFill>
                <a:latin typeface="Times New Roman" panose="02020603050405020304" pitchFamily="18" charset="0"/>
                <a:ea typeface="Times New Roman" panose="02020603050405020304" pitchFamily="18" charset="0"/>
              </a:rPr>
              <a:t>. Khi trời mưa: 100 km/h &lt; V &lt; 110 km/h.</a:t>
            </a:r>
            <a:endParaRPr b="1" sz="2400" lang="en-US" smtClean="0">
              <a:effectLst/>
              <a:latin typeface="Times New Roman" panose="02020603050405020304" pitchFamily="18" charset="0"/>
              <a:ea typeface="Times New Roman" panose="02020603050405020304" pitchFamily="18" charset="0"/>
            </a:endParaRPr>
          </a:p>
          <a:p>
            <a:pPr algn="just">
              <a:lnSpc>
                <a:spcPct val="137000"/>
              </a:lnSpc>
              <a:spcAft>
                <a:spcPts val="0"/>
              </a:spcAft>
              <a:tabLst>
                <a:tab algn="l" pos="228600"/>
              </a:tabLst>
            </a:pPr>
            <a:r>
              <a:rPr b="1" sz="2400" lang="en-US" smtClean="0">
                <a:solidFill>
                  <a:srgbClr val="000000"/>
                </a:solidFill>
                <a:latin typeface="Times New Roman" panose="02020603050405020304" pitchFamily="18" charset="0"/>
                <a:ea typeface="Times New Roman" panose="02020603050405020304" pitchFamily="18" charset="0"/>
              </a:rPr>
              <a:t>D</a:t>
            </a:r>
            <a:r>
              <a:rPr b="1" sz="2400" lang="en-US">
                <a:solidFill>
                  <a:srgbClr val="000000"/>
                </a:solidFill>
                <a:latin typeface="Times New Roman" panose="02020603050405020304" pitchFamily="18" charset="0"/>
                <a:ea typeface="Times New Roman" panose="02020603050405020304" pitchFamily="18" charset="0"/>
              </a:rPr>
              <a:t>. Khi trời nắng: V&gt; 120 km/h</a:t>
            </a:r>
            <a:endParaRPr b="1" sz="2400" lang="en-US">
              <a:effectLst/>
              <a:latin typeface="Times New Roman" panose="02020603050405020304" pitchFamily="18" charset="0"/>
              <a:ea typeface="Times New Roman" panose="02020603050405020304" pitchFamily="18" charset="0"/>
            </a:endParaRPr>
          </a:p>
        </p:txBody>
      </p:sp>
      <p:sp>
        <p:nvSpPr>
          <p:cNvPr id="1048602" name="Rectangle 5"/>
          <p:cNvSpPr/>
          <p:nvPr/>
        </p:nvSpPr>
        <p:spPr>
          <a:xfrm>
            <a:off x="6349969" y="2331700"/>
            <a:ext cx="5926687" cy="543995"/>
          </a:xfrm>
          <a:prstGeom prst="rect"/>
        </p:spPr>
        <p:txBody>
          <a:bodyPr wrap="none">
            <a:spAutoFit/>
          </a:bodyPr>
          <a:p>
            <a:pPr algn="just">
              <a:lnSpc>
                <a:spcPct val="137000"/>
              </a:lnSpc>
              <a:spcAft>
                <a:spcPts val="0"/>
              </a:spcAft>
              <a:tabLst>
                <a:tab algn="l" pos="228600"/>
              </a:tabLst>
            </a:pPr>
            <a:r>
              <a:rPr b="1" sz="2400" lang="en-US">
                <a:solidFill>
                  <a:srgbClr val="FF0000"/>
                </a:solidFill>
                <a:latin typeface="Times New Roman" panose="02020603050405020304" pitchFamily="18" charset="0"/>
                <a:ea typeface="Times New Roman" panose="02020603050405020304" pitchFamily="18" charset="0"/>
              </a:rPr>
              <a:t>A. Khi trời nắng: 100 km/ h&lt; V &lt; 120 km/h.</a:t>
            </a:r>
            <a:endParaRPr b="1" sz="2400" lang="en-US">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53" presetSubtype="16">
                                  <p:stCondLst>
                                    <p:cond delay="0"/>
                                  </p:stCondLst>
                                  <p:childTnLst>
                                    <p:set>
                                      <p:cBhvr>
                                        <p:cTn dur="1" fill="hold" id="6">
                                          <p:stCondLst>
                                            <p:cond delay="0"/>
                                          </p:stCondLst>
                                        </p:cTn>
                                        <p:tgtEl>
                                          <p:spTgt spid="1048600"/>
                                        </p:tgtEl>
                                        <p:attrNameLst>
                                          <p:attrName>style.visibility</p:attrName>
                                        </p:attrNameLst>
                                      </p:cBhvr>
                                      <p:to>
                                        <p:strVal val="visible"/>
                                      </p:to>
                                    </p:set>
                                    <p:anim calcmode="lin" valueType="num">
                                      <p:cBhvr>
                                        <p:cTn dur="500" fill="hold" id="7"/>
                                        <p:tgtEl>
                                          <p:spTgt spid="1048600"/>
                                        </p:tgtEl>
                                        <p:attrNameLst>
                                          <p:attrName>ppt_w</p:attrName>
                                        </p:attrNameLst>
                                      </p:cBhvr>
                                      <p:tavLst>
                                        <p:tav tm="0">
                                          <p:val>
                                            <p:fltVal val="0.0"/>
                                          </p:val>
                                        </p:tav>
                                        <p:tav tm="100000">
                                          <p:val>
                                            <p:strVal val="#ppt_w"/>
                                          </p:val>
                                        </p:tav>
                                      </p:tavLst>
                                    </p:anim>
                                    <p:anim calcmode="lin" valueType="num">
                                      <p:cBhvr>
                                        <p:cTn dur="500" fill="hold" id="8"/>
                                        <p:tgtEl>
                                          <p:spTgt spid="1048600"/>
                                        </p:tgtEl>
                                        <p:attrNameLst>
                                          <p:attrName>ppt_h</p:attrName>
                                        </p:attrNameLst>
                                      </p:cBhvr>
                                      <p:tavLst>
                                        <p:tav tm="0">
                                          <p:val>
                                            <p:fltVal val="0.0"/>
                                          </p:val>
                                        </p:tav>
                                        <p:tav tm="100000">
                                          <p:val>
                                            <p:strVal val="#ppt_h"/>
                                          </p:val>
                                        </p:tav>
                                      </p:tavLst>
                                    </p:anim>
                                    <p:animEffect transition="in" filter="fade">
                                      <p:cBhvr>
                                        <p:cTn dur="500" id="9"/>
                                        <p:tgtEl>
                                          <p:spTgt spid="1048600"/>
                                        </p:tgtEl>
                                      </p:cBhvr>
                                    </p:animEffect>
                                  </p:childTnLst>
                                </p:cTn>
                              </p:par>
                              <p:par>
                                <p:cTn fill="hold" id="10" nodeType="withEffect" presetClass="entr" presetID="53" presetSubtype="16">
                                  <p:stCondLst>
                                    <p:cond delay="0"/>
                                  </p:stCondLst>
                                  <p:childTnLst>
                                    <p:set>
                                      <p:cBhvr>
                                        <p:cTn dur="1" fill="hold" id="11">
                                          <p:stCondLst>
                                            <p:cond delay="0"/>
                                          </p:stCondLst>
                                        </p:cTn>
                                        <p:tgtEl>
                                          <p:spTgt spid="2097165"/>
                                        </p:tgtEl>
                                        <p:attrNameLst>
                                          <p:attrName>style.visibility</p:attrName>
                                        </p:attrNameLst>
                                      </p:cBhvr>
                                      <p:to>
                                        <p:strVal val="visible"/>
                                      </p:to>
                                    </p:set>
                                    <p:anim calcmode="lin" valueType="num">
                                      <p:cBhvr>
                                        <p:cTn dur="500" fill="hold" id="12"/>
                                        <p:tgtEl>
                                          <p:spTgt spid="2097165"/>
                                        </p:tgtEl>
                                        <p:attrNameLst>
                                          <p:attrName>ppt_w</p:attrName>
                                        </p:attrNameLst>
                                      </p:cBhvr>
                                      <p:tavLst>
                                        <p:tav tm="0">
                                          <p:val>
                                            <p:fltVal val="0.0"/>
                                          </p:val>
                                        </p:tav>
                                        <p:tav tm="100000">
                                          <p:val>
                                            <p:strVal val="#ppt_w"/>
                                          </p:val>
                                        </p:tav>
                                      </p:tavLst>
                                    </p:anim>
                                    <p:anim calcmode="lin" valueType="num">
                                      <p:cBhvr>
                                        <p:cTn dur="500" fill="hold" id="13"/>
                                        <p:tgtEl>
                                          <p:spTgt spid="2097165"/>
                                        </p:tgtEl>
                                        <p:attrNameLst>
                                          <p:attrName>ppt_h</p:attrName>
                                        </p:attrNameLst>
                                      </p:cBhvr>
                                      <p:tavLst>
                                        <p:tav tm="0">
                                          <p:val>
                                            <p:fltVal val="0.0"/>
                                          </p:val>
                                        </p:tav>
                                        <p:tav tm="100000">
                                          <p:val>
                                            <p:strVal val="#ppt_h"/>
                                          </p:val>
                                        </p:tav>
                                      </p:tavLst>
                                    </p:anim>
                                    <p:animEffect transition="in" filter="fade">
                                      <p:cBhvr>
                                        <p:cTn dur="500" id="14"/>
                                        <p:tgtEl>
                                          <p:spTgt spid="2097165"/>
                                        </p:tgtEl>
                                      </p:cBhvr>
                                    </p:animEffect>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14" presetSubtype="10">
                                  <p:stCondLst>
                                    <p:cond delay="0"/>
                                  </p:stCondLst>
                                  <p:childTnLst>
                                    <p:set>
                                      <p:cBhvr>
                                        <p:cTn dur="1" fill="hold" id="18">
                                          <p:stCondLst>
                                            <p:cond delay="0"/>
                                          </p:stCondLst>
                                        </p:cTn>
                                        <p:tgtEl>
                                          <p:spTgt spid="1048601"/>
                                        </p:tgtEl>
                                        <p:attrNameLst>
                                          <p:attrName>style.visibility</p:attrName>
                                        </p:attrNameLst>
                                      </p:cBhvr>
                                      <p:to>
                                        <p:strVal val="visible"/>
                                      </p:to>
                                    </p:set>
                                    <p:animEffect transition="in" filter="randombar(horizontal)">
                                      <p:cBhvr>
                                        <p:cTn dur="500" id="19"/>
                                        <p:tgtEl>
                                          <p:spTgt spid="1048601"/>
                                        </p:tgtEl>
                                      </p:cBhvr>
                                    </p:animEffect>
                                  </p:childTnLst>
                                </p:cTn>
                              </p:par>
                            </p:childTnLst>
                          </p:cTn>
                        </p:par>
                      </p:childTnLst>
                    </p:cTn>
                  </p:par>
                  <p:par>
                    <p:cTn fill="hold" id="20">
                      <p:stCondLst>
                        <p:cond delay="indefinite"/>
                      </p:stCondLst>
                      <p:childTnLst>
                        <p:par>
                          <p:cTn fill="hold" id="21">
                            <p:stCondLst>
                              <p:cond delay="0"/>
                            </p:stCondLst>
                            <p:childTnLst>
                              <p:par>
                                <p:cTn fill="hold" grpId="0" id="22" nodeType="clickEffect" presetClass="entr" presetID="26" presetSubtype="0">
                                  <p:stCondLst>
                                    <p:cond delay="0"/>
                                  </p:stCondLst>
                                  <p:childTnLst>
                                    <p:set>
                                      <p:cBhvr>
                                        <p:cTn dur="1" fill="hold" id="23">
                                          <p:stCondLst>
                                            <p:cond delay="0"/>
                                          </p:stCondLst>
                                        </p:cTn>
                                        <p:tgtEl>
                                          <p:spTgt spid="1048602"/>
                                        </p:tgtEl>
                                        <p:attrNameLst>
                                          <p:attrName>style.visibility</p:attrName>
                                        </p:attrNameLst>
                                      </p:cBhvr>
                                      <p:to>
                                        <p:strVal val="visible"/>
                                      </p:to>
                                    </p:set>
                                    <p:animEffect transition="in" filter="wipe(down)">
                                      <p:cBhvr>
                                        <p:cTn dur="580" id="24">
                                          <p:stCondLst>
                                            <p:cond delay="0"/>
                                          </p:stCondLst>
                                        </p:cTn>
                                        <p:tgtEl>
                                          <p:spTgt spid="1048602"/>
                                        </p:tgtEl>
                                      </p:cBhvr>
                                    </p:animEffect>
                                    <p:anim calcmode="lin" valueType="num">
                                      <p:cBhvr>
                                        <p:cTn dur="1822" id="25" tmFilter="0,0; 0.14,0.36; 0.43,0.73; 0.71,0.91; 1.0,1.0">
                                          <p:stCondLst>
                                            <p:cond delay="0"/>
                                          </p:stCondLst>
                                        </p:cTn>
                                        <p:tgtEl>
                                          <p:spTgt spid="1048602"/>
                                        </p:tgtEl>
                                        <p:attrNameLst>
                                          <p:attrName>ppt_x</p:attrName>
                                        </p:attrNameLst>
                                      </p:cBhvr>
                                      <p:tavLst>
                                        <p:tav tm="0">
                                          <p:val>
                                            <p:strVal val="#ppt_x-0.25"/>
                                          </p:val>
                                        </p:tav>
                                        <p:tav tm="100000">
                                          <p:val>
                                            <p:strVal val="#ppt_x"/>
                                          </p:val>
                                        </p:tav>
                                      </p:tavLst>
                                    </p:anim>
                                    <p:anim calcmode="lin" valueType="num">
                                      <p:cBhvr>
                                        <p:cTn dur="664" id="26" tmFilter="0.0,0.0; 0.25,0.07; 0.50,0.2; 0.75,0.467; 1.0,1.0">
                                          <p:stCondLst>
                                            <p:cond delay="0"/>
                                          </p:stCondLst>
                                        </p:cTn>
                                        <p:tgtEl>
                                          <p:spTgt spid="1048602"/>
                                        </p:tgtEl>
                                        <p:attrNameLst>
                                          <p:attrName>ppt_y</p:attrName>
                                        </p:attrNameLst>
                                      </p:cBhvr>
                                      <p:tavLst>
                                        <p:tav fmla="#ppt_y-sin(pi*$)/3" tm="0">
                                          <p:val>
                                            <p:fltVal val="0.5"/>
                                          </p:val>
                                        </p:tav>
                                        <p:tav tm="100000">
                                          <p:val>
                                            <p:fltVal val="1.0"/>
                                          </p:val>
                                        </p:tav>
                                      </p:tavLst>
                                    </p:anim>
                                    <p:anim calcmode="lin" valueType="num">
                                      <p:cBhvr>
                                        <p:cTn dur="664" id="27" tmFilter="0, 0; 0.125,0.2665; 0.25,0.4; 0.375,0.465; 0.5,0.5;  0.625,0.535; 0.75,0.6; 0.875,0.7335; 1,1">
                                          <p:stCondLst>
                                            <p:cond delay="664"/>
                                          </p:stCondLst>
                                        </p:cTn>
                                        <p:tgtEl>
                                          <p:spTgt spid="1048602"/>
                                        </p:tgtEl>
                                        <p:attrNameLst>
                                          <p:attrName>ppt_y</p:attrName>
                                        </p:attrNameLst>
                                      </p:cBhvr>
                                      <p:tavLst>
                                        <p:tav fmla="#ppt_y-sin(pi*$)/9" tm="0">
                                          <p:val>
                                            <p:fltVal val="0.0"/>
                                          </p:val>
                                        </p:tav>
                                        <p:tav tm="100000">
                                          <p:val>
                                            <p:fltVal val="1.0"/>
                                          </p:val>
                                        </p:tav>
                                      </p:tavLst>
                                    </p:anim>
                                    <p:anim calcmode="lin" valueType="num">
                                      <p:cBhvr>
                                        <p:cTn dur="332" id="28" tmFilter="0, 0; 0.125,0.2665; 0.25,0.4; 0.375,0.465; 0.5,0.5;  0.625,0.535; 0.75,0.6; 0.875,0.7335; 1,1">
                                          <p:stCondLst>
                                            <p:cond delay="1324"/>
                                          </p:stCondLst>
                                        </p:cTn>
                                        <p:tgtEl>
                                          <p:spTgt spid="1048602"/>
                                        </p:tgtEl>
                                        <p:attrNameLst>
                                          <p:attrName>ppt_y</p:attrName>
                                        </p:attrNameLst>
                                      </p:cBhvr>
                                      <p:tavLst>
                                        <p:tav fmla="#ppt_y-sin(pi*$)/27" tm="0">
                                          <p:val>
                                            <p:fltVal val="0.0"/>
                                          </p:val>
                                        </p:tav>
                                        <p:tav tm="100000">
                                          <p:val>
                                            <p:fltVal val="1.0"/>
                                          </p:val>
                                        </p:tav>
                                      </p:tavLst>
                                    </p:anim>
                                    <p:anim calcmode="lin" valueType="num">
                                      <p:cBhvr>
                                        <p:cTn dur="164" id="29" tmFilter="0, 0; 0.125,0.2665; 0.25,0.4; 0.375,0.465; 0.5,0.5;  0.625,0.535; 0.75,0.6; 0.875,0.7335; 1,1">
                                          <p:stCondLst>
                                            <p:cond delay="1656"/>
                                          </p:stCondLst>
                                        </p:cTn>
                                        <p:tgtEl>
                                          <p:spTgt spid="1048602"/>
                                        </p:tgtEl>
                                        <p:attrNameLst>
                                          <p:attrName>ppt_y</p:attrName>
                                        </p:attrNameLst>
                                      </p:cBhvr>
                                      <p:tavLst>
                                        <p:tav fmla="#ppt_y-sin(pi*$)/81" tm="0">
                                          <p:val>
                                            <p:fltVal val="0.0"/>
                                          </p:val>
                                        </p:tav>
                                        <p:tav tm="100000">
                                          <p:val>
                                            <p:fltVal val="1.0"/>
                                          </p:val>
                                        </p:tav>
                                      </p:tavLst>
                                    </p:anim>
                                    <p:animScale>
                                      <p:cBhvr>
                                        <p:cTn dur="26" id="30">
                                          <p:stCondLst>
                                            <p:cond delay="650"/>
                                          </p:stCondLst>
                                        </p:cTn>
                                        <p:tgtEl>
                                          <p:spTgt spid="1048602"/>
                                        </p:tgtEl>
                                      </p:cBhvr>
                                      <p:to x="100000" y="60000"/>
                                    </p:animScale>
                                    <p:animScale>
                                      <p:cBhvr>
                                        <p:cTn decel="50000" dur="166" id="31">
                                          <p:stCondLst>
                                            <p:cond delay="676"/>
                                          </p:stCondLst>
                                        </p:cTn>
                                        <p:tgtEl>
                                          <p:spTgt spid="1048602"/>
                                        </p:tgtEl>
                                      </p:cBhvr>
                                      <p:to x="100000" y="100000"/>
                                    </p:animScale>
                                    <p:animScale>
                                      <p:cBhvr>
                                        <p:cTn dur="26" id="32">
                                          <p:stCondLst>
                                            <p:cond delay="1312"/>
                                          </p:stCondLst>
                                        </p:cTn>
                                        <p:tgtEl>
                                          <p:spTgt spid="1048602"/>
                                        </p:tgtEl>
                                      </p:cBhvr>
                                      <p:to x="100000" y="80000"/>
                                    </p:animScale>
                                    <p:animScale>
                                      <p:cBhvr>
                                        <p:cTn decel="50000" dur="166" id="33">
                                          <p:stCondLst>
                                            <p:cond delay="1338"/>
                                          </p:stCondLst>
                                        </p:cTn>
                                        <p:tgtEl>
                                          <p:spTgt spid="1048602"/>
                                        </p:tgtEl>
                                      </p:cBhvr>
                                      <p:to x="100000" y="100000"/>
                                    </p:animScale>
                                    <p:animScale>
                                      <p:cBhvr>
                                        <p:cTn dur="26" id="34">
                                          <p:stCondLst>
                                            <p:cond delay="1642"/>
                                          </p:stCondLst>
                                        </p:cTn>
                                        <p:tgtEl>
                                          <p:spTgt spid="1048602"/>
                                        </p:tgtEl>
                                      </p:cBhvr>
                                      <p:to x="100000" y="90000"/>
                                    </p:animScale>
                                    <p:animScale>
                                      <p:cBhvr>
                                        <p:cTn decel="50000" dur="166" id="35">
                                          <p:stCondLst>
                                            <p:cond delay="1668"/>
                                          </p:stCondLst>
                                        </p:cTn>
                                        <p:tgtEl>
                                          <p:spTgt spid="1048602"/>
                                        </p:tgtEl>
                                      </p:cBhvr>
                                      <p:to x="100000" y="100000"/>
                                    </p:animScale>
                                    <p:animScale>
                                      <p:cBhvr>
                                        <p:cTn dur="26" id="36">
                                          <p:stCondLst>
                                            <p:cond delay="1808"/>
                                          </p:stCondLst>
                                        </p:cTn>
                                        <p:tgtEl>
                                          <p:spTgt spid="1048602"/>
                                        </p:tgtEl>
                                      </p:cBhvr>
                                      <p:to x="100000" y="95000"/>
                                    </p:animScale>
                                    <p:animScale>
                                      <p:cBhvr>
                                        <p:cTn decel="50000" dur="166" id="37">
                                          <p:stCondLst>
                                            <p:cond delay="1834"/>
                                          </p:stCondLst>
                                        </p:cTn>
                                        <p:tgtEl>
                                          <p:spTgt spid="104860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0" grpId="0"/>
      <p:bldP spid="1048601" grpId="0"/>
      <p:bldP spid="104860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34" name=""/>
        <p:cNvGrpSpPr/>
        <p:nvPr/>
      </p:nvGrpSpPr>
      <p:grpSpPr>
        <a:xfrm>
          <a:off x="0" y="0"/>
          <a:ext cx="0" cy="0"/>
          <a:chOff x="0" y="0"/>
          <a:chExt cx="0" cy="0"/>
        </a:xfrm>
      </p:grpSpPr>
      <p:pic>
        <p:nvPicPr>
          <p:cNvPr id="2097166" name="Picture 3"/>
          <p:cNvPicPr>
            <a:picLocks noChangeAspect="1"/>
          </p:cNvPicPr>
          <p:nvPr/>
        </p:nvPicPr>
        <p:blipFill>
          <a:blip xmlns:r="http://schemas.openxmlformats.org/officeDocument/2006/relationships" r:embed="rId1"/>
          <a:stretch>
            <a:fillRect/>
          </a:stretch>
        </p:blipFill>
        <p:spPr>
          <a:xfrm>
            <a:off x="0" y="0"/>
            <a:ext cx="12192000" cy="6858000"/>
          </a:xfrm>
          <a:prstGeom prst="rect"/>
        </p:spPr>
      </p:pic>
      <p:sp>
        <p:nvSpPr>
          <p:cNvPr id="1048603" name="Rectangle 1"/>
          <p:cNvSpPr/>
          <p:nvPr/>
        </p:nvSpPr>
        <p:spPr>
          <a:xfrm>
            <a:off x="500743" y="292990"/>
            <a:ext cx="10158548" cy="1077218"/>
          </a:xfrm>
          <a:prstGeom prst="rect"/>
        </p:spPr>
        <p:txBody>
          <a:bodyPr wrap="square">
            <a:spAutoFit/>
          </a:bodyPr>
          <a:p>
            <a:r>
              <a:rPr b="1" sz="3200" lang="en-US">
                <a:latin typeface="Times New Roman" panose="02020603050405020304" pitchFamily="18" charset="0"/>
                <a:cs typeface="Times New Roman" panose="02020603050405020304" pitchFamily="18" charset="0"/>
              </a:rPr>
              <a:t>Câu </a:t>
            </a:r>
            <a:r>
              <a:rPr b="1" sz="3200" lang="en-US" smtClean="0">
                <a:latin typeface="Times New Roman" panose="02020603050405020304" pitchFamily="18" charset="0"/>
                <a:cs typeface="Times New Roman" panose="02020603050405020304" pitchFamily="18" charset="0"/>
              </a:rPr>
              <a:t>3&lt;NB</a:t>
            </a:r>
            <a:r>
              <a:rPr b="1" sz="3200" lang="en-US">
                <a:latin typeface="Times New Roman" panose="02020603050405020304" pitchFamily="18" charset="0"/>
                <a:cs typeface="Times New Roman" panose="02020603050405020304" pitchFamily="18" charset="0"/>
              </a:rPr>
              <a:t>&gt;. Biển báo nào dưới đây quy định tốc độ tối đa cho phép của phương tiện tham gia giao thông: </a:t>
            </a:r>
          </a:p>
        </p:txBody>
      </p:sp>
      <p:pic>
        <p:nvPicPr>
          <p:cNvPr id="2097167" name="Picture 5"/>
          <p:cNvPicPr>
            <a:picLocks noChangeAspect="1"/>
          </p:cNvPicPr>
          <p:nvPr/>
        </p:nvPicPr>
        <p:blipFill>
          <a:blip xmlns:r="http://schemas.openxmlformats.org/officeDocument/2006/relationships" r:embed="rId2"/>
          <a:stretch>
            <a:fillRect/>
          </a:stretch>
        </p:blipFill>
        <p:spPr>
          <a:xfrm>
            <a:off x="3517535" y="1693539"/>
            <a:ext cx="7781836" cy="2543042"/>
          </a:xfrm>
          <a:prstGeom prst="rect"/>
        </p:spPr>
      </p:pic>
      <p:pic>
        <p:nvPicPr>
          <p:cNvPr id="2097168" name="Picture 6"/>
          <p:cNvPicPr>
            <a:picLocks noChangeAspect="1"/>
          </p:cNvPicPr>
          <p:nvPr/>
        </p:nvPicPr>
        <p:blipFill>
          <a:blip xmlns:r="http://schemas.openxmlformats.org/officeDocument/2006/relationships" r:embed="rId3"/>
          <a:stretch>
            <a:fillRect/>
          </a:stretch>
        </p:blipFill>
        <p:spPr>
          <a:xfrm>
            <a:off x="3338813" y="1370208"/>
            <a:ext cx="8456947" cy="5487792"/>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048603"/>
                                        </p:tgtEl>
                                        <p:attrNameLst>
                                          <p:attrName>style.visibility</p:attrName>
                                        </p:attrNameLst>
                                      </p:cBhvr>
                                      <p:to>
                                        <p:strVal val="visible"/>
                                      </p:to>
                                    </p:set>
                                    <p:animEffect transition="in" filter="fade">
                                      <p:cBhvr>
                                        <p:cTn dur="1000" id="7"/>
                                        <p:tgtEl>
                                          <p:spTgt spid="1048603"/>
                                        </p:tgtEl>
                                      </p:cBhvr>
                                    </p:animEffect>
                                    <p:anim calcmode="lin" valueType="num">
                                      <p:cBhvr>
                                        <p:cTn dur="1000" fill="hold" id="8"/>
                                        <p:tgtEl>
                                          <p:spTgt spid="1048603"/>
                                        </p:tgtEl>
                                        <p:attrNameLst>
                                          <p:attrName>ppt_x</p:attrName>
                                        </p:attrNameLst>
                                      </p:cBhvr>
                                      <p:tavLst>
                                        <p:tav tm="0">
                                          <p:val>
                                            <p:strVal val="#ppt_x"/>
                                          </p:val>
                                        </p:tav>
                                        <p:tav tm="100000">
                                          <p:val>
                                            <p:strVal val="#ppt_x"/>
                                          </p:val>
                                        </p:tav>
                                      </p:tavLst>
                                    </p:anim>
                                    <p:anim calcmode="lin" valueType="num">
                                      <p:cBhvr>
                                        <p:cTn dur="1000" fill="hold" id="9"/>
                                        <p:tgtEl>
                                          <p:spTgt spid="1048603"/>
                                        </p:tgtEl>
                                        <p:attrNameLst>
                                          <p:attrName>ppt_y</p:attrName>
                                        </p:attrNameLst>
                                      </p:cBhvr>
                                      <p:tavLst>
                                        <p:tav tm="0">
                                          <p:val>
                                            <p:strVal val="#ppt_y+.1"/>
                                          </p:val>
                                        </p:tav>
                                        <p:tav tm="100000">
                                          <p:val>
                                            <p:strVal val="#ppt_y"/>
                                          </p:val>
                                        </p:tav>
                                      </p:tavLst>
                                    </p:anim>
                                  </p:childTnLst>
                                </p:cTn>
                              </p:par>
                            </p:childTnLst>
                          </p:cTn>
                        </p:par>
                      </p:childTnLst>
                    </p:cTn>
                  </p:par>
                  <p:par>
                    <p:cTn fill="hold" id="10">
                      <p:stCondLst>
                        <p:cond delay="indefinite"/>
                      </p:stCondLst>
                      <p:childTnLst>
                        <p:par>
                          <p:cTn fill="hold" id="11">
                            <p:stCondLst>
                              <p:cond delay="0"/>
                            </p:stCondLst>
                            <p:childTnLst>
                              <p:par>
                                <p:cTn fill="hold" id="12" nodeType="clickEffect" presetClass="entr" presetID="45" presetSubtype="0">
                                  <p:stCondLst>
                                    <p:cond delay="0"/>
                                  </p:stCondLst>
                                  <p:childTnLst>
                                    <p:set>
                                      <p:cBhvr>
                                        <p:cTn dur="1" fill="hold" id="13">
                                          <p:stCondLst>
                                            <p:cond delay="0"/>
                                          </p:stCondLst>
                                        </p:cTn>
                                        <p:tgtEl>
                                          <p:spTgt spid="2097167"/>
                                        </p:tgtEl>
                                        <p:attrNameLst>
                                          <p:attrName>style.visibility</p:attrName>
                                        </p:attrNameLst>
                                      </p:cBhvr>
                                      <p:to>
                                        <p:strVal val="visible"/>
                                      </p:to>
                                    </p:set>
                                    <p:animEffect transition="in" filter="fade">
                                      <p:cBhvr>
                                        <p:cTn dur="2000" id="14"/>
                                        <p:tgtEl>
                                          <p:spTgt spid="2097167"/>
                                        </p:tgtEl>
                                      </p:cBhvr>
                                    </p:animEffect>
                                    <p:anim calcmode="lin" valueType="num">
                                      <p:cBhvr>
                                        <p:cTn dur="2000" fill="hold" id="15"/>
                                        <p:tgtEl>
                                          <p:spTgt spid="2097167"/>
                                        </p:tgtEl>
                                        <p:attrNameLst>
                                          <p:attrName>ppt_w</p:attrName>
                                        </p:attrNameLst>
                                      </p:cBhvr>
                                      <p:tavLst>
                                        <p:tav fmla="#ppt_w*sin(2.5*pi*$)" tm="0">
                                          <p:val>
                                            <p:fltVal val="0.0"/>
                                          </p:val>
                                        </p:tav>
                                        <p:tav tm="100000">
                                          <p:val>
                                            <p:fltVal val="1.0"/>
                                          </p:val>
                                        </p:tav>
                                      </p:tavLst>
                                    </p:anim>
                                    <p:anim calcmode="lin" valueType="num">
                                      <p:cBhvr>
                                        <p:cTn dur="2000" fill="hold" id="16"/>
                                        <p:tgtEl>
                                          <p:spTgt spid="2097167"/>
                                        </p:tgtEl>
                                        <p:attrNameLst>
                                          <p:attrName>ppt_h</p:attrName>
                                        </p:attrNameLst>
                                      </p:cBhvr>
                                      <p:tavLst>
                                        <p:tav tm="0">
                                          <p:val>
                                            <p:strVal val="#ppt_h"/>
                                          </p:val>
                                        </p:tav>
                                        <p:tav tm="100000">
                                          <p:val>
                                            <p:strVal val="#ppt_h"/>
                                          </p:val>
                                        </p:tav>
                                      </p:tavLst>
                                    </p:anim>
                                  </p:childTnLst>
                                </p:cTn>
                              </p:par>
                            </p:childTnLst>
                          </p:cTn>
                        </p:par>
                      </p:childTnLst>
                    </p:cTn>
                  </p:par>
                  <p:par>
                    <p:cTn fill="hold" id="17">
                      <p:stCondLst>
                        <p:cond delay="indefinite"/>
                      </p:stCondLst>
                      <p:childTnLst>
                        <p:par>
                          <p:cTn fill="hold" id="18">
                            <p:stCondLst>
                              <p:cond delay="0"/>
                            </p:stCondLst>
                            <p:childTnLst>
                              <p:par>
                                <p:cTn fill="hold" id="19" nodeType="clickEffect" presetClass="entr" presetID="14" presetSubtype="10">
                                  <p:stCondLst>
                                    <p:cond delay="0"/>
                                  </p:stCondLst>
                                  <p:childTnLst>
                                    <p:set>
                                      <p:cBhvr>
                                        <p:cTn dur="1" fill="hold" id="20">
                                          <p:stCondLst>
                                            <p:cond delay="0"/>
                                          </p:stCondLst>
                                        </p:cTn>
                                        <p:tgtEl>
                                          <p:spTgt spid="2097168"/>
                                        </p:tgtEl>
                                        <p:attrNameLst>
                                          <p:attrName>style.visibility</p:attrName>
                                        </p:attrNameLst>
                                      </p:cBhvr>
                                      <p:to>
                                        <p:strVal val="visible"/>
                                      </p:to>
                                    </p:set>
                                    <p:animEffect transition="in" filter="randombar(horizontal)">
                                      <p:cBhvr>
                                        <p:cTn dur="500" id="21"/>
                                        <p:tgtEl>
                                          <p:spTgt spid="209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3" grpId="0"/>
    </p:bldLst>
  </p:timing>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Company>Microsoft</Company>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Presentation</dc:title>
  <dc:creator>Admin</dc:creator>
  <cp:lastModifiedBy>Admin</cp:lastModifiedBy>
  <dcterms:created xsi:type="dcterms:W3CDTF">2023-11-27T18:47:18Z</dcterms:created>
  <dcterms:modified xsi:type="dcterms:W3CDTF">2024-10-17T01:21:20Z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56bed1dda6d54c5998fbd35563a16547</vt:lpwstr>
  </property>
</Properties>
</file>