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5" r:id="rId6"/>
    <p:sldId id="258" r:id="rId7"/>
    <p:sldId id="267" r:id="rId8"/>
    <p:sldId id="268" r:id="rId9"/>
    <p:sldId id="269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17909-C7EF-4333-AA96-E8D58B9EB5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0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360BB-7386-470D-80AE-DFEBC5A9AE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7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ED19A-D603-4210-82EC-F32FDE6E47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46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829775" y="1602667"/>
            <a:ext cx="5090700" cy="3660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 rt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8008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41F15-8C0A-402B-89F7-18B7C1514E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3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B1FA0-F0A2-4952-B039-F3F88F8A3A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421BF-B877-4D2E-8CC3-95E6F202E1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6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004CA-11F8-47B8-874E-BE3D7FBA96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9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19A99-A9B9-43E7-936B-9853AA9989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8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4416F-4875-438D-801E-C582D80612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4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66FEE-86FE-4E24-A47A-1B99982CC0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5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5D510-0467-463D-A4DE-3BC804CAF0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5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E74ECB-B2DA-4F8F-8318-187850B82F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TIẾT 68. VIRUS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PHAN TẤN LUẬN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</a:t>
            </a:r>
            <a:r>
              <a:rPr lang="en-US" smtClean="0"/>
              <a:t>. Đặc điểm virus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1. Hình dạng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4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200" b="1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pPr lvl="0" algn="r">
                <a:spcBef>
                  <a:spcPts val="0"/>
                </a:spcBef>
                <a:buNone/>
              </a:pPr>
              <a:t>3</a:t>
            </a:fld>
            <a:endParaRPr lang="en" sz="1200" b="1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32" y="404664"/>
            <a:ext cx="8991600" cy="5256584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16632" y="5733256"/>
            <a:ext cx="8229600" cy="680939"/>
          </a:xfrm>
        </p:spPr>
        <p:txBody>
          <a:bodyPr/>
          <a:lstStyle/>
          <a:p>
            <a:pPr marL="0" indent="0" algn="ctr">
              <a:buNone/>
            </a:pPr>
            <a:r>
              <a:rPr lang="en-US" smtClean="0"/>
              <a:t>Hình dạng một số virus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632" y="5877272"/>
            <a:ext cx="8229600" cy="536923"/>
          </a:xfrm>
        </p:spPr>
        <p:txBody>
          <a:bodyPr/>
          <a:lstStyle/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</a:rPr>
              <a:t>Vi rus có những hình dạng đặc trưng nào ?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32" y="404664"/>
            <a:ext cx="899160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136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1" y="177800"/>
            <a:ext cx="5247619" cy="111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006601"/>
            <a:ext cx="2362200" cy="4851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2006600"/>
            <a:ext cx="2400300" cy="4851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1" y="2006600"/>
            <a:ext cx="2304819" cy="485140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9" name="Straight Arrow Connector 8"/>
          <p:cNvCxnSpPr/>
          <p:nvPr/>
        </p:nvCxnSpPr>
        <p:spPr>
          <a:xfrm flipH="1">
            <a:off x="1785739" y="990600"/>
            <a:ext cx="2520464" cy="9677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48200" y="1038832"/>
            <a:ext cx="0" cy="9677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27616" y="990600"/>
            <a:ext cx="2792384" cy="9677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0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2. Cấu tạo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6931" b="9630"/>
          <a:stretch/>
        </p:blipFill>
        <p:spPr>
          <a:xfrm>
            <a:off x="1115616" y="1196753"/>
            <a:ext cx="7416824" cy="38164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539552" y="5157192"/>
            <a:ext cx="82296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smtClean="0">
                <a:solidFill>
                  <a:srgbClr val="0000FF"/>
                </a:solidFill>
              </a:rPr>
              <a:t>Virus có cấu tạo như thế nào ?</a:t>
            </a:r>
            <a:endParaRPr lang="en-US" sz="32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54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t="1175" b="1"/>
          <a:stretch/>
        </p:blipFill>
        <p:spPr bwMode="auto">
          <a:xfrm>
            <a:off x="539552" y="116632"/>
            <a:ext cx="7920880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34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Kết luận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- Vi rus có 3 hình dạng đặc trưng:</a:t>
            </a:r>
          </a:p>
          <a:p>
            <a:pPr marL="0" indent="0">
              <a:buNone/>
            </a:pPr>
            <a:r>
              <a:rPr lang="en-US" smtClean="0"/>
              <a:t>+ Dạng xoắn: vi rus khảm thuốc lá, virus dại</a:t>
            </a:r>
          </a:p>
          <a:p>
            <a:pPr marL="0" indent="0">
              <a:buNone/>
            </a:pPr>
            <a:r>
              <a:rPr lang="en-US" smtClean="0"/>
              <a:t>+ Dạng khối: virus cúm, virus viêm kết mạc</a:t>
            </a:r>
          </a:p>
          <a:p>
            <a:pPr marL="0" indent="0">
              <a:buNone/>
            </a:pPr>
            <a:r>
              <a:rPr lang="en-US" smtClean="0"/>
              <a:t>+ Dạng hỗn hợp: thực khuẩn thể (phage)</a:t>
            </a:r>
          </a:p>
          <a:p>
            <a:pPr marL="0" indent="0">
              <a:buNone/>
            </a:pPr>
            <a:r>
              <a:rPr lang="en-US" smtClean="0"/>
              <a:t>- Virus có cấu tạo đơn giản, gốm lớp vỏ protein và phần lõi chứa vật chất di truyền, một số virus có thêm lớp vỏ ngoài.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48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Dặn dò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Học bài</a:t>
            </a:r>
          </a:p>
          <a:p>
            <a:pPr marL="0" indent="0">
              <a:buNone/>
            </a:pPr>
            <a:r>
              <a:rPr lang="en-US" smtClean="0"/>
              <a:t>Tiếp tục tự ôn tập theo đề cương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558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</TotalTime>
  <Words>132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TIẾT 68. VIRUS</vt:lpstr>
      <vt:lpstr>I. Đặc điểm virus</vt:lpstr>
      <vt:lpstr>PowerPoint Presentation</vt:lpstr>
      <vt:lpstr>PowerPoint Presentation</vt:lpstr>
      <vt:lpstr>PowerPoint Presentation</vt:lpstr>
      <vt:lpstr>2. Cấu tạo</vt:lpstr>
      <vt:lpstr>PowerPoint Presentation</vt:lpstr>
      <vt:lpstr>Kết luận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68 VIRUS</dc:title>
  <dc:creator>Admin</dc:creator>
  <cp:lastModifiedBy>Admin</cp:lastModifiedBy>
  <cp:revision>5</cp:revision>
  <dcterms:created xsi:type="dcterms:W3CDTF">2022-01-09T13:32:40Z</dcterms:created>
  <dcterms:modified xsi:type="dcterms:W3CDTF">2024-10-03T21:53:57Z</dcterms:modified>
</cp:coreProperties>
</file>