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  <p:sldMasterId id="2147483688" r:id="rId6"/>
    <p:sldMasterId id="2147483692" r:id="rId7"/>
    <p:sldMasterId id="2147483704" r:id="rId8"/>
    <p:sldMasterId id="2147483708" r:id="rId9"/>
    <p:sldMasterId id="2147483712" r:id="rId10"/>
    <p:sldMasterId id="2147483740" r:id="rId11"/>
  </p:sldMasterIdLst>
  <p:notesMasterIdLst>
    <p:notesMasterId r:id="rId37"/>
  </p:notesMasterIdLst>
  <p:sldIdLst>
    <p:sldId id="314" r:id="rId12"/>
    <p:sldId id="317" r:id="rId13"/>
    <p:sldId id="331" r:id="rId14"/>
    <p:sldId id="332" r:id="rId15"/>
    <p:sldId id="333" r:id="rId16"/>
    <p:sldId id="268" r:id="rId17"/>
    <p:sldId id="296" r:id="rId18"/>
    <p:sldId id="334" r:id="rId19"/>
    <p:sldId id="336" r:id="rId20"/>
    <p:sldId id="338" r:id="rId21"/>
    <p:sldId id="339" r:id="rId22"/>
    <p:sldId id="335" r:id="rId23"/>
    <p:sldId id="360" r:id="rId24"/>
    <p:sldId id="359" r:id="rId25"/>
    <p:sldId id="312" r:id="rId26"/>
    <p:sldId id="347" r:id="rId27"/>
    <p:sldId id="348" r:id="rId28"/>
    <p:sldId id="349" r:id="rId29"/>
    <p:sldId id="350" r:id="rId30"/>
    <p:sldId id="351" r:id="rId31"/>
    <p:sldId id="352" r:id="rId32"/>
    <p:sldId id="353" r:id="rId33"/>
    <p:sldId id="354" r:id="rId34"/>
    <p:sldId id="358" r:id="rId35"/>
    <p:sldId id="356" r:id="rId36"/>
  </p:sldIdLst>
  <p:sldSz cx="18288000" cy="10287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#9Slide07 Cadena" panose="020B0604020202020204" charset="0"/>
      <p:bold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anva Sans" panose="020B0604020202020204" charset="0"/>
      <p:regular r:id="rId45"/>
    </p:embeddedFont>
    <p:embeddedFont>
      <p:font typeface="#9Slide07 SVNA Love Of Thunder" panose="02040603050506020204" charset="0"/>
      <p:regular r:id="rId46"/>
    </p:embeddedFont>
  </p:embeddedFontLst>
  <p:defaultTextStyle>
    <a:defPPr>
      <a:defRPr lang="en-US"/>
    </a:defPPr>
    <a:lvl1pPr marL="0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7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2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08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43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80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15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52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87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TRÒ CHƠI" id="{48E7DA16-77F7-4A7A-82DB-18E2497A4733}">
          <p14:sldIdLst>
            <p14:sldId id="314"/>
            <p14:sldId id="317"/>
            <p14:sldId id="331"/>
            <p14:sldId id="332"/>
            <p14:sldId id="333"/>
            <p14:sldId id="268"/>
            <p14:sldId id="296"/>
            <p14:sldId id="334"/>
            <p14:sldId id="336"/>
            <p14:sldId id="338"/>
            <p14:sldId id="339"/>
            <p14:sldId id="335"/>
            <p14:sldId id="360"/>
            <p14:sldId id="359"/>
            <p14:sldId id="312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8"/>
            <p14:sldId id="3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B5A48"/>
    <a:srgbClr val="990099"/>
    <a:srgbClr val="75D6D0"/>
    <a:srgbClr val="FF00FF"/>
    <a:srgbClr val="47B2AB"/>
    <a:srgbClr val="FEFF99"/>
    <a:srgbClr val="CC0000"/>
    <a:srgbClr val="0099CC"/>
    <a:srgbClr val="FC7A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13" autoAdjust="0"/>
    <p:restoredTop sz="94622" autoAdjust="0"/>
  </p:normalViewPr>
  <p:slideViewPr>
    <p:cSldViewPr>
      <p:cViewPr varScale="1">
        <p:scale>
          <a:sx n="47" d="100"/>
          <a:sy n="47" d="100"/>
        </p:scale>
        <p:origin x="204" y="1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2.fntdata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6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9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19FD1-23EE-4380-8986-2D5B70272B71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A6A87-706D-4EA2-9DDC-DC6053D1C2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5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7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2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08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43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80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5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52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7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59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93842" y="329281"/>
            <a:ext cx="17419852" cy="9360197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483790" y="8468895"/>
            <a:ext cx="922783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5266733" y="641528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6506107" y="1565062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3081920" y="9397027"/>
            <a:ext cx="247431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6493283" y="9272204"/>
            <a:ext cx="180703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226038" y="7788499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98540" y="132326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300604" y="1360242"/>
            <a:ext cx="674060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336127" y="148413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87349" y="142128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302392" y="1376920"/>
            <a:ext cx="671588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96755" y="224408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98819" y="2281059"/>
            <a:ext cx="674060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334341" y="240495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785562" y="234210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300605" y="2297738"/>
            <a:ext cx="671588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94968" y="3164901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97032" y="3201879"/>
            <a:ext cx="674060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332554" y="332577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783776" y="326292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98820" y="3218556"/>
            <a:ext cx="671588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93181" y="4085720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95244" y="4122696"/>
            <a:ext cx="674060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330767" y="424659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781989" y="418373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97032" y="4139375"/>
            <a:ext cx="671588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91394" y="5006538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93457" y="5043516"/>
            <a:ext cx="674060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328980" y="516740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780204" y="510455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95245" y="5060194"/>
            <a:ext cx="671588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89608" y="592735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91672" y="5964333"/>
            <a:ext cx="674060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327195" y="608822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778417" y="602537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93458" y="5981012"/>
            <a:ext cx="671588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87821" y="6848175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89885" y="6885153"/>
            <a:ext cx="674060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325408" y="700904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776630" y="694619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91673" y="6901831"/>
            <a:ext cx="671588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86036" y="776899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88100" y="7805970"/>
            <a:ext cx="674060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323621" y="792986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774843" y="786701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89886" y="7822649"/>
            <a:ext cx="671588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84249" y="8689812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86313" y="8726790"/>
            <a:ext cx="674060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321834" y="885068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773058" y="878783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88101" y="8743468"/>
            <a:ext cx="671588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1118120" y="2237409"/>
            <a:ext cx="14801228" cy="7159616"/>
            <a:chOff x="623255" y="927125"/>
            <a:chExt cx="7691377" cy="38719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2587891" y="6071445"/>
            <a:ext cx="3452082" cy="2390649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397535" y="5412436"/>
            <a:ext cx="3306234" cy="3027443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961942" y="9627002"/>
            <a:ext cx="398442" cy="246974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2286452" y="8440210"/>
            <a:ext cx="13980358" cy="1846793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441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83447-6826-71F8-E906-D1AF6051C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E7B8A1-0837-E60A-66B1-CB190175A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EAADA-A313-AED4-5C2A-415A01247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455F5-8B13-277E-6989-8027EBA57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9438E-424F-73A3-A78C-0328A2450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812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BBDC6-139F-F7CF-7B8F-1C7C3DA3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3A376-3BAF-403B-4C5C-E69EAECFD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84AA9-1AB8-95F9-C5AB-F40DD6C5E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70D25-4564-09F3-3E49-BAAAEB959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AECC7-231C-A66F-1FB0-FA9C39581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719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13F9E-7AA2-2924-B94E-42E33F7A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468AA-5D51-6B68-7D95-C2D605B9D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D67FC-0F44-72AA-ED75-7CB042AAB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1314A-0F6F-864A-4588-6EE25CE14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0ADA-762C-79C0-54DB-713E830BB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304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B042C-D50B-BB32-0D5A-80E5AB6A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9CEE5-39B2-FDA2-DC18-189A03720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1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2FFF4B-DE78-4F20-337A-FE379830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3D558-25FC-1B4A-8F85-7385656E5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435CA-4654-FC9D-9317-274AEEDA4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7EA33-CF06-A735-A423-1826251A5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337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537E4-BADC-6902-06C6-D46DB4D3F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5A837-14E4-0B6E-EC03-A3FC61007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E3B6C-337B-C996-7F20-2B9AC8335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CD5AA4-8056-F95B-282C-633534ED3C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F35230-3DF6-A264-A293-6CDEE19576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3CA424-EAF2-BD09-F94B-38E41C690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B5FFF4-19BB-903F-7500-124488594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7C0F66-B22C-443A-ACFA-366C6812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685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A92C4-DFA1-2BF8-F924-2DBD6A744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62DD53-D391-08B0-DD92-C14A9697C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6B2590-2AF3-E301-BABA-33099F1B8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7C252-7871-FF94-5592-88ACD011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821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07A396-CD1F-A742-ADD4-5F72ADC2A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5182C-C96A-29AA-9963-EC5EBD0C8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44F04-0B00-2FCB-367A-6FB4A2B9B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00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88AAE-983A-42B5-F3E1-B151C5AA3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3BDA3-8ED9-8BA7-0C45-50088F7DA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1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903026-4186-3565-A755-5C9F7F190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685F3-C7AE-D3AC-BD7D-105A02921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CA20F-D85A-7F23-E260-75F0F4DE9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C9F58-3834-061C-7679-F10B1FFD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330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E3AA3-ED5E-95A7-4D28-CDF14E49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07675-22B0-897A-735F-3681A4ECF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1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619A9-37F6-EE1C-B58D-8D0D1E498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674AE-CCE3-AACC-BB55-1D15C5BEA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B45B8-C2A3-EFDC-68D7-22D5C9B5A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C57C2-F244-42D5-19B7-15BC9C0A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50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449E5-84CD-70BD-9F4A-C8ACA270F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01E1C6-28B9-83FD-701C-49D74FC71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6751F-69B8-2967-A9ED-A43F3090F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98970-9C51-964A-0D86-EF977850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DCAD2-5B71-4EDA-CF5E-AD910D43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101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33C008-D9F3-3089-68DC-C5529AF49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77859-E003-E1E3-33E0-B90460AB0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95F5A-FC9C-AC6C-938F-925C64BB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4CC8A-75AC-CBCF-B25F-0351E27E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D530A-997C-9022-CDC3-9646EFDB6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9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fld id="{A3F6D16E-1615-4AFA-A958-DC0E7E792D22}" type="datetimeFigureOut">
              <a:rPr lang="en-US" sz="2700" smtClean="0">
                <a:solidFill>
                  <a:srgbClr val="000000"/>
                </a:solidFill>
              </a:rPr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t>11/27/2025</a:t>
            </a:fld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fld id="{F7510448-2EEB-447D-B309-D8611DA00FB1}" type="slidenum">
              <a:rPr lang="en-US" sz="2700" smtClean="0">
                <a:solidFill>
                  <a:srgbClr val="000000"/>
                </a:solidFill>
              </a:rPr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57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fld id="{A3F6D16E-1615-4AFA-A958-DC0E7E792D22}" type="datetimeFigureOut">
              <a:rPr lang="en-US" sz="2700" smtClean="0">
                <a:solidFill>
                  <a:srgbClr val="000000"/>
                </a:solidFill>
              </a:rPr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t>11/27/2025</a:t>
            </a:fld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fld id="{F7510448-2EEB-447D-B309-D8611DA00FB1}" type="slidenum">
              <a:rPr lang="en-US" sz="2700" smtClean="0">
                <a:solidFill>
                  <a:srgbClr val="000000"/>
                </a:solidFill>
              </a:rPr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76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83447-6826-71F8-E906-D1AF6051C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E7B8A1-0837-E60A-66B1-CB190175A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EAADA-A313-AED4-5C2A-415A01247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455F5-8B13-277E-6989-8027EBA57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9438E-424F-73A3-A78C-0328A2450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17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BBDC6-139F-F7CF-7B8F-1C7C3DA3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3A376-3BAF-403B-4C5C-E69EAECFD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84AA9-1AB8-95F9-C5AB-F40DD6C5E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70D25-4564-09F3-3E49-BAAAEB959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AECC7-231C-A66F-1FB0-FA9C39581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449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13F9E-7AA2-2924-B94E-42E33F7A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468AA-5D51-6B68-7D95-C2D605B9D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D67FC-0F44-72AA-ED75-7CB042AAB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1314A-0F6F-864A-4588-6EE25CE14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0ADA-762C-79C0-54DB-713E830BB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397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B042C-D50B-BB32-0D5A-80E5AB6A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9CEE5-39B2-FDA2-DC18-189A03720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1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2FFF4B-DE78-4F20-337A-FE379830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3D558-25FC-1B4A-8F85-7385656E5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435CA-4654-FC9D-9317-274AEEDA4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7EA33-CF06-A735-A423-1826251A5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27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537E4-BADC-6902-06C6-D46DB4D3F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5A837-14E4-0B6E-EC03-A3FC61007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E3B6C-337B-C996-7F20-2B9AC8335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CD5AA4-8056-F95B-282C-633534ED3C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F35230-3DF6-A264-A293-6CDEE19576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3CA424-EAF2-BD09-F94B-38E41C690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B5FFF4-19BB-903F-7500-124488594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7C0F66-B22C-443A-ACFA-366C6812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104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A92C4-DFA1-2BF8-F924-2DBD6A744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62DD53-D391-08B0-DD92-C14A9697C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6B2590-2AF3-E301-BABA-33099F1B8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7C252-7871-FF94-5592-88ACD011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588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07A396-CD1F-A742-ADD4-5F72ADC2A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5182C-C96A-29AA-9963-EC5EBD0C8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44F04-0B00-2FCB-367A-6FB4A2B9B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080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88AAE-983A-42B5-F3E1-B151C5AA3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3BDA3-8ED9-8BA7-0C45-50088F7DA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1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903026-4186-3565-A755-5C9F7F190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685F3-C7AE-D3AC-BD7D-105A02921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CA20F-D85A-7F23-E260-75F0F4DE9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C9F58-3834-061C-7679-F10B1FFD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6105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E3AA3-ED5E-95A7-4D28-CDF14E49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07675-22B0-897A-735F-3681A4ECF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1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619A9-37F6-EE1C-B58D-8D0D1E498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674AE-CCE3-AACC-BB55-1D15C5BEA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B45B8-C2A3-EFDC-68D7-22D5C9B5A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C57C2-F244-42D5-19B7-15BC9C0A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63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449E5-84CD-70BD-9F4A-C8ACA270F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01E1C6-28B9-83FD-701C-49D74FC71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6751F-69B8-2967-A9ED-A43F3090F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98970-9C51-964A-0D86-EF977850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DCAD2-5B71-4EDA-CF5E-AD910D43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917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33C008-D9F3-3089-68DC-C5529AF49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77859-E003-E1E3-33E0-B90460AB0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95F5A-FC9C-AC6C-938F-925C64BB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4CC8A-75AC-CBCF-B25F-0351E27E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D530A-997C-9022-CDC3-9646EFDB6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8401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fld id="{A3F6D16E-1615-4AFA-A958-DC0E7E792D22}" type="datetimeFigureOut">
              <a:rPr lang="en-US" sz="2700" smtClean="0">
                <a:solidFill>
                  <a:srgbClr val="000000"/>
                </a:solidFill>
              </a:rPr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t>11/27/2025</a:t>
            </a:fld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fld id="{F7510448-2EEB-447D-B309-D8611DA00FB1}" type="slidenum">
              <a:rPr lang="en-US" sz="2700" smtClean="0">
                <a:solidFill>
                  <a:srgbClr val="000000"/>
                </a:solidFill>
              </a:rPr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624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fld id="{A3F6D16E-1615-4AFA-A958-DC0E7E792D22}" type="datetimeFigureOut">
              <a:rPr lang="en-US" sz="2700" smtClean="0">
                <a:solidFill>
                  <a:srgbClr val="000000"/>
                </a:solidFill>
              </a:rPr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t>11/27/2025</a:t>
            </a:fld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fld id="{F7510448-2EEB-447D-B309-D8611DA00FB1}" type="slidenum">
              <a:rPr lang="en-US" sz="2700" smtClean="0">
                <a:solidFill>
                  <a:srgbClr val="000000"/>
                </a:solidFill>
              </a:rPr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39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fld id="{A3F6D16E-1615-4AFA-A958-DC0E7E792D22}" type="datetimeFigureOut">
              <a:rPr lang="en-US" sz="2700" smtClean="0">
                <a:solidFill>
                  <a:srgbClr val="000000"/>
                </a:solidFill>
              </a:rPr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t>11/27/2025</a:t>
            </a:fld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fld id="{F7510448-2EEB-447D-B309-D8611DA00FB1}" type="slidenum">
              <a:rPr lang="en-US" sz="2700" smtClean="0">
                <a:solidFill>
                  <a:srgbClr val="000000"/>
                </a:solidFill>
              </a:rPr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6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fld id="{A3F6D16E-1615-4AFA-A958-DC0E7E792D22}" type="datetimeFigureOut">
              <a:rPr lang="en-US" sz="2700" smtClean="0">
                <a:solidFill>
                  <a:srgbClr val="000000"/>
                </a:solidFill>
              </a:rPr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t>11/27/2025</a:t>
            </a:fld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fld id="{F7510448-2EEB-447D-B309-D8611DA00FB1}" type="slidenum">
              <a:rPr lang="en-US" sz="2700" smtClean="0">
                <a:solidFill>
                  <a:srgbClr val="000000"/>
                </a:solidFill>
              </a:rPr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35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fld id="{A3F6D16E-1615-4AFA-A958-DC0E7E792D22}" type="datetimeFigureOut">
              <a:rPr lang="en-US" sz="2700" smtClean="0">
                <a:solidFill>
                  <a:srgbClr val="000000"/>
                </a:solidFill>
              </a:rPr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t>11/27/2025</a:t>
            </a:fld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fld id="{F7510448-2EEB-447D-B309-D8611DA00FB1}" type="slidenum">
              <a:rPr lang="en-US" sz="2700" smtClean="0">
                <a:solidFill>
                  <a:srgbClr val="000000"/>
                </a:solidFill>
              </a:rPr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120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fld id="{A3F6D16E-1615-4AFA-A958-DC0E7E792D22}" type="datetimeFigureOut">
              <a:rPr lang="en-US" sz="2700" smtClean="0">
                <a:solidFill>
                  <a:srgbClr val="000000"/>
                </a:solidFill>
              </a:rPr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t>11/27/2025</a:t>
            </a:fld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fld id="{F7510448-2EEB-447D-B309-D8611DA00FB1}" type="slidenum">
              <a:rPr lang="en-US" sz="2700" smtClean="0">
                <a:solidFill>
                  <a:srgbClr val="000000"/>
                </a:solidFill>
              </a:rPr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083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39DBD-5F36-382B-BE74-C9A26F8A7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9FC4E8-D90A-2410-85E6-585485226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117D5-FE08-9932-E04A-D00DBB4C1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CDA40DE-F29E-5443-B5F8-3509939C1571}" type="datetimeFigureOut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11/27/2025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E6C8A-72DF-58C6-7B5D-187E2869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367C5-8AB2-24A3-0EB2-23BFDE06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2029643-6225-BA4F-A6A9-2CAEE1ED1692}" type="slidenum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258914"/>
      </p:ext>
    </p:extLst>
  </p:cSld>
  <p:clrMapOvr>
    <a:masterClrMapping/>
  </p:clrMapOvr>
  <p:transition spd="med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0B065-550A-E141-882C-20175F340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D700E-5CD1-97E4-2587-E8752601C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33ADF-81B4-049D-0AA4-5CD340012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CDA40DE-F29E-5443-B5F8-3509939C1571}" type="datetimeFigureOut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11/27/2025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F0F5E-1CE3-695F-8133-34B4D0B3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06BEB-5ADF-3FF9-0FD0-54855F6CF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2029643-6225-BA4F-A6A9-2CAEE1ED1692}" type="slidenum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9447"/>
      </p:ext>
    </p:extLst>
  </p:cSld>
  <p:clrMapOvr>
    <a:masterClrMapping/>
  </p:clrMapOvr>
  <p:transition spd="med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EC872-3E11-23CC-ED85-9E56799C5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386CE-C989-34EA-AFD4-1D72E2B9D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33C54-F795-FFC4-1EDC-9DDA25AF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CDA40DE-F29E-5443-B5F8-3509939C1571}" type="datetimeFigureOut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11/27/2025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DCD1F-2878-6094-A41C-E19D0D17F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C06AA-5988-7A7D-839A-BBF5395A2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2029643-6225-BA4F-A6A9-2CAEE1ED1692}" type="slidenum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32037"/>
      </p:ext>
    </p:extLst>
  </p:cSld>
  <p:clrMapOvr>
    <a:masterClrMapping/>
  </p:clrMapOvr>
  <p:transition spd="med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4EB3-50EE-4966-6B28-94B8B81DA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0F170-7E43-C687-5409-B9557821D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1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1F74B1-B0B9-6E47-68B9-A9832FE64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013DB-B8DA-868E-3162-073B0D35A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CDA40DE-F29E-5443-B5F8-3509939C1571}" type="datetimeFigureOut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11/27/2025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928BB-C316-77E9-1817-E1B90FD1D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56032-5102-2CD5-46DC-1C6479052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2029643-6225-BA4F-A6A9-2CAEE1ED1692}" type="slidenum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30382"/>
      </p:ext>
    </p:extLst>
  </p:cSld>
  <p:clrMapOvr>
    <a:masterClrMapping/>
  </p:clrMapOvr>
  <p:transition spd="med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564BB-6BCD-0EE0-5780-681E3B47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AACA0-808B-2CC3-390C-B15C6674B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5496B-FE1A-0ADA-FF29-7E3EE04C6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9B173C-C00A-8CF6-E1CF-F5E8526A9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4F084-E64D-2593-92D3-36A6C345F2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EB634-F10A-8544-861E-6AA022A30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CDA40DE-F29E-5443-B5F8-3509939C1571}" type="datetimeFigureOut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11/27/2025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F58BDD-C071-F71B-CDC3-C794BD13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AE1B4-BF6B-E30D-23C2-DFEB43B8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2029643-6225-BA4F-A6A9-2CAEE1ED1692}" type="slidenum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51888"/>
      </p:ext>
    </p:extLst>
  </p:cSld>
  <p:clrMapOvr>
    <a:masterClrMapping/>
  </p:clrMapOvr>
  <p:transition spd="med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7FAE0-93E0-9974-797A-9EF1895A9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1F9B56-D566-2EDC-55E6-145471695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CDA40DE-F29E-5443-B5F8-3509939C1571}" type="datetimeFigureOut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11/27/2025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D93BE9-AE77-77A5-EE1B-FD561EFC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C881BA-F2ED-B5FA-623D-85E5EF26D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2029643-6225-BA4F-A6A9-2CAEE1ED1692}" type="slidenum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33108"/>
      </p:ext>
    </p:extLst>
  </p:cSld>
  <p:clrMapOvr>
    <a:masterClrMapping/>
  </p:clrMapOvr>
  <p:transition spd="med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9BE5DB-0769-2780-3B9D-B3BF9BA1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CDA40DE-F29E-5443-B5F8-3509939C1571}" type="datetimeFigureOut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11/27/2025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7D33D7-A49E-8C81-E12E-5EA9C196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A236E-A189-ED81-1E85-5A90D2118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2029643-6225-BA4F-A6A9-2CAEE1ED1692}" type="slidenum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2670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631FC-928D-95FB-C006-E84B6283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7C749-0390-12C9-A7E0-AB0973454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1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96589-F41E-532B-E226-A48E53E97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7E6B9-E20D-25E6-FE70-C9929F301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CDA40DE-F29E-5443-B5F8-3509939C1571}" type="datetimeFigureOut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11/27/2025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093B7E-71EC-8C68-9996-40D355F31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10664-CE8D-0801-61D6-0DE6C9391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2029643-6225-BA4F-A6A9-2CAEE1ED1692}" type="slidenum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40024"/>
      </p:ext>
    </p:extLst>
  </p:cSld>
  <p:clrMapOvr>
    <a:masterClrMapping/>
  </p:clrMapOvr>
  <p:transition spd="med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74B8-1E78-4807-5DE8-4836B025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796AD6-5CDA-7E47-B453-46780C9CE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1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88DB8-6E69-3FD1-B16E-0C33DEA88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7A03C2-B71C-16F6-EA44-63CD723FC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CDA40DE-F29E-5443-B5F8-3509939C1571}" type="datetimeFigureOut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11/27/2025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C20E3D-5C7F-FA41-9642-9E02520C5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C863B-7167-5B8D-7FC3-D8B49264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2029643-6225-BA4F-A6A9-2CAEE1ED1692}" type="slidenum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54607"/>
      </p:ext>
    </p:extLst>
  </p:cSld>
  <p:clrMapOvr>
    <a:masterClrMapping/>
  </p:clrMapOvr>
  <p:transition spd="med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32AD6-E3E5-FCA0-1672-3195DF60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7913BD-4EC3-2B04-CF2E-542FCCB7A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01A84-39AE-6E30-5121-B6582004B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CDA40DE-F29E-5443-B5F8-3509939C1571}" type="datetimeFigureOut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11/27/2025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19F5C-1F96-7BEE-F33E-90BD95763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C0751-BA10-34EC-4502-F1079F91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2029643-6225-BA4F-A6A9-2CAEE1ED1692}" type="slidenum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86412"/>
      </p:ext>
    </p:extLst>
  </p:cSld>
  <p:clrMapOvr>
    <a:masterClrMapping/>
  </p:clrMapOvr>
  <p:transition spd="med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5FD378-120D-4D08-5897-8778D4ED05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02D8C-CAB5-A292-8378-52A420109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91F89-5740-5D94-BE9A-C58250F8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CDA40DE-F29E-5443-B5F8-3509939C1571}" type="datetimeFigureOut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11/27/2025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1D4D6-0FA2-ECF0-B5DD-61699D75B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39C91-9776-EFD0-BF5B-D2802BF9D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2029643-6225-BA4F-A6A9-2CAEE1ED1692}" type="slidenum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7438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F625A478-9F05-4818-ABC4-610EAFADB217}"/>
              </a:ext>
            </a:extLst>
          </p:cNvPr>
          <p:cNvSpPr txBox="1"/>
          <p:nvPr userDrawn="1"/>
        </p:nvSpPr>
        <p:spPr>
          <a:xfrm>
            <a:off x="0" y="-1789330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C4EE3C-2A64-DD1B-711D-55A55274B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2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E45CB-E4A5-E6F7-342C-07DA012AE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2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C256D-0577-C1E6-6F02-4F6301A821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1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03666-029C-6869-2096-D05E644E3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2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A5E08-A5AB-1622-70A0-9114DE357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1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43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7D4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89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>
    <p:split orient="vert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C4EE3C-2A64-DD1B-711D-55A55274B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2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E45CB-E4A5-E6F7-342C-07DA012AE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2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C256D-0577-C1E6-6F02-4F6301A821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1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05196E42-FDEB-43DB-8DC5-DB6D753687D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03666-029C-6869-2096-D05E644E3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2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A5E08-A5AB-1622-70A0-9114DE357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1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5E004109-1460-4B67-8094-2CBA5FF9622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1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7D4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69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ransition>
    <p:split orient="vert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7D4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93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transition>
    <p:split orient="vert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7D4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90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ransition>
    <p:split orient="vert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FC93C0-E2B1-F778-ED3A-64BD83A2D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2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D1241-8DBD-4FB8-1159-F30628237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2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2B4F9-7782-599F-60D5-A94EEC310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1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CDA40DE-F29E-5443-B5F8-3509939C1571}" type="datetimeFigureOut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11/27/2025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5CC85-66E3-017B-F7C6-AFAF4E77E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2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D22FC-5223-25AA-A9E3-9A272793D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1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2029643-6225-BA4F-A6A9-2CAEE1ED1692}" type="slidenum">
              <a:rPr lang="en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1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med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2.wav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.svg"/><Relationship Id="rId15" Type="http://schemas.openxmlformats.org/officeDocument/2006/relationships/image" Target="../media/image41.png"/><Relationship Id="rId4" Type="http://schemas.openxmlformats.org/officeDocument/2006/relationships/image" Target="../media/image39.png"/><Relationship Id="rId1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0.png"/><Relationship Id="rId18" Type="http://schemas.openxmlformats.org/officeDocument/2006/relationships/image" Target="../media/image48.png"/><Relationship Id="rId26" Type="http://schemas.openxmlformats.org/officeDocument/2006/relationships/image" Target="../media/image53.png"/><Relationship Id="rId3" Type="http://schemas.openxmlformats.org/officeDocument/2006/relationships/image" Target="../media/image39.png"/><Relationship Id="rId21" Type="http://schemas.openxmlformats.org/officeDocument/2006/relationships/image" Target="../media/image20.svg"/><Relationship Id="rId7" Type="http://schemas.openxmlformats.org/officeDocument/2006/relationships/image" Target="../media/image44.png"/><Relationship Id="rId12" Type="http://schemas.openxmlformats.org/officeDocument/2006/relationships/image" Target="../media/image11.svg"/><Relationship Id="rId17" Type="http://schemas.openxmlformats.org/officeDocument/2006/relationships/image" Target="../media/image160.svg"/><Relationship Id="rId25" Type="http://schemas.openxmlformats.org/officeDocument/2006/relationships/image" Target="../media/image52.png"/><Relationship Id="rId2" Type="http://schemas.openxmlformats.org/officeDocument/2006/relationships/image" Target="../media/image34.jpeg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6.png"/><Relationship Id="rId24" Type="http://schemas.openxmlformats.org/officeDocument/2006/relationships/image" Target="../media/image220.svg"/><Relationship Id="rId5" Type="http://schemas.openxmlformats.org/officeDocument/2006/relationships/image" Target="../media/image43.png"/><Relationship Id="rId15" Type="http://schemas.openxmlformats.org/officeDocument/2006/relationships/image" Target="../media/image41.png"/><Relationship Id="rId23" Type="http://schemas.openxmlformats.org/officeDocument/2006/relationships/image" Target="../media/image51.pn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45.png"/><Relationship Id="rId14" Type="http://schemas.openxmlformats.org/officeDocument/2006/relationships/image" Target="../media/image13.svg"/><Relationship Id="rId22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0.png"/><Relationship Id="rId18" Type="http://schemas.openxmlformats.org/officeDocument/2006/relationships/image" Target="../media/image55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4.png"/><Relationship Id="rId12" Type="http://schemas.openxmlformats.org/officeDocument/2006/relationships/image" Target="../media/image11.svg"/><Relationship Id="rId17" Type="http://schemas.openxmlformats.org/officeDocument/2006/relationships/image" Target="../media/image160.svg"/><Relationship Id="rId25" Type="http://schemas.openxmlformats.org/officeDocument/2006/relationships/image" Target="../media/image60.jpg"/><Relationship Id="rId2" Type="http://schemas.openxmlformats.org/officeDocument/2006/relationships/image" Target="../media/image34.jpeg"/><Relationship Id="rId16" Type="http://schemas.openxmlformats.org/officeDocument/2006/relationships/image" Target="../media/image54.pn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3.png"/><Relationship Id="rId15" Type="http://schemas.openxmlformats.org/officeDocument/2006/relationships/image" Target="../media/image41.png"/><Relationship Id="rId23" Type="http://schemas.openxmlformats.org/officeDocument/2006/relationships/image" Target="../media/image58.png"/><Relationship Id="rId10" Type="http://schemas.openxmlformats.org/officeDocument/2006/relationships/image" Target="../media/image9.svg"/><Relationship Id="rId19" Type="http://schemas.openxmlformats.org/officeDocument/2006/relationships/image" Target="../media/image56.png"/><Relationship Id="rId4" Type="http://schemas.openxmlformats.org/officeDocument/2006/relationships/image" Target="../media/image3.svg"/><Relationship Id="rId9" Type="http://schemas.openxmlformats.org/officeDocument/2006/relationships/image" Target="../media/image45.png"/><Relationship Id="rId14" Type="http://schemas.openxmlformats.org/officeDocument/2006/relationships/image" Target="../media/image13.svg"/><Relationship Id="rId22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18.png"/><Relationship Id="rId18" Type="http://schemas.openxmlformats.org/officeDocument/2006/relationships/image" Target="../media/image63.png"/><Relationship Id="rId26" Type="http://schemas.openxmlformats.org/officeDocument/2006/relationships/image" Target="../media/image65.png"/><Relationship Id="rId3" Type="http://schemas.microsoft.com/office/2007/relationships/media" Target="../media/media5.mp3"/><Relationship Id="rId21" Type="http://schemas.openxmlformats.org/officeDocument/2006/relationships/image" Target="../media/image64.png"/><Relationship Id="rId7" Type="http://schemas.microsoft.com/office/2007/relationships/media" Target="../media/media7.mp4"/><Relationship Id="rId12" Type="http://schemas.openxmlformats.org/officeDocument/2006/relationships/slide" Target="slide6.xml"/><Relationship Id="rId17" Type="http://schemas.openxmlformats.org/officeDocument/2006/relationships/image" Target="../media/image62.png"/><Relationship Id="rId25" Type="http://schemas.openxmlformats.org/officeDocument/2006/relationships/image" Target="../media/image19.svg"/><Relationship Id="rId2" Type="http://schemas.microsoft.com/office/2007/relationships/media" Target="../media/media3.MP3"/><Relationship Id="rId16" Type="http://schemas.openxmlformats.org/officeDocument/2006/relationships/image" Target="../media/image21.svg"/><Relationship Id="rId20" Type="http://schemas.openxmlformats.org/officeDocument/2006/relationships/image" Target="../media/image23.svg"/><Relationship Id="rId29" Type="http://schemas.openxmlformats.org/officeDocument/2006/relationships/image" Target="../media/image66.png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34.svg"/><Relationship Id="rId5" Type="http://schemas.microsoft.com/office/2007/relationships/media" Target="../media/media6.mp3"/><Relationship Id="rId28" Type="http://schemas.openxmlformats.org/officeDocument/2006/relationships/slide" Target="slide17.xml"/><Relationship Id="rId10" Type="http://schemas.openxmlformats.org/officeDocument/2006/relationships/audio" Target="../media/media8.wav"/><Relationship Id="rId19" Type="http://schemas.openxmlformats.org/officeDocument/2006/relationships/image" Target="../media/image19.png"/><Relationship Id="rId4" Type="http://schemas.openxmlformats.org/officeDocument/2006/relationships/audio" Target="../media/media5.mp3"/><Relationship Id="rId9" Type="http://schemas.microsoft.com/office/2007/relationships/media" Target="../media/media8.wav"/><Relationship Id="rId22" Type="http://schemas.openxmlformats.org/officeDocument/2006/relationships/image" Target="../media/image17.png"/><Relationship Id="rId27" Type="http://schemas.openxmlformats.org/officeDocument/2006/relationships/image" Target="../media/image4.png"/><Relationship Id="rId30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7.xml"/><Relationship Id="rId18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.png"/><Relationship Id="rId7" Type="http://schemas.openxmlformats.org/officeDocument/2006/relationships/image" Target="../media/image40.svg"/><Relationship Id="rId12" Type="http://schemas.openxmlformats.org/officeDocument/2006/relationships/image" Target="../media/image23.svg"/><Relationship Id="rId17" Type="http://schemas.openxmlformats.org/officeDocument/2006/relationships/image" Target="../media/image16.png"/><Relationship Id="rId2" Type="http://schemas.microsoft.com/office/2007/relationships/media" Target="../media/media9.MP3"/><Relationship Id="rId16" Type="http://schemas.openxmlformats.org/officeDocument/2006/relationships/image" Target="../media/image21.png"/><Relationship Id="rId20" Type="http://schemas.openxmlformats.org/officeDocument/2006/relationships/image" Target="../media/image19.svg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microsoft.com/office/2007/relationships/hdphoto" Target="../media/hdphoto1.wdp"/><Relationship Id="rId10" Type="http://schemas.openxmlformats.org/officeDocument/2006/relationships/slide" Target="slide6.xml"/><Relationship Id="rId19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21.svg"/><Relationship Id="rId14" Type="http://schemas.openxmlformats.org/officeDocument/2006/relationships/image" Target="../media/image20.png"/><Relationship Id="rId22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svg"/><Relationship Id="rId18" Type="http://schemas.openxmlformats.org/officeDocument/2006/relationships/image" Target="../media/image21.svg"/><Relationship Id="rId26" Type="http://schemas.openxmlformats.org/officeDocument/2006/relationships/image" Target="../media/image67.png"/><Relationship Id="rId3" Type="http://schemas.microsoft.com/office/2007/relationships/media" Target="../media/media5.mp3"/><Relationship Id="rId21" Type="http://schemas.openxmlformats.org/officeDocument/2006/relationships/slide" Target="slide9.xml"/><Relationship Id="rId7" Type="http://schemas.microsoft.com/office/2007/relationships/media" Target="../media/media7.mp4"/><Relationship Id="rId12" Type="http://schemas.openxmlformats.org/officeDocument/2006/relationships/image" Target="../media/image8.png"/><Relationship Id="rId17" Type="http://schemas.openxmlformats.org/officeDocument/2006/relationships/image" Target="../media/image18.png"/><Relationship Id="rId25" Type="http://schemas.openxmlformats.org/officeDocument/2006/relationships/slide" Target="slide19.xml"/><Relationship Id="rId33" Type="http://schemas.openxmlformats.org/officeDocument/2006/relationships/image" Target="../media/image69.png"/><Relationship Id="rId2" Type="http://schemas.microsoft.com/office/2007/relationships/media" Target="../media/media3.MP3"/><Relationship Id="rId16" Type="http://schemas.openxmlformats.org/officeDocument/2006/relationships/slide" Target="slide6.xml"/><Relationship Id="rId20" Type="http://schemas.openxmlformats.org/officeDocument/2006/relationships/image" Target="../media/image63.png"/><Relationship Id="rId29" Type="http://schemas.openxmlformats.org/officeDocument/2006/relationships/image" Target="../media/image19.svg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64.png"/><Relationship Id="rId32" Type="http://schemas.openxmlformats.org/officeDocument/2006/relationships/image" Target="../media/image66.png"/><Relationship Id="rId5" Type="http://schemas.microsoft.com/office/2007/relationships/media" Target="../media/media6.mp3"/><Relationship Id="rId15" Type="http://schemas.openxmlformats.org/officeDocument/2006/relationships/image" Target="../media/image40.svg"/><Relationship Id="rId23" Type="http://schemas.openxmlformats.org/officeDocument/2006/relationships/image" Target="../media/image23.svg"/><Relationship Id="rId28" Type="http://schemas.openxmlformats.org/officeDocument/2006/relationships/image" Target="../media/image17.png"/><Relationship Id="rId10" Type="http://schemas.openxmlformats.org/officeDocument/2006/relationships/audio" Target="../media/media10.wav"/><Relationship Id="rId19" Type="http://schemas.openxmlformats.org/officeDocument/2006/relationships/image" Target="../media/image62.png"/><Relationship Id="rId31" Type="http://schemas.openxmlformats.org/officeDocument/2006/relationships/image" Target="../media/image4.png"/><Relationship Id="rId4" Type="http://schemas.openxmlformats.org/officeDocument/2006/relationships/audio" Target="../media/media5.mp3"/><Relationship Id="rId9" Type="http://schemas.microsoft.com/office/2007/relationships/media" Target="../media/media10.wav"/><Relationship Id="rId14" Type="http://schemas.openxmlformats.org/officeDocument/2006/relationships/image" Target="../media/image9.png"/><Relationship Id="rId22" Type="http://schemas.openxmlformats.org/officeDocument/2006/relationships/image" Target="../media/image19.png"/><Relationship Id="rId27" Type="http://schemas.openxmlformats.org/officeDocument/2006/relationships/image" Target="../media/image34.svg"/><Relationship Id="rId30" Type="http://schemas.openxmlformats.org/officeDocument/2006/relationships/image" Target="../media/image65.png"/><Relationship Id="rId8" Type="http://schemas.openxmlformats.org/officeDocument/2006/relationships/video" Target="../media/media7.mp4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0.png"/><Relationship Id="rId7" Type="http://schemas.openxmlformats.org/officeDocument/2006/relationships/image" Target="../media/image40.svg"/><Relationship Id="rId12" Type="http://schemas.openxmlformats.org/officeDocument/2006/relationships/image" Target="../media/image23.svg"/><Relationship Id="rId17" Type="http://schemas.openxmlformats.org/officeDocument/2006/relationships/image" Target="../media/image17.svg"/><Relationship Id="rId2" Type="http://schemas.microsoft.com/office/2007/relationships/media" Target="../media/media9.MP3"/><Relationship Id="rId16" Type="http://schemas.openxmlformats.org/officeDocument/2006/relationships/image" Target="../media/image16.png"/><Relationship Id="rId20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openxmlformats.org/officeDocument/2006/relationships/image" Target="../media/image21.png"/><Relationship Id="rId10" Type="http://schemas.openxmlformats.org/officeDocument/2006/relationships/slide" Target="slide6.xml"/><Relationship Id="rId19" Type="http://schemas.openxmlformats.org/officeDocument/2006/relationships/image" Target="../media/image19.svg"/><Relationship Id="rId4" Type="http://schemas.openxmlformats.org/officeDocument/2006/relationships/image" Target="../media/image8.png"/><Relationship Id="rId9" Type="http://schemas.openxmlformats.org/officeDocument/2006/relationships/image" Target="../media/image21.sv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40.svg"/><Relationship Id="rId18" Type="http://schemas.openxmlformats.org/officeDocument/2006/relationships/image" Target="../media/image63.png"/><Relationship Id="rId26" Type="http://schemas.openxmlformats.org/officeDocument/2006/relationships/image" Target="../media/image19.svg"/><Relationship Id="rId3" Type="http://schemas.microsoft.com/office/2007/relationships/media" Target="../media/media5.mp3"/><Relationship Id="rId21" Type="http://schemas.openxmlformats.org/officeDocument/2006/relationships/image" Target="../media/image64.png"/><Relationship Id="rId7" Type="http://schemas.microsoft.com/office/2007/relationships/media" Target="../media/media7.mp4"/><Relationship Id="rId12" Type="http://schemas.openxmlformats.org/officeDocument/2006/relationships/image" Target="../media/image9.png"/><Relationship Id="rId17" Type="http://schemas.openxmlformats.org/officeDocument/2006/relationships/image" Target="../media/image62.png"/><Relationship Id="rId25" Type="http://schemas.openxmlformats.org/officeDocument/2006/relationships/image" Target="../media/image17.png"/><Relationship Id="rId2" Type="http://schemas.microsoft.com/office/2007/relationships/media" Target="../media/media3.MP3"/><Relationship Id="rId16" Type="http://schemas.openxmlformats.org/officeDocument/2006/relationships/image" Target="../media/image21.svg"/><Relationship Id="rId20" Type="http://schemas.openxmlformats.org/officeDocument/2006/relationships/image" Target="../media/image23.svg"/><Relationship Id="rId29" Type="http://schemas.openxmlformats.org/officeDocument/2006/relationships/image" Target="../media/image66.png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2.svg"/><Relationship Id="rId24" Type="http://schemas.openxmlformats.org/officeDocument/2006/relationships/image" Target="../media/image34.svg"/><Relationship Id="rId5" Type="http://schemas.microsoft.com/office/2007/relationships/media" Target="../media/media6.mp3"/><Relationship Id="rId15" Type="http://schemas.openxmlformats.org/officeDocument/2006/relationships/image" Target="../media/image18.png"/><Relationship Id="rId23" Type="http://schemas.openxmlformats.org/officeDocument/2006/relationships/image" Target="../media/image67.png"/><Relationship Id="rId28" Type="http://schemas.openxmlformats.org/officeDocument/2006/relationships/image" Target="../media/image4.png"/><Relationship Id="rId10" Type="http://schemas.openxmlformats.org/officeDocument/2006/relationships/image" Target="../media/image8.png"/><Relationship Id="rId19" Type="http://schemas.openxmlformats.org/officeDocument/2006/relationships/image" Target="../media/image19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7.xml"/><Relationship Id="rId14" Type="http://schemas.openxmlformats.org/officeDocument/2006/relationships/slide" Target="slide6.xml"/><Relationship Id="rId22" Type="http://schemas.openxmlformats.org/officeDocument/2006/relationships/slide" Target="slide21.xml"/><Relationship Id="rId27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0.png"/><Relationship Id="rId7" Type="http://schemas.openxmlformats.org/officeDocument/2006/relationships/image" Target="../media/image40.svg"/><Relationship Id="rId12" Type="http://schemas.openxmlformats.org/officeDocument/2006/relationships/image" Target="../media/image23.svg"/><Relationship Id="rId17" Type="http://schemas.openxmlformats.org/officeDocument/2006/relationships/image" Target="../media/image17.svg"/><Relationship Id="rId2" Type="http://schemas.microsoft.com/office/2007/relationships/media" Target="../media/media9.MP3"/><Relationship Id="rId16" Type="http://schemas.openxmlformats.org/officeDocument/2006/relationships/image" Target="../media/image16.png"/><Relationship Id="rId20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openxmlformats.org/officeDocument/2006/relationships/image" Target="../media/image21.png"/><Relationship Id="rId10" Type="http://schemas.openxmlformats.org/officeDocument/2006/relationships/slide" Target="slide6.xml"/><Relationship Id="rId19" Type="http://schemas.openxmlformats.org/officeDocument/2006/relationships/image" Target="../media/image19.svg"/><Relationship Id="rId4" Type="http://schemas.openxmlformats.org/officeDocument/2006/relationships/image" Target="../media/image8.png"/><Relationship Id="rId9" Type="http://schemas.openxmlformats.org/officeDocument/2006/relationships/image" Target="../media/image21.svg"/><Relationship Id="rId1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18.png"/><Relationship Id="rId18" Type="http://schemas.openxmlformats.org/officeDocument/2006/relationships/image" Target="../media/image19.png"/><Relationship Id="rId26" Type="http://schemas.openxmlformats.org/officeDocument/2006/relationships/slide" Target="slide14.xml"/><Relationship Id="rId3" Type="http://schemas.microsoft.com/office/2007/relationships/media" Target="../media/media5.mp3"/><Relationship Id="rId21" Type="http://schemas.openxmlformats.org/officeDocument/2006/relationships/image" Target="../media/image17.png"/><Relationship Id="rId7" Type="http://schemas.microsoft.com/office/2007/relationships/media" Target="../media/media7.mp4"/><Relationship Id="rId12" Type="http://schemas.openxmlformats.org/officeDocument/2006/relationships/slide" Target="slide6.xml"/><Relationship Id="rId17" Type="http://schemas.openxmlformats.org/officeDocument/2006/relationships/slide" Target="slide23.xml"/><Relationship Id="rId25" Type="http://schemas.openxmlformats.org/officeDocument/2006/relationships/image" Target="../media/image4.png"/><Relationship Id="rId2" Type="http://schemas.microsoft.com/office/2007/relationships/media" Target="../media/media3.MP3"/><Relationship Id="rId16" Type="http://schemas.openxmlformats.org/officeDocument/2006/relationships/image" Target="../media/image21.svg"/><Relationship Id="rId20" Type="http://schemas.openxmlformats.org/officeDocument/2006/relationships/image" Target="../media/image64.png"/><Relationship Id="rId29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2.svg"/><Relationship Id="rId24" Type="http://schemas.openxmlformats.org/officeDocument/2006/relationships/image" Target="../media/image63.png"/><Relationship Id="rId5" Type="http://schemas.microsoft.com/office/2007/relationships/media" Target="../media/media6.mp3"/><Relationship Id="rId23" Type="http://schemas.openxmlformats.org/officeDocument/2006/relationships/image" Target="../media/image65.png"/><Relationship Id="rId28" Type="http://schemas.openxmlformats.org/officeDocument/2006/relationships/image" Target="../media/image66.png"/><Relationship Id="rId10" Type="http://schemas.openxmlformats.org/officeDocument/2006/relationships/image" Target="../media/image8.png"/><Relationship Id="rId19" Type="http://schemas.openxmlformats.org/officeDocument/2006/relationships/image" Target="../media/image23.svg"/><Relationship Id="rId31" Type="http://schemas.openxmlformats.org/officeDocument/2006/relationships/image" Target="../media/image71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7.xml"/><Relationship Id="rId22" Type="http://schemas.openxmlformats.org/officeDocument/2006/relationships/image" Target="../media/image19.svg"/><Relationship Id="rId27" Type="http://schemas.openxmlformats.org/officeDocument/2006/relationships/image" Target="../media/image62.png"/><Relationship Id="rId30" Type="http://schemas.openxmlformats.org/officeDocument/2006/relationships/image" Target="../media/image1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2.jpeg"/><Relationship Id="rId7" Type="http://schemas.openxmlformats.org/officeDocument/2006/relationships/image" Target="../media/image40.svg"/><Relationship Id="rId12" Type="http://schemas.openxmlformats.org/officeDocument/2006/relationships/image" Target="../media/image23.svg"/><Relationship Id="rId17" Type="http://schemas.openxmlformats.org/officeDocument/2006/relationships/image" Target="../media/image17.svg"/><Relationship Id="rId2" Type="http://schemas.microsoft.com/office/2007/relationships/media" Target="../media/media9.MP3"/><Relationship Id="rId16" Type="http://schemas.openxmlformats.org/officeDocument/2006/relationships/image" Target="../media/image16.png"/><Relationship Id="rId20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openxmlformats.org/officeDocument/2006/relationships/image" Target="../media/image21.png"/><Relationship Id="rId10" Type="http://schemas.openxmlformats.org/officeDocument/2006/relationships/slide" Target="slide6.xml"/><Relationship Id="rId19" Type="http://schemas.openxmlformats.org/officeDocument/2006/relationships/image" Target="../media/image19.svg"/><Relationship Id="rId4" Type="http://schemas.openxmlformats.org/officeDocument/2006/relationships/image" Target="../media/image8.png"/><Relationship Id="rId9" Type="http://schemas.openxmlformats.org/officeDocument/2006/relationships/image" Target="../media/image21.svg"/><Relationship Id="rId1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18.png"/><Relationship Id="rId18" Type="http://schemas.openxmlformats.org/officeDocument/2006/relationships/image" Target="../media/image19.png"/><Relationship Id="rId26" Type="http://schemas.openxmlformats.org/officeDocument/2006/relationships/slide" Target="slide14.xml"/><Relationship Id="rId3" Type="http://schemas.microsoft.com/office/2007/relationships/media" Target="../media/media5.mp3"/><Relationship Id="rId21" Type="http://schemas.openxmlformats.org/officeDocument/2006/relationships/image" Target="../media/image17.png"/><Relationship Id="rId7" Type="http://schemas.microsoft.com/office/2007/relationships/media" Target="../media/media7.mp4"/><Relationship Id="rId12" Type="http://schemas.openxmlformats.org/officeDocument/2006/relationships/slide" Target="slide6.xml"/><Relationship Id="rId17" Type="http://schemas.openxmlformats.org/officeDocument/2006/relationships/slide" Target="slide23.xml"/><Relationship Id="rId25" Type="http://schemas.openxmlformats.org/officeDocument/2006/relationships/image" Target="../media/image4.png"/><Relationship Id="rId2" Type="http://schemas.microsoft.com/office/2007/relationships/media" Target="../media/media3.MP3"/><Relationship Id="rId16" Type="http://schemas.openxmlformats.org/officeDocument/2006/relationships/image" Target="../media/image21.svg"/><Relationship Id="rId20" Type="http://schemas.openxmlformats.org/officeDocument/2006/relationships/image" Target="../media/image64.png"/><Relationship Id="rId29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2.svg"/><Relationship Id="rId24" Type="http://schemas.openxmlformats.org/officeDocument/2006/relationships/image" Target="../media/image63.png"/><Relationship Id="rId5" Type="http://schemas.microsoft.com/office/2007/relationships/media" Target="../media/media6.mp3"/><Relationship Id="rId23" Type="http://schemas.openxmlformats.org/officeDocument/2006/relationships/image" Target="../media/image65.png"/><Relationship Id="rId28" Type="http://schemas.openxmlformats.org/officeDocument/2006/relationships/image" Target="../media/image66.png"/><Relationship Id="rId10" Type="http://schemas.openxmlformats.org/officeDocument/2006/relationships/image" Target="../media/image8.png"/><Relationship Id="rId19" Type="http://schemas.openxmlformats.org/officeDocument/2006/relationships/image" Target="../media/image23.svg"/><Relationship Id="rId31" Type="http://schemas.openxmlformats.org/officeDocument/2006/relationships/image" Target="../media/image71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7.xml"/><Relationship Id="rId22" Type="http://schemas.openxmlformats.org/officeDocument/2006/relationships/image" Target="../media/image19.svg"/><Relationship Id="rId27" Type="http://schemas.openxmlformats.org/officeDocument/2006/relationships/image" Target="../media/image62.png"/><Relationship Id="rId30" Type="http://schemas.openxmlformats.org/officeDocument/2006/relationships/image" Target="../media/image1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3.png"/><Relationship Id="rId7" Type="http://schemas.openxmlformats.org/officeDocument/2006/relationships/image" Target="../media/image40.svg"/><Relationship Id="rId12" Type="http://schemas.openxmlformats.org/officeDocument/2006/relationships/image" Target="../media/image23.svg"/><Relationship Id="rId17" Type="http://schemas.openxmlformats.org/officeDocument/2006/relationships/image" Target="../media/image17.svg"/><Relationship Id="rId2" Type="http://schemas.microsoft.com/office/2007/relationships/media" Target="../media/media9.MP3"/><Relationship Id="rId16" Type="http://schemas.openxmlformats.org/officeDocument/2006/relationships/image" Target="../media/image16.png"/><Relationship Id="rId20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openxmlformats.org/officeDocument/2006/relationships/image" Target="../media/image21.png"/><Relationship Id="rId10" Type="http://schemas.openxmlformats.org/officeDocument/2006/relationships/slide" Target="slide6.xml"/><Relationship Id="rId19" Type="http://schemas.openxmlformats.org/officeDocument/2006/relationships/image" Target="../media/image19.svg"/><Relationship Id="rId4" Type="http://schemas.openxmlformats.org/officeDocument/2006/relationships/image" Target="../media/image8.png"/><Relationship Id="rId9" Type="http://schemas.openxmlformats.org/officeDocument/2006/relationships/image" Target="../media/image21.sv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hyperlink" Target="M&#7902;%20T&#218;I%20M&#217;.pptx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0.svg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microsoft.com/office/2007/relationships/media" Target="../media/media3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4.svg"/><Relationship Id="rId11" Type="http://schemas.openxmlformats.org/officeDocument/2006/relationships/image" Target="../media/image8.svg"/><Relationship Id="rId5" Type="http://schemas.openxmlformats.org/officeDocument/2006/relationships/image" Target="../media/image8.png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9.xml"/><Relationship Id="rId9" Type="http://schemas.openxmlformats.org/officeDocument/2006/relationships/hyperlink" Target="BI&#7874;U%20&#272;&#7890;%20TRANH.pptx" TargetMode="Externa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microsoft.com/office/2007/relationships/hdphoto" Target="../media/hdphoto1.wdp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16.xml"/><Relationship Id="rId7" Type="http://schemas.openxmlformats.org/officeDocument/2006/relationships/image" Target="../media/image40.svg"/><Relationship Id="rId12" Type="http://schemas.openxmlformats.org/officeDocument/2006/relationships/image" Target="../media/image18.png"/><Relationship Id="rId17" Type="http://schemas.openxmlformats.org/officeDocument/2006/relationships/image" Target="../media/image20.png"/><Relationship Id="rId25" Type="http://schemas.openxmlformats.org/officeDocument/2006/relationships/slide" Target="slide20.xml"/><Relationship Id="rId2" Type="http://schemas.microsoft.com/office/2007/relationships/media" Target="../media/media3.MP3"/><Relationship Id="rId16" Type="http://schemas.openxmlformats.org/officeDocument/2006/relationships/image" Target="../media/image23.svg"/><Relationship Id="rId20" Type="http://schemas.openxmlformats.org/officeDocument/2006/relationships/image" Target="../media/image4.png"/><Relationship Id="rId29" Type="http://schemas.openxmlformats.org/officeDocument/2006/relationships/slide" Target="slide24.xml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9.svg"/><Relationship Id="rId24" Type="http://schemas.openxmlformats.org/officeDocument/2006/relationships/image" Target="../media/image23.png"/><Relationship Id="rId5" Type="http://schemas.openxmlformats.org/officeDocument/2006/relationships/image" Target="../media/image2.svg"/><Relationship Id="rId15" Type="http://schemas.openxmlformats.org/officeDocument/2006/relationships/image" Target="../media/image19.png"/><Relationship Id="rId23" Type="http://schemas.openxmlformats.org/officeDocument/2006/relationships/slide" Target="slide18.xml"/><Relationship Id="rId28" Type="http://schemas.openxmlformats.org/officeDocument/2006/relationships/image" Target="../media/image25.png"/><Relationship Id="rId10" Type="http://schemas.openxmlformats.org/officeDocument/2006/relationships/image" Target="../media/image17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7.svg"/><Relationship Id="rId14" Type="http://schemas.openxmlformats.org/officeDocument/2006/relationships/slide" Target="slide7.xml"/><Relationship Id="rId22" Type="http://schemas.openxmlformats.org/officeDocument/2006/relationships/image" Target="../media/image22.png"/><Relationship Id="rId27" Type="http://schemas.openxmlformats.org/officeDocument/2006/relationships/slide" Target="slide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5" Type="http://schemas.openxmlformats.org/officeDocument/2006/relationships/image" Target="../media/image38.png"/><Relationship Id="rId2" Type="http://schemas.openxmlformats.org/officeDocument/2006/relationships/audio" Target="../media/audio1.wav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7.jpg"/><Relationship Id="rId11" Type="http://schemas.openxmlformats.org/officeDocument/2006/relationships/image" Target="../media/image22.svg"/><Relationship Id="rId23" Type="http://schemas.openxmlformats.org/officeDocument/2006/relationships/image" Target="../media/image20.svg"/><Relationship Id="rId19" Type="http://schemas.openxmlformats.org/officeDocument/2006/relationships/image" Target="../media/image160.sv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3F5165-1C4A-A18A-7649-0A324904B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85">
            <a:off x="116233" y="226932"/>
            <a:ext cx="2111312" cy="2059068"/>
          </a:xfrm>
          <a:prstGeom prst="rect">
            <a:avLst/>
          </a:prstGeom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3080598" y="1773704"/>
            <a:ext cx="12115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 ĐỨC TRỌNG</a:t>
            </a: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NINH GIA </a:t>
            </a:r>
          </a:p>
        </p:txBody>
      </p:sp>
      <p:sp>
        <p:nvSpPr>
          <p:cNvPr id="5" name="WordArt 14"/>
          <p:cNvSpPr>
            <a:spLocks noChangeArrowheads="1" noChangeShapeType="1" noTextEdit="1"/>
          </p:cNvSpPr>
          <p:nvPr/>
        </p:nvSpPr>
        <p:spPr bwMode="auto">
          <a:xfrm>
            <a:off x="5715000" y="3141664"/>
            <a:ext cx="7086600" cy="4485065"/>
          </a:xfrm>
          <a:prstGeom prst="rect">
            <a:avLst/>
          </a:prstGeom>
        </p:spPr>
        <p:txBody>
          <a:bodyPr wrap="none" fromWordArt="1">
            <a:prstTxWarp prst="textDeflateInflate">
              <a:avLst>
                <a:gd name="adj" fmla="val 33671"/>
              </a:avLst>
            </a:prstTxWarp>
          </a:bodyPr>
          <a:lstStyle/>
          <a:p>
            <a:pPr algn="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10" dirty="0">
                <a:ln w="28575">
                  <a:solidFill>
                    <a:srgbClr val="00B050"/>
                  </a:solidFill>
                  <a:round/>
                  <a:headEnd/>
                  <a:tailEnd/>
                </a:ln>
                <a:solidFill>
                  <a:srgbClr val="70AD47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qúy thầy cô giáo về dự giờ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8001000" y="2743199"/>
            <a:ext cx="25146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910965" y="5676902"/>
            <a:ext cx="445506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7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Vui-Den-Truong-Nhom-Hoa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85223" y="80367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022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60606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661" t="10871" r="4047" b="11257"/>
          <a:stretch>
            <a:fillRect/>
          </a:stretch>
        </p:blipFill>
        <p:spPr>
          <a:xfrm>
            <a:off x="-6626" y="18222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1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sp>
        <p:nvSpPr>
          <p:cNvPr id="30" name="Tiêu đề 1">
            <a:extLst>
              <a:ext uri="{FF2B5EF4-FFF2-40B4-BE49-F238E27FC236}">
                <a16:creationId xmlns:a16="http://schemas.microsoft.com/office/drawing/2014/main" id="{36CF22B2-9969-47EA-90A4-32451521F0E8}"/>
              </a:ext>
            </a:extLst>
          </p:cNvPr>
          <p:cNvSpPr txBox="1">
            <a:spLocks/>
          </p:cNvSpPr>
          <p:nvPr/>
        </p:nvSpPr>
        <p:spPr>
          <a:xfrm>
            <a:off x="1753461" y="756929"/>
            <a:ext cx="3209211" cy="59828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2:</a:t>
            </a:r>
          </a:p>
        </p:txBody>
      </p:sp>
      <p:pic>
        <p:nvPicPr>
          <p:cNvPr id="31" name="Chỗ dành sẵn cho Nội dung 7">
            <a:extLst>
              <a:ext uri="{FF2B5EF4-FFF2-40B4-BE49-F238E27FC236}">
                <a16:creationId xmlns:a16="http://schemas.microsoft.com/office/drawing/2014/main" id="{C0C645BE-D15A-4AD7-82B8-C67B934468A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2" t="1" b="42879"/>
          <a:stretch/>
        </p:blipFill>
        <p:spPr>
          <a:xfrm>
            <a:off x="1947806" y="1450049"/>
            <a:ext cx="13863419" cy="2969560"/>
          </a:xfrm>
          <a:prstGeom prst="rect">
            <a:avLst/>
          </a:prstGeom>
        </p:spPr>
      </p:pic>
      <p:sp>
        <p:nvSpPr>
          <p:cNvPr id="32" name="Hộp Văn bản 8">
            <a:extLst>
              <a:ext uri="{FF2B5EF4-FFF2-40B4-BE49-F238E27FC236}">
                <a16:creationId xmlns:a16="http://schemas.microsoft.com/office/drawing/2014/main" id="{E2EAA1D2-0ACA-4859-AA06-C9CC7AADF065}"/>
              </a:ext>
            </a:extLst>
          </p:cNvPr>
          <p:cNvSpPr txBox="1"/>
          <p:nvPr/>
        </p:nvSpPr>
        <p:spPr>
          <a:xfrm>
            <a:off x="2099622" y="4314732"/>
            <a:ext cx="12987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6A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tất cả bạn nhiêu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Hộp Văn bản 9">
            <a:extLst>
              <a:ext uri="{FF2B5EF4-FFF2-40B4-BE49-F238E27FC236}">
                <a16:creationId xmlns:a16="http://schemas.microsoft.com/office/drawing/2014/main" id="{26C71BA0-6082-41BC-9AA1-BE60F12ECA44}"/>
              </a:ext>
            </a:extLst>
          </p:cNvPr>
          <p:cNvSpPr txBox="1"/>
          <p:nvPr/>
        </p:nvSpPr>
        <p:spPr>
          <a:xfrm>
            <a:off x="2476061" y="6385645"/>
            <a:ext cx="10133272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tất cả 25 + 3 + 2 = 30 bạn.</a:t>
            </a:r>
          </a:p>
          <a:p>
            <a:pPr marL="342900" indent="-342900">
              <a:buAutoNum type="alphaL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+ 25 = 28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1402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1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58" name="Picture 30">
            <a:extLst>
              <a:ext uri="{FF2B5EF4-FFF2-40B4-BE49-F238E27FC236}">
                <a16:creationId xmlns:a16="http://schemas.microsoft.com/office/drawing/2014/main" id="{C400FEDA-2041-F949-8D4F-0172356314E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073941">
            <a:off x="16140444" y="8895614"/>
            <a:ext cx="1192835" cy="1176523"/>
          </a:xfrm>
          <a:prstGeom prst="rect">
            <a:avLst/>
          </a:prstGeom>
        </p:spPr>
      </p:pic>
      <p:pic>
        <p:nvPicPr>
          <p:cNvPr id="61" name="Picture 29">
            <a:extLst>
              <a:ext uri="{FF2B5EF4-FFF2-40B4-BE49-F238E27FC236}">
                <a16:creationId xmlns:a16="http://schemas.microsoft.com/office/drawing/2014/main" id="{0D8E8B90-A194-F246-E47C-CF4CA4BD80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7972014">
            <a:off x="379298" y="350909"/>
            <a:ext cx="1108076" cy="1092922"/>
          </a:xfrm>
          <a:prstGeom prst="rect">
            <a:avLst/>
          </a:prstGeom>
        </p:spPr>
      </p:pic>
      <p:pic>
        <p:nvPicPr>
          <p:cNvPr id="62" name="Picture 31">
            <a:extLst>
              <a:ext uri="{FF2B5EF4-FFF2-40B4-BE49-F238E27FC236}">
                <a16:creationId xmlns:a16="http://schemas.microsoft.com/office/drawing/2014/main" id="{7B4E6AA1-F4EC-592D-67DB-578E50A2E9A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0085071">
            <a:off x="413632" y="8567255"/>
            <a:ext cx="1317310" cy="1317310"/>
          </a:xfrm>
          <a:prstGeom prst="rect">
            <a:avLst/>
          </a:prstGeom>
        </p:spPr>
      </p:pic>
      <p:pic>
        <p:nvPicPr>
          <p:cNvPr id="60" name="Picture 27">
            <a:extLst>
              <a:ext uri="{FF2B5EF4-FFF2-40B4-BE49-F238E27FC236}">
                <a16:creationId xmlns:a16="http://schemas.microsoft.com/office/drawing/2014/main" id="{C9274483-E685-8B70-0465-F96A74CAEE7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967566">
            <a:off x="1449722" y="6374932"/>
            <a:ext cx="988020" cy="974509"/>
          </a:xfrm>
          <a:prstGeom prst="rect">
            <a:avLst/>
          </a:prstGeom>
        </p:spPr>
      </p:pic>
      <p:pic>
        <p:nvPicPr>
          <p:cNvPr id="59" name="Picture 32">
            <a:extLst>
              <a:ext uri="{FF2B5EF4-FFF2-40B4-BE49-F238E27FC236}">
                <a16:creationId xmlns:a16="http://schemas.microsoft.com/office/drawing/2014/main" id="{D8377499-33CF-1578-8724-CC92A97B202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637702">
            <a:off x="15037444" y="1901460"/>
            <a:ext cx="2363783" cy="2045746"/>
          </a:xfrm>
          <a:prstGeom prst="rect">
            <a:avLst/>
          </a:prstGeom>
        </p:spPr>
      </p:pic>
      <p:pic>
        <p:nvPicPr>
          <p:cNvPr id="57" name="Picture 28">
            <a:extLst>
              <a:ext uri="{FF2B5EF4-FFF2-40B4-BE49-F238E27FC236}">
                <a16:creationId xmlns:a16="http://schemas.microsoft.com/office/drawing/2014/main" id="{EB05DF52-83FA-DDD4-D2E1-8454AFE1A16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9138956">
            <a:off x="15459058" y="786584"/>
            <a:ext cx="744588" cy="734406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13" y="463896"/>
            <a:ext cx="15577520" cy="821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8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1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914400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914400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4403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914400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02675">
            <a:off x="14378086" y="8152126"/>
            <a:ext cx="1721329" cy="169779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93762">
            <a:off x="15980096" y="1706140"/>
            <a:ext cx="744588" cy="73440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772170">
            <a:off x="14017668" y="323287"/>
            <a:ext cx="1461114" cy="146111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6294146">
            <a:off x="2214808" y="613883"/>
            <a:ext cx="1427557" cy="140803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483876">
            <a:off x="3639475" y="8179166"/>
            <a:ext cx="837565" cy="82611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6459985">
            <a:off x="1704092" y="2447114"/>
            <a:ext cx="896038" cy="896038"/>
          </a:xfrm>
          <a:prstGeom prst="rect">
            <a:avLst/>
          </a:prstGeom>
        </p:spPr>
      </p:pic>
      <p:pic>
        <p:nvPicPr>
          <p:cNvPr id="39" name="Chỗ dành sẵn cho Nội dung 8">
            <a:extLst>
              <a:ext uri="{FF2B5EF4-FFF2-40B4-BE49-F238E27FC236}">
                <a16:creationId xmlns:a16="http://schemas.microsoft.com/office/drawing/2014/main" id="{3CC0AC20-D469-4B31-AF0F-BA608486A2E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43" y="807125"/>
            <a:ext cx="12865557" cy="4176015"/>
          </a:xfrm>
          <a:prstGeom prst="rect">
            <a:avLst/>
          </a:prstGeom>
        </p:spPr>
      </p:pic>
      <p:sp>
        <p:nvSpPr>
          <p:cNvPr id="44" name="Hộp Văn bản 140">
            <a:extLst>
              <a:ext uri="{FF2B5EF4-FFF2-40B4-BE49-F238E27FC236}">
                <a16:creationId xmlns:a16="http://schemas.microsoft.com/office/drawing/2014/main" id="{A208E9CD-A402-4CD2-A0E1-CED2DF254019}"/>
              </a:ext>
            </a:extLst>
          </p:cNvPr>
          <p:cNvSpPr txBox="1"/>
          <p:nvPr/>
        </p:nvSpPr>
        <p:spPr>
          <a:xfrm>
            <a:off x="2902739" y="4556281"/>
            <a:ext cx="8943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gọi là bảng dữ liệu ban đầu</a:t>
            </a:r>
          </a:p>
          <a:p>
            <a:pPr marL="342900" indent="-342900">
              <a:buAutoNum type="alphaL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thống kê loại phim yêu thích nhất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868601"/>
              </p:ext>
            </p:extLst>
          </p:nvPr>
        </p:nvGraphicFramePr>
        <p:xfrm>
          <a:off x="2514600" y="6686120"/>
          <a:ext cx="1219200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9917192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127833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8121784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730966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4968972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84052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</a:t>
                      </a:r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Trinh </a:t>
                      </a:r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thám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742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620041"/>
                  </a:ext>
                </a:extLst>
              </a:tr>
            </a:tbl>
          </a:graphicData>
        </a:graphic>
      </p:graphicFrame>
      <p:sp>
        <p:nvSpPr>
          <p:cNvPr id="45" name="Hình chữ nhật: Góc Tròn 141">
            <a:extLst>
              <a:ext uri="{FF2B5EF4-FFF2-40B4-BE49-F238E27FC236}">
                <a16:creationId xmlns:a16="http://schemas.microsoft.com/office/drawing/2014/main" id="{9565189B-B606-4982-B204-E09E3B67E0FE}"/>
              </a:ext>
            </a:extLst>
          </p:cNvPr>
          <p:cNvSpPr/>
          <p:nvPr/>
        </p:nvSpPr>
        <p:spPr>
          <a:xfrm>
            <a:off x="4885673" y="8178082"/>
            <a:ext cx="1255567" cy="6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Hình chữ nhật: Góc Tròn 142">
            <a:extLst>
              <a:ext uri="{FF2B5EF4-FFF2-40B4-BE49-F238E27FC236}">
                <a16:creationId xmlns:a16="http://schemas.microsoft.com/office/drawing/2014/main" id="{B4BDC5D3-A2E3-477F-ACA5-EF4304975931}"/>
              </a:ext>
            </a:extLst>
          </p:cNvPr>
          <p:cNvSpPr/>
          <p:nvPr/>
        </p:nvSpPr>
        <p:spPr>
          <a:xfrm>
            <a:off x="7011861" y="8198253"/>
            <a:ext cx="1255567" cy="6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Hình chữ nhật: Góc Tròn 143">
            <a:extLst>
              <a:ext uri="{FF2B5EF4-FFF2-40B4-BE49-F238E27FC236}">
                <a16:creationId xmlns:a16="http://schemas.microsoft.com/office/drawing/2014/main" id="{03FF4C2A-1C14-4C0D-BF7A-85F87C7B777F}"/>
              </a:ext>
            </a:extLst>
          </p:cNvPr>
          <p:cNvSpPr/>
          <p:nvPr/>
        </p:nvSpPr>
        <p:spPr>
          <a:xfrm>
            <a:off x="9084401" y="8198253"/>
            <a:ext cx="1255567" cy="6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Hình chữ nhật: Góc Tròn 144">
            <a:extLst>
              <a:ext uri="{FF2B5EF4-FFF2-40B4-BE49-F238E27FC236}">
                <a16:creationId xmlns:a16="http://schemas.microsoft.com/office/drawing/2014/main" id="{FB2815EC-3C55-4661-AA74-8BB006CCDBEE}"/>
              </a:ext>
            </a:extLst>
          </p:cNvPr>
          <p:cNvSpPr/>
          <p:nvPr/>
        </p:nvSpPr>
        <p:spPr>
          <a:xfrm>
            <a:off x="11102177" y="8193453"/>
            <a:ext cx="1255567" cy="6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Hình chữ nhật: Góc Tròn 145">
            <a:extLst>
              <a:ext uri="{FF2B5EF4-FFF2-40B4-BE49-F238E27FC236}">
                <a16:creationId xmlns:a16="http://schemas.microsoft.com/office/drawing/2014/main" id="{DFCDE746-FF9F-4067-BFB5-53A519962C8A}"/>
              </a:ext>
            </a:extLst>
          </p:cNvPr>
          <p:cNvSpPr/>
          <p:nvPr/>
        </p:nvSpPr>
        <p:spPr>
          <a:xfrm>
            <a:off x="13229482" y="8178082"/>
            <a:ext cx="1255567" cy="6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30574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7" grpId="2" animBg="1"/>
      <p:bldP spid="48" grpId="0" animBg="1"/>
      <p:bldP spid="48" grpId="1" animBg="1"/>
      <p:bldP spid="49" grpId="0" animBg="1"/>
      <p:bldP spid="4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2116315-774C-426E-12CD-886AF0126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556264"/>
              </p:ext>
            </p:extLst>
          </p:nvPr>
        </p:nvGraphicFramePr>
        <p:xfrm>
          <a:off x="878469" y="428950"/>
          <a:ext cx="6937024" cy="96294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82">
                  <a:extLst>
                    <a:ext uri="{9D8B030D-6E8A-4147-A177-3AD203B41FA5}">
                      <a16:colId xmlns:a16="http://schemas.microsoft.com/office/drawing/2014/main" val="1620537485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260872182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1534544958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1983898699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061689479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4136024617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210838638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1116117762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2477444764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2677396019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663950965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43799324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2304859886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1241131356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140197132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1346698575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888393746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2099620955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2240399336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1274489732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2245166787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703270970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962240199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2019818181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227274697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180921120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149516218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4213049605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819775210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44073091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2804514507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1484429433"/>
                    </a:ext>
                  </a:extLst>
                </a:gridCol>
              </a:tblGrid>
              <a:tr h="200706"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1b</a:t>
                      </a:r>
                    </a:p>
                  </a:txBody>
                  <a:tcPr marL="74316" marR="74316" marT="37158" marB="3715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5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4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1d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gridSpan="4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7514485"/>
                  </a:ext>
                </a:extLst>
              </a:tr>
              <a:tr h="18861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038198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2b</a:t>
                      </a: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4237504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223673"/>
                  </a:ext>
                </a:extLst>
              </a:tr>
              <a:tr h="200706"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4b</a:t>
                      </a: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</a:p>
                  </a:txBody>
                  <a:tcPr marL="74316" marR="74316" marT="37158" marB="37158" anchor="ctr"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506169"/>
                  </a:ext>
                </a:extLst>
              </a:tr>
              <a:tr h="200706"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248902"/>
                  </a:ext>
                </a:extLst>
              </a:tr>
              <a:tr h="200706">
                <a:tc rowSpan="3" gridSpan="5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697082"/>
                  </a:ext>
                </a:extLst>
              </a:tr>
              <a:tr h="200706">
                <a:tc gridSpan="5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6">
                  <a:txBody>
                    <a:bodyPr/>
                    <a:lstStyle/>
                    <a:p>
                      <a:pPr algn="ctr"/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168432"/>
                  </a:ext>
                </a:extLst>
              </a:tr>
              <a:tr h="200706">
                <a:tc gridSpan="5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5181182"/>
                  </a:ext>
                </a:extLst>
              </a:tr>
              <a:tr h="200706"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`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965365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679162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438679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682730"/>
                  </a:ext>
                </a:extLst>
              </a:tr>
              <a:tr h="200706"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1b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846063"/>
                  </a:ext>
                </a:extLst>
              </a:tr>
              <a:tr h="200706"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713725"/>
                  </a:ext>
                </a:extLst>
              </a:tr>
              <a:tr h="200706"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868729"/>
                  </a:ext>
                </a:extLst>
              </a:tr>
              <a:tr h="200706"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870943"/>
                  </a:ext>
                </a:extLst>
              </a:tr>
              <a:tr h="200706"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46715"/>
                  </a:ext>
                </a:extLst>
              </a:tr>
              <a:tr h="200706"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564911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623431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416058"/>
                  </a:ext>
                </a:extLst>
              </a:tr>
              <a:tr h="200706"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1b</a:t>
                      </a:r>
                      <a:endParaRPr lang="en-US" sz="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5699"/>
                  </a:ext>
                </a:extLst>
              </a:tr>
              <a:tr h="200706"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883114"/>
                  </a:ext>
                </a:extLst>
              </a:tr>
              <a:tr h="200706"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8053618"/>
                  </a:ext>
                </a:extLst>
              </a:tr>
              <a:tr h="200706"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26388646"/>
                  </a:ext>
                </a:extLst>
              </a:tr>
              <a:tr h="200706"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4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679906"/>
                  </a:ext>
                </a:extLst>
              </a:tr>
              <a:tr h="200706"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</a:t>
                      </a:r>
                      <a:r>
                        <a:rPr lang="en-US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`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704221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506878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2c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7225867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783108"/>
                  </a:ext>
                </a:extLst>
              </a:tr>
              <a:tr h="200706"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4792464"/>
                  </a:ext>
                </a:extLst>
              </a:tr>
              <a:tr h="200706"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4d</a:t>
                      </a: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185856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5" gridSpan="3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2d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/>
                </a:tc>
                <a:extLst>
                  <a:ext uri="{0D108BD9-81ED-4DB2-BD59-A6C34878D82A}">
                    <a16:rowId xmlns:a16="http://schemas.microsoft.com/office/drawing/2014/main" val="2811538892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184534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16056578"/>
                  </a:ext>
                </a:extLst>
              </a:tr>
              <a:tr h="200706"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203381"/>
                  </a:ext>
                </a:extLst>
              </a:tr>
              <a:tr h="200706"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9524548"/>
                  </a:ext>
                </a:extLst>
              </a:tr>
              <a:tr h="200706"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1c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5c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958390"/>
                  </a:ext>
                </a:extLst>
              </a:tr>
              <a:tr h="200706"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1c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9159456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1b</a:t>
                      </a:r>
                      <a:endParaRPr lang="en-US" sz="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5c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2b</a:t>
                      </a: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2885618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4a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5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3404839"/>
                  </a:ext>
                </a:extLst>
              </a:tr>
              <a:tr h="200706"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3326181"/>
                  </a:ext>
                </a:extLst>
              </a:tr>
              <a:tr h="200706"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3092786"/>
                  </a:ext>
                </a:extLst>
              </a:tr>
              <a:tr h="200706">
                <a:tc gridSpan="3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1b</a:t>
                      </a:r>
                      <a:endParaRPr lang="en-US" sz="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112974"/>
                  </a:ext>
                </a:extLst>
              </a:tr>
              <a:tr h="200706"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9460907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592967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07292633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5553551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433DD58-767C-9B14-41CC-F71B0CACE7BA}"/>
              </a:ext>
            </a:extLst>
          </p:cNvPr>
          <p:cNvSpPr txBox="1"/>
          <p:nvPr/>
        </p:nvSpPr>
        <p:spPr>
          <a:xfrm>
            <a:off x="9277352" y="172871"/>
            <a:ext cx="716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54154A-84CE-A26D-1EF6-BE74BEAD94D2}"/>
              </a:ext>
            </a:extLst>
          </p:cNvPr>
          <p:cNvSpPr txBox="1"/>
          <p:nvPr/>
        </p:nvSpPr>
        <p:spPr>
          <a:xfrm>
            <a:off x="3158558" y="0"/>
            <a:ext cx="4476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GIẢI MÃ BỨC TRANH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5E0CCA2-0323-363D-6BE8-5B712ED5324E}"/>
              </a:ext>
            </a:extLst>
          </p:cNvPr>
          <p:cNvSpPr/>
          <p:nvPr/>
        </p:nvSpPr>
        <p:spPr>
          <a:xfrm>
            <a:off x="9465167" y="966245"/>
            <a:ext cx="6483365" cy="68260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0961DCD-0171-0537-674A-F39F571DC0D5}"/>
              </a:ext>
            </a:extLst>
          </p:cNvPr>
          <p:cNvSpPr/>
          <p:nvPr/>
        </p:nvSpPr>
        <p:spPr>
          <a:xfrm>
            <a:off x="10249273" y="9396724"/>
            <a:ext cx="5840057" cy="7346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95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73CE93D3-9536-D7D8-1B52-42668A6DF498}"/>
              </a:ext>
            </a:extLst>
          </p:cNvPr>
          <p:cNvSpPr txBox="1"/>
          <p:nvPr/>
        </p:nvSpPr>
        <p:spPr>
          <a:xfrm>
            <a:off x="8626753" y="1847606"/>
            <a:ext cx="8463996" cy="75491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10, 8, 6, 8, 7, 5, 4, 2, 8, 5, 9, 6, 7, 5, 9, 8, 7, 6, 5, 6,  8, 3, 4, 8;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endParaRPr lang="en-US" sz="21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endParaRPr lang="en-US" sz="21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100" b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100" b="1" kern="1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100" b="1" kern="1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100" b="1" kern="1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2100" b="1" kern="1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100" b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100" b="1" kern="1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b="1" kern="1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100" b="1" kern="100" dirty="0"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  <a:buAutoNum type="alphaUcPeriod"/>
            </a:pP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		 	</a:t>
            </a:r>
            <a:r>
              <a:rPr lang="vi-VN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vi-VN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					D.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</a:p>
          <a:p>
            <a:pPr algn="just">
              <a:lnSpc>
                <a:spcPts val="255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vi-VN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1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ts val="2550"/>
              </a:lnSpc>
              <a:spcBef>
                <a:spcPts val="450"/>
              </a:spcBef>
              <a:spcAft>
                <a:spcPts val="450"/>
              </a:spcAft>
              <a:buAutoNum type="alphaUcPeriod"/>
            </a:pPr>
            <a:r>
              <a:rPr lang="en-US" sz="21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		</a:t>
            </a:r>
            <a:r>
              <a:rPr lang="en-US" sz="21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1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1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1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					C. 2</a:t>
            </a:r>
            <a:r>
              <a:rPr lang="en-US" sz="21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1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D</a:t>
            </a:r>
            <a:r>
              <a:rPr lang="en-US" sz="21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1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  <a:p>
            <a:pPr algn="just">
              <a:lnSpc>
                <a:spcPts val="255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1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		 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C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D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pt-BR" sz="21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vi-VN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1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24  			 B. 23			   C. 22				 D. 21</a:t>
            </a:r>
          </a:p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vi-VN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1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B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					C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D. 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US" sz="21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220387"/>
              </p:ext>
            </p:extLst>
          </p:nvPr>
        </p:nvGraphicFramePr>
        <p:xfrm>
          <a:off x="10416575" y="3162300"/>
          <a:ext cx="5505455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575">
                  <a:extLst>
                    <a:ext uri="{9D8B030D-6E8A-4147-A177-3AD203B41FA5}">
                      <a16:colId xmlns:a16="http://schemas.microsoft.com/office/drawing/2014/main" val="621809327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1801199495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50087781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857095985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575755126"/>
                    </a:ext>
                  </a:extLst>
                </a:gridCol>
                <a:gridCol w="371473">
                  <a:extLst>
                    <a:ext uri="{9D8B030D-6E8A-4147-A177-3AD203B41FA5}">
                      <a16:colId xmlns:a16="http://schemas.microsoft.com/office/drawing/2014/main" val="92404119"/>
                    </a:ext>
                  </a:extLst>
                </a:gridCol>
                <a:gridCol w="546103">
                  <a:extLst>
                    <a:ext uri="{9D8B030D-6E8A-4147-A177-3AD203B41FA5}">
                      <a16:colId xmlns:a16="http://schemas.microsoft.com/office/drawing/2014/main" val="3680243703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1168811964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3169676120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4117171419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693464781"/>
                    </a:ext>
                  </a:extLst>
                </a:gridCol>
              </a:tblGrid>
              <a:tr h="142608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597721"/>
                  </a:ext>
                </a:extLst>
              </a:tr>
              <a:tr h="285625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37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0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2116315-774C-426E-12CD-886AF01268F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96440" y="689549"/>
          <a:ext cx="6937024" cy="96294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82">
                  <a:extLst>
                    <a:ext uri="{9D8B030D-6E8A-4147-A177-3AD203B41FA5}">
                      <a16:colId xmlns:a16="http://schemas.microsoft.com/office/drawing/2014/main" val="1620537485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260872182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1534544958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1983898699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061689479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4136024617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210838638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1116117762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2477444764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2677396019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663950965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43799324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2304859886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1241131356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140197132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1346698575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888393746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2099620955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2240399336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1274489732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2245166787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703270970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962240199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2019818181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227274697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180921120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149516218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4213049605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819775210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344073091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2804514507"/>
                    </a:ext>
                  </a:extLst>
                </a:gridCol>
                <a:gridCol w="216782">
                  <a:extLst>
                    <a:ext uri="{9D8B030D-6E8A-4147-A177-3AD203B41FA5}">
                      <a16:colId xmlns:a16="http://schemas.microsoft.com/office/drawing/2014/main" val="1484429433"/>
                    </a:ext>
                  </a:extLst>
                </a:gridCol>
              </a:tblGrid>
              <a:tr h="200706"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1b</a:t>
                      </a:r>
                    </a:p>
                  </a:txBody>
                  <a:tcPr marL="74316" marR="74316" marT="37158" marB="3715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5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4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1d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7514485"/>
                  </a:ext>
                </a:extLst>
              </a:tr>
              <a:tr h="18861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038198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2b</a:t>
                      </a: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4237504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223673"/>
                  </a:ext>
                </a:extLst>
              </a:tr>
              <a:tr h="200706"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4b</a:t>
                      </a: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</a:p>
                  </a:txBody>
                  <a:tcPr marL="74316" marR="74316" marT="37158" marB="37158" anchor="ctr"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506169"/>
                  </a:ext>
                </a:extLst>
              </a:tr>
              <a:tr h="200706"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248902"/>
                  </a:ext>
                </a:extLst>
              </a:tr>
              <a:tr h="200706">
                <a:tc rowSpan="3" gridSpan="5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697082"/>
                  </a:ext>
                </a:extLst>
              </a:tr>
              <a:tr h="200706">
                <a:tc gridSpan="5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6">
                  <a:txBody>
                    <a:bodyPr/>
                    <a:lstStyle/>
                    <a:p>
                      <a:pPr algn="ctr"/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168432"/>
                  </a:ext>
                </a:extLst>
              </a:tr>
              <a:tr h="200706">
                <a:tc gridSpan="5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5181182"/>
                  </a:ext>
                </a:extLst>
              </a:tr>
              <a:tr h="200706"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`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965365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0679162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438679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682730"/>
                  </a:ext>
                </a:extLst>
              </a:tr>
              <a:tr h="200706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1b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846063"/>
                  </a:ext>
                </a:extLst>
              </a:tr>
              <a:tr h="200706"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713725"/>
                  </a:ext>
                </a:extLst>
              </a:tr>
              <a:tr h="200706"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868729"/>
                  </a:ext>
                </a:extLst>
              </a:tr>
              <a:tr h="200706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870943"/>
                  </a:ext>
                </a:extLst>
              </a:tr>
              <a:tr h="200706"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46715"/>
                  </a:ext>
                </a:extLst>
              </a:tr>
              <a:tr h="200706"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564911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623431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416058"/>
                  </a:ext>
                </a:extLst>
              </a:tr>
              <a:tr h="200706"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1b</a:t>
                      </a:r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5699"/>
                  </a:ext>
                </a:extLst>
              </a:tr>
              <a:tr h="200706"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883114"/>
                  </a:ext>
                </a:extLst>
              </a:tr>
              <a:tr h="200706"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8053618"/>
                  </a:ext>
                </a:extLst>
              </a:tr>
              <a:tr h="200706"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26388646"/>
                  </a:ext>
                </a:extLst>
              </a:tr>
              <a:tr h="200706"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679906"/>
                  </a:ext>
                </a:extLst>
              </a:tr>
              <a:tr h="200706"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</a:t>
                      </a:r>
                      <a:r>
                        <a:rPr lang="en-US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`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704221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506878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2c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225867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783108"/>
                  </a:ext>
                </a:extLst>
              </a:tr>
              <a:tr h="200706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792464"/>
                  </a:ext>
                </a:extLst>
              </a:tr>
              <a:tr h="200706"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4d</a:t>
                      </a: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185856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5"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2d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/>
                </a:tc>
                <a:extLst>
                  <a:ext uri="{0D108BD9-81ED-4DB2-BD59-A6C34878D82A}">
                    <a16:rowId xmlns:a16="http://schemas.microsoft.com/office/drawing/2014/main" val="2811538892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3184534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16056578"/>
                  </a:ext>
                </a:extLst>
              </a:tr>
              <a:tr h="200706"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203381"/>
                  </a:ext>
                </a:extLst>
              </a:tr>
              <a:tr h="200706"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9524548"/>
                  </a:ext>
                </a:extLst>
              </a:tr>
              <a:tr h="200706"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1c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5c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958390"/>
                  </a:ext>
                </a:extLst>
              </a:tr>
              <a:tr h="200706"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1c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159456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1b</a:t>
                      </a:r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5c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2b</a:t>
                      </a: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2885618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4a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5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3404839"/>
                  </a:ext>
                </a:extLst>
              </a:tr>
              <a:tr h="200706"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53326181"/>
                  </a:ext>
                </a:extLst>
              </a:tr>
              <a:tr h="200706"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3092786"/>
                  </a:ext>
                </a:extLst>
              </a:tr>
              <a:tr h="200706">
                <a:tc gridSpan="3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1b</a:t>
                      </a:r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112974"/>
                  </a:ext>
                </a:extLst>
              </a:tr>
              <a:tr h="200706"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9460907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25592967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07292633"/>
                  </a:ext>
                </a:extLst>
              </a:tr>
              <a:tr h="200706">
                <a:tc gridSpan="2" vMerge="1">
                  <a:txBody>
                    <a:bodyPr/>
                    <a:lstStyle/>
                    <a:p>
                      <a:pPr algn="ctr"/>
                      <a:endParaRPr lang="en-US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16" marR="74316" marT="37158" marB="371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44" marR="49544" marT="24772" marB="2477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5553551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433DD58-767C-9B14-41CC-F71B0CACE7BA}"/>
              </a:ext>
            </a:extLst>
          </p:cNvPr>
          <p:cNvSpPr txBox="1"/>
          <p:nvPr/>
        </p:nvSpPr>
        <p:spPr>
          <a:xfrm>
            <a:off x="9277352" y="172871"/>
            <a:ext cx="716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54154A-84CE-A26D-1EF6-BE74BEAD94D2}"/>
              </a:ext>
            </a:extLst>
          </p:cNvPr>
          <p:cNvSpPr txBox="1"/>
          <p:nvPr/>
        </p:nvSpPr>
        <p:spPr>
          <a:xfrm>
            <a:off x="3014663" y="139115"/>
            <a:ext cx="4476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GIẢI MÃ BỨC TRANH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5E0CCA2-0323-363D-6BE8-5B712ED5324E}"/>
              </a:ext>
            </a:extLst>
          </p:cNvPr>
          <p:cNvSpPr/>
          <p:nvPr/>
        </p:nvSpPr>
        <p:spPr>
          <a:xfrm>
            <a:off x="9465167" y="966245"/>
            <a:ext cx="6483365" cy="68260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0961DCD-0171-0537-674A-F39F571DC0D5}"/>
              </a:ext>
            </a:extLst>
          </p:cNvPr>
          <p:cNvSpPr/>
          <p:nvPr/>
        </p:nvSpPr>
        <p:spPr>
          <a:xfrm>
            <a:off x="9844088" y="9396724"/>
            <a:ext cx="5840057" cy="7346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5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19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9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95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73CE93D3-9536-D7D8-1B52-42668A6DF498}"/>
              </a:ext>
            </a:extLst>
          </p:cNvPr>
          <p:cNvSpPr txBox="1"/>
          <p:nvPr/>
        </p:nvSpPr>
        <p:spPr>
          <a:xfrm>
            <a:off x="9274041" y="1786329"/>
            <a:ext cx="8594233" cy="75491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10, 8, 6, 8, 7, 5, 4, 2, 8, 5, 9, 6, 7, 5, 9, 8, 7, 6, 5, 6,  8, 3, 4, 8;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endParaRPr lang="en-US" sz="21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endParaRPr lang="en-US" sz="21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100" b="1" kern="1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100" b="1" kern="1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100" b="1" kern="1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100" b="1" kern="1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2100" b="1" kern="1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100" b="1" kern="1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100" b="1" kern="1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b="1" kern="1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100" b="1" kern="1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  <a:buAutoNum type="alphaUcPeriod"/>
            </a:pPr>
            <a:r>
              <a:rPr lang="en-US" sz="21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1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1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1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1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1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		 	</a:t>
            </a:r>
            <a:r>
              <a:rPr lang="vi-VN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vi-VN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						D.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</a:p>
          <a:p>
            <a:pPr algn="just">
              <a:lnSpc>
                <a:spcPts val="255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vi-VN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1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ts val="2550"/>
              </a:lnSpc>
              <a:spcBef>
                <a:spcPts val="450"/>
              </a:spcBef>
              <a:spcAft>
                <a:spcPts val="450"/>
              </a:spcAft>
              <a:buAutoNum type="alphaUcPeriod"/>
            </a:pPr>
            <a:r>
              <a:rPr lang="en-US" sz="21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		</a:t>
            </a:r>
            <a:r>
              <a:rPr lang="en-US" sz="21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1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1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1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					</a:t>
            </a:r>
            <a:r>
              <a:rPr lang="en-US" sz="21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2</a:t>
            </a:r>
            <a:r>
              <a:rPr lang="en-US" sz="21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1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21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1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1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  <a:p>
            <a:pPr algn="just">
              <a:lnSpc>
                <a:spcPts val="255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1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		 </a:t>
            </a:r>
            <a:r>
              <a:rPr lang="en-US" sz="21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C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pt-BR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21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t-BR" sz="21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21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pt-BR" sz="21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vi-VN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1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24  			 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23			   C. 22				 D. 21</a:t>
            </a:r>
          </a:p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vi-VN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1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B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					</a:t>
            </a:r>
            <a:r>
              <a:rPr lang="en-US" sz="21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1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1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D. </a:t>
            </a:r>
            <a:r>
              <a:rPr lang="en-US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US" sz="2100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196065"/>
              </p:ext>
            </p:extLst>
          </p:nvPr>
        </p:nvGraphicFramePr>
        <p:xfrm>
          <a:off x="10591802" y="3162300"/>
          <a:ext cx="5505455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575">
                  <a:extLst>
                    <a:ext uri="{9D8B030D-6E8A-4147-A177-3AD203B41FA5}">
                      <a16:colId xmlns:a16="http://schemas.microsoft.com/office/drawing/2014/main" val="621809327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1801199495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50087781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857095985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575755126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92404119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3680243703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1168811964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3169676120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4117171419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693464781"/>
                    </a:ext>
                  </a:extLst>
                </a:gridCol>
              </a:tblGrid>
              <a:tr h="142608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597721"/>
                  </a:ext>
                </a:extLst>
              </a:tr>
              <a:tr h="285625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4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37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665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60 khung nền đẹp, miễn phí dành cho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1700" y="4150920"/>
            <a:ext cx="14744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THẦY 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LUÔN MẠNH KHỎE. CÁC EM HỌC TẬP TỐT!</a:t>
            </a:r>
          </a:p>
        </p:txBody>
      </p:sp>
      <p:pic>
        <p:nvPicPr>
          <p:cNvPr id="5" name="Vui-Den-Truong-Nhom-Hoa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5223" y="80367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9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060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723736" y="1507959"/>
            <a:ext cx="858570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pt-BR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được dãy dữ liệu như sau: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1990 	   2014		  1988    	2050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0058400" y="1241830"/>
            <a:ext cx="7787270" cy="7965351"/>
            <a:chOff x="0" y="0"/>
            <a:chExt cx="1937627" cy="2223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40750" y="1358129"/>
            <a:ext cx="8559780" cy="5671977"/>
            <a:chOff x="0" y="0"/>
            <a:chExt cx="1572209" cy="13236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232356" y="965333"/>
            <a:ext cx="2216127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831175" y="723496"/>
            <a:ext cx="1497996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>
            <a:hlinkClick r:id="rId12" action="ppaction://hlinksldjump"/>
          </p:cNvPr>
          <p:cNvSpPr/>
          <p:nvPr/>
        </p:nvSpPr>
        <p:spPr>
          <a:xfrm>
            <a:off x="10687172" y="7142345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630FE92-3E27-442B-BE64-60A29B69D6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989" y="3354317"/>
            <a:ext cx="6538898" cy="963251"/>
          </a:xfrm>
          <a:prstGeom prst="rect">
            <a:avLst/>
          </a:prstGeom>
        </p:spPr>
      </p:pic>
      <p:pic>
        <p:nvPicPr>
          <p:cNvPr id="64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0048481E-BA4D-4E17-A2EE-050B666EDA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843" y="3344228"/>
            <a:ext cx="6538898" cy="963251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5728444" y="7252953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972380" y="3773603"/>
            <a:ext cx="461562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4000" b="1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B</a:t>
            </a:r>
            <a:r>
              <a:rPr lang="en-US" sz="4000" b="1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. 1988</a:t>
            </a:r>
            <a:endParaRPr lang="en-US" sz="4000" b="1" dirty="0"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5004836" y="138878"/>
            <a:ext cx="3166340" cy="2647185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762000" y="351841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A07BE2FB-CD44-4C53-9501-FE9C181A13D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190" y="2025668"/>
            <a:ext cx="6538898" cy="963251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869FC363-CCB4-44B4-ADEA-4E0F4FEF56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994" y="2004006"/>
            <a:ext cx="6538898" cy="963251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1682501" y="2336000"/>
            <a:ext cx="5477366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4000" b="1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A.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Retropix"/>
              </a:rPr>
              <a:t>2050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046"/>
              </a:lnSpc>
            </a:pPr>
            <a:endParaRPr lang="en-US" sz="4000" dirty="0"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B0C8659-B1BC-4E73-A967-FE433D69CE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43" y="4623322"/>
            <a:ext cx="6538898" cy="963251"/>
          </a:xfrm>
          <a:prstGeom prst="rect">
            <a:avLst/>
          </a:prstGeom>
        </p:spPr>
      </p:pic>
      <p:pic>
        <p:nvPicPr>
          <p:cNvPr id="67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1BACB07-0F59-470F-BED0-F2DCF64F6A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732" y="4626005"/>
            <a:ext cx="6538898" cy="963251"/>
          </a:xfrm>
          <a:prstGeom prst="rect">
            <a:avLst/>
          </a:prstGeom>
        </p:spPr>
      </p:pic>
      <p:sp>
        <p:nvSpPr>
          <p:cNvPr id="68" name="TextBox 21">
            <a:extLst>
              <a:ext uri="{FF2B5EF4-FFF2-40B4-BE49-F238E27FC236}">
                <a16:creationId xmlns:a16="http://schemas.microsoft.com/office/drawing/2014/main" id="{B3C4292C-AC80-4CDF-A44D-4C2C9BACAC09}"/>
              </a:ext>
            </a:extLst>
          </p:cNvPr>
          <p:cNvSpPr txBox="1"/>
          <p:nvPr/>
        </p:nvSpPr>
        <p:spPr>
          <a:xfrm>
            <a:off x="12396777" y="5003041"/>
            <a:ext cx="384632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4000" b="1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C. </a:t>
            </a:r>
            <a:r>
              <a:rPr lang="en-US" sz="4000" b="1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2014</a:t>
            </a:r>
            <a:endParaRPr lang="en-US" sz="4000" dirty="0"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 flipV="1">
            <a:off x="7467600" y="-2739381"/>
            <a:ext cx="713049" cy="713049"/>
          </a:xfrm>
          <a:prstGeom prst="rect">
            <a:avLst/>
          </a:prstGeom>
        </p:spPr>
      </p:pic>
      <p:sp>
        <p:nvSpPr>
          <p:cNvPr id="45" name="Arrow: Pentagon 44">
            <a:hlinkClick r:id="rId28" action="ppaction://hlinksldjump"/>
            <a:extLst>
              <a:ext uri="{FF2B5EF4-FFF2-40B4-BE49-F238E27FC236}">
                <a16:creationId xmlns:a16="http://schemas.microsoft.com/office/drawing/2014/main" id="{90482BFF-71C5-4318-A6B9-872CD98CFCE6}"/>
              </a:ext>
            </a:extLst>
          </p:cNvPr>
          <p:cNvSpPr/>
          <p:nvPr/>
        </p:nvSpPr>
        <p:spPr>
          <a:xfrm>
            <a:off x="15803831" y="7365192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ADE21B6-11E7-9AEA-8D7F-2C01095C3B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448" y="5816776"/>
            <a:ext cx="6538898" cy="963251"/>
          </a:xfrm>
          <a:prstGeom prst="rect">
            <a:avLst/>
          </a:prstGeom>
        </p:spPr>
      </p:pic>
      <p:pic>
        <p:nvPicPr>
          <p:cNvPr id="36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A14D3D40-CC6C-DEBE-0BAB-558A845828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994" y="5840458"/>
            <a:ext cx="6538898" cy="963251"/>
          </a:xfrm>
          <a:prstGeom prst="rect">
            <a:avLst/>
          </a:prstGeom>
        </p:spPr>
      </p:pic>
      <p:sp>
        <p:nvSpPr>
          <p:cNvPr id="37" name="TextBox 21">
            <a:extLst>
              <a:ext uri="{FF2B5EF4-FFF2-40B4-BE49-F238E27FC236}">
                <a16:creationId xmlns:a16="http://schemas.microsoft.com/office/drawing/2014/main" id="{ADC9F276-B3F9-6922-9D06-66E48B71E629}"/>
              </a:ext>
            </a:extLst>
          </p:cNvPr>
          <p:cNvSpPr txBox="1"/>
          <p:nvPr/>
        </p:nvSpPr>
        <p:spPr>
          <a:xfrm>
            <a:off x="10668000" y="6192814"/>
            <a:ext cx="745812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4000" b="1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D.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Retropix"/>
              </a:rPr>
              <a:t>1990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046"/>
              </a:lnSpc>
            </a:pPr>
            <a:endParaRPr lang="en-US" sz="4000" dirty="0"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pic>
        <p:nvPicPr>
          <p:cNvPr id="4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B59CFFD5-171C-6D73-74B4-95D81AF682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535139" y="-3848100"/>
            <a:ext cx="487363" cy="487363"/>
          </a:xfrm>
          <a:prstGeom prst="rect">
            <a:avLst/>
          </a:prstGeom>
        </p:spPr>
      </p:pic>
      <p:sp>
        <p:nvSpPr>
          <p:cNvPr id="41" name="AutoShape 2" descr="Đồng hồ đếm ngược (4)">
            <a:extLst>
              <a:ext uri="{FF2B5EF4-FFF2-40B4-BE49-F238E27FC236}">
                <a16:creationId xmlns:a16="http://schemas.microsoft.com/office/drawing/2014/main" id="{56466F74-9A33-70E9-FDF1-A46E46B28C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48800" y="56351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9D9AAECC-1E3B-F86B-13BC-33E0A9BC2D19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2304533" y="7076115"/>
            <a:ext cx="2770787" cy="155856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35602" y="172641"/>
            <a:ext cx="17723798" cy="983197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25">
            <a:hlinkClick r:id="rId28" action="ppaction://hlinksldjump"/>
            <a:extLst>
              <a:ext uri="{FF2B5EF4-FFF2-40B4-BE49-F238E27FC236}">
                <a16:creationId xmlns:a16="http://schemas.microsoft.com/office/drawing/2014/main" id="{57130BAC-B14F-5502-BDA6-614492D999BA}"/>
              </a:ext>
            </a:extLst>
          </p:cNvPr>
          <p:cNvSpPr/>
          <p:nvPr/>
        </p:nvSpPr>
        <p:spPr>
          <a:xfrm>
            <a:off x="440569" y="8155485"/>
            <a:ext cx="1779500" cy="1730968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59296" y="5294621"/>
            <a:ext cx="86832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không hợp lý trong dãy dữ liệu về năm sinh của các thành viên trong gia đình An là:</a:t>
            </a:r>
            <a:endParaRPr lang="vi-VN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wnload (9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391711" y="644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5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8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3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3" name="HÌNH 1 A">
            <a:hlinkClick r:id="rId13" action="ppaction://hlinksldjump"/>
            <a:extLst>
              <a:ext uri="{FF2B5EF4-FFF2-40B4-BE49-F238E27FC236}">
                <a16:creationId xmlns:a16="http://schemas.microsoft.com/office/drawing/2014/main" id="{D718D01C-AC0C-4471-95C7-269974E4ED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12314" r="35138"/>
          <a:stretch>
            <a:fillRect/>
          </a:stretch>
        </p:blipFill>
        <p:spPr>
          <a:xfrm rot="1028130">
            <a:off x="6746692" y="2780612"/>
            <a:ext cx="3559772" cy="4172740"/>
          </a:xfrm>
          <a:custGeom>
            <a:avLst/>
            <a:gdLst>
              <a:gd name="connsiteX0" fmla="*/ 1008708 w 1609287"/>
              <a:gd name="connsiteY0" fmla="*/ 0 h 1886397"/>
              <a:gd name="connsiteX1" fmla="*/ 1062158 w 1609287"/>
              <a:gd name="connsiteY1" fmla="*/ 354866 h 1886397"/>
              <a:gd name="connsiteX2" fmla="*/ 1337428 w 1609287"/>
              <a:gd name="connsiteY2" fmla="*/ 354147 h 1886397"/>
              <a:gd name="connsiteX3" fmla="*/ 1129247 w 1609287"/>
              <a:gd name="connsiteY3" fmla="*/ 601486 h 1886397"/>
              <a:gd name="connsiteX4" fmla="*/ 1495034 w 1609287"/>
              <a:gd name="connsiteY4" fmla="*/ 853021 h 1886397"/>
              <a:gd name="connsiteX5" fmla="*/ 1302038 w 1609287"/>
              <a:gd name="connsiteY5" fmla="*/ 1099055 h 1886397"/>
              <a:gd name="connsiteX6" fmla="*/ 1609287 w 1609287"/>
              <a:gd name="connsiteY6" fmla="*/ 1470344 h 1886397"/>
              <a:gd name="connsiteX7" fmla="*/ 1414092 w 1609287"/>
              <a:gd name="connsiteY7" fmla="*/ 1601845 h 1886397"/>
              <a:gd name="connsiteX8" fmla="*/ 966404 w 1609287"/>
              <a:gd name="connsiteY8" fmla="*/ 1732108 h 1886397"/>
              <a:gd name="connsiteX9" fmla="*/ 680105 w 1609287"/>
              <a:gd name="connsiteY9" fmla="*/ 1871441 h 1886397"/>
              <a:gd name="connsiteX10" fmla="*/ 622484 w 1609287"/>
              <a:gd name="connsiteY10" fmla="*/ 1886397 h 1886397"/>
              <a:gd name="connsiteX11" fmla="*/ 257103 w 1609287"/>
              <a:gd name="connsiteY11" fmla="*/ 1886397 h 1886397"/>
              <a:gd name="connsiteX12" fmla="*/ 101676 w 1609287"/>
              <a:gd name="connsiteY12" fmla="*/ 1370501 h 1886397"/>
              <a:gd name="connsiteX13" fmla="*/ 0 w 1609287"/>
              <a:gd name="connsiteY13" fmla="*/ 671812 h 1886397"/>
              <a:gd name="connsiteX14" fmla="*/ 0 w 1609287"/>
              <a:gd name="connsiteY14" fmla="*/ 194537 h 1886397"/>
              <a:gd name="connsiteX15" fmla="*/ 388122 w 1609287"/>
              <a:gd name="connsiteY15" fmla="*/ 76292 h 1886397"/>
              <a:gd name="connsiteX16" fmla="*/ 837355 w 1609287"/>
              <a:gd name="connsiteY16" fmla="*/ 52970 h 1886397"/>
              <a:gd name="connsiteX17" fmla="*/ 1008708 w 1609287"/>
              <a:gd name="connsiteY17" fmla="*/ 0 h 188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09287" h="1886397">
                <a:moveTo>
                  <a:pt x="1008708" y="0"/>
                </a:moveTo>
                <a:lnTo>
                  <a:pt x="1062158" y="354866"/>
                </a:lnTo>
                <a:lnTo>
                  <a:pt x="1337428" y="354147"/>
                </a:lnTo>
                <a:lnTo>
                  <a:pt x="1129247" y="601486"/>
                </a:lnTo>
                <a:lnTo>
                  <a:pt x="1495034" y="853021"/>
                </a:lnTo>
                <a:lnTo>
                  <a:pt x="1302038" y="1099055"/>
                </a:lnTo>
                <a:lnTo>
                  <a:pt x="1609287" y="1470344"/>
                </a:lnTo>
                <a:lnTo>
                  <a:pt x="1414092" y="1601845"/>
                </a:lnTo>
                <a:lnTo>
                  <a:pt x="966404" y="1732108"/>
                </a:lnTo>
                <a:lnTo>
                  <a:pt x="680105" y="1871441"/>
                </a:lnTo>
                <a:lnTo>
                  <a:pt x="622484" y="1886397"/>
                </a:lnTo>
                <a:lnTo>
                  <a:pt x="257103" y="1886397"/>
                </a:lnTo>
                <a:lnTo>
                  <a:pt x="101676" y="1370501"/>
                </a:lnTo>
                <a:lnTo>
                  <a:pt x="0" y="671812"/>
                </a:lnTo>
                <a:lnTo>
                  <a:pt x="0" y="194537"/>
                </a:lnTo>
                <a:lnTo>
                  <a:pt x="388122" y="76292"/>
                </a:lnTo>
                <a:lnTo>
                  <a:pt x="837355" y="52970"/>
                </a:lnTo>
                <a:lnTo>
                  <a:pt x="1008708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2" name="HÌNH 1">
            <a:extLst>
              <a:ext uri="{FF2B5EF4-FFF2-40B4-BE49-F238E27FC236}">
                <a16:creationId xmlns:a16="http://schemas.microsoft.com/office/drawing/2014/main" id="{D278003B-A284-4338-BE3A-42744CA4D2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28130">
            <a:off x="6693030" y="2519163"/>
            <a:ext cx="5488190" cy="4758742"/>
          </a:xfrm>
          <a:custGeom>
            <a:avLst/>
            <a:gdLst>
              <a:gd name="connsiteX0" fmla="*/ 0 w 2481079"/>
              <a:gd name="connsiteY0" fmla="*/ 0 h 2151314"/>
              <a:gd name="connsiteX1" fmla="*/ 2481079 w 2481079"/>
              <a:gd name="connsiteY1" fmla="*/ 0 h 2151314"/>
              <a:gd name="connsiteX2" fmla="*/ 2481078 w 2481079"/>
              <a:gd name="connsiteY2" fmla="*/ 2151314 h 2151314"/>
              <a:gd name="connsiteX3" fmla="*/ 622484 w 2481079"/>
              <a:gd name="connsiteY3" fmla="*/ 2151314 h 2151314"/>
              <a:gd name="connsiteX4" fmla="*/ 680105 w 2481079"/>
              <a:gd name="connsiteY4" fmla="*/ 2136358 h 2151314"/>
              <a:gd name="connsiteX5" fmla="*/ 966404 w 2481079"/>
              <a:gd name="connsiteY5" fmla="*/ 1997025 h 2151314"/>
              <a:gd name="connsiteX6" fmla="*/ 1414092 w 2481079"/>
              <a:gd name="connsiteY6" fmla="*/ 1866762 h 2151314"/>
              <a:gd name="connsiteX7" fmla="*/ 1609287 w 2481079"/>
              <a:gd name="connsiteY7" fmla="*/ 1735261 h 2151314"/>
              <a:gd name="connsiteX8" fmla="*/ 1302038 w 2481079"/>
              <a:gd name="connsiteY8" fmla="*/ 1363972 h 2151314"/>
              <a:gd name="connsiteX9" fmla="*/ 1495034 w 2481079"/>
              <a:gd name="connsiteY9" fmla="*/ 1117938 h 2151314"/>
              <a:gd name="connsiteX10" fmla="*/ 1129247 w 2481079"/>
              <a:gd name="connsiteY10" fmla="*/ 866403 h 2151314"/>
              <a:gd name="connsiteX11" fmla="*/ 1337428 w 2481079"/>
              <a:gd name="connsiteY11" fmla="*/ 619064 h 2151314"/>
              <a:gd name="connsiteX12" fmla="*/ 1062158 w 2481079"/>
              <a:gd name="connsiteY12" fmla="*/ 619783 h 2151314"/>
              <a:gd name="connsiteX13" fmla="*/ 1008708 w 2481079"/>
              <a:gd name="connsiteY13" fmla="*/ 264917 h 2151314"/>
              <a:gd name="connsiteX14" fmla="*/ 837355 w 2481079"/>
              <a:gd name="connsiteY14" fmla="*/ 317887 h 2151314"/>
              <a:gd name="connsiteX15" fmla="*/ 388122 w 2481079"/>
              <a:gd name="connsiteY15" fmla="*/ 341209 h 2151314"/>
              <a:gd name="connsiteX16" fmla="*/ 0 w 2481079"/>
              <a:gd name="connsiteY16" fmla="*/ 459454 h 2151314"/>
              <a:gd name="connsiteX17" fmla="*/ 0 w 2481079"/>
              <a:gd name="connsiteY17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1079" h="2151314">
                <a:moveTo>
                  <a:pt x="0" y="0"/>
                </a:moveTo>
                <a:lnTo>
                  <a:pt x="2481079" y="0"/>
                </a:lnTo>
                <a:lnTo>
                  <a:pt x="2481078" y="2151314"/>
                </a:lnTo>
                <a:lnTo>
                  <a:pt x="622484" y="2151314"/>
                </a:lnTo>
                <a:lnTo>
                  <a:pt x="680105" y="2136358"/>
                </a:lnTo>
                <a:lnTo>
                  <a:pt x="966404" y="1997025"/>
                </a:lnTo>
                <a:lnTo>
                  <a:pt x="1414092" y="1866762"/>
                </a:lnTo>
                <a:lnTo>
                  <a:pt x="1609287" y="1735261"/>
                </a:lnTo>
                <a:lnTo>
                  <a:pt x="1302038" y="1363972"/>
                </a:lnTo>
                <a:lnTo>
                  <a:pt x="1495034" y="1117938"/>
                </a:lnTo>
                <a:lnTo>
                  <a:pt x="1129247" y="866403"/>
                </a:lnTo>
                <a:lnTo>
                  <a:pt x="1337428" y="619064"/>
                </a:lnTo>
                <a:lnTo>
                  <a:pt x="1062158" y="619783"/>
                </a:lnTo>
                <a:lnTo>
                  <a:pt x="1008708" y="264917"/>
                </a:lnTo>
                <a:lnTo>
                  <a:pt x="837355" y="317887"/>
                </a:lnTo>
                <a:lnTo>
                  <a:pt x="388122" y="341209"/>
                </a:lnTo>
                <a:lnTo>
                  <a:pt x="0" y="4594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7858265" y="4699868"/>
            <a:ext cx="808230" cy="194568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6" y="2013483"/>
            <a:ext cx="669795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>
            <a:hlinkClick r:id="rId10" action="ppaction://hlinksldjump"/>
          </p:cNvPr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1026" name="Picture 2" descr="https://tse3.mm.bing.net/th/id/OIP.Qbb3tTc9ljWxQ-nTuFdo6QHaHa?pid=Api&amp;P=0&amp;h=22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887" y="3466175"/>
            <a:ext cx="2358264" cy="235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5679E-6 L 0.04523 -0.007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1.85185E-6 L -0.08837 -0.004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27069-D4CC-FD28-D9E9-6A5568F63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509078-1F23-C6F6-17F1-3BF6C430EE71}"/>
              </a:ext>
            </a:extLst>
          </p:cNvPr>
          <p:cNvSpPr/>
          <p:nvPr/>
        </p:nvSpPr>
        <p:spPr>
          <a:xfrm>
            <a:off x="-1685618" y="-1485900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4E7B871-7091-E20C-19C9-D1073D3A857D}"/>
              </a:ext>
            </a:extLst>
          </p:cNvPr>
          <p:cNvSpPr/>
          <p:nvPr/>
        </p:nvSpPr>
        <p:spPr>
          <a:xfrm>
            <a:off x="9190991" y="-12365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BCEF215-91A0-CCD6-CF31-3238A2C9404B}"/>
              </a:ext>
            </a:extLst>
          </p:cNvPr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F923FAC-497F-29D8-6022-6C5565A98BFE}"/>
              </a:ext>
            </a:extLst>
          </p:cNvPr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B09B509-6728-6C55-637A-C324BCC69FD8}"/>
              </a:ext>
            </a:extLst>
          </p:cNvPr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B0D271-2DF7-0416-D516-24048AB3D5D8}"/>
              </a:ext>
            </a:extLst>
          </p:cNvPr>
          <p:cNvSpPr txBox="1"/>
          <p:nvPr/>
        </p:nvSpPr>
        <p:spPr>
          <a:xfrm>
            <a:off x="1062181" y="1123114"/>
            <a:ext cx="6429574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VE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s-VE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VE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Theo dõi thời gian giải một bài toán của một số bạn học sinh lớp 6 được ghi lại trong bảng sau: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2C0A1AD2-37FF-B1F6-D73F-2D1C86B3E7E2}"/>
              </a:ext>
            </a:extLst>
          </p:cNvPr>
          <p:cNvGrpSpPr/>
          <p:nvPr/>
        </p:nvGrpSpPr>
        <p:grpSpPr>
          <a:xfrm>
            <a:off x="7729509" y="550907"/>
            <a:ext cx="9202695" cy="8740035"/>
            <a:chOff x="0" y="-38100"/>
            <a:chExt cx="1937627" cy="226177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63350DA-E430-F79B-ED39-A15A4E5CEA27}"/>
                </a:ext>
              </a:extLst>
            </p:cNvPr>
            <p:cNvSpPr/>
            <p:nvPr/>
          </p:nvSpPr>
          <p:spPr>
            <a:xfrm>
              <a:off x="0" y="-18947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AA714E7-F08D-0102-0C72-3EB0C215F76B}"/>
                </a:ext>
              </a:extLst>
            </p:cNvPr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3E291E04-EB4C-3917-0692-CE037D087884}"/>
              </a:ext>
            </a:extLst>
          </p:cNvPr>
          <p:cNvGrpSpPr/>
          <p:nvPr/>
        </p:nvGrpSpPr>
        <p:grpSpPr>
          <a:xfrm>
            <a:off x="8137769" y="865315"/>
            <a:ext cx="8712291" cy="7783600"/>
            <a:chOff x="0" y="0"/>
            <a:chExt cx="1572209" cy="1323655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741C168-C1AE-3B35-21AC-34FCBE5582BD}"/>
                </a:ext>
              </a:extLst>
            </p:cNvPr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DB9497A4-39BA-72C0-B74E-CD6F5BF30E4B}"/>
                </a:ext>
              </a:extLst>
            </p:cNvPr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400"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18681E1F-5905-DC88-45B5-0E40058A5467}"/>
              </a:ext>
            </a:extLst>
          </p:cNvPr>
          <p:cNvSpPr txBox="1"/>
          <p:nvPr/>
        </p:nvSpPr>
        <p:spPr>
          <a:xfrm>
            <a:off x="12026057" y="472519"/>
            <a:ext cx="1381303" cy="687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4FEDDDD0-BDCF-BBD0-8CAD-F6619CD3C726}"/>
              </a:ext>
            </a:extLst>
          </p:cNvPr>
          <p:cNvSpPr txBox="1"/>
          <p:nvPr/>
        </p:nvSpPr>
        <p:spPr>
          <a:xfrm>
            <a:off x="12026057" y="554172"/>
            <a:ext cx="1381303" cy="687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>
            <a:hlinkClick r:id="rId16" action="ppaction://hlinksldjump"/>
            <a:extLst>
              <a:ext uri="{FF2B5EF4-FFF2-40B4-BE49-F238E27FC236}">
                <a16:creationId xmlns:a16="http://schemas.microsoft.com/office/drawing/2014/main" id="{7D049BF8-0F35-92A5-D204-27E23A9750DB}"/>
              </a:ext>
            </a:extLst>
          </p:cNvPr>
          <p:cNvSpPr/>
          <p:nvPr/>
        </p:nvSpPr>
        <p:spPr>
          <a:xfrm>
            <a:off x="7909298" y="8376004"/>
            <a:ext cx="94211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9EEC16E-D2AC-64DF-CBA1-488D91ACF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802" y="2801849"/>
            <a:ext cx="7769426" cy="1595660"/>
          </a:xfrm>
          <a:prstGeom prst="rect">
            <a:avLst/>
          </a:prstGeom>
        </p:spPr>
      </p:pic>
      <p:pic>
        <p:nvPicPr>
          <p:cNvPr id="64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05DB7B6F-0520-9703-2A5E-D1F3564756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62" y="2815702"/>
            <a:ext cx="8572178" cy="1595660"/>
          </a:xfrm>
          <a:prstGeom prst="rect">
            <a:avLst/>
          </a:prstGeom>
        </p:spPr>
      </p:pic>
      <p:sp>
        <p:nvSpPr>
          <p:cNvPr id="18" name="Freeform 18">
            <a:hlinkClick r:id="rId21" action="ppaction://hlinksldjump"/>
            <a:extLst>
              <a:ext uri="{FF2B5EF4-FFF2-40B4-BE49-F238E27FC236}">
                <a16:creationId xmlns:a16="http://schemas.microsoft.com/office/drawing/2014/main" id="{762F4D39-4D28-956E-CF7C-42FE40606024}"/>
              </a:ext>
            </a:extLst>
          </p:cNvPr>
          <p:cNvSpPr/>
          <p:nvPr/>
        </p:nvSpPr>
        <p:spPr>
          <a:xfrm>
            <a:off x="16485228" y="9204489"/>
            <a:ext cx="542566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A35E621-4BDC-5031-0ABF-7AFF765C78D6}"/>
              </a:ext>
            </a:extLst>
          </p:cNvPr>
          <p:cNvSpPr txBox="1"/>
          <p:nvPr/>
        </p:nvSpPr>
        <p:spPr>
          <a:xfrm>
            <a:off x="8125820" y="3329691"/>
            <a:ext cx="7111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defRPr/>
            </a:pPr>
            <a:r>
              <a:rPr lang="es-V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s-V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900">
              <a:defRPr/>
            </a:pPr>
            <a:r>
              <a:rPr lang="es-V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81E648D6-C957-F2F3-12AE-191175560D13}"/>
              </a:ext>
            </a:extLst>
          </p:cNvPr>
          <p:cNvSpPr/>
          <p:nvPr/>
        </p:nvSpPr>
        <p:spPr>
          <a:xfrm>
            <a:off x="15970682" y="50334"/>
            <a:ext cx="2045574" cy="2220160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>
            <a:hlinkClick r:id="rId25" action="ppaction://hlinksldjump"/>
            <a:extLst>
              <a:ext uri="{FF2B5EF4-FFF2-40B4-BE49-F238E27FC236}">
                <a16:creationId xmlns:a16="http://schemas.microsoft.com/office/drawing/2014/main" id="{57130BAC-B14F-5502-BDA6-614492D999BA}"/>
              </a:ext>
            </a:extLst>
          </p:cNvPr>
          <p:cNvSpPr/>
          <p:nvPr/>
        </p:nvSpPr>
        <p:spPr>
          <a:xfrm>
            <a:off x="5257802" y="8027460"/>
            <a:ext cx="2214891" cy="2056115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FF3906A9-B99B-B619-4741-A18873494A62}"/>
              </a:ext>
            </a:extLst>
          </p:cNvPr>
          <p:cNvSpPr/>
          <p:nvPr/>
        </p:nvSpPr>
        <p:spPr>
          <a:xfrm>
            <a:off x="481157" y="47763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859094E2-F0D7-0CBD-D385-7F4202ECF39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717" y="6596125"/>
            <a:ext cx="7781924" cy="1383608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B4E25763-EFC7-A8BE-E146-CECE6A97668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04" y="6626029"/>
            <a:ext cx="8449372" cy="186855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41546D-E5B1-9EC4-0C68-9AD6D6C43EA6}"/>
              </a:ext>
            </a:extLst>
          </p:cNvPr>
          <p:cNvCxnSpPr/>
          <p:nvPr/>
        </p:nvCxnSpPr>
        <p:spPr>
          <a:xfrm>
            <a:off x="9255178" y="4461253"/>
            <a:ext cx="2938364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2">
            <a:extLst>
              <a:ext uri="{FF2B5EF4-FFF2-40B4-BE49-F238E27FC236}">
                <a16:creationId xmlns:a16="http://schemas.microsoft.com/office/drawing/2014/main" id="{A7382760-6727-9F80-A8B1-2274388ACEA7}"/>
              </a:ext>
            </a:extLst>
          </p:cNvPr>
          <p:cNvSpPr txBox="1"/>
          <p:nvPr/>
        </p:nvSpPr>
        <p:spPr>
          <a:xfrm>
            <a:off x="9550177" y="7052541"/>
            <a:ext cx="7116194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V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046"/>
              </a:lnSpc>
            </a:pPr>
            <a:endParaRPr lang="en-US" sz="4000" dirty="0"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08A77D26-0A8F-D89D-0F51-748A36342E1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820" y="4695971"/>
            <a:ext cx="8507272" cy="1701458"/>
          </a:xfrm>
          <a:prstGeom prst="rect">
            <a:avLst/>
          </a:prstGeom>
        </p:spPr>
      </p:pic>
      <p:pic>
        <p:nvPicPr>
          <p:cNvPr id="67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C8B35138-E715-5974-36A1-AE5200E6D2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62" y="4675527"/>
            <a:ext cx="8572178" cy="1701458"/>
          </a:xfrm>
          <a:prstGeom prst="rect">
            <a:avLst/>
          </a:prstGeom>
        </p:spPr>
      </p:pic>
      <p:sp>
        <p:nvSpPr>
          <p:cNvPr id="68" name="TextBox 21">
            <a:extLst>
              <a:ext uri="{FF2B5EF4-FFF2-40B4-BE49-F238E27FC236}">
                <a16:creationId xmlns:a16="http://schemas.microsoft.com/office/drawing/2014/main" id="{3A22CCCD-8C9D-113E-CEEB-33725EF474FA}"/>
              </a:ext>
            </a:extLst>
          </p:cNvPr>
          <p:cNvSpPr txBox="1"/>
          <p:nvPr/>
        </p:nvSpPr>
        <p:spPr>
          <a:xfrm>
            <a:off x="8485449" y="5209630"/>
            <a:ext cx="686999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V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s-V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s-V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s-V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V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s-V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6325EB32-9873-98C3-0BB2-8FC9330CE2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3B73BF92-E143-A434-1048-28049CD559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3C32E-12AA-C589-A768-D2CDA2F7C9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3EF4ED3F-41FB-40C3-8B0F-A93438928D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45" name="Arrow: Pentagon 44">
            <a:hlinkClick r:id="rId25" action="ppaction://hlinksldjump"/>
            <a:extLst>
              <a:ext uri="{FF2B5EF4-FFF2-40B4-BE49-F238E27FC236}">
                <a16:creationId xmlns:a16="http://schemas.microsoft.com/office/drawing/2014/main" id="{3201325B-4FF4-DBF9-2A31-EA03EFF8F104}"/>
              </a:ext>
            </a:extLst>
          </p:cNvPr>
          <p:cNvSpPr/>
          <p:nvPr/>
        </p:nvSpPr>
        <p:spPr>
          <a:xfrm>
            <a:off x="16499478" y="9330738"/>
            <a:ext cx="432721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BF57910-8570-6F5B-DA0C-6DE2627CF4C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859" y="1296254"/>
            <a:ext cx="7781924" cy="1383608"/>
          </a:xfrm>
          <a:prstGeom prst="rect">
            <a:avLst/>
          </a:prstGeom>
        </p:spPr>
      </p:pic>
      <p:pic>
        <p:nvPicPr>
          <p:cNvPr id="36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2DFA412B-82C7-6655-9A92-78CFE818B8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69" y="1297537"/>
            <a:ext cx="8608309" cy="1383608"/>
          </a:xfrm>
          <a:prstGeom prst="rect">
            <a:avLst/>
          </a:prstGeom>
        </p:spPr>
      </p:pic>
      <p:sp>
        <p:nvSpPr>
          <p:cNvPr id="37" name="TextBox 21">
            <a:extLst>
              <a:ext uri="{FF2B5EF4-FFF2-40B4-BE49-F238E27FC236}">
                <a16:creationId xmlns:a16="http://schemas.microsoft.com/office/drawing/2014/main" id="{A097EC46-9FE1-8449-CD5E-A92B653C00F5}"/>
              </a:ext>
            </a:extLst>
          </p:cNvPr>
          <p:cNvSpPr txBox="1"/>
          <p:nvPr/>
        </p:nvSpPr>
        <p:spPr>
          <a:xfrm>
            <a:off x="9546449" y="1646426"/>
            <a:ext cx="747908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V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s-V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s-V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s-V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s-V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s-V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V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216DDC12-14CD-26A4-8610-9DE59A058B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535139" y="-3848100"/>
            <a:ext cx="487363" cy="487363"/>
          </a:xfrm>
          <a:prstGeom prst="rect">
            <a:avLst/>
          </a:prstGeom>
        </p:spPr>
      </p:pic>
      <p:pic>
        <p:nvPicPr>
          <p:cNvPr id="27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90E593F8-35CF-C92C-4FFE-3148F9F04EF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620210" y="9270613"/>
            <a:ext cx="2770787" cy="1558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66306" y="3971242"/>
            <a:ext cx="6802224" cy="164066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6306" y="5905450"/>
            <a:ext cx="7046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" name="download (8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071028" y="322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3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7858265" y="4699868"/>
            <a:ext cx="808230" cy="194568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6" y="2013483"/>
            <a:ext cx="669795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>
            <a:hlinkClick r:id="rId10" action="ppaction://hlinksldjump"/>
          </p:cNvPr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3BE73F-9005-488D-B746-65228B05511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31970" b="9257"/>
          <a:stretch>
            <a:fillRect/>
          </a:stretch>
        </p:blipFill>
        <p:spPr>
          <a:xfrm rot="900000">
            <a:off x="7982699" y="2677146"/>
            <a:ext cx="3726644" cy="4310142"/>
          </a:xfrm>
          <a:custGeom>
            <a:avLst/>
            <a:gdLst>
              <a:gd name="connsiteX0" fmla="*/ 636545 w 1687882"/>
              <a:gd name="connsiteY0" fmla="*/ 0 h 1952162"/>
              <a:gd name="connsiteX1" fmla="*/ 1403672 w 1687882"/>
              <a:gd name="connsiteY1" fmla="*/ 0 h 1952162"/>
              <a:gd name="connsiteX2" fmla="*/ 1581294 w 1687882"/>
              <a:gd name="connsiteY2" fmla="*/ 319962 h 1952162"/>
              <a:gd name="connsiteX3" fmla="*/ 1687881 w 1687882"/>
              <a:gd name="connsiteY3" fmla="*/ 851076 h 1952162"/>
              <a:gd name="connsiteX4" fmla="*/ 1687882 w 1687882"/>
              <a:gd name="connsiteY4" fmla="*/ 1756675 h 1952162"/>
              <a:gd name="connsiteX5" fmla="*/ 514509 w 1687882"/>
              <a:gd name="connsiteY5" fmla="*/ 1952162 h 1952162"/>
              <a:gd name="connsiteX6" fmla="*/ 436325 w 1687882"/>
              <a:gd name="connsiteY6" fmla="*/ 1699633 h 1952162"/>
              <a:gd name="connsiteX7" fmla="*/ 653777 w 1687882"/>
              <a:gd name="connsiteY7" fmla="*/ 1294260 h 1952162"/>
              <a:gd name="connsiteX8" fmla="*/ 323768 w 1687882"/>
              <a:gd name="connsiteY8" fmla="*/ 1161799 h 1952162"/>
              <a:gd name="connsiteX9" fmla="*/ 588552 w 1687882"/>
              <a:gd name="connsiteY9" fmla="*/ 933074 h 1952162"/>
              <a:gd name="connsiteX10" fmla="*/ 182663 w 1687882"/>
              <a:gd name="connsiteY10" fmla="*/ 831463 h 1952162"/>
              <a:gd name="connsiteX11" fmla="*/ 466370 w 1687882"/>
              <a:gd name="connsiteY11" fmla="*/ 555595 h 1952162"/>
              <a:gd name="connsiteX12" fmla="*/ 0 w 1687882"/>
              <a:gd name="connsiteY12" fmla="*/ 228267 h 1952162"/>
              <a:gd name="connsiteX13" fmla="*/ 636545 w 1687882"/>
              <a:gd name="connsiteY13" fmla="*/ 0 h 195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7882" h="1952162">
                <a:moveTo>
                  <a:pt x="636545" y="0"/>
                </a:moveTo>
                <a:lnTo>
                  <a:pt x="1403672" y="0"/>
                </a:lnTo>
                <a:lnTo>
                  <a:pt x="1581294" y="319962"/>
                </a:lnTo>
                <a:lnTo>
                  <a:pt x="1687881" y="851076"/>
                </a:lnTo>
                <a:lnTo>
                  <a:pt x="1687882" y="1756675"/>
                </a:lnTo>
                <a:lnTo>
                  <a:pt x="514509" y="1952162"/>
                </a:lnTo>
                <a:lnTo>
                  <a:pt x="436325" y="1699633"/>
                </a:lnTo>
                <a:lnTo>
                  <a:pt x="653777" y="1294260"/>
                </a:lnTo>
                <a:lnTo>
                  <a:pt x="323768" y="1161799"/>
                </a:lnTo>
                <a:lnTo>
                  <a:pt x="588552" y="933074"/>
                </a:lnTo>
                <a:lnTo>
                  <a:pt x="182663" y="831463"/>
                </a:lnTo>
                <a:lnTo>
                  <a:pt x="466370" y="555595"/>
                </a:lnTo>
                <a:lnTo>
                  <a:pt x="0" y="228267"/>
                </a:lnTo>
                <a:lnTo>
                  <a:pt x="636545" y="0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526E5C-DEBA-41D0-A16A-99B72565807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900000">
            <a:off x="6204349" y="2443022"/>
            <a:ext cx="5477928" cy="4749846"/>
          </a:xfrm>
          <a:custGeom>
            <a:avLst/>
            <a:gdLst>
              <a:gd name="connsiteX0" fmla="*/ 0 w 2481078"/>
              <a:gd name="connsiteY0" fmla="*/ 0 h 2151314"/>
              <a:gd name="connsiteX1" fmla="*/ 1429741 w 2481078"/>
              <a:gd name="connsiteY1" fmla="*/ 0 h 2151314"/>
              <a:gd name="connsiteX2" fmla="*/ 793196 w 2481078"/>
              <a:gd name="connsiteY2" fmla="*/ 228267 h 2151314"/>
              <a:gd name="connsiteX3" fmla="*/ 1259566 w 2481078"/>
              <a:gd name="connsiteY3" fmla="*/ 555595 h 2151314"/>
              <a:gd name="connsiteX4" fmla="*/ 975859 w 2481078"/>
              <a:gd name="connsiteY4" fmla="*/ 831463 h 2151314"/>
              <a:gd name="connsiteX5" fmla="*/ 1381748 w 2481078"/>
              <a:gd name="connsiteY5" fmla="*/ 933074 h 2151314"/>
              <a:gd name="connsiteX6" fmla="*/ 1116964 w 2481078"/>
              <a:gd name="connsiteY6" fmla="*/ 1161799 h 2151314"/>
              <a:gd name="connsiteX7" fmla="*/ 1446973 w 2481078"/>
              <a:gd name="connsiteY7" fmla="*/ 1294260 h 2151314"/>
              <a:gd name="connsiteX8" fmla="*/ 1229521 w 2481078"/>
              <a:gd name="connsiteY8" fmla="*/ 1699633 h 2151314"/>
              <a:gd name="connsiteX9" fmla="*/ 1307705 w 2481078"/>
              <a:gd name="connsiteY9" fmla="*/ 1952162 h 2151314"/>
              <a:gd name="connsiteX10" fmla="*/ 2481078 w 2481078"/>
              <a:gd name="connsiteY10" fmla="*/ 1756675 h 2151314"/>
              <a:gd name="connsiteX11" fmla="*/ 2481078 w 2481078"/>
              <a:gd name="connsiteY11" fmla="*/ 2151314 h 2151314"/>
              <a:gd name="connsiteX12" fmla="*/ 0 w 2481078"/>
              <a:gd name="connsiteY12" fmla="*/ 2151314 h 2151314"/>
              <a:gd name="connsiteX13" fmla="*/ 0 w 2481078"/>
              <a:gd name="connsiteY13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1429741" y="0"/>
                </a:lnTo>
                <a:lnTo>
                  <a:pt x="793196" y="228267"/>
                </a:lnTo>
                <a:lnTo>
                  <a:pt x="1259566" y="555595"/>
                </a:lnTo>
                <a:lnTo>
                  <a:pt x="975859" y="831463"/>
                </a:lnTo>
                <a:lnTo>
                  <a:pt x="1381748" y="933074"/>
                </a:lnTo>
                <a:lnTo>
                  <a:pt x="1116964" y="1161799"/>
                </a:lnTo>
                <a:lnTo>
                  <a:pt x="1446973" y="1294260"/>
                </a:lnTo>
                <a:lnTo>
                  <a:pt x="1229521" y="1699633"/>
                </a:lnTo>
                <a:lnTo>
                  <a:pt x="1307705" y="1952162"/>
                </a:lnTo>
                <a:lnTo>
                  <a:pt x="2481078" y="1756675"/>
                </a:lnTo>
                <a:lnTo>
                  <a:pt x="2481078" y="2151314"/>
                </a:lnTo>
                <a:lnTo>
                  <a:pt x="0" y="21513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23150" y="3481991"/>
            <a:ext cx="3348977" cy="22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5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6.17284E-7 L 0.04523 -0.007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19753E-6 L -0.08837 -0.004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32" y="0"/>
            <a:ext cx="13676568" cy="10287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509799" y="4710618"/>
            <a:ext cx="7860020" cy="1376772"/>
            <a:chOff x="2149198" y="2996396"/>
            <a:chExt cx="5240013" cy="91784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D3FFE1"/>
                </a:clrFrom>
                <a:clrTo>
                  <a:srgbClr val="D3FFE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9752">
              <a:off x="6471363" y="2996396"/>
              <a:ext cx="917848" cy="91784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D3FFE1"/>
                </a:clrFrom>
                <a:clrTo>
                  <a:srgbClr val="D3FFE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9117">
              <a:off x="2149198" y="2996396"/>
              <a:ext cx="917848" cy="917848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2771800" y="3861048"/>
              <a:ext cx="4032448" cy="0"/>
            </a:xfrm>
            <a:prstGeom prst="line">
              <a:avLst/>
            </a:prstGeom>
            <a:ln w="38100" cmpd="dbl">
              <a:solidFill>
                <a:schemeClr val="accent6">
                  <a:lumMod val="50000"/>
                </a:schemeClr>
              </a:solidFill>
              <a:headEnd type="diamond" w="med" len="med"/>
              <a:tailEnd type="diamond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4114800" y="3481509"/>
            <a:ext cx="10270760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9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05276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8633B-ADBE-363A-394F-0A90737F7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69A6490-30C4-3756-5DAC-5D9B22D82793}"/>
              </a:ext>
            </a:extLst>
          </p:cNvPr>
          <p:cNvSpPr/>
          <p:nvPr/>
        </p:nvSpPr>
        <p:spPr>
          <a:xfrm>
            <a:off x="-1587855" y="-245923"/>
            <a:ext cx="10242236" cy="1026883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90F16B6-4CB4-0DE9-5368-995B786B5BFC}"/>
              </a:ext>
            </a:extLst>
          </p:cNvPr>
          <p:cNvSpPr/>
          <p:nvPr/>
        </p:nvSpPr>
        <p:spPr>
          <a:xfrm>
            <a:off x="9190993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6D523EF-DC40-882A-0EDB-1157D1B6D73C}"/>
              </a:ext>
            </a:extLst>
          </p:cNvPr>
          <p:cNvSpPr/>
          <p:nvPr/>
        </p:nvSpPr>
        <p:spPr>
          <a:xfrm>
            <a:off x="0" y="7026292"/>
            <a:ext cx="5792519" cy="5807563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1973301-0BE8-ED99-3EE7-858EA635753D}"/>
              </a:ext>
            </a:extLst>
          </p:cNvPr>
          <p:cNvSpPr/>
          <p:nvPr/>
        </p:nvSpPr>
        <p:spPr>
          <a:xfrm>
            <a:off x="6142993" y="7026294"/>
            <a:ext cx="5792519" cy="5807563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8CAA789-9F34-25BA-B3C1-19812B4FBE7E}"/>
              </a:ext>
            </a:extLst>
          </p:cNvPr>
          <p:cNvSpPr/>
          <p:nvPr/>
        </p:nvSpPr>
        <p:spPr>
          <a:xfrm>
            <a:off x="12285984" y="7026294"/>
            <a:ext cx="5792519" cy="5807563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CD92E2C-2BC6-E445-BD56-993CEA4CEFA7}"/>
              </a:ext>
            </a:extLst>
          </p:cNvPr>
          <p:cNvSpPr txBox="1"/>
          <p:nvPr/>
        </p:nvSpPr>
        <p:spPr>
          <a:xfrm>
            <a:off x="2358886" y="-61252"/>
            <a:ext cx="12590999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42"/>
              </a:lnSpc>
            </a:pPr>
            <a:r>
              <a:rPr lang="vi-VN" sz="5400" b="1" u="sng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en-US" sz="5400" b="1" u="sng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5400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5400" dirty="0" err="1">
                <a:solidFill>
                  <a:srgbClr val="0000FF"/>
                </a:solidFill>
                <a:latin typeface="+mj-lt"/>
              </a:rPr>
              <a:t>Dữ</a:t>
            </a:r>
            <a:r>
              <a:rPr lang="en-US" sz="5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+mj-lt"/>
              </a:rPr>
              <a:t>liệu</a:t>
            </a:r>
            <a:r>
              <a:rPr lang="en-US" sz="5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+mj-lt"/>
              </a:rPr>
              <a:t>dạng</a:t>
            </a:r>
            <a:r>
              <a:rPr lang="en-US" sz="5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+mj-lt"/>
              </a:rPr>
              <a:t>số</a:t>
            </a:r>
            <a:r>
              <a:rPr lang="en-US" sz="5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+mj-lt"/>
              </a:rPr>
              <a:t>gọi</a:t>
            </a:r>
            <a:r>
              <a:rPr lang="en-US" sz="5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+mj-lt"/>
              </a:rPr>
              <a:t>là</a:t>
            </a:r>
            <a:r>
              <a:rPr lang="en-US" sz="5400" dirty="0">
                <a:solidFill>
                  <a:srgbClr val="0000FF"/>
                </a:solidFill>
                <a:latin typeface="+mj-lt"/>
              </a:rPr>
              <a:t>: </a:t>
            </a:r>
            <a:endParaRPr lang="en-US" sz="5400" dirty="0">
              <a:solidFill>
                <a:srgbClr val="0000FF"/>
              </a:solidFill>
              <a:latin typeface="+mj-lt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9C9F292F-7C7C-90C4-C879-E72A5E8B4FFA}"/>
              </a:ext>
            </a:extLst>
          </p:cNvPr>
          <p:cNvGrpSpPr/>
          <p:nvPr/>
        </p:nvGrpSpPr>
        <p:grpSpPr>
          <a:xfrm>
            <a:off x="973189" y="1181100"/>
            <a:ext cx="15105012" cy="10439400"/>
            <a:chOff x="0" y="0"/>
            <a:chExt cx="1937627" cy="222367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53DCC2A-7F6F-5BFB-1E60-B8EADBF96831}"/>
                </a:ext>
              </a:extLst>
            </p:cNvPr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D4E2C07-0614-6E82-E3B2-B1760FE0C1E1}"/>
                </a:ext>
              </a:extLst>
            </p:cNvPr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BDCEC246-93DB-BABC-9B2E-CE7E1EEA4721}"/>
              </a:ext>
            </a:extLst>
          </p:cNvPr>
          <p:cNvGrpSpPr/>
          <p:nvPr/>
        </p:nvGrpSpPr>
        <p:grpSpPr>
          <a:xfrm>
            <a:off x="1781982" y="1528544"/>
            <a:ext cx="13350713" cy="9051137"/>
            <a:chOff x="0" y="0"/>
            <a:chExt cx="1572209" cy="1323655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CCA2015-DC5B-DEF1-7510-AD58A5BAE947}"/>
                </a:ext>
              </a:extLst>
            </p:cNvPr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085B164D-537E-D56C-98C2-84649BAEE52F}"/>
                </a:ext>
              </a:extLst>
            </p:cNvPr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D76DBDF2-0636-032D-8DA8-1C144153801D}"/>
              </a:ext>
            </a:extLst>
          </p:cNvPr>
          <p:cNvSpPr txBox="1"/>
          <p:nvPr/>
        </p:nvSpPr>
        <p:spPr>
          <a:xfrm>
            <a:off x="7921627" y="1727739"/>
            <a:ext cx="3677893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CFE8858E-3418-B491-3EBB-0EB231856450}"/>
              </a:ext>
            </a:extLst>
          </p:cNvPr>
          <p:cNvSpPr txBox="1"/>
          <p:nvPr/>
        </p:nvSpPr>
        <p:spPr>
          <a:xfrm>
            <a:off x="7921625" y="1485900"/>
            <a:ext cx="3677893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>
            <a:hlinkClick r:id="rId14" action="ppaction://hlinksldjump"/>
            <a:extLst>
              <a:ext uri="{FF2B5EF4-FFF2-40B4-BE49-F238E27FC236}">
                <a16:creationId xmlns:a16="http://schemas.microsoft.com/office/drawing/2014/main" id="{A742E18D-A55E-1C5F-DE2C-66FD1227785E}"/>
              </a:ext>
            </a:extLst>
          </p:cNvPr>
          <p:cNvSpPr/>
          <p:nvPr/>
        </p:nvSpPr>
        <p:spPr>
          <a:xfrm>
            <a:off x="-1915161" y="11828812"/>
            <a:ext cx="1228778" cy="1231969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A330A7C-003A-58AE-2CF3-4DBCD07F18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8551726"/>
            <a:ext cx="11417427" cy="1702260"/>
          </a:xfrm>
          <a:prstGeom prst="rect">
            <a:avLst/>
          </a:prstGeom>
        </p:spPr>
      </p:pic>
      <p:pic>
        <p:nvPicPr>
          <p:cNvPr id="64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3AC235DD-12EB-8495-DBE7-327733C82C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06" y="8588260"/>
            <a:ext cx="11417427" cy="1702260"/>
          </a:xfrm>
          <a:prstGeom prst="rect">
            <a:avLst/>
          </a:prstGeom>
        </p:spPr>
      </p:pic>
      <p:sp>
        <p:nvSpPr>
          <p:cNvPr id="18" name="Freeform 18">
            <a:extLst>
              <a:ext uri="{FF2B5EF4-FFF2-40B4-BE49-F238E27FC236}">
                <a16:creationId xmlns:a16="http://schemas.microsoft.com/office/drawing/2014/main" id="{2C10EFA2-1E8B-6C81-F36B-C1961115E764}"/>
              </a:ext>
            </a:extLst>
          </p:cNvPr>
          <p:cNvSpPr/>
          <p:nvPr/>
        </p:nvSpPr>
        <p:spPr>
          <a:xfrm>
            <a:off x="16459200" y="10401300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55C2A469-D785-3277-8DE7-F0BC8E334733}"/>
              </a:ext>
            </a:extLst>
          </p:cNvPr>
          <p:cNvSpPr txBox="1"/>
          <p:nvPr/>
        </p:nvSpPr>
        <p:spPr>
          <a:xfrm>
            <a:off x="6601312" y="9012722"/>
            <a:ext cx="1052827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000" dirty="0">
                <a:latin typeface="+mj-lt"/>
              </a:rPr>
              <a:t>D. </a:t>
            </a:r>
            <a:r>
              <a:rPr lang="en-US" sz="4000" dirty="0" err="1">
                <a:latin typeface="+mj-lt"/>
              </a:rPr>
              <a:t>Mô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tả</a:t>
            </a:r>
            <a:endParaRPr lang="en-US" sz="4000" dirty="0">
              <a:latin typeface="+mj-lt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EA6D7541-027B-5820-8516-0F6698F33FD6}"/>
              </a:ext>
            </a:extLst>
          </p:cNvPr>
          <p:cNvSpPr/>
          <p:nvPr/>
        </p:nvSpPr>
        <p:spPr>
          <a:xfrm>
            <a:off x="14795552" y="17010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>
            <a:hlinkClick r:id="rId22" action="ppaction://hlinksldjump"/>
            <a:extLst>
              <a:ext uri="{FF2B5EF4-FFF2-40B4-BE49-F238E27FC236}">
                <a16:creationId xmlns:a16="http://schemas.microsoft.com/office/drawing/2014/main" id="{7992975F-DA62-E8A8-E581-045590360517}"/>
              </a:ext>
            </a:extLst>
          </p:cNvPr>
          <p:cNvSpPr/>
          <p:nvPr/>
        </p:nvSpPr>
        <p:spPr>
          <a:xfrm>
            <a:off x="14599872" y="7410289"/>
            <a:ext cx="2320903" cy="2610188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401CD6F3-3CCA-7776-E6D5-19F07EBC75DA}"/>
              </a:ext>
            </a:extLst>
          </p:cNvPr>
          <p:cNvSpPr/>
          <p:nvPr/>
        </p:nvSpPr>
        <p:spPr>
          <a:xfrm>
            <a:off x="370024" y="230517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245BCA8E-45A1-82E0-4371-BF0FF736EFD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95" y="4022163"/>
            <a:ext cx="11181181" cy="1944990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7CCF5816-5F4B-4A6C-14FC-648FD66123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99" y="4000501"/>
            <a:ext cx="11181181" cy="194499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C0C90E-E2F3-2BBF-72FE-98D7047FFD69}"/>
              </a:ext>
            </a:extLst>
          </p:cNvPr>
          <p:cNvCxnSpPr/>
          <p:nvPr/>
        </p:nvCxnSpPr>
        <p:spPr>
          <a:xfrm>
            <a:off x="-2973277" y="9407670"/>
            <a:ext cx="837091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2">
            <a:extLst>
              <a:ext uri="{FF2B5EF4-FFF2-40B4-BE49-F238E27FC236}">
                <a16:creationId xmlns:a16="http://schemas.microsoft.com/office/drawing/2014/main" id="{780E717A-1F62-93EB-920A-A3DF3F2081A3}"/>
              </a:ext>
            </a:extLst>
          </p:cNvPr>
          <p:cNvSpPr txBox="1"/>
          <p:nvPr/>
        </p:nvSpPr>
        <p:spPr>
          <a:xfrm>
            <a:off x="3745439" y="6126380"/>
            <a:ext cx="894408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defRPr/>
            </a:pPr>
            <a:r>
              <a:rPr lang="en-US" sz="3501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B.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Sort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419A2FD-2A3C-9630-A2B1-AC636F1305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39" y="6207235"/>
            <a:ext cx="11432108" cy="2045731"/>
          </a:xfrm>
          <a:prstGeom prst="rect">
            <a:avLst/>
          </a:prstGeom>
        </p:spPr>
      </p:pic>
      <p:pic>
        <p:nvPicPr>
          <p:cNvPr id="67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BB1480E0-D60E-FE4D-6F94-50DAF3B964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07" y="6212458"/>
            <a:ext cx="11432108" cy="2045731"/>
          </a:xfrm>
          <a:prstGeom prst="rect">
            <a:avLst/>
          </a:prstGeom>
        </p:spPr>
      </p:pic>
      <p:sp>
        <p:nvSpPr>
          <p:cNvPr id="68" name="TextBox 21">
            <a:extLst>
              <a:ext uri="{FF2B5EF4-FFF2-40B4-BE49-F238E27FC236}">
                <a16:creationId xmlns:a16="http://schemas.microsoft.com/office/drawing/2014/main" id="{5A05D4E5-1910-0560-4734-C1A360B41D32}"/>
              </a:ext>
            </a:extLst>
          </p:cNvPr>
          <p:cNvSpPr txBox="1"/>
          <p:nvPr/>
        </p:nvSpPr>
        <p:spPr>
          <a:xfrm>
            <a:off x="6477568" y="4632405"/>
            <a:ext cx="919173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342900">
              <a:defRPr/>
            </a:pPr>
            <a:r>
              <a:rPr lang="en-US" sz="4000" dirty="0">
                <a:latin typeface="+mj-lt"/>
              </a:rPr>
              <a:t>B</a:t>
            </a:r>
            <a:r>
              <a:rPr lang="vi-VN" sz="4000" dirty="0">
                <a:latin typeface="+mj-lt"/>
              </a:rPr>
              <a:t>. </a:t>
            </a:r>
            <a:r>
              <a:rPr lang="en-US" sz="4000" dirty="0" err="1">
                <a:latin typeface="+mj-lt"/>
              </a:rPr>
              <a:t>số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liệu</a:t>
            </a:r>
            <a:r>
              <a:rPr lang="vi-VN" sz="4000" dirty="0">
                <a:latin typeface="+mj-lt"/>
              </a:rPr>
              <a:t>.</a:t>
            </a:r>
            <a:endParaRPr lang="vi-VN" sz="4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15C4A662-A161-152E-4B96-A4D6E9A90F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C35A8A93-BDFC-B218-B610-BBAE8BA71C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AEDA47A0-D2EE-B856-1E89-988FC809CB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388ADFB1-94FC-CDBB-0C12-A5A52BBBBA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45" name="Arrow: Pentagon 44">
            <a:hlinkClick r:id="rId22" action="ppaction://hlinksldjump"/>
            <a:extLst>
              <a:ext uri="{FF2B5EF4-FFF2-40B4-BE49-F238E27FC236}">
                <a16:creationId xmlns:a16="http://schemas.microsoft.com/office/drawing/2014/main" id="{60AEDA1B-9557-2503-8A4B-3EAB12185E4B}"/>
              </a:ext>
            </a:extLst>
          </p:cNvPr>
          <p:cNvSpPr/>
          <p:nvPr/>
        </p:nvSpPr>
        <p:spPr>
          <a:xfrm>
            <a:off x="16534587" y="10503175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CFADDA3-2EB9-C113-49E0-549EF92364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06" y="1793008"/>
            <a:ext cx="11054228" cy="1892042"/>
          </a:xfrm>
          <a:prstGeom prst="rect">
            <a:avLst/>
          </a:prstGeom>
        </p:spPr>
      </p:pic>
      <p:pic>
        <p:nvPicPr>
          <p:cNvPr id="36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81863C31-ACE2-1DC7-FA9B-49E0FF936A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252" y="1816690"/>
            <a:ext cx="11054228" cy="1892042"/>
          </a:xfrm>
          <a:prstGeom prst="rect">
            <a:avLst/>
          </a:prstGeom>
        </p:spPr>
      </p:pic>
      <p:sp>
        <p:nvSpPr>
          <p:cNvPr id="37" name="TextBox 21">
            <a:extLst>
              <a:ext uri="{FF2B5EF4-FFF2-40B4-BE49-F238E27FC236}">
                <a16:creationId xmlns:a16="http://schemas.microsoft.com/office/drawing/2014/main" id="{8DE68606-EAC3-CF4F-1306-807ACEE66889}"/>
              </a:ext>
            </a:extLst>
          </p:cNvPr>
          <p:cNvSpPr txBox="1"/>
          <p:nvPr/>
        </p:nvSpPr>
        <p:spPr>
          <a:xfrm>
            <a:off x="6453351" y="2392833"/>
            <a:ext cx="981534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000" dirty="0">
                <a:latin typeface="+mj-lt"/>
              </a:rPr>
              <a:t>A. </a:t>
            </a:r>
            <a:r>
              <a:rPr lang="en-US" sz="4000" dirty="0" err="1">
                <a:latin typeface="+mj-lt"/>
              </a:rPr>
              <a:t>Thông</a:t>
            </a:r>
            <a:r>
              <a:rPr lang="en-US" sz="4000" dirty="0">
                <a:latin typeface="+mj-lt"/>
              </a:rPr>
              <a:t> tin</a:t>
            </a:r>
            <a:endParaRPr lang="en-US" sz="4000" dirty="0">
              <a:latin typeface="+mj-lt"/>
            </a:endParaRPr>
          </a:p>
        </p:txBody>
      </p:sp>
      <p:pic>
        <p:nvPicPr>
          <p:cNvPr id="4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4923AC09-1736-4856-E79D-AFC297B53B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3535139" y="-3848100"/>
            <a:ext cx="487363" cy="487363"/>
          </a:xfrm>
          <a:prstGeom prst="rect">
            <a:avLst/>
          </a:prstGeom>
        </p:spPr>
      </p:pic>
      <p:pic>
        <p:nvPicPr>
          <p:cNvPr id="27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324DFC44-A9F4-FE52-0B6B-D06D591B6F5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5345731" y="5347096"/>
            <a:ext cx="2770787" cy="155856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468884" y="6855011"/>
            <a:ext cx="2805576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2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5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3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6" y="2013483"/>
            <a:ext cx="669795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>
            <a:hlinkClick r:id="rId10" action="ppaction://hlinksldjump"/>
          </p:cNvPr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6278444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6158517" y="2662319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19588" y="3338513"/>
            <a:ext cx="2522355" cy="263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4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4.4444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D95BF-2678-15C2-A5FB-05ECAB1D8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518EED1-4B42-1B69-AEF4-E1194D0F488C}"/>
              </a:ext>
            </a:extLst>
          </p:cNvPr>
          <p:cNvSpPr/>
          <p:nvPr/>
        </p:nvSpPr>
        <p:spPr>
          <a:xfrm>
            <a:off x="6896560" y="456038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7FD9A6E-F49B-9DB4-FDE0-82315FC0BFA1}"/>
              </a:ext>
            </a:extLst>
          </p:cNvPr>
          <p:cNvSpPr txBox="1"/>
          <p:nvPr/>
        </p:nvSpPr>
        <p:spPr>
          <a:xfrm>
            <a:off x="895903" y="871013"/>
            <a:ext cx="8767726" cy="1448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C651948-6350-E313-CF87-18726B23191C}"/>
              </a:ext>
            </a:extLst>
          </p:cNvPr>
          <p:cNvSpPr txBox="1"/>
          <p:nvPr/>
        </p:nvSpPr>
        <p:spPr>
          <a:xfrm>
            <a:off x="8163998" y="4309383"/>
            <a:ext cx="8390061" cy="54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6"/>
              </a:lnSpc>
            </a:pPr>
            <a:r>
              <a:rPr lang="en-US" sz="4731" b="1" dirty="0">
                <a:solidFill>
                  <a:schemeClr val="accent4">
                    <a:lumMod val="75000"/>
                  </a:schemeClr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CÂU HỎI 4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A60F76F9-097E-8FDF-15B8-013B6E22730E}"/>
              </a:ext>
            </a:extLst>
          </p:cNvPr>
          <p:cNvGrpSpPr/>
          <p:nvPr/>
        </p:nvGrpSpPr>
        <p:grpSpPr>
          <a:xfrm>
            <a:off x="9804420" y="811972"/>
            <a:ext cx="7130804" cy="8183506"/>
            <a:chOff x="0" y="0"/>
            <a:chExt cx="1937627" cy="222367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51145C5-F530-B610-E102-C50D8ACB4DA3}"/>
                </a:ext>
              </a:extLst>
            </p:cNvPr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342ACA8-3155-D045-932B-60E6423E8C0C}"/>
                </a:ext>
              </a:extLst>
            </p:cNvPr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3969C226-E054-7071-A24A-9A652FD90ACB}"/>
              </a:ext>
            </a:extLst>
          </p:cNvPr>
          <p:cNvSpPr txBox="1"/>
          <p:nvPr/>
        </p:nvSpPr>
        <p:spPr>
          <a:xfrm>
            <a:off x="12725025" y="1245738"/>
            <a:ext cx="1497996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EB04E0FB-8C8C-9BD8-56E4-1491A931E510}"/>
              </a:ext>
            </a:extLst>
          </p:cNvPr>
          <p:cNvSpPr txBox="1"/>
          <p:nvPr/>
        </p:nvSpPr>
        <p:spPr>
          <a:xfrm>
            <a:off x="12725025" y="1003901"/>
            <a:ext cx="1497996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>
            <a:hlinkClick r:id="rId12" action="ppaction://hlinksldjump"/>
            <a:extLst>
              <a:ext uri="{FF2B5EF4-FFF2-40B4-BE49-F238E27FC236}">
                <a16:creationId xmlns:a16="http://schemas.microsoft.com/office/drawing/2014/main" id="{F12D4180-2F32-118A-CD1A-E7CC55248914}"/>
              </a:ext>
            </a:extLst>
          </p:cNvPr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hlinkClick r:id="rId17" action="ppaction://hlinksldjump"/>
            <a:extLst>
              <a:ext uri="{FF2B5EF4-FFF2-40B4-BE49-F238E27FC236}">
                <a16:creationId xmlns:a16="http://schemas.microsoft.com/office/drawing/2014/main" id="{6F321129-2D7D-2E0F-3CAA-A74483B79EF4}"/>
              </a:ext>
            </a:extLst>
          </p:cNvPr>
          <p:cNvSpPr/>
          <p:nvPr/>
        </p:nvSpPr>
        <p:spPr>
          <a:xfrm>
            <a:off x="15622294" y="7533358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03C41ACB-D533-221C-B34A-A000C1F80F3E}"/>
              </a:ext>
            </a:extLst>
          </p:cNvPr>
          <p:cNvSpPr/>
          <p:nvPr/>
        </p:nvSpPr>
        <p:spPr>
          <a:xfrm>
            <a:off x="14924857" y="-166671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753429D0-8D14-7A97-2ED3-CFC08D475DF4}"/>
              </a:ext>
            </a:extLst>
          </p:cNvPr>
          <p:cNvSpPr/>
          <p:nvPr/>
        </p:nvSpPr>
        <p:spPr>
          <a:xfrm rot="10800000">
            <a:off x="15378011" y="8927897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DB16D1C1-0082-A7B8-902D-3A552947643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642" y="3551330"/>
            <a:ext cx="5333543" cy="1162344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519C6B69-E48E-C027-6D07-4E88EC3C189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419" y="3557909"/>
            <a:ext cx="5333543" cy="1162344"/>
          </a:xfrm>
          <a:prstGeom prst="rect">
            <a:avLst/>
          </a:prstGeom>
        </p:spPr>
      </p:pic>
      <p:sp>
        <p:nvSpPr>
          <p:cNvPr id="22" name="TextBox 22">
            <a:extLst>
              <a:ext uri="{FF2B5EF4-FFF2-40B4-BE49-F238E27FC236}">
                <a16:creationId xmlns:a16="http://schemas.microsoft.com/office/drawing/2014/main" id="{5758D276-31B4-3C67-4271-E21BE3786E4B}"/>
              </a:ext>
            </a:extLst>
          </p:cNvPr>
          <p:cNvSpPr txBox="1"/>
          <p:nvPr/>
        </p:nvSpPr>
        <p:spPr>
          <a:xfrm>
            <a:off x="11592210" y="3909045"/>
            <a:ext cx="4628402" cy="408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4000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B. 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endParaRPr lang="en-US" sz="4000" dirty="0"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24DDB0A3-476D-27C1-0806-D1D0272E4E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BC6D8049-9B11-349B-6F94-EAC93CFE48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F5F4C522-6127-77AE-3201-E9B0D5EC8A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8462DEED-2929-AA6E-CA9C-A03A6C35D8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45" name="Arrow: Pentagon 44">
            <a:hlinkClick r:id="rId26" action="ppaction://hlinksldjump"/>
            <a:extLst>
              <a:ext uri="{FF2B5EF4-FFF2-40B4-BE49-F238E27FC236}">
                <a16:creationId xmlns:a16="http://schemas.microsoft.com/office/drawing/2014/main" id="{FEB3B077-4E9D-1E0E-C651-6634E3AA585A}"/>
              </a:ext>
            </a:extLst>
          </p:cNvPr>
          <p:cNvSpPr/>
          <p:nvPr/>
        </p:nvSpPr>
        <p:spPr>
          <a:xfrm>
            <a:off x="15697681" y="7645597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F37A694-6CCF-4427-E12A-DE7D18C2F57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444" y="2328697"/>
            <a:ext cx="5013878" cy="1092679"/>
          </a:xfrm>
          <a:prstGeom prst="rect">
            <a:avLst/>
          </a:prstGeom>
        </p:spPr>
      </p:pic>
      <p:pic>
        <p:nvPicPr>
          <p:cNvPr id="36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B508B85-36C3-C6D8-FB38-C1735C45735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146" y="2330463"/>
            <a:ext cx="5013878" cy="1092679"/>
          </a:xfrm>
          <a:prstGeom prst="rect">
            <a:avLst/>
          </a:prstGeom>
        </p:spPr>
      </p:pic>
      <p:sp>
        <p:nvSpPr>
          <p:cNvPr id="37" name="TextBox 21">
            <a:extLst>
              <a:ext uri="{FF2B5EF4-FFF2-40B4-BE49-F238E27FC236}">
                <a16:creationId xmlns:a16="http://schemas.microsoft.com/office/drawing/2014/main" id="{94FC7DEA-3FFF-8DCA-DBA4-FECCF4044AFC}"/>
              </a:ext>
            </a:extLst>
          </p:cNvPr>
          <p:cNvSpPr txBox="1"/>
          <p:nvPr/>
        </p:nvSpPr>
        <p:spPr>
          <a:xfrm>
            <a:off x="11739095" y="2791556"/>
            <a:ext cx="4118579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4000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A. </a:t>
            </a:r>
            <a:r>
              <a:rPr lang="en-US" sz="4000" dirty="0">
                <a:latin typeface="Times New Roman" panose="02020603050405020304" pitchFamily="18" charset="0"/>
                <a:ea typeface="Retropix"/>
                <a:sym typeface="Retropix"/>
              </a:rPr>
              <a:t>5</a:t>
            </a:r>
            <a:endParaRPr lang="en-US" sz="4000" dirty="0"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pic>
        <p:nvPicPr>
          <p:cNvPr id="4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4BD13E3D-1CBF-6C5B-5760-295F6DDC24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535139" y="-3848100"/>
            <a:ext cx="487363" cy="487363"/>
          </a:xfrm>
          <a:prstGeom prst="rect">
            <a:avLst/>
          </a:prstGeom>
        </p:spPr>
      </p:pic>
      <p:pic>
        <p:nvPicPr>
          <p:cNvPr id="27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2CEDC786-3D4E-3DF1-D6CE-F20F68E04D7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198383" y="7356520"/>
            <a:ext cx="2770787" cy="155856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F37A694-6CCF-4427-E12A-DE7D18C2F57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304" y="4868908"/>
            <a:ext cx="5116052" cy="1114946"/>
          </a:xfrm>
          <a:prstGeom prst="rect">
            <a:avLst/>
          </a:prstGeom>
        </p:spPr>
      </p:pic>
      <p:pic>
        <p:nvPicPr>
          <p:cNvPr id="49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B508B85-36C3-C6D8-FB38-C1735C45735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476" y="4790005"/>
            <a:ext cx="5116052" cy="1114946"/>
          </a:xfrm>
          <a:prstGeom prst="rect">
            <a:avLst/>
          </a:prstGeom>
        </p:spPr>
      </p:pic>
      <p:sp>
        <p:nvSpPr>
          <p:cNvPr id="50" name="TextBox 21">
            <a:extLst>
              <a:ext uri="{FF2B5EF4-FFF2-40B4-BE49-F238E27FC236}">
                <a16:creationId xmlns:a16="http://schemas.microsoft.com/office/drawing/2014/main" id="{94FC7DEA-3FFF-8DCA-DBA4-FECCF4044AFC}"/>
              </a:ext>
            </a:extLst>
          </p:cNvPr>
          <p:cNvSpPr txBox="1"/>
          <p:nvPr/>
        </p:nvSpPr>
        <p:spPr>
          <a:xfrm>
            <a:off x="11953061" y="5207641"/>
            <a:ext cx="402825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4000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</a:t>
            </a:r>
            <a:r>
              <a:rPr lang="en-US" sz="4000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.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endParaRPr lang="en-US" sz="4000" dirty="0"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F37A694-6CCF-4427-E12A-DE7D18C2F57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526" y="6246525"/>
            <a:ext cx="5120329" cy="1115878"/>
          </a:xfrm>
          <a:prstGeom prst="rect">
            <a:avLst/>
          </a:prstGeom>
        </p:spPr>
      </p:pic>
      <p:pic>
        <p:nvPicPr>
          <p:cNvPr id="55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B508B85-36C3-C6D8-FB38-C1735C45735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856" y="6206363"/>
            <a:ext cx="5120329" cy="1115878"/>
          </a:xfrm>
          <a:prstGeom prst="rect">
            <a:avLst/>
          </a:prstGeom>
        </p:spPr>
      </p:pic>
      <p:sp>
        <p:nvSpPr>
          <p:cNvPr id="56" name="TextBox 21">
            <a:extLst>
              <a:ext uri="{FF2B5EF4-FFF2-40B4-BE49-F238E27FC236}">
                <a16:creationId xmlns:a16="http://schemas.microsoft.com/office/drawing/2014/main" id="{94FC7DEA-3FFF-8DCA-DBA4-FECCF4044AFC}"/>
              </a:ext>
            </a:extLst>
          </p:cNvPr>
          <p:cNvSpPr txBox="1"/>
          <p:nvPr/>
        </p:nvSpPr>
        <p:spPr>
          <a:xfrm>
            <a:off x="11922993" y="6529130"/>
            <a:ext cx="4026539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4000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D</a:t>
            </a:r>
            <a:r>
              <a:rPr lang="en-US" sz="4000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. 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en-US" sz="4000" dirty="0"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7784" y="502040"/>
            <a:ext cx="17197621" cy="944776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18">
            <a:hlinkClick r:id="rId17" action="ppaction://hlinksldjump"/>
          </p:cNvPr>
          <p:cNvSpPr/>
          <p:nvPr/>
        </p:nvSpPr>
        <p:spPr>
          <a:xfrm>
            <a:off x="495374" y="7067738"/>
            <a:ext cx="3097152" cy="2982576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5899" y="2269564"/>
            <a:ext cx="8117415" cy="558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5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3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6" y="2013483"/>
            <a:ext cx="669795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>
            <a:hlinkClick r:id="rId10" action="ppaction://hlinksldjump"/>
          </p:cNvPr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6278444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6244348" y="2654812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22" name="Picture 2" descr="Kẹo Mút Chupa Chups Sắc Màu Tongue Painter (Gói 58 viên)">
            <a:extLst>
              <a:ext uri="{FF2B5EF4-FFF2-40B4-BE49-F238E27FC236}">
                <a16:creationId xmlns:a16="http://schemas.microsoft.com/office/drawing/2014/main" id="{CA1EA188-7ED6-1956-F634-3F947D326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1" t="2483" r="28371" b="504"/>
          <a:stretch/>
        </p:blipFill>
        <p:spPr bwMode="auto">
          <a:xfrm rot="491634">
            <a:off x="7975164" y="3305087"/>
            <a:ext cx="1056579" cy="246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29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D95BF-2678-15C2-A5FB-05ECAB1D8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518EED1-4B42-1B69-AEF4-E1194D0F488C}"/>
              </a:ext>
            </a:extLst>
          </p:cNvPr>
          <p:cNvSpPr/>
          <p:nvPr/>
        </p:nvSpPr>
        <p:spPr>
          <a:xfrm>
            <a:off x="6896560" y="456038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7FD9A6E-F49B-9DB4-FDE0-82315FC0BFA1}"/>
              </a:ext>
            </a:extLst>
          </p:cNvPr>
          <p:cNvSpPr txBox="1"/>
          <p:nvPr/>
        </p:nvSpPr>
        <p:spPr>
          <a:xfrm>
            <a:off x="679446" y="768296"/>
            <a:ext cx="8767726" cy="1448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C651948-6350-E313-CF87-18726B23191C}"/>
              </a:ext>
            </a:extLst>
          </p:cNvPr>
          <p:cNvSpPr txBox="1"/>
          <p:nvPr/>
        </p:nvSpPr>
        <p:spPr>
          <a:xfrm>
            <a:off x="8163998" y="4309383"/>
            <a:ext cx="8390061" cy="54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6"/>
              </a:lnSpc>
            </a:pPr>
            <a:r>
              <a:rPr lang="en-US" sz="4731" b="1" dirty="0">
                <a:solidFill>
                  <a:schemeClr val="accent4">
                    <a:lumMod val="75000"/>
                  </a:schemeClr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CÂU HỎI 4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A60F76F9-097E-8FDF-15B8-013B6E22730E}"/>
              </a:ext>
            </a:extLst>
          </p:cNvPr>
          <p:cNvGrpSpPr/>
          <p:nvPr/>
        </p:nvGrpSpPr>
        <p:grpSpPr>
          <a:xfrm>
            <a:off x="9804420" y="811972"/>
            <a:ext cx="7130804" cy="8183506"/>
            <a:chOff x="0" y="0"/>
            <a:chExt cx="1937627" cy="222367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51145C5-F530-B610-E102-C50D8ACB4DA3}"/>
                </a:ext>
              </a:extLst>
            </p:cNvPr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342ACA8-3155-D045-932B-60E6423E8C0C}"/>
                </a:ext>
              </a:extLst>
            </p:cNvPr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3969C226-E054-7071-A24A-9A652FD90ACB}"/>
              </a:ext>
            </a:extLst>
          </p:cNvPr>
          <p:cNvSpPr txBox="1"/>
          <p:nvPr/>
        </p:nvSpPr>
        <p:spPr>
          <a:xfrm>
            <a:off x="12712364" y="2419486"/>
            <a:ext cx="1497996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EB04E0FB-8C8C-9BD8-56E4-1491A931E510}"/>
              </a:ext>
            </a:extLst>
          </p:cNvPr>
          <p:cNvSpPr txBox="1"/>
          <p:nvPr/>
        </p:nvSpPr>
        <p:spPr>
          <a:xfrm>
            <a:off x="12712364" y="2177649"/>
            <a:ext cx="1497996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>
            <a:hlinkClick r:id="rId12" action="ppaction://hlinksldjump"/>
            <a:extLst>
              <a:ext uri="{FF2B5EF4-FFF2-40B4-BE49-F238E27FC236}">
                <a16:creationId xmlns:a16="http://schemas.microsoft.com/office/drawing/2014/main" id="{F12D4180-2F32-118A-CD1A-E7CC55248914}"/>
              </a:ext>
            </a:extLst>
          </p:cNvPr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hlinkClick r:id="rId17" action="ppaction://hlinksldjump"/>
            <a:extLst>
              <a:ext uri="{FF2B5EF4-FFF2-40B4-BE49-F238E27FC236}">
                <a16:creationId xmlns:a16="http://schemas.microsoft.com/office/drawing/2014/main" id="{6F321129-2D7D-2E0F-3CAA-A74483B79EF4}"/>
              </a:ext>
            </a:extLst>
          </p:cNvPr>
          <p:cNvSpPr/>
          <p:nvPr/>
        </p:nvSpPr>
        <p:spPr>
          <a:xfrm>
            <a:off x="15622294" y="7533358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03C41ACB-D533-221C-B34A-A000C1F80F3E}"/>
              </a:ext>
            </a:extLst>
          </p:cNvPr>
          <p:cNvSpPr/>
          <p:nvPr/>
        </p:nvSpPr>
        <p:spPr>
          <a:xfrm>
            <a:off x="14924857" y="-166671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753429D0-8D14-7A97-2ED3-CFC08D475DF4}"/>
              </a:ext>
            </a:extLst>
          </p:cNvPr>
          <p:cNvSpPr/>
          <p:nvPr/>
        </p:nvSpPr>
        <p:spPr>
          <a:xfrm rot="10800000">
            <a:off x="15378011" y="8927897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DB16D1C1-0082-A7B8-902D-3A552947643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498" y="2280712"/>
            <a:ext cx="5333543" cy="1162344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519C6B69-E48E-C027-6D07-4E88EC3C189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71" y="2264991"/>
            <a:ext cx="5333543" cy="1162344"/>
          </a:xfrm>
          <a:prstGeom prst="rect">
            <a:avLst/>
          </a:prstGeom>
        </p:spPr>
      </p:pic>
      <p:sp>
        <p:nvSpPr>
          <p:cNvPr id="22" name="TextBox 22">
            <a:extLst>
              <a:ext uri="{FF2B5EF4-FFF2-40B4-BE49-F238E27FC236}">
                <a16:creationId xmlns:a16="http://schemas.microsoft.com/office/drawing/2014/main" id="{5758D276-31B4-3C67-4271-E21BE3786E4B}"/>
              </a:ext>
            </a:extLst>
          </p:cNvPr>
          <p:cNvSpPr txBox="1"/>
          <p:nvPr/>
        </p:nvSpPr>
        <p:spPr>
          <a:xfrm>
            <a:off x="11599066" y="2638427"/>
            <a:ext cx="4628402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4000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A. 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en-US" sz="4000" dirty="0"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24DDB0A3-476D-27C1-0806-D1D0272E4E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BC6D8049-9B11-349B-6F94-EAC93CFE48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F5F4C522-6127-77AE-3201-E9B0D5EC8A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8462DEED-2929-AA6E-CA9C-A03A6C35D8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45" name="Arrow: Pentagon 44">
            <a:hlinkClick r:id="rId26" action="ppaction://hlinksldjump"/>
            <a:extLst>
              <a:ext uri="{FF2B5EF4-FFF2-40B4-BE49-F238E27FC236}">
                <a16:creationId xmlns:a16="http://schemas.microsoft.com/office/drawing/2014/main" id="{FEB3B077-4E9D-1E0E-C651-6634E3AA585A}"/>
              </a:ext>
            </a:extLst>
          </p:cNvPr>
          <p:cNvSpPr/>
          <p:nvPr/>
        </p:nvSpPr>
        <p:spPr>
          <a:xfrm>
            <a:off x="15697681" y="7645597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F37A694-6CCF-4427-E12A-DE7D18C2F57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444" y="3580617"/>
            <a:ext cx="5013878" cy="1092679"/>
          </a:xfrm>
          <a:prstGeom prst="rect">
            <a:avLst/>
          </a:prstGeom>
        </p:spPr>
      </p:pic>
      <p:pic>
        <p:nvPicPr>
          <p:cNvPr id="36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B508B85-36C3-C6D8-FB38-C1735C45735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146" y="3582383"/>
            <a:ext cx="5013878" cy="1092679"/>
          </a:xfrm>
          <a:prstGeom prst="rect">
            <a:avLst/>
          </a:prstGeom>
        </p:spPr>
      </p:pic>
      <p:sp>
        <p:nvSpPr>
          <p:cNvPr id="37" name="TextBox 21">
            <a:extLst>
              <a:ext uri="{FF2B5EF4-FFF2-40B4-BE49-F238E27FC236}">
                <a16:creationId xmlns:a16="http://schemas.microsoft.com/office/drawing/2014/main" id="{94FC7DEA-3FFF-8DCA-DBA4-FECCF4044AFC}"/>
              </a:ext>
            </a:extLst>
          </p:cNvPr>
          <p:cNvSpPr txBox="1"/>
          <p:nvPr/>
        </p:nvSpPr>
        <p:spPr>
          <a:xfrm>
            <a:off x="11739095" y="4043476"/>
            <a:ext cx="4118579" cy="408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4000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B. </a:t>
            </a:r>
            <a:r>
              <a:rPr lang="en-US" sz="4000" dirty="0" smtClean="0">
                <a:latin typeface="Times New Roman" panose="02020603050405020304" pitchFamily="18" charset="0"/>
                <a:ea typeface="Retropix"/>
                <a:sym typeface="Retropix"/>
              </a:rPr>
              <a:t>3</a:t>
            </a:r>
            <a:endParaRPr lang="en-US" sz="4000" dirty="0"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pic>
        <p:nvPicPr>
          <p:cNvPr id="4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4BD13E3D-1CBF-6C5B-5760-295F6DDC24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535139" y="-3848100"/>
            <a:ext cx="487363" cy="487363"/>
          </a:xfrm>
          <a:prstGeom prst="rect">
            <a:avLst/>
          </a:prstGeom>
        </p:spPr>
      </p:pic>
      <p:pic>
        <p:nvPicPr>
          <p:cNvPr id="27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2CEDC786-3D4E-3DF1-D6CE-F20F68E04D7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198383" y="7356520"/>
            <a:ext cx="2770787" cy="155856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F37A694-6CCF-4427-E12A-DE7D18C2F57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304" y="4868908"/>
            <a:ext cx="5116052" cy="1114946"/>
          </a:xfrm>
          <a:prstGeom prst="rect">
            <a:avLst/>
          </a:prstGeom>
        </p:spPr>
      </p:pic>
      <p:pic>
        <p:nvPicPr>
          <p:cNvPr id="49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B508B85-36C3-C6D8-FB38-C1735C45735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476" y="4790005"/>
            <a:ext cx="5116052" cy="1114946"/>
          </a:xfrm>
          <a:prstGeom prst="rect">
            <a:avLst/>
          </a:prstGeom>
        </p:spPr>
      </p:pic>
      <p:sp>
        <p:nvSpPr>
          <p:cNvPr id="50" name="TextBox 21">
            <a:extLst>
              <a:ext uri="{FF2B5EF4-FFF2-40B4-BE49-F238E27FC236}">
                <a16:creationId xmlns:a16="http://schemas.microsoft.com/office/drawing/2014/main" id="{94FC7DEA-3FFF-8DCA-DBA4-FECCF4044AFC}"/>
              </a:ext>
            </a:extLst>
          </p:cNvPr>
          <p:cNvSpPr txBox="1"/>
          <p:nvPr/>
        </p:nvSpPr>
        <p:spPr>
          <a:xfrm>
            <a:off x="11953061" y="5207641"/>
            <a:ext cx="402825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4000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</a:t>
            </a:r>
            <a:r>
              <a:rPr lang="en-US" sz="4000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. 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4000" dirty="0"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F37A694-6CCF-4427-E12A-DE7D18C2F57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526" y="6246525"/>
            <a:ext cx="5120329" cy="1115878"/>
          </a:xfrm>
          <a:prstGeom prst="rect">
            <a:avLst/>
          </a:prstGeom>
        </p:spPr>
      </p:pic>
      <p:pic>
        <p:nvPicPr>
          <p:cNvPr id="55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B508B85-36C3-C6D8-FB38-C1735C45735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856" y="6206363"/>
            <a:ext cx="5120329" cy="1115878"/>
          </a:xfrm>
          <a:prstGeom prst="rect">
            <a:avLst/>
          </a:prstGeom>
        </p:spPr>
      </p:pic>
      <p:sp>
        <p:nvSpPr>
          <p:cNvPr id="56" name="TextBox 21">
            <a:extLst>
              <a:ext uri="{FF2B5EF4-FFF2-40B4-BE49-F238E27FC236}">
                <a16:creationId xmlns:a16="http://schemas.microsoft.com/office/drawing/2014/main" id="{94FC7DEA-3FFF-8DCA-DBA4-FECCF4044AFC}"/>
              </a:ext>
            </a:extLst>
          </p:cNvPr>
          <p:cNvSpPr txBox="1"/>
          <p:nvPr/>
        </p:nvSpPr>
        <p:spPr>
          <a:xfrm>
            <a:off x="11922993" y="6529130"/>
            <a:ext cx="4026539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4000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D</a:t>
            </a:r>
            <a:r>
              <a:rPr lang="en-US" sz="4000" dirty="0"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. 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en-US" sz="4000" dirty="0"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7784" y="502040"/>
            <a:ext cx="17197621" cy="944776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18">
            <a:hlinkClick r:id="rId17" action="ppaction://hlinksldjump"/>
          </p:cNvPr>
          <p:cNvSpPr/>
          <p:nvPr/>
        </p:nvSpPr>
        <p:spPr>
          <a:xfrm>
            <a:off x="495374" y="7067738"/>
            <a:ext cx="3097152" cy="2982576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05443" y="2161292"/>
            <a:ext cx="9453628" cy="569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2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5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3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6" y="2013483"/>
            <a:ext cx="669795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>
            <a:hlinkClick r:id="rId10" action="ppaction://hlinksldjump"/>
          </p:cNvPr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113821">
            <a:off x="6278444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113821">
            <a:off x="6210965" y="2545565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54986" y="3410772"/>
            <a:ext cx="2662182" cy="189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0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1.23457E-7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0" y="3703342"/>
            <a:ext cx="18288000" cy="65836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altLang="zh-CN" sz="360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zh-CN" altLang="en-US" sz="3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8969D782-5B56-CF40-6DFF-E6843B9242C9}"/>
              </a:ext>
            </a:extLst>
          </p:cNvPr>
          <p:cNvSpPr/>
          <p:nvPr/>
        </p:nvSpPr>
        <p:spPr>
          <a:xfrm>
            <a:off x="1562435" y="342900"/>
            <a:ext cx="15646463" cy="3508653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 defTabSz="1371600"/>
            <a:r>
              <a:rPr lang="en-US" sz="10800" b="1" dirty="0">
                <a:ln w="10160">
                  <a:solidFill>
                    <a:srgbClr val="4472C4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TRÒ CHƠI</a:t>
            </a:r>
          </a:p>
          <a:p>
            <a:pPr algn="ctr" defTabSz="1371600"/>
            <a:r>
              <a:rPr lang="en-US" sz="10800" b="1" dirty="0">
                <a:ln w="10160">
                  <a:solidFill>
                    <a:srgbClr val="4472C4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XÉ TÚI MÙ MỞ KIẾN THỨC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D5B9200-CF45-AACD-8E5D-6B853DFC01A9}"/>
              </a:ext>
            </a:extLst>
          </p:cNvPr>
          <p:cNvSpPr/>
          <p:nvPr/>
        </p:nvSpPr>
        <p:spPr>
          <a:xfrm>
            <a:off x="1511154" y="4196993"/>
            <a:ext cx="15697745" cy="5040560"/>
          </a:xfrm>
          <a:prstGeom prst="roundRect">
            <a:avLst/>
          </a:prstGeom>
          <a:solidFill>
            <a:srgbClr val="E325A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trắc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ai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giơ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lựa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kì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10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giây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mời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lựa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400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400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3" name="LUẬT CHƠI">
            <a:hlinkClick r:id="" action="ppaction://media"/>
            <a:extLst>
              <a:ext uri="{FF2B5EF4-FFF2-40B4-BE49-F238E27FC236}">
                <a16:creationId xmlns:a16="http://schemas.microsoft.com/office/drawing/2014/main" id="{A2D2D6CA-8944-3DB2-7204-C1B578869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0" y="9553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5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90995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285983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600481" y="1778963"/>
            <a:ext cx="14993058" cy="7133492"/>
            <a:chOff x="0" y="0"/>
            <a:chExt cx="3948789" cy="1878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48789" cy="1878780"/>
            </a:xfrm>
            <a:custGeom>
              <a:avLst/>
              <a:gdLst/>
              <a:ahLst/>
              <a:cxnLst/>
              <a:rect l="l" t="t" r="r" b="b"/>
              <a:pathLst>
                <a:path w="3948789" h="1878780">
                  <a:moveTo>
                    <a:pt x="51637" y="0"/>
                  </a:moveTo>
                  <a:lnTo>
                    <a:pt x="3897152" y="0"/>
                  </a:lnTo>
                  <a:cubicBezTo>
                    <a:pt x="3925670" y="0"/>
                    <a:pt x="3948789" y="23119"/>
                    <a:pt x="3948789" y="51637"/>
                  </a:cubicBezTo>
                  <a:lnTo>
                    <a:pt x="3948789" y="1827143"/>
                  </a:lnTo>
                  <a:cubicBezTo>
                    <a:pt x="3948789" y="1855661"/>
                    <a:pt x="3925670" y="1878780"/>
                    <a:pt x="3897152" y="1878780"/>
                  </a:cubicBezTo>
                  <a:lnTo>
                    <a:pt x="51637" y="1878780"/>
                  </a:lnTo>
                  <a:cubicBezTo>
                    <a:pt x="23119" y="1878780"/>
                    <a:pt x="0" y="1855661"/>
                    <a:pt x="0" y="1827143"/>
                  </a:cubicBezTo>
                  <a:lnTo>
                    <a:pt x="0" y="51637"/>
                  </a:lnTo>
                  <a:cubicBezTo>
                    <a:pt x="0" y="23119"/>
                    <a:pt x="23119" y="0"/>
                    <a:pt x="51637" y="0"/>
                  </a:cubicBezTo>
                  <a:close/>
                </a:path>
              </a:pathLst>
            </a:custGeom>
            <a:solidFill>
              <a:srgbClr val="FFFFFF"/>
            </a:solidFill>
            <a:ln w="552450" cap="rnd">
              <a:solidFill>
                <a:srgbClr val="75D6D0"/>
              </a:solidFill>
              <a:prstDash val="solid"/>
              <a:round/>
            </a:ln>
          </p:spPr>
          <p:txBody>
            <a:bodyPr/>
            <a:lstStyle/>
            <a:p>
              <a:pPr defTabSz="13716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48789" cy="191688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1371600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360649" y="1026184"/>
            <a:ext cx="11566706" cy="1768307"/>
          </a:xfrm>
          <a:prstGeom prst="rect">
            <a:avLst/>
          </a:prstGeom>
        </p:spPr>
        <p:txBody>
          <a:bodyPr lIns="50801" tIns="50801" rIns="50801" bIns="50801" rtlCol="0" anchor="ctr"/>
          <a:lstStyle/>
          <a:p>
            <a:pPr algn="ctr" defTabSz="1371600">
              <a:lnSpc>
                <a:spcPts val="2660"/>
              </a:lnSpc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>
            <a:hlinkClick r:id="rId9" action="ppaction://hlinkpres?slideindex=1&amp;slidetitle="/>
          </p:cNvPr>
          <p:cNvSpPr/>
          <p:nvPr/>
        </p:nvSpPr>
        <p:spPr>
          <a:xfrm>
            <a:off x="15333983" y="1659389"/>
            <a:ext cx="2333852" cy="2270201"/>
          </a:xfrm>
          <a:custGeom>
            <a:avLst/>
            <a:gdLst/>
            <a:ahLst/>
            <a:cxnLst/>
            <a:rect l="l" t="t" r="r" b="b"/>
            <a:pathLst>
              <a:path w="2333852" h="2270201">
                <a:moveTo>
                  <a:pt x="0" y="0"/>
                </a:moveTo>
                <a:lnTo>
                  <a:pt x="2333852" y="0"/>
                </a:lnTo>
                <a:lnTo>
                  <a:pt x="2333852" y="2270201"/>
                </a:lnTo>
                <a:lnTo>
                  <a:pt x="0" y="22702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40089" y="169539"/>
            <a:ext cx="2307914" cy="2979699"/>
          </a:xfrm>
          <a:custGeom>
            <a:avLst/>
            <a:gdLst/>
            <a:ahLst/>
            <a:cxnLst/>
            <a:rect l="l" t="t" r="r" b="b"/>
            <a:pathLst>
              <a:path w="2307913" h="2979699">
                <a:moveTo>
                  <a:pt x="0" y="0"/>
                </a:moveTo>
                <a:lnTo>
                  <a:pt x="2307913" y="0"/>
                </a:lnTo>
                <a:lnTo>
                  <a:pt x="2307913" y="2979700"/>
                </a:lnTo>
                <a:lnTo>
                  <a:pt x="0" y="2979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8572" y="7138634"/>
            <a:ext cx="4091465" cy="3547640"/>
          </a:xfrm>
          <a:custGeom>
            <a:avLst/>
            <a:gdLst/>
            <a:ahLst/>
            <a:cxnLst/>
            <a:rect l="l" t="t" r="r" b="b"/>
            <a:pathLst>
              <a:path w="4091464" h="3547640">
                <a:moveTo>
                  <a:pt x="0" y="0"/>
                </a:moveTo>
                <a:lnTo>
                  <a:pt x="4091464" y="0"/>
                </a:lnTo>
                <a:lnTo>
                  <a:pt x="4091464" y="3547641"/>
                </a:lnTo>
                <a:lnTo>
                  <a:pt x="0" y="35476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526219" y="4058526"/>
            <a:ext cx="13235567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11594"/>
              </a:lnSpc>
            </a:pPr>
            <a:r>
              <a:rPr lang="en-US" sz="60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CHÀO MỪNG BẠN ĐẾN VỚI TRÒ CHƠI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84B832-B6DE-4963-8D19-C29AE5B113E0}"/>
              </a:ext>
            </a:extLst>
          </p:cNvPr>
          <p:cNvSpPr/>
          <p:nvPr/>
        </p:nvSpPr>
        <p:spPr>
          <a:xfrm>
            <a:off x="4987998" y="1342377"/>
            <a:ext cx="8877165" cy="1400280"/>
          </a:xfrm>
          <a:prstGeom prst="roundRect">
            <a:avLst>
              <a:gd name="adj" fmla="val 50000"/>
            </a:avLst>
          </a:prstGeom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52E0E1-4F37-4A35-98A6-52AE3031D0FF}"/>
              </a:ext>
            </a:extLst>
          </p:cNvPr>
          <p:cNvSpPr txBox="1"/>
          <p:nvPr/>
        </p:nvSpPr>
        <p:spPr>
          <a:xfrm>
            <a:off x="4729206" y="5438587"/>
            <a:ext cx="107383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60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XÉ TÚI MÙ MỞ KIẾN THỨC </a:t>
            </a:r>
            <a:endParaRPr lang="en-US" sz="6000">
              <a:solidFill>
                <a:prstClr val="black"/>
              </a:solidFill>
              <a:latin typeface="#9Slide07 SVNA Love Of Thunder" panose="02040603050506020204" pitchFamily="18" charset="0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25F8B5BE-3F39-4B56-A6CE-0FCAA43A4632}"/>
              </a:ext>
            </a:extLst>
          </p:cNvPr>
          <p:cNvSpPr txBox="1"/>
          <p:nvPr/>
        </p:nvSpPr>
        <p:spPr>
          <a:xfrm>
            <a:off x="8255432" y="1548010"/>
            <a:ext cx="1689128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5166"/>
              </a:lnSpc>
            </a:pPr>
            <a:r>
              <a:rPr lang="en-US" sz="10334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0" name="D7190A">
            <a:extLst>
              <a:ext uri="{FF2B5EF4-FFF2-40B4-BE49-F238E27FC236}">
                <a16:creationId xmlns:a16="http://schemas.microsoft.com/office/drawing/2014/main" id="{95046AB5-60C3-483C-AE29-BF32CA6C12A8}"/>
              </a:ext>
            </a:extLst>
          </p:cNvPr>
          <p:cNvSpPr txBox="1"/>
          <p:nvPr/>
        </p:nvSpPr>
        <p:spPr>
          <a:xfrm>
            <a:off x="1" y="-850901"/>
            <a:ext cx="63500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1371600"/>
            <a:r>
              <a:rPr lang="en-US">
                <a:noFill/>
                <a:latin typeface="Calibri" panose="020F0502020204030204"/>
              </a:rPr>
              <a:t>C:\Users\nguye\Downloads\</a:t>
            </a:r>
          </a:p>
        </p:txBody>
      </p:sp>
      <p:pic>
        <p:nvPicPr>
          <p:cNvPr id="23" name="1012-copy">
            <a:hlinkClick r:id="" action="ppaction://media"/>
            <a:extLst>
              <a:ext uri="{FF2B5EF4-FFF2-40B4-BE49-F238E27FC236}">
                <a16:creationId xmlns:a16="http://schemas.microsoft.com/office/drawing/2014/main" id="{D873FD6E-E5BC-423F-8E88-5781D25D80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5" end="30634.5"/>
                  <p14:fade in="750" out="7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1" y="-4686301"/>
            <a:ext cx="487364" cy="487364"/>
          </a:xfrm>
          <a:prstGeom prst="rect">
            <a:avLst/>
          </a:prstGeom>
        </p:spPr>
      </p:pic>
      <p:pic>
        <p:nvPicPr>
          <p:cNvPr id="25" name="1012-copy(7)">
            <a:hlinkClick r:id="" action="ppaction://media"/>
            <a:extLst>
              <a:ext uri="{FF2B5EF4-FFF2-40B4-BE49-F238E27FC236}">
                <a16:creationId xmlns:a16="http://schemas.microsoft.com/office/drawing/2014/main" id="{2F30744E-4EB7-49A0-B750-490B6C39B4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61"/>
                  <p14:fade in="2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39001" y="-3596911"/>
            <a:ext cx="487364" cy="487364"/>
          </a:xfrm>
          <a:prstGeom prst="rect">
            <a:avLst/>
          </a:prstGeom>
        </p:spPr>
      </p:pic>
      <p:pic>
        <p:nvPicPr>
          <p:cNvPr id="1026" name="Picture 2" descr="Abcd Letter On Black White Background: Hình minh họa có sẵn 2086649224 |  Shutterstock">
            <a:extLst>
              <a:ext uri="{FF2B5EF4-FFF2-40B4-BE49-F238E27FC236}">
                <a16:creationId xmlns:a16="http://schemas.microsoft.com/office/drawing/2014/main" id="{6F8D4E61-66F2-575E-DD84-792C00D4D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0815" y="6882282"/>
            <a:ext cx="20669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969432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numSld="999" showWhenStopped="0">
                <p:cTn id="1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5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90995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285983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647471" y="1982668"/>
            <a:ext cx="14993058" cy="7133492"/>
            <a:chOff x="0" y="0"/>
            <a:chExt cx="3948789" cy="1878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48789" cy="1878780"/>
            </a:xfrm>
            <a:custGeom>
              <a:avLst/>
              <a:gdLst/>
              <a:ahLst/>
              <a:cxnLst/>
              <a:rect l="l" t="t" r="r" b="b"/>
              <a:pathLst>
                <a:path w="3948789" h="1878780">
                  <a:moveTo>
                    <a:pt x="51637" y="0"/>
                  </a:moveTo>
                  <a:lnTo>
                    <a:pt x="3897152" y="0"/>
                  </a:lnTo>
                  <a:cubicBezTo>
                    <a:pt x="3925670" y="0"/>
                    <a:pt x="3948789" y="23119"/>
                    <a:pt x="3948789" y="51637"/>
                  </a:cubicBezTo>
                  <a:lnTo>
                    <a:pt x="3948789" y="1827143"/>
                  </a:lnTo>
                  <a:cubicBezTo>
                    <a:pt x="3948789" y="1855661"/>
                    <a:pt x="3925670" y="1878780"/>
                    <a:pt x="3897152" y="1878780"/>
                  </a:cubicBezTo>
                  <a:lnTo>
                    <a:pt x="51637" y="1878780"/>
                  </a:lnTo>
                  <a:cubicBezTo>
                    <a:pt x="23119" y="1878780"/>
                    <a:pt x="0" y="1855661"/>
                    <a:pt x="0" y="1827143"/>
                  </a:cubicBezTo>
                  <a:lnTo>
                    <a:pt x="0" y="51637"/>
                  </a:lnTo>
                  <a:cubicBezTo>
                    <a:pt x="0" y="23119"/>
                    <a:pt x="23119" y="0"/>
                    <a:pt x="51637" y="0"/>
                  </a:cubicBezTo>
                  <a:close/>
                </a:path>
              </a:pathLst>
            </a:custGeom>
            <a:solidFill>
              <a:srgbClr val="FFFFFF"/>
            </a:solidFill>
            <a:ln w="552450" cap="rnd">
              <a:solidFill>
                <a:srgbClr val="75D6D0"/>
              </a:solidFill>
              <a:prstDash val="solid"/>
              <a:round/>
            </a:ln>
          </p:spPr>
          <p:txBody>
            <a:bodyPr/>
            <a:lstStyle/>
            <a:p>
              <a:pPr defTabSz="13716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48789" cy="191688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1371600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#9Slide07 Cadena" panose="02000503000000020004" pitchFamily="2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16928" y="2402659"/>
            <a:ext cx="1736339" cy="1688984"/>
          </a:xfrm>
          <a:custGeom>
            <a:avLst/>
            <a:gdLst/>
            <a:ahLst/>
            <a:cxnLst/>
            <a:rect l="l" t="t" r="r" b="b"/>
            <a:pathLst>
              <a:path w="1736338" h="1688984">
                <a:moveTo>
                  <a:pt x="0" y="0"/>
                </a:moveTo>
                <a:lnTo>
                  <a:pt x="1736339" y="0"/>
                </a:lnTo>
                <a:lnTo>
                  <a:pt x="1736339" y="1688983"/>
                </a:lnTo>
                <a:lnTo>
                  <a:pt x="0" y="1688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 rot="-2191027">
            <a:off x="-1290004" y="-108291"/>
            <a:ext cx="4637408" cy="1433381"/>
          </a:xfrm>
          <a:custGeom>
            <a:avLst/>
            <a:gdLst/>
            <a:ahLst/>
            <a:cxnLst/>
            <a:rect l="l" t="t" r="r" b="b"/>
            <a:pathLst>
              <a:path w="4637408" h="1433381">
                <a:moveTo>
                  <a:pt x="0" y="0"/>
                </a:moveTo>
                <a:lnTo>
                  <a:pt x="4637408" y="0"/>
                </a:lnTo>
                <a:lnTo>
                  <a:pt x="4637408" y="1433381"/>
                </a:lnTo>
                <a:lnTo>
                  <a:pt x="0" y="14333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888296" y="3454281"/>
            <a:ext cx="10605392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21164"/>
              </a:lnSpc>
              <a:spcBef>
                <a:spcPct val="0"/>
              </a:spcBef>
            </a:pPr>
            <a:r>
              <a:rPr lang="en-US" sz="15117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Bạn đã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62169" y="5619124"/>
            <a:ext cx="13057644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13437"/>
              </a:lnSpc>
              <a:spcBef>
                <a:spcPct val="0"/>
              </a:spcBef>
            </a:pPr>
            <a:r>
              <a:rPr lang="en-US" sz="9597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Sẵn sàng chưa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336927" y="1028701"/>
            <a:ext cx="2138850" cy="2761427"/>
          </a:xfrm>
          <a:custGeom>
            <a:avLst/>
            <a:gdLst/>
            <a:ahLst/>
            <a:cxnLst/>
            <a:rect l="l" t="t" r="r" b="b"/>
            <a:pathLst>
              <a:path w="2138850" h="2761426">
                <a:moveTo>
                  <a:pt x="0" y="0"/>
                </a:moveTo>
                <a:lnTo>
                  <a:pt x="2138850" y="0"/>
                </a:lnTo>
                <a:lnTo>
                  <a:pt x="2138850" y="2761426"/>
                </a:lnTo>
                <a:lnTo>
                  <a:pt x="0" y="2761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9C54C4-9391-4A95-94DE-C9D3221CE030}"/>
              </a:ext>
            </a:extLst>
          </p:cNvPr>
          <p:cNvSpPr/>
          <p:nvPr/>
        </p:nvSpPr>
        <p:spPr>
          <a:xfrm>
            <a:off x="4987998" y="1342377"/>
            <a:ext cx="8877165" cy="1400280"/>
          </a:xfrm>
          <a:prstGeom prst="roundRect">
            <a:avLst>
              <a:gd name="adj" fmla="val 50000"/>
            </a:avLst>
          </a:prstGeom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F8FFDEC-70C9-404B-89C0-0DB49FBC12B6}"/>
              </a:ext>
            </a:extLst>
          </p:cNvPr>
          <p:cNvSpPr txBox="1"/>
          <p:nvPr/>
        </p:nvSpPr>
        <p:spPr>
          <a:xfrm>
            <a:off x="8267269" y="1566103"/>
            <a:ext cx="1689128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5166"/>
              </a:lnSpc>
            </a:pPr>
            <a:r>
              <a:rPr lang="en-US" sz="10334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15142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indow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3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4" action="ppaction://hlinksldjump"/>
          </p:cNvPr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842016" y="2013483"/>
            <a:ext cx="669795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CHỌN 1 TÚI MÙ</a:t>
            </a:r>
          </a:p>
        </p:txBody>
      </p:sp>
      <p:sp>
        <p:nvSpPr>
          <p:cNvPr id="26" name="Freeform 26"/>
          <p:cNvSpPr/>
          <p:nvPr/>
        </p:nvSpPr>
        <p:spPr>
          <a:xfrm flipV="1">
            <a:off x="16571051" y="5485014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1006288"/>
                </a:moveTo>
                <a:lnTo>
                  <a:pt x="2170425" y="1006288"/>
                </a:lnTo>
                <a:lnTo>
                  <a:pt x="2170425" y="0"/>
                </a:lnTo>
                <a:lnTo>
                  <a:pt x="0" y="0"/>
                </a:lnTo>
                <a:lnTo>
                  <a:pt x="0" y="100628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2816895" y="2748630"/>
            <a:ext cx="257103" cy="1214585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3017075" y="3987478"/>
            <a:ext cx="365381" cy="8796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7EF6392-7E9F-4EDB-AF27-8941CFED45E4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8767544" y="2215308"/>
            <a:ext cx="284210" cy="851076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4EE0B52-0173-4E0F-99A0-9541E00E2AF6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8816587" y="3095996"/>
            <a:ext cx="175863" cy="905599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E4FB587-9110-41B1-A9DE-A307DDF65654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9557253" y="2601781"/>
            <a:ext cx="256585" cy="877068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39B7E21-E92D-4D3B-B4D0-AFF352FAC1DD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9493458" y="3628416"/>
            <a:ext cx="679427" cy="292103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pic>
        <p:nvPicPr>
          <p:cNvPr id="36" name="1012-copy(6)">
            <a:hlinkClick r:id="" action="ppaction://media"/>
            <a:extLst>
              <a:ext uri="{FF2B5EF4-FFF2-40B4-BE49-F238E27FC236}">
                <a16:creationId xmlns:a16="http://schemas.microsoft.com/office/drawing/2014/main" id="{02D53671-43FC-48AE-8645-180EB3D212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50" end="9768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293440" y="-4587451"/>
            <a:ext cx="487363" cy="487363"/>
          </a:xfrm>
          <a:prstGeom prst="rect">
            <a:avLst/>
          </a:prstGeom>
        </p:spPr>
      </p:pic>
      <p:pic>
        <p:nvPicPr>
          <p:cNvPr id="27" name="Picture 26">
            <a:hlinkClick r:id="rId21" action="ppaction://hlinksldjump"/>
            <a:extLst>
              <a:ext uri="{FF2B5EF4-FFF2-40B4-BE49-F238E27FC236}">
                <a16:creationId xmlns:a16="http://schemas.microsoft.com/office/drawing/2014/main" id="{FC6D7331-A2EC-4E7F-9223-8DA581499E9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373">
            <a:off x="3762018" y="2484476"/>
            <a:ext cx="2554803" cy="2358067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  <a:extLst>
              <a:ext uri="{FF2B5EF4-FFF2-40B4-BE49-F238E27FC236}">
                <a16:creationId xmlns:a16="http://schemas.microsoft.com/office/drawing/2014/main" id="{92B18414-2988-4DC2-8CC9-E5685C962CB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531">
            <a:off x="7474575" y="2369508"/>
            <a:ext cx="2770936" cy="2723830"/>
          </a:xfrm>
          <a:prstGeom prst="rect">
            <a:avLst/>
          </a:prstGeom>
        </p:spPr>
      </p:pic>
      <p:pic>
        <p:nvPicPr>
          <p:cNvPr id="33" name="Picture 32">
            <a:hlinkClick r:id="rId25" action="ppaction://hlinksldjump"/>
            <a:extLst>
              <a:ext uri="{FF2B5EF4-FFF2-40B4-BE49-F238E27FC236}">
                <a16:creationId xmlns:a16="http://schemas.microsoft.com/office/drawing/2014/main" id="{09F3F1D2-5245-4286-B056-4CD4C3CB30C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863" y="2125553"/>
            <a:ext cx="2967672" cy="3053571"/>
          </a:xfrm>
          <a:prstGeom prst="rect">
            <a:avLst/>
          </a:prstGeom>
        </p:spPr>
      </p:pic>
      <p:pic>
        <p:nvPicPr>
          <p:cNvPr id="35" name="Picture 34">
            <a:hlinkClick r:id="rId27" action="ppaction://hlinksldjump"/>
            <a:extLst>
              <a:ext uri="{FF2B5EF4-FFF2-40B4-BE49-F238E27FC236}">
                <a16:creationId xmlns:a16="http://schemas.microsoft.com/office/drawing/2014/main" id="{EDEA79A0-CADE-4FBE-BCC0-C77155FAD97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538" y="4830789"/>
            <a:ext cx="2754310" cy="27238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52D3B8A-A850-49D2-B64B-2FD5807F99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2816895" y="5187901"/>
            <a:ext cx="257103" cy="1214585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CB2F62-3F83-4587-A28C-16F78C58BB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3017075" y="6426749"/>
            <a:ext cx="365381" cy="8796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3D08E74-2363-4679-BE2C-E8FDC1F7EB45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8767544" y="4654579"/>
            <a:ext cx="284210" cy="851076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DAC2196-3229-400E-A5AB-3425C3249CB8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8816587" y="5535267"/>
            <a:ext cx="175863" cy="905599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D96680E-CA37-4B8E-8D8A-D9188BD974BA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9557253" y="5041052"/>
            <a:ext cx="256585" cy="877068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8C032FE-B485-4D29-841F-F9C3581B0B4E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9493458" y="6067687"/>
            <a:ext cx="679427" cy="292103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4" name="Picture 63">
            <a:hlinkClick r:id="rId29" action="ppaction://hlinksldjump"/>
            <a:extLst>
              <a:ext uri="{FF2B5EF4-FFF2-40B4-BE49-F238E27FC236}">
                <a16:creationId xmlns:a16="http://schemas.microsoft.com/office/drawing/2014/main" id="{80763871-4C02-4017-9A96-8004B869C9A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178" y="4992186"/>
            <a:ext cx="2554803" cy="23580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1371AEB-7F73-826E-FAE7-5191FD9DC9F3}"/>
              </a:ext>
            </a:extLst>
          </p:cNvPr>
          <p:cNvSpPr/>
          <p:nvPr/>
        </p:nvSpPr>
        <p:spPr>
          <a:xfrm>
            <a:off x="8755911" y="309571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BC9FE9-10D1-50F1-7D4F-CF8E38D8CCB7}"/>
              </a:ext>
            </a:extLst>
          </p:cNvPr>
          <p:cNvSpPr/>
          <p:nvPr/>
        </p:nvSpPr>
        <p:spPr>
          <a:xfrm>
            <a:off x="4755729" y="30403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AE9DEB-795E-F5D7-9C83-3C2F098EC3BB}"/>
              </a:ext>
            </a:extLst>
          </p:cNvPr>
          <p:cNvSpPr/>
          <p:nvPr/>
        </p:nvSpPr>
        <p:spPr>
          <a:xfrm>
            <a:off x="12642187" y="304866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791C86-3958-A8BB-A8E2-22118341AA66}"/>
              </a:ext>
            </a:extLst>
          </p:cNvPr>
          <p:cNvSpPr/>
          <p:nvPr/>
        </p:nvSpPr>
        <p:spPr>
          <a:xfrm>
            <a:off x="7057467" y="565929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5785B-FDCA-91C9-AF5A-362B752DB514}"/>
              </a:ext>
            </a:extLst>
          </p:cNvPr>
          <p:cNvSpPr/>
          <p:nvPr/>
        </p:nvSpPr>
        <p:spPr>
          <a:xfrm>
            <a:off x="10838268" y="55831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29" name="Right Arrow 28">
            <a:hlinkClick r:id="rId14" action="ppaction://hlinksldjump"/>
          </p:cNvPr>
          <p:cNvSpPr/>
          <p:nvPr/>
        </p:nvSpPr>
        <p:spPr>
          <a:xfrm>
            <a:off x="16015292" y="8648700"/>
            <a:ext cx="465022" cy="770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47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557337" y="682850"/>
            <a:ext cx="3286127" cy="1470992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700">
                  <a:solidFill>
                    <a:srgbClr val="FF0000"/>
                  </a:solidFill>
                </a:endParaRPr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7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</a:t>
              </a:r>
              <a:endParaRPr lang="vi-VN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981200" y="2628900"/>
            <a:ext cx="13543430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25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BIỂU DIỄN DỮ LIỆU TRÊN BẢNG(TT)</a:t>
            </a:r>
            <a:endParaRPr lang="vi-VN" sz="8250" b="1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24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43302" y="1"/>
            <a:ext cx="17933165" cy="102869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endParaRPr lang="en-US" sz="3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Hình ảnh 6">
            <a:extLst>
              <a:ext uri="{FF2B5EF4-FFF2-40B4-BE49-F238E27FC236}">
                <a16:creationId xmlns:a16="http://schemas.microsoft.com/office/drawing/2014/main" id="{D2909914-79D2-DCE2-BA2E-A50F78A35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02" y="642408"/>
            <a:ext cx="16270109" cy="2131755"/>
          </a:xfrm>
          <a:prstGeom prst="rect">
            <a:avLst/>
          </a:prstGeom>
        </p:spPr>
      </p:pic>
      <p:pic>
        <p:nvPicPr>
          <p:cNvPr id="31" name="Hình ảnh 11">
            <a:extLst>
              <a:ext uri="{FF2B5EF4-FFF2-40B4-BE49-F238E27FC236}">
                <a16:creationId xmlns:a16="http://schemas.microsoft.com/office/drawing/2014/main" id="{9B0F4249-EAAC-6F84-3427-E419D1716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16" y="2907793"/>
            <a:ext cx="16103479" cy="2354886"/>
          </a:xfrm>
          <a:prstGeom prst="rect">
            <a:avLst/>
          </a:prstGeom>
        </p:spPr>
      </p:pic>
      <p:pic>
        <p:nvPicPr>
          <p:cNvPr id="32" name="Hình ảnh 13">
            <a:extLst>
              <a:ext uri="{FF2B5EF4-FFF2-40B4-BE49-F238E27FC236}">
                <a16:creationId xmlns:a16="http://schemas.microsoft.com/office/drawing/2014/main" id="{7ECB0E2C-39BF-523E-B175-832D349B5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16" y="5262679"/>
            <a:ext cx="15248641" cy="940563"/>
          </a:xfrm>
          <a:prstGeom prst="rect">
            <a:avLst/>
          </a:prstGeom>
        </p:spPr>
      </p:pic>
      <p:pic>
        <p:nvPicPr>
          <p:cNvPr id="33" name="Hình ảnh 16">
            <a:extLst>
              <a:ext uri="{FF2B5EF4-FFF2-40B4-BE49-F238E27FC236}">
                <a16:creationId xmlns:a16="http://schemas.microsoft.com/office/drawing/2014/main" id="{60A9487C-8FF6-96DA-A6C6-E6C90F8D5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221" y="4251430"/>
            <a:ext cx="658522" cy="670947"/>
          </a:xfrm>
          <a:prstGeom prst="rect">
            <a:avLst/>
          </a:prstGeom>
        </p:spPr>
      </p:pic>
      <p:pic>
        <p:nvPicPr>
          <p:cNvPr id="34" name="Hình ảnh 18">
            <a:extLst>
              <a:ext uri="{FF2B5EF4-FFF2-40B4-BE49-F238E27FC236}">
                <a16:creationId xmlns:a16="http://schemas.microsoft.com/office/drawing/2014/main" id="{215B43D2-4E81-F128-88EE-38717406D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1436" y="4223461"/>
            <a:ext cx="1132692" cy="869745"/>
          </a:xfrm>
          <a:prstGeom prst="rect">
            <a:avLst/>
          </a:prstGeom>
        </p:spPr>
      </p:pic>
      <p:pic>
        <p:nvPicPr>
          <p:cNvPr id="35" name="Hình ảnh 20">
            <a:extLst>
              <a:ext uri="{FF2B5EF4-FFF2-40B4-BE49-F238E27FC236}">
                <a16:creationId xmlns:a16="http://schemas.microsoft.com/office/drawing/2014/main" id="{7AC92F25-0DFF-A855-70A5-01C13F144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0408" y="4290607"/>
            <a:ext cx="844896" cy="670947"/>
          </a:xfrm>
          <a:prstGeom prst="rect">
            <a:avLst/>
          </a:prstGeom>
        </p:spPr>
      </p:pic>
      <p:pic>
        <p:nvPicPr>
          <p:cNvPr id="36" name="Hình ảnh 22">
            <a:extLst>
              <a:ext uri="{FF2B5EF4-FFF2-40B4-BE49-F238E27FC236}">
                <a16:creationId xmlns:a16="http://schemas.microsoft.com/office/drawing/2014/main" id="{34A55B20-F953-06CD-CD33-941CE865E3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23798" y="4291797"/>
            <a:ext cx="807621" cy="733071"/>
          </a:xfrm>
          <a:prstGeom prst="rect">
            <a:avLst/>
          </a:prstGeom>
        </p:spPr>
      </p:pic>
      <p:pic>
        <p:nvPicPr>
          <p:cNvPr id="37" name="Hình ảnh 23">
            <a:extLst>
              <a:ext uri="{FF2B5EF4-FFF2-40B4-BE49-F238E27FC236}">
                <a16:creationId xmlns:a16="http://schemas.microsoft.com/office/drawing/2014/main" id="{2244949C-A823-07C9-165D-76F5C53141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38223" y="4272483"/>
            <a:ext cx="1133154" cy="874715"/>
          </a:xfrm>
          <a:prstGeom prst="rect">
            <a:avLst/>
          </a:prstGeom>
        </p:spPr>
      </p:pic>
      <p:sp>
        <p:nvSpPr>
          <p:cNvPr id="38" name="Hộp Văn bản 24">
            <a:extLst>
              <a:ext uri="{FF2B5EF4-FFF2-40B4-BE49-F238E27FC236}">
                <a16:creationId xmlns:a16="http://schemas.microsoft.com/office/drawing/2014/main" id="{7CFDE15A-E501-497A-9367-D96629C6E65C}"/>
              </a:ext>
            </a:extLst>
          </p:cNvPr>
          <p:cNvSpPr txBox="1"/>
          <p:nvPr/>
        </p:nvSpPr>
        <p:spPr>
          <a:xfrm>
            <a:off x="2394109" y="6124651"/>
            <a:ext cx="8442223" cy="132343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7450" y="7898049"/>
            <a:ext cx="16704867" cy="193899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445" y="36183"/>
            <a:ext cx="7249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5304" y="155819"/>
            <a:ext cx="6199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4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1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0306237">
            <a:off x="559106" y="8730264"/>
            <a:ext cx="1252441" cy="123531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4340014">
            <a:off x="16423733" y="8421555"/>
            <a:ext cx="1756269" cy="1756269"/>
          </a:xfrm>
          <a:prstGeom prst="rect">
            <a:avLst/>
          </a:prstGeom>
        </p:spPr>
      </p:pic>
      <p:pic>
        <p:nvPicPr>
          <p:cNvPr id="37" name="Chỗ dành sẵn cho Nội dung 13">
            <a:extLst>
              <a:ext uri="{FF2B5EF4-FFF2-40B4-BE49-F238E27FC236}">
                <a16:creationId xmlns:a16="http://schemas.microsoft.com/office/drawing/2014/main" id="{4F958DEF-1C76-481F-8EAF-8C5251C0552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8"/>
          <a:stretch/>
        </p:blipFill>
        <p:spPr>
          <a:xfrm>
            <a:off x="1915121" y="1741983"/>
            <a:ext cx="12929851" cy="7211517"/>
          </a:xfrm>
          <a:prstGeom prst="rect">
            <a:avLst/>
          </a:prstGeom>
        </p:spPr>
      </p:pic>
      <p:sp>
        <p:nvSpPr>
          <p:cNvPr id="38" name="Hộp Văn bản 14">
            <a:extLst>
              <a:ext uri="{FF2B5EF4-FFF2-40B4-BE49-F238E27FC236}">
                <a16:creationId xmlns:a16="http://schemas.microsoft.com/office/drawing/2014/main" id="{CF064D68-95EF-4034-8D8E-7EEE21CC18BE}"/>
              </a:ext>
            </a:extLst>
          </p:cNvPr>
          <p:cNvSpPr txBox="1"/>
          <p:nvPr/>
        </p:nvSpPr>
        <p:spPr>
          <a:xfrm>
            <a:off x="1890195" y="830439"/>
            <a:ext cx="9658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1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Hình chữ nhật: Góc Tròn 33">
            <a:extLst>
              <a:ext uri="{FF2B5EF4-FFF2-40B4-BE49-F238E27FC236}">
                <a16:creationId xmlns:a16="http://schemas.microsoft.com/office/drawing/2014/main" id="{4D9A4F78-F106-49E2-B079-03D4C1B8E713}"/>
              </a:ext>
            </a:extLst>
          </p:cNvPr>
          <p:cNvSpPr/>
          <p:nvPr/>
        </p:nvSpPr>
        <p:spPr>
          <a:xfrm>
            <a:off x="6743582" y="8091412"/>
            <a:ext cx="1422981" cy="6662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" name="Hình chữ nhật: Góc Tròn 35">
            <a:extLst>
              <a:ext uri="{FF2B5EF4-FFF2-40B4-BE49-F238E27FC236}">
                <a16:creationId xmlns:a16="http://schemas.microsoft.com/office/drawing/2014/main" id="{8F89FE13-AD7E-4226-993D-F13CE153E727}"/>
              </a:ext>
            </a:extLst>
          </p:cNvPr>
          <p:cNvSpPr/>
          <p:nvPr/>
        </p:nvSpPr>
        <p:spPr>
          <a:xfrm>
            <a:off x="8835987" y="8073223"/>
            <a:ext cx="1422981" cy="6662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9" name="Hình chữ nhật: Góc Tròn 36">
            <a:extLst>
              <a:ext uri="{FF2B5EF4-FFF2-40B4-BE49-F238E27FC236}">
                <a16:creationId xmlns:a16="http://schemas.microsoft.com/office/drawing/2014/main" id="{C6AE7F68-532B-4AC0-8AB4-D993E00A8564}"/>
              </a:ext>
            </a:extLst>
          </p:cNvPr>
          <p:cNvSpPr/>
          <p:nvPr/>
        </p:nvSpPr>
        <p:spPr>
          <a:xfrm>
            <a:off x="10928393" y="8108679"/>
            <a:ext cx="1422981" cy="6662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0" name="Hình chữ nhật: Góc Tròn 37">
            <a:extLst>
              <a:ext uri="{FF2B5EF4-FFF2-40B4-BE49-F238E27FC236}">
                <a16:creationId xmlns:a16="http://schemas.microsoft.com/office/drawing/2014/main" id="{347A80FC-E1B2-4B82-9F8F-7F002C71E524}"/>
              </a:ext>
            </a:extLst>
          </p:cNvPr>
          <p:cNvSpPr/>
          <p:nvPr/>
        </p:nvSpPr>
        <p:spPr>
          <a:xfrm>
            <a:off x="13073671" y="8101163"/>
            <a:ext cx="1422981" cy="6662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63" name="Đồ họa 40" descr="Bút chì">
            <a:extLst>
              <a:ext uri="{FF2B5EF4-FFF2-40B4-BE49-F238E27FC236}">
                <a16:creationId xmlns:a16="http://schemas.microsoft.com/office/drawing/2014/main" id="{4EDF8B0C-B31D-4A8C-A96C-98CC85405D0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330446">
            <a:off x="13747706" y="1604750"/>
            <a:ext cx="716229" cy="71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81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ĐẸ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Custom Design">
  <a:themeElements>
    <a:clrScheme name="6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4_Custom Design">
  <a:themeElements>
    <a:clrScheme name="6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5_Custom Design">
  <a:themeElements>
    <a:clrScheme name="6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6_Custom Design">
  <a:themeElements>
    <a:clrScheme name="6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42f32c7-b3c1-458d-b965-5a750a8d3e6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65192201C6A049B4CE6824C6C5926A" ma:contentTypeVersion="16" ma:contentTypeDescription="Create a new document." ma:contentTypeScope="" ma:versionID="898ba48f4508b4036ede7dc63cf90d1a">
  <xsd:schema xmlns:xsd="http://www.w3.org/2001/XMLSchema" xmlns:xs="http://www.w3.org/2001/XMLSchema" xmlns:p="http://schemas.microsoft.com/office/2006/metadata/properties" xmlns:ns3="842f32c7-b3c1-458d-b965-5a750a8d3e61" xmlns:ns4="81f830b0-53a7-41fa-9cf9-513289d2c698" targetNamespace="http://schemas.microsoft.com/office/2006/metadata/properties" ma:root="true" ma:fieldsID="9a9748f9d9aff13c1009f8a29dd7b816" ns3:_="" ns4:_="">
    <xsd:import namespace="842f32c7-b3c1-458d-b965-5a750a8d3e61"/>
    <xsd:import namespace="81f830b0-53a7-41fa-9cf9-513289d2c6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f32c7-b3c1-458d-b965-5a750a8d3e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f830b0-53a7-41fa-9cf9-513289d2c69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1925D6-2229-4D4B-B809-0C09EE1BD5D4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  <ds:schemaRef ds:uri="81f830b0-53a7-41fa-9cf9-513289d2c698"/>
    <ds:schemaRef ds:uri="842f32c7-b3c1-458d-b965-5a750a8d3e61"/>
  </ds:schemaRefs>
</ds:datastoreItem>
</file>

<file path=customXml/itemProps2.xml><?xml version="1.0" encoding="utf-8"?>
<ds:datastoreItem xmlns:ds="http://schemas.openxmlformats.org/officeDocument/2006/customXml" ds:itemID="{8D3FD4C1-4798-44A9-82AC-C3BD0ADEF5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80B10D-6A74-4263-91F5-A5440FA511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2f32c7-b3c1-458d-b965-5a750a8d3e61"/>
    <ds:schemaRef ds:uri="81f830b0-53a7-41fa-9cf9-513289d2c6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14502</TotalTime>
  <Words>1667</Words>
  <Application>Microsoft Office PowerPoint</Application>
  <PresentationFormat>Custom</PresentationFormat>
  <Paragraphs>452</Paragraphs>
  <Slides>25</Slides>
  <Notes>1</Notes>
  <HiddenSlides>5</HiddenSlides>
  <MMClips>43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Arial</vt:lpstr>
      <vt:lpstr>Retropix</vt:lpstr>
      <vt:lpstr>Calibri</vt:lpstr>
      <vt:lpstr>#9Slide07 Cadena</vt:lpstr>
      <vt:lpstr>Calibri Light</vt:lpstr>
      <vt:lpstr>等线</vt:lpstr>
      <vt:lpstr>Times New Roman</vt:lpstr>
      <vt:lpstr>Canva Sans</vt:lpstr>
      <vt:lpstr>#9Slide07 SVNA Love Of Thunder</vt:lpstr>
      <vt:lpstr>Lydian</vt:lpstr>
      <vt:lpstr>Cosmic Octo Medium</vt:lpstr>
      <vt:lpstr>Office Theme</vt:lpstr>
      <vt:lpstr>1_Office Theme</vt:lpstr>
      <vt:lpstr>13_Custom Design</vt:lpstr>
      <vt:lpstr>3_Office Theme</vt:lpstr>
      <vt:lpstr>14_Custom Design</vt:lpstr>
      <vt:lpstr>15_Custom Design</vt:lpstr>
      <vt:lpstr>16_Custom Design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nguye</dc:creator>
  <dc:description>9Slide.vn</dc:description>
  <cp:lastModifiedBy>ASUS</cp:lastModifiedBy>
  <cp:revision>157</cp:revision>
  <dcterms:created xsi:type="dcterms:W3CDTF">2006-08-16T00:00:00Z</dcterms:created>
  <dcterms:modified xsi:type="dcterms:W3CDTF">2025-11-27T20:43:41Z</dcterms:modified>
  <cp:category>9Slide.vn</cp:category>
  <dc:identifier>DAGTGBZMcUQ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0x0101004F65192201C6A049B4CE6824C6C5926A</vt:lpwstr>
  </property>
</Properties>
</file>