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2" r:id="rId2"/>
    <p:sldId id="256" r:id="rId3"/>
    <p:sldId id="279" r:id="rId4"/>
    <p:sldId id="316" r:id="rId5"/>
    <p:sldId id="347" r:id="rId6"/>
    <p:sldId id="349" r:id="rId7"/>
    <p:sldId id="348" r:id="rId8"/>
    <p:sldId id="283" r:id="rId9"/>
    <p:sldId id="350" r:id="rId10"/>
    <p:sldId id="327" r:id="rId11"/>
    <p:sldId id="325" r:id="rId12"/>
    <p:sldId id="313" r:id="rId13"/>
    <p:sldId id="314" r:id="rId14"/>
    <p:sldId id="330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82" d="100"/>
          <a:sy n="82" d="100"/>
        </p:scale>
        <p:origin x="65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5114"/>
            <a:ext cx="11785600" cy="51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828800" y="4572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cs typeface="Times New Roman" pitchFamily="18" charset="0"/>
              </a:rPr>
              <a:t>UNIT </a:t>
            </a:r>
            <a:r>
              <a:rPr lang="en-US" sz="3200" smtClean="0">
                <a:cs typeface="Times New Roman" pitchFamily="18" charset="0"/>
              </a:rPr>
              <a:t>1 </a:t>
            </a:r>
            <a:r>
              <a:rPr lang="en-US" sz="3200">
                <a:cs typeface="Times New Roman" pitchFamily="18" charset="0"/>
              </a:rPr>
              <a:t>: </a:t>
            </a:r>
            <a:r>
              <a:rPr lang="en-US" sz="3200" smtClean="0">
                <a:cs typeface="Times New Roman" pitchFamily="18" charset="0"/>
              </a:rPr>
              <a:t>LEISURE TIME</a:t>
            </a:r>
            <a:endParaRPr lang="en-US" sz="3200">
              <a:cs typeface="Times New Roman" pitchFamily="18" charset="0"/>
            </a:endParaRPr>
          </a:p>
          <a:p>
            <a:pPr algn="ctr" eaLnBrk="1" hangingPunct="1"/>
            <a:r>
              <a:rPr lang="en-US" sz="3200">
                <a:cs typeface="Times New Roman" pitchFamily="18" charset="0"/>
              </a:rPr>
              <a:t>Lesson </a:t>
            </a:r>
            <a:r>
              <a:rPr lang="en-US" sz="3200" smtClean="0">
                <a:cs typeface="Times New Roman" pitchFamily="18" charset="0"/>
              </a:rPr>
              <a:t>5: Skills 1</a:t>
            </a:r>
            <a:endParaRPr lang="en-US" sz="32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3353"/>
              </p:ext>
            </p:extLst>
          </p:nvPr>
        </p:nvGraphicFramePr>
        <p:xfrm>
          <a:off x="1140391" y="1040526"/>
          <a:ext cx="10337235" cy="36220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0968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090056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01411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27330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3507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458</Words>
  <Application>Microsoft Office PowerPoint</Application>
  <PresentationFormat>Widescreen</PresentationFormat>
  <Paragraphs>103</Paragraphs>
  <Slides>15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</cp:lastModifiedBy>
  <cp:revision>218</cp:revision>
  <dcterms:created xsi:type="dcterms:W3CDTF">2020-12-09T02:04:09Z</dcterms:created>
  <dcterms:modified xsi:type="dcterms:W3CDTF">2025-09-17T12:12:23Z</dcterms:modified>
</cp:coreProperties>
</file>