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8"/>
  </p:notesMasterIdLst>
  <p:sldIdLst>
    <p:sldId id="256" r:id="rId2"/>
    <p:sldId id="303" r:id="rId3"/>
    <p:sldId id="266" r:id="rId4"/>
    <p:sldId id="305" r:id="rId5"/>
    <p:sldId id="306" r:id="rId6"/>
    <p:sldId id="307" r:id="rId7"/>
    <p:sldId id="308" r:id="rId8"/>
    <p:sldId id="309" r:id="rId9"/>
    <p:sldId id="310" r:id="rId10"/>
    <p:sldId id="304" r:id="rId11"/>
    <p:sldId id="311" r:id="rId12"/>
    <p:sldId id="312" r:id="rId13"/>
    <p:sldId id="313" r:id="rId14"/>
    <p:sldId id="315" r:id="rId15"/>
    <p:sldId id="317" r:id="rId16"/>
    <p:sldId id="316" r:id="rId17"/>
    <p:sldId id="318" r:id="rId18"/>
    <p:sldId id="319" r:id="rId19"/>
    <p:sldId id="320" r:id="rId20"/>
    <p:sldId id="322" r:id="rId21"/>
    <p:sldId id="323" r:id="rId22"/>
    <p:sldId id="324" r:id="rId23"/>
    <p:sldId id="325" r:id="rId24"/>
    <p:sldId id="326" r:id="rId25"/>
    <p:sldId id="327" r:id="rId26"/>
    <p:sldId id="328" r:id="rId27"/>
  </p:sldIdLst>
  <p:sldSz cx="9144000" cy="5143500" type="screen16x9"/>
  <p:notesSz cx="6858000" cy="9144000"/>
  <p:embeddedFontLst>
    <p:embeddedFont>
      <p:font typeface="Lato" panose="020F0502020204030203" pitchFamily="34" charset="0"/>
      <p:regular r:id="rId29"/>
      <p:bold r:id="rId30"/>
      <p:italic r:id="rId31"/>
      <p:boldItalic r:id="rId32"/>
    </p:embeddedFont>
    <p:embeddedFont>
      <p:font typeface="Londrina Solid" panose="020B0604020202020204" charset="0"/>
      <p:regular r:id="rId33"/>
    </p:embeddedFont>
    <p:embeddedFont>
      <p:font typeface="Nunito Light" pitchFamily="2" charset="0"/>
      <p:regular r:id="rId34"/>
      <p:italic r:id="rId35"/>
    </p:embeddedFont>
    <p:embeddedFont>
      <p:font typeface="Patrick Hand" panose="00000500000000000000" pitchFamily="2" charset="0"/>
      <p:regular r:id="rId36"/>
    </p:embeddedFont>
    <p:embeddedFont>
      <p:font typeface="Quicksand"/>
      <p:regular r:id="rId37"/>
      <p:bold r:id="rId38"/>
    </p:embeddedFont>
    <p:embeddedFont>
      <p:font typeface="Raleway" panose="020B00030301010600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158AD8-C08F-4B88-816C-CF729F5C49C1}">
  <a:tblStyle styleId="{93158AD8-C08F-4B88-816C-CF729F5C49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9078D21-2F10-4BC4-BE60-7802EA7FAF8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4"/>
    <p:restoredTop sz="96928"/>
  </p:normalViewPr>
  <p:slideViewPr>
    <p:cSldViewPr snapToGrid="0">
      <p:cViewPr varScale="1">
        <p:scale>
          <a:sx n="98" d="100"/>
          <a:sy n="98" d="100"/>
        </p:scale>
        <p:origin x="1032" y="8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96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56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61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68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58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37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1125d80b41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7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12f97afb56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212f97afb56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26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44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55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76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66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9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3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21372" y="-1927155"/>
            <a:ext cx="11063673" cy="8185482"/>
            <a:chOff x="-1421372" y="-1927155"/>
            <a:chExt cx="11063673" cy="8185482"/>
          </a:xfrm>
        </p:grpSpPr>
        <p:sp>
          <p:nvSpPr>
            <p:cNvPr id="10" name="Google Shape;10;p2"/>
            <p:cNvSpPr/>
            <p:nvPr/>
          </p:nvSpPr>
          <p:spPr>
            <a:xfrm>
              <a:off x="5894274" y="251030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1421372" y="-192715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Google Shape;12;p2"/>
          <p:cNvSpPr txBox="1">
            <a:spLocks noGrp="1"/>
          </p:cNvSpPr>
          <p:nvPr>
            <p:ph type="ctrTitle"/>
          </p:nvPr>
        </p:nvSpPr>
        <p:spPr>
          <a:xfrm>
            <a:off x="715150" y="1233588"/>
            <a:ext cx="4467300" cy="19413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5100" y="3316513"/>
            <a:ext cx="44673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10" y="3976583"/>
            <a:ext cx="628682" cy="1166912"/>
            <a:chOff x="5747395" y="705965"/>
            <a:chExt cx="215280" cy="399600"/>
          </a:xfrm>
        </p:grpSpPr>
        <p:sp>
          <p:nvSpPr>
            <p:cNvPr id="15" name="Google Shape;15;p2"/>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 name="Google Shape;35;p2"/>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 name="Google Shape;36;p2"/>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715100" y="2479925"/>
            <a:ext cx="5429100" cy="52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8" name="Google Shape;238;p14"/>
          <p:cNvSpPr txBox="1">
            <a:spLocks noGrp="1"/>
          </p:cNvSpPr>
          <p:nvPr>
            <p:ph type="subTitle" idx="1"/>
          </p:nvPr>
        </p:nvSpPr>
        <p:spPr>
          <a:xfrm>
            <a:off x="715100" y="561825"/>
            <a:ext cx="5429100" cy="1918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39" name="Google Shape;239;p14"/>
          <p:cNvGrpSpPr/>
          <p:nvPr/>
        </p:nvGrpSpPr>
        <p:grpSpPr>
          <a:xfrm>
            <a:off x="1112578" y="2571741"/>
            <a:ext cx="8902666" cy="5063577"/>
            <a:chOff x="1112578" y="2571741"/>
            <a:chExt cx="8902666" cy="5063577"/>
          </a:xfrm>
        </p:grpSpPr>
        <p:sp>
          <p:nvSpPr>
            <p:cNvPr id="240" name="Google Shape;240;p14"/>
            <p:cNvSpPr/>
            <p:nvPr/>
          </p:nvSpPr>
          <p:spPr>
            <a:xfrm rot="-4990897">
              <a:off x="4634312" y="4733173"/>
              <a:ext cx="2748699" cy="2748699"/>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 name="Google Shape;241;p14"/>
            <p:cNvSpPr/>
            <p:nvPr/>
          </p:nvSpPr>
          <p:spPr>
            <a:xfrm>
              <a:off x="1112578" y="42820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14"/>
            <p:cNvSpPr/>
            <p:nvPr/>
          </p:nvSpPr>
          <p:spPr>
            <a:xfrm rot="-10450522">
              <a:off x="6888190" y="271542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only 1">
  <p:cSld name="BLANK_1_1_1">
    <p:spTree>
      <p:nvGrpSpPr>
        <p:cNvPr id="1" name="Shape 243"/>
        <p:cNvGrpSpPr/>
        <p:nvPr/>
      </p:nvGrpSpPr>
      <p:grpSpPr>
        <a:xfrm>
          <a:off x="0" y="0"/>
          <a:ext cx="0" cy="0"/>
          <a:chOff x="0" y="0"/>
          <a:chExt cx="0" cy="0"/>
        </a:xfrm>
      </p:grpSpPr>
      <p:grpSp>
        <p:nvGrpSpPr>
          <p:cNvPr id="244" name="Google Shape;244;p15"/>
          <p:cNvGrpSpPr/>
          <p:nvPr/>
        </p:nvGrpSpPr>
        <p:grpSpPr>
          <a:xfrm>
            <a:off x="-2769318" y="1625120"/>
            <a:ext cx="13962113" cy="6963475"/>
            <a:chOff x="-2769318" y="1625120"/>
            <a:chExt cx="13962113" cy="6963475"/>
          </a:xfrm>
        </p:grpSpPr>
        <p:sp>
          <p:nvSpPr>
            <p:cNvPr id="245" name="Google Shape;245;p15"/>
            <p:cNvSpPr/>
            <p:nvPr/>
          </p:nvSpPr>
          <p:spPr>
            <a:xfrm>
              <a:off x="-2316672" y="16251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5"/>
            <p:cNvSpPr/>
            <p:nvPr/>
          </p:nvSpPr>
          <p:spPr>
            <a:xfrm rot="3782663">
              <a:off x="-2123425" y="41946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5"/>
            <p:cNvSpPr/>
            <p:nvPr/>
          </p:nvSpPr>
          <p:spPr>
            <a:xfrm rot="-10020945">
              <a:off x="7912402" y="410669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48" name="Google Shape;24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49" name="Google Shape;249;p15"/>
          <p:cNvGrpSpPr/>
          <p:nvPr/>
        </p:nvGrpSpPr>
        <p:grpSpPr>
          <a:xfrm>
            <a:off x="-260409" y="3976583"/>
            <a:ext cx="9404406" cy="1344660"/>
            <a:chOff x="-260409" y="3976583"/>
            <a:chExt cx="9404406" cy="1344660"/>
          </a:xfrm>
        </p:grpSpPr>
        <p:grpSp>
          <p:nvGrpSpPr>
            <p:cNvPr id="250" name="Google Shape;250;p15"/>
            <p:cNvGrpSpPr/>
            <p:nvPr/>
          </p:nvGrpSpPr>
          <p:grpSpPr>
            <a:xfrm>
              <a:off x="-260409" y="4239804"/>
              <a:ext cx="1080466" cy="1081439"/>
              <a:chOff x="7591295" y="2339640"/>
              <a:chExt cx="384480" cy="384840"/>
            </a:xfrm>
          </p:grpSpPr>
          <p:sp>
            <p:nvSpPr>
              <p:cNvPr id="251" name="Google Shape;251;p15"/>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2" name="Google Shape;252;p15"/>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5"/>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4" name="Google Shape;254;p15"/>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 name="Google Shape;255;p15"/>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 name="Google Shape;256;p15"/>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15"/>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5"/>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5"/>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5"/>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5"/>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5"/>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5"/>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5"/>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5"/>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5"/>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5"/>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5"/>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5"/>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5"/>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5"/>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5"/>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5"/>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5"/>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5" name="Google Shape;275;p15"/>
            <p:cNvGrpSpPr/>
            <p:nvPr/>
          </p:nvGrpSpPr>
          <p:grpSpPr>
            <a:xfrm>
              <a:off x="8515315" y="3976583"/>
              <a:ext cx="628682" cy="1166912"/>
              <a:chOff x="5747395" y="705965"/>
              <a:chExt cx="215280" cy="399600"/>
            </a:xfrm>
          </p:grpSpPr>
          <p:sp>
            <p:nvSpPr>
              <p:cNvPr id="276" name="Google Shape;276;p15"/>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5"/>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5"/>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5"/>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5"/>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5"/>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5"/>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5"/>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5"/>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5"/>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5"/>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5"/>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5"/>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5"/>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5"/>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5"/>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5"/>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5"/>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5"/>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5"/>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6" name="Google Shape;296;p15"/>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7" name="Google Shape;297;p15"/>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2">
  <p:cSld name="BLANK_1_1_1_3">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00" name="Google Shape;300;p16"/>
          <p:cNvGrpSpPr/>
          <p:nvPr/>
        </p:nvGrpSpPr>
        <p:grpSpPr>
          <a:xfrm>
            <a:off x="-2231372" y="-3267967"/>
            <a:ext cx="14466216" cy="5100462"/>
            <a:chOff x="-2231372" y="-3267967"/>
            <a:chExt cx="14466216" cy="5100462"/>
          </a:xfrm>
        </p:grpSpPr>
        <p:sp>
          <p:nvSpPr>
            <p:cNvPr id="301" name="Google Shape;301;p16"/>
            <p:cNvSpPr/>
            <p:nvPr/>
          </p:nvSpPr>
          <p:spPr>
            <a:xfrm>
              <a:off x="-2231372" y="-11508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6"/>
            <p:cNvSpPr/>
            <p:nvPr/>
          </p:nvSpPr>
          <p:spPr>
            <a:xfrm rot="3782663">
              <a:off x="7840925" y="-2622074"/>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6"/>
            <p:cNvSpPr/>
            <p:nvPr/>
          </p:nvSpPr>
          <p:spPr>
            <a:xfrm rot="-10020945">
              <a:off x="652377" y="-247890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04" name="Google Shape;304;p16"/>
          <p:cNvGrpSpPr/>
          <p:nvPr/>
        </p:nvGrpSpPr>
        <p:grpSpPr>
          <a:xfrm>
            <a:off x="42090" y="-48309"/>
            <a:ext cx="9059697" cy="1249201"/>
            <a:chOff x="42090" y="-48309"/>
            <a:chExt cx="9059697" cy="1249201"/>
          </a:xfrm>
        </p:grpSpPr>
        <p:grpSp>
          <p:nvGrpSpPr>
            <p:cNvPr id="305" name="Google Shape;305;p16"/>
            <p:cNvGrpSpPr/>
            <p:nvPr/>
          </p:nvGrpSpPr>
          <p:grpSpPr>
            <a:xfrm>
              <a:off x="42090" y="157565"/>
              <a:ext cx="677906" cy="638352"/>
              <a:chOff x="6702115" y="404285"/>
              <a:chExt cx="154080" cy="145080"/>
            </a:xfrm>
          </p:grpSpPr>
          <p:sp>
            <p:nvSpPr>
              <p:cNvPr id="306" name="Google Shape;306;p16"/>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6"/>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16"/>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6"/>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6"/>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1" name="Google Shape;311;p16"/>
            <p:cNvGrpSpPr/>
            <p:nvPr/>
          </p:nvGrpSpPr>
          <p:grpSpPr>
            <a:xfrm>
              <a:off x="7789285" y="-48309"/>
              <a:ext cx="584999" cy="583297"/>
              <a:chOff x="6265075" y="419405"/>
              <a:chExt cx="122040" cy="121680"/>
            </a:xfrm>
          </p:grpSpPr>
          <p:sp>
            <p:nvSpPr>
              <p:cNvPr id="312" name="Google Shape;312;p16"/>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6"/>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6"/>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6"/>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6"/>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6"/>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8" name="Google Shape;318;p16"/>
            <p:cNvGrpSpPr/>
            <p:nvPr/>
          </p:nvGrpSpPr>
          <p:grpSpPr>
            <a:xfrm>
              <a:off x="8490139" y="589219"/>
              <a:ext cx="611649" cy="611673"/>
              <a:chOff x="6471355" y="383405"/>
              <a:chExt cx="121680" cy="121680"/>
            </a:xfrm>
          </p:grpSpPr>
          <p:sp>
            <p:nvSpPr>
              <p:cNvPr id="319" name="Google Shape;319;p16"/>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6"/>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21" name="Google Shape;321;p16"/>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6"/>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6"/>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6"/>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 name="TextBox 1">
            <a:extLst>
              <a:ext uri="{FF2B5EF4-FFF2-40B4-BE49-F238E27FC236}">
                <a16:creationId xmlns:a16="http://schemas.microsoft.com/office/drawing/2014/main" id="{1F8AE8E0-93D6-C627-1C46-7DBCE0615666}"/>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p:cSld name="BLANK_1_1_1_2">
    <p:spTree>
      <p:nvGrpSpPr>
        <p:cNvPr id="1" name="Shape 334"/>
        <p:cNvGrpSpPr/>
        <p:nvPr/>
      </p:nvGrpSpPr>
      <p:grpSpPr>
        <a:xfrm>
          <a:off x="0" y="0"/>
          <a:ext cx="0" cy="0"/>
          <a:chOff x="0" y="0"/>
          <a:chExt cx="0" cy="0"/>
        </a:xfrm>
      </p:grpSpPr>
      <p:grpSp>
        <p:nvGrpSpPr>
          <p:cNvPr id="335" name="Google Shape;335;p18"/>
          <p:cNvGrpSpPr/>
          <p:nvPr/>
        </p:nvGrpSpPr>
        <p:grpSpPr>
          <a:xfrm>
            <a:off x="-2854199" y="-491407"/>
            <a:ext cx="13481687" cy="7052004"/>
            <a:chOff x="-2854199" y="-491407"/>
            <a:chExt cx="13481687" cy="7052004"/>
          </a:xfrm>
        </p:grpSpPr>
        <p:sp>
          <p:nvSpPr>
            <p:cNvPr id="336" name="Google Shape;336;p18"/>
            <p:cNvSpPr/>
            <p:nvPr/>
          </p:nvSpPr>
          <p:spPr>
            <a:xfrm rot="-2700000">
              <a:off x="-2236322" y="12647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8"/>
            <p:cNvSpPr/>
            <p:nvPr/>
          </p:nvSpPr>
          <p:spPr>
            <a:xfrm>
              <a:off x="7878787" y="38118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8" name="Google Shape;33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9" name="Google Shape;339;p18"/>
          <p:cNvSpPr txBox="1">
            <a:spLocks noGrp="1"/>
          </p:cNvSpPr>
          <p:nvPr>
            <p:ph type="subTitle" idx="1"/>
          </p:nvPr>
        </p:nvSpPr>
        <p:spPr>
          <a:xfrm>
            <a:off x="2034388" y="129785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0" name="Google Shape;340;p18"/>
          <p:cNvSpPr txBox="1">
            <a:spLocks noGrp="1"/>
          </p:cNvSpPr>
          <p:nvPr>
            <p:ph type="subTitle" idx="2"/>
          </p:nvPr>
        </p:nvSpPr>
        <p:spPr>
          <a:xfrm>
            <a:off x="2034388" y="1640825"/>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1" name="Google Shape;341;p18"/>
          <p:cNvSpPr txBox="1">
            <a:spLocks noGrp="1"/>
          </p:cNvSpPr>
          <p:nvPr>
            <p:ph type="subTitle" idx="3"/>
          </p:nvPr>
        </p:nvSpPr>
        <p:spPr>
          <a:xfrm>
            <a:off x="2034388" y="2746950"/>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2" name="Google Shape;342;p18"/>
          <p:cNvSpPr txBox="1">
            <a:spLocks noGrp="1"/>
          </p:cNvSpPr>
          <p:nvPr>
            <p:ph type="subTitle" idx="4"/>
          </p:nvPr>
        </p:nvSpPr>
        <p:spPr>
          <a:xfrm>
            <a:off x="2034388" y="3908763"/>
            <a:ext cx="6097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3" name="Google Shape;343;p18"/>
          <p:cNvSpPr txBox="1">
            <a:spLocks noGrp="1"/>
          </p:cNvSpPr>
          <p:nvPr>
            <p:ph type="subTitle" idx="5"/>
          </p:nvPr>
        </p:nvSpPr>
        <p:spPr>
          <a:xfrm>
            <a:off x="2034388" y="246230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4" name="Google Shape;344;p18"/>
          <p:cNvSpPr txBox="1">
            <a:spLocks noGrp="1"/>
          </p:cNvSpPr>
          <p:nvPr>
            <p:ph type="subTitle" idx="6"/>
          </p:nvPr>
        </p:nvSpPr>
        <p:spPr>
          <a:xfrm>
            <a:off x="2034388" y="3565788"/>
            <a:ext cx="6097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345" name="Google Shape;345;p18"/>
          <p:cNvGrpSpPr/>
          <p:nvPr/>
        </p:nvGrpSpPr>
        <p:grpSpPr>
          <a:xfrm>
            <a:off x="55439" y="322394"/>
            <a:ext cx="9925952" cy="4974750"/>
            <a:chOff x="55439" y="322394"/>
            <a:chExt cx="9925952" cy="4974750"/>
          </a:xfrm>
        </p:grpSpPr>
        <p:grpSp>
          <p:nvGrpSpPr>
            <p:cNvPr id="346" name="Google Shape;346;p18"/>
            <p:cNvGrpSpPr/>
            <p:nvPr/>
          </p:nvGrpSpPr>
          <p:grpSpPr>
            <a:xfrm>
              <a:off x="55439" y="322394"/>
              <a:ext cx="611649" cy="611673"/>
              <a:chOff x="6471355" y="383405"/>
              <a:chExt cx="121680" cy="121680"/>
            </a:xfrm>
          </p:grpSpPr>
          <p:sp>
            <p:nvSpPr>
              <p:cNvPr id="347" name="Google Shape;347;p18"/>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9" name="Google Shape;349;p18"/>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4"/>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8"/>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8"/>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3" name="Google Shape;353;p18"/>
            <p:cNvGrpSpPr/>
            <p:nvPr/>
          </p:nvGrpSpPr>
          <p:grpSpPr>
            <a:xfrm>
              <a:off x="8424007" y="3667151"/>
              <a:ext cx="1557384" cy="1629992"/>
              <a:chOff x="5451848" y="2370960"/>
              <a:chExt cx="595080" cy="622800"/>
            </a:xfrm>
          </p:grpSpPr>
          <p:sp>
            <p:nvSpPr>
              <p:cNvPr id="354" name="Google Shape;354;p18"/>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8"/>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8"/>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18"/>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18"/>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18"/>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6" name="Google Shape;366;p18"/>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7" name="Google Shape;367;p18"/>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18"/>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9" name="Google Shape;369;p18"/>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8"/>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1" name="Google Shape;371;p18"/>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18"/>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18"/>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8"/>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8"/>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8"/>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18"/>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18"/>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18"/>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18"/>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18"/>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18"/>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18"/>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18"/>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18"/>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18"/>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18"/>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18"/>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18"/>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18"/>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18"/>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18"/>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3" name="Google Shape;393;p18"/>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18"/>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18"/>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18"/>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8"/>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8"/>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8"/>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18"/>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18"/>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18"/>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3" name="Google Shape;403;p18"/>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18"/>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8"/>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8"/>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8"/>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18"/>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18"/>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0" name="Google Shape;410;p18"/>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1" name="Google Shape;411;p18"/>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18"/>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8"/>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4" name="Google Shape;414;p18"/>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hree columns 1">
  <p:cSld name="BLANK_1_1_1_2_1">
    <p:spTree>
      <p:nvGrpSpPr>
        <p:cNvPr id="1" name="Shape 415"/>
        <p:cNvGrpSpPr/>
        <p:nvPr/>
      </p:nvGrpSpPr>
      <p:grpSpPr>
        <a:xfrm>
          <a:off x="0" y="0"/>
          <a:ext cx="0" cy="0"/>
          <a:chOff x="0" y="0"/>
          <a:chExt cx="0" cy="0"/>
        </a:xfrm>
      </p:grpSpPr>
      <p:sp>
        <p:nvSpPr>
          <p:cNvPr id="416" name="Google Shape;41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7" name="Google Shape;417;p19"/>
          <p:cNvSpPr txBox="1">
            <a:spLocks noGrp="1"/>
          </p:cNvSpPr>
          <p:nvPr>
            <p:ph type="subTitle" idx="1"/>
          </p:nvPr>
        </p:nvSpPr>
        <p:spPr>
          <a:xfrm>
            <a:off x="2258450" y="163582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8" name="Google Shape;418;p19"/>
          <p:cNvSpPr txBox="1">
            <a:spLocks noGrp="1"/>
          </p:cNvSpPr>
          <p:nvPr>
            <p:ph type="subTitle" idx="2"/>
          </p:nvPr>
        </p:nvSpPr>
        <p:spPr>
          <a:xfrm>
            <a:off x="3328375" y="2832450"/>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9" name="Google Shape;419;p19"/>
          <p:cNvSpPr txBox="1">
            <a:spLocks noGrp="1"/>
          </p:cNvSpPr>
          <p:nvPr>
            <p:ph type="subTitle" idx="3"/>
          </p:nvPr>
        </p:nvSpPr>
        <p:spPr>
          <a:xfrm>
            <a:off x="4403200" y="402907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20" name="Google Shape;420;p19"/>
          <p:cNvSpPr txBox="1">
            <a:spLocks noGrp="1"/>
          </p:cNvSpPr>
          <p:nvPr>
            <p:ph type="subTitle" idx="4"/>
          </p:nvPr>
        </p:nvSpPr>
        <p:spPr>
          <a:xfrm>
            <a:off x="2258450" y="119067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1" name="Google Shape;421;p19"/>
          <p:cNvSpPr txBox="1">
            <a:spLocks noGrp="1"/>
          </p:cNvSpPr>
          <p:nvPr>
            <p:ph type="subTitle" idx="5"/>
          </p:nvPr>
        </p:nvSpPr>
        <p:spPr>
          <a:xfrm>
            <a:off x="3328375" y="238730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2" name="Google Shape;422;p19"/>
          <p:cNvSpPr txBox="1">
            <a:spLocks noGrp="1"/>
          </p:cNvSpPr>
          <p:nvPr>
            <p:ph type="subTitle" idx="6"/>
          </p:nvPr>
        </p:nvSpPr>
        <p:spPr>
          <a:xfrm>
            <a:off x="4403200" y="358393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423" name="Google Shape;423;p19"/>
          <p:cNvGrpSpPr/>
          <p:nvPr/>
        </p:nvGrpSpPr>
        <p:grpSpPr>
          <a:xfrm>
            <a:off x="-2533547" y="-979237"/>
            <a:ext cx="14325858" cy="7550884"/>
            <a:chOff x="-2533547" y="-979237"/>
            <a:chExt cx="14325858" cy="7550884"/>
          </a:xfrm>
        </p:grpSpPr>
        <p:sp>
          <p:nvSpPr>
            <p:cNvPr id="424" name="Google Shape;424;p19"/>
            <p:cNvSpPr/>
            <p:nvPr/>
          </p:nvSpPr>
          <p:spPr>
            <a:xfrm>
              <a:off x="-832763" y="382294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19"/>
            <p:cNvSpPr/>
            <p:nvPr/>
          </p:nvSpPr>
          <p:spPr>
            <a:xfrm>
              <a:off x="-2533547" y="13046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19"/>
            <p:cNvSpPr/>
            <p:nvPr/>
          </p:nvSpPr>
          <p:spPr>
            <a:xfrm rot="6192792">
              <a:off x="8507465" y="-67776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7" name="Google Shape;427;p19"/>
          <p:cNvGrpSpPr/>
          <p:nvPr/>
        </p:nvGrpSpPr>
        <p:grpSpPr>
          <a:xfrm>
            <a:off x="-56" y="88511"/>
            <a:ext cx="9318155" cy="5011128"/>
            <a:chOff x="-56" y="88511"/>
            <a:chExt cx="9318155" cy="5011128"/>
          </a:xfrm>
        </p:grpSpPr>
        <p:grpSp>
          <p:nvGrpSpPr>
            <p:cNvPr id="428" name="Google Shape;428;p19"/>
            <p:cNvGrpSpPr/>
            <p:nvPr/>
          </p:nvGrpSpPr>
          <p:grpSpPr>
            <a:xfrm>
              <a:off x="-56" y="4608390"/>
              <a:ext cx="2602842" cy="491249"/>
              <a:chOff x="2780155" y="3085928"/>
              <a:chExt cx="1570247" cy="296344"/>
            </a:xfrm>
          </p:grpSpPr>
          <p:sp>
            <p:nvSpPr>
              <p:cNvPr id="429" name="Google Shape;429;p19"/>
              <p:cNvSpPr/>
              <p:nvPr/>
            </p:nvSpPr>
            <p:spPr>
              <a:xfrm>
                <a:off x="2809848" y="3188397"/>
                <a:ext cx="755722" cy="137401"/>
              </a:xfrm>
              <a:custGeom>
                <a:avLst/>
                <a:gdLst/>
                <a:ahLst/>
                <a:cxnLst/>
                <a:rect l="l" t="t" r="r" b="b"/>
                <a:pathLst>
                  <a:path w="1298" h="236" extrusionOk="0">
                    <a:moveTo>
                      <a:pt x="1298" y="236"/>
                    </a:moveTo>
                    <a:lnTo>
                      <a:pt x="1298" y="236"/>
                    </a:lnTo>
                    <a:cubicBezTo>
                      <a:pt x="1298" y="124"/>
                      <a:pt x="1298" y="124"/>
                      <a:pt x="1298" y="124"/>
                    </a:cubicBezTo>
                    <a:cubicBezTo>
                      <a:pt x="1298" y="124"/>
                      <a:pt x="1165" y="-26"/>
                      <a:pt x="939" y="3"/>
                    </a:cubicBezTo>
                    <a:cubicBezTo>
                      <a:pt x="714" y="32"/>
                      <a:pt x="335" y="200"/>
                      <a:pt x="0" y="84"/>
                    </a:cubicBezTo>
                    <a:cubicBezTo>
                      <a:pt x="0" y="236"/>
                      <a:pt x="0" y="236"/>
                      <a:pt x="0" y="236"/>
                    </a:cubicBezTo>
                    <a:lnTo>
                      <a:pt x="1298"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0" name="Google Shape;430;p19"/>
              <p:cNvSpPr/>
              <p:nvPr/>
            </p:nvSpPr>
            <p:spPr>
              <a:xfrm>
                <a:off x="2807519" y="3186068"/>
                <a:ext cx="759797" cy="141476"/>
              </a:xfrm>
              <a:custGeom>
                <a:avLst/>
                <a:gdLst/>
                <a:ahLst/>
                <a:cxnLst/>
                <a:rect l="l" t="t" r="r" b="b"/>
                <a:pathLst>
                  <a:path w="1305" h="243" extrusionOk="0">
                    <a:moveTo>
                      <a:pt x="1302" y="243"/>
                    </a:moveTo>
                    <a:lnTo>
                      <a:pt x="1302" y="243"/>
                    </a:lnTo>
                    <a:cubicBezTo>
                      <a:pt x="4" y="243"/>
                      <a:pt x="4" y="243"/>
                      <a:pt x="4" y="243"/>
                    </a:cubicBezTo>
                    <a:cubicBezTo>
                      <a:pt x="1" y="243"/>
                      <a:pt x="0" y="242"/>
                      <a:pt x="0" y="240"/>
                    </a:cubicBezTo>
                    <a:cubicBezTo>
                      <a:pt x="0" y="88"/>
                      <a:pt x="0" y="88"/>
                      <a:pt x="0" y="88"/>
                    </a:cubicBezTo>
                    <a:cubicBezTo>
                      <a:pt x="0" y="87"/>
                      <a:pt x="0" y="86"/>
                      <a:pt x="1" y="86"/>
                    </a:cubicBezTo>
                    <a:cubicBezTo>
                      <a:pt x="2" y="85"/>
                      <a:pt x="4" y="85"/>
                      <a:pt x="4" y="85"/>
                    </a:cubicBezTo>
                    <a:cubicBezTo>
                      <a:pt x="248" y="169"/>
                      <a:pt x="516" y="103"/>
                      <a:pt x="730" y="49"/>
                    </a:cubicBezTo>
                    <a:cubicBezTo>
                      <a:pt x="808" y="29"/>
                      <a:pt x="881" y="12"/>
                      <a:pt x="943" y="3"/>
                    </a:cubicBezTo>
                    <a:cubicBezTo>
                      <a:pt x="1168" y="-25"/>
                      <a:pt x="1302" y="125"/>
                      <a:pt x="1304" y="126"/>
                    </a:cubicBezTo>
                    <a:cubicBezTo>
                      <a:pt x="1305" y="126"/>
                      <a:pt x="1305" y="127"/>
                      <a:pt x="1305" y="128"/>
                    </a:cubicBezTo>
                    <a:cubicBezTo>
                      <a:pt x="1305" y="240"/>
                      <a:pt x="1305" y="240"/>
                      <a:pt x="1305" y="240"/>
                    </a:cubicBezTo>
                    <a:cubicBezTo>
                      <a:pt x="1305" y="242"/>
                      <a:pt x="1303" y="243"/>
                      <a:pt x="1302" y="243"/>
                    </a:cubicBezTo>
                    <a:moveTo>
                      <a:pt x="7" y="236"/>
                    </a:moveTo>
                    <a:lnTo>
                      <a:pt x="7" y="236"/>
                    </a:lnTo>
                    <a:cubicBezTo>
                      <a:pt x="1298" y="236"/>
                      <a:pt x="1298" y="236"/>
                      <a:pt x="1298" y="236"/>
                    </a:cubicBezTo>
                    <a:cubicBezTo>
                      <a:pt x="1298" y="129"/>
                      <a:pt x="1298" y="129"/>
                      <a:pt x="1298" y="129"/>
                    </a:cubicBezTo>
                    <a:cubicBezTo>
                      <a:pt x="1286" y="117"/>
                      <a:pt x="1156" y="-17"/>
                      <a:pt x="944" y="10"/>
                    </a:cubicBezTo>
                    <a:cubicBezTo>
                      <a:pt x="883" y="18"/>
                      <a:pt x="810" y="36"/>
                      <a:pt x="732" y="56"/>
                    </a:cubicBezTo>
                    <a:cubicBezTo>
                      <a:pt x="517" y="109"/>
                      <a:pt x="251" y="175"/>
                      <a:pt x="7" y="93"/>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9"/>
              <p:cNvSpPr/>
              <p:nvPr/>
            </p:nvSpPr>
            <p:spPr>
              <a:xfrm>
                <a:off x="2809848" y="3188397"/>
                <a:ext cx="755722" cy="137401"/>
              </a:xfrm>
              <a:custGeom>
                <a:avLst/>
                <a:gdLst/>
                <a:ahLst/>
                <a:cxnLst/>
                <a:rect l="l" t="t" r="r" b="b"/>
                <a:pathLst>
                  <a:path w="1298" h="236" extrusionOk="0">
                    <a:moveTo>
                      <a:pt x="1298" y="124"/>
                    </a:moveTo>
                    <a:lnTo>
                      <a:pt x="1298" y="124"/>
                    </a:lnTo>
                    <a:cubicBezTo>
                      <a:pt x="1298" y="124"/>
                      <a:pt x="1168" y="-22"/>
                      <a:pt x="948" y="2"/>
                    </a:cubicBezTo>
                    <a:cubicBezTo>
                      <a:pt x="1164" y="25"/>
                      <a:pt x="1271" y="132"/>
                      <a:pt x="1271" y="132"/>
                    </a:cubicBezTo>
                    <a:cubicBezTo>
                      <a:pt x="1271" y="214"/>
                      <a:pt x="1271" y="214"/>
                      <a:pt x="1271" y="214"/>
                    </a:cubicBezTo>
                    <a:cubicBezTo>
                      <a:pt x="0" y="214"/>
                      <a:pt x="0" y="214"/>
                      <a:pt x="0" y="214"/>
                    </a:cubicBezTo>
                    <a:cubicBezTo>
                      <a:pt x="0" y="236"/>
                      <a:pt x="0" y="236"/>
                      <a:pt x="0" y="236"/>
                    </a:cubicBezTo>
                    <a:cubicBezTo>
                      <a:pt x="1298" y="236"/>
                      <a:pt x="1298" y="236"/>
                      <a:pt x="1298" y="236"/>
                    </a:cubicBezTo>
                    <a:lnTo>
                      <a:pt x="1298"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9"/>
              <p:cNvSpPr/>
              <p:nvPr/>
            </p:nvSpPr>
            <p:spPr>
              <a:xfrm>
                <a:off x="2807519" y="3206445"/>
                <a:ext cx="759797" cy="75105"/>
              </a:xfrm>
              <a:custGeom>
                <a:avLst/>
                <a:gdLst/>
                <a:ahLst/>
                <a:cxnLst/>
                <a:rect l="l" t="t" r="r" b="b"/>
                <a:pathLst>
                  <a:path w="1305" h="129" extrusionOk="0">
                    <a:moveTo>
                      <a:pt x="1302" y="129"/>
                    </a:moveTo>
                    <a:lnTo>
                      <a:pt x="1302" y="129"/>
                    </a:lnTo>
                    <a:cubicBezTo>
                      <a:pt x="1301" y="129"/>
                      <a:pt x="1300" y="128"/>
                      <a:pt x="1299" y="127"/>
                    </a:cubicBezTo>
                    <a:cubicBezTo>
                      <a:pt x="1120" y="-50"/>
                      <a:pt x="903" y="4"/>
                      <a:pt x="673" y="60"/>
                    </a:cubicBezTo>
                    <a:cubicBezTo>
                      <a:pt x="580" y="83"/>
                      <a:pt x="484" y="107"/>
                      <a:pt x="389" y="115"/>
                    </a:cubicBezTo>
                    <a:cubicBezTo>
                      <a:pt x="107" y="136"/>
                      <a:pt x="6" y="90"/>
                      <a:pt x="2" y="88"/>
                    </a:cubicBezTo>
                    <a:cubicBezTo>
                      <a:pt x="0" y="87"/>
                      <a:pt x="0" y="85"/>
                      <a:pt x="0" y="83"/>
                    </a:cubicBezTo>
                    <a:cubicBezTo>
                      <a:pt x="1" y="82"/>
                      <a:pt x="3" y="81"/>
                      <a:pt x="4" y="82"/>
                    </a:cubicBezTo>
                    <a:cubicBezTo>
                      <a:pt x="6" y="82"/>
                      <a:pt x="109" y="129"/>
                      <a:pt x="389" y="108"/>
                    </a:cubicBezTo>
                    <a:cubicBezTo>
                      <a:pt x="482" y="101"/>
                      <a:pt x="579" y="76"/>
                      <a:pt x="672" y="54"/>
                    </a:cubicBezTo>
                    <a:cubicBezTo>
                      <a:pt x="903" y="-3"/>
                      <a:pt x="1122" y="-58"/>
                      <a:pt x="1304" y="122"/>
                    </a:cubicBezTo>
                    <a:cubicBezTo>
                      <a:pt x="1305" y="124"/>
                      <a:pt x="1305" y="125"/>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9"/>
              <p:cNvSpPr/>
              <p:nvPr/>
            </p:nvSpPr>
            <p:spPr>
              <a:xfrm>
                <a:off x="2807519" y="3223329"/>
                <a:ext cx="759797" cy="75105"/>
              </a:xfrm>
              <a:custGeom>
                <a:avLst/>
                <a:gdLst/>
                <a:ahLst/>
                <a:cxnLst/>
                <a:rect l="l" t="t" r="r" b="b"/>
                <a:pathLst>
                  <a:path w="1305" h="129" extrusionOk="0">
                    <a:moveTo>
                      <a:pt x="1302" y="128"/>
                    </a:moveTo>
                    <a:lnTo>
                      <a:pt x="1302" y="128"/>
                    </a:lnTo>
                    <a:cubicBezTo>
                      <a:pt x="1301" y="128"/>
                      <a:pt x="1300" y="128"/>
                      <a:pt x="1299" y="128"/>
                    </a:cubicBezTo>
                    <a:cubicBezTo>
                      <a:pt x="1120" y="-49"/>
                      <a:pt x="903" y="4"/>
                      <a:pt x="673" y="61"/>
                    </a:cubicBezTo>
                    <a:cubicBezTo>
                      <a:pt x="580" y="84"/>
                      <a:pt x="484" y="107"/>
                      <a:pt x="389" y="114"/>
                    </a:cubicBezTo>
                    <a:cubicBezTo>
                      <a:pt x="107" y="136"/>
                      <a:pt x="6" y="90"/>
                      <a:pt x="2" y="88"/>
                    </a:cubicBezTo>
                    <a:cubicBezTo>
                      <a:pt x="0" y="87"/>
                      <a:pt x="0" y="86"/>
                      <a:pt x="0" y="83"/>
                    </a:cubicBezTo>
                    <a:cubicBezTo>
                      <a:pt x="1" y="82"/>
                      <a:pt x="3" y="81"/>
                      <a:pt x="4" y="82"/>
                    </a:cubicBezTo>
                    <a:cubicBezTo>
                      <a:pt x="6" y="82"/>
                      <a:pt x="109" y="129"/>
                      <a:pt x="389" y="107"/>
                    </a:cubicBezTo>
                    <a:cubicBezTo>
                      <a:pt x="482" y="100"/>
                      <a:pt x="579" y="77"/>
                      <a:pt x="672" y="54"/>
                    </a:cubicBezTo>
                    <a:cubicBezTo>
                      <a:pt x="903" y="-3"/>
                      <a:pt x="1122" y="-57"/>
                      <a:pt x="1304" y="123"/>
                    </a:cubicBezTo>
                    <a:cubicBezTo>
                      <a:pt x="1305" y="124"/>
                      <a:pt x="1305" y="127"/>
                      <a:pt x="1304" y="128"/>
                    </a:cubicBezTo>
                    <a:cubicBezTo>
                      <a:pt x="1303" y="129"/>
                      <a:pt x="1302" y="128"/>
                      <a:pt x="1302"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9"/>
              <p:cNvSpPr/>
              <p:nvPr/>
            </p:nvSpPr>
            <p:spPr>
              <a:xfrm>
                <a:off x="2807519" y="3240213"/>
                <a:ext cx="759797" cy="75105"/>
              </a:xfrm>
              <a:custGeom>
                <a:avLst/>
                <a:gdLst/>
                <a:ahLst/>
                <a:cxnLst/>
                <a:rect l="l" t="t" r="r" b="b"/>
                <a:pathLst>
                  <a:path w="1305" h="129" extrusionOk="0">
                    <a:moveTo>
                      <a:pt x="1302" y="129"/>
                    </a:moveTo>
                    <a:lnTo>
                      <a:pt x="1302" y="129"/>
                    </a:lnTo>
                    <a:cubicBezTo>
                      <a:pt x="1301" y="129"/>
                      <a:pt x="1300" y="128"/>
                      <a:pt x="1299" y="127"/>
                    </a:cubicBezTo>
                    <a:cubicBezTo>
                      <a:pt x="1120" y="-49"/>
                      <a:pt x="903" y="4"/>
                      <a:pt x="673" y="61"/>
                    </a:cubicBezTo>
                    <a:cubicBezTo>
                      <a:pt x="580" y="84"/>
                      <a:pt x="484" y="108"/>
                      <a:pt x="389" y="115"/>
                    </a:cubicBezTo>
                    <a:cubicBezTo>
                      <a:pt x="107" y="136"/>
                      <a:pt x="6" y="90"/>
                      <a:pt x="2" y="88"/>
                    </a:cubicBezTo>
                    <a:cubicBezTo>
                      <a:pt x="0" y="88"/>
                      <a:pt x="0" y="85"/>
                      <a:pt x="0" y="84"/>
                    </a:cubicBezTo>
                    <a:cubicBezTo>
                      <a:pt x="1" y="82"/>
                      <a:pt x="3" y="81"/>
                      <a:pt x="4" y="82"/>
                    </a:cubicBezTo>
                    <a:cubicBezTo>
                      <a:pt x="6" y="83"/>
                      <a:pt x="109" y="129"/>
                      <a:pt x="389" y="108"/>
                    </a:cubicBezTo>
                    <a:cubicBezTo>
                      <a:pt x="482" y="101"/>
                      <a:pt x="579" y="77"/>
                      <a:pt x="672" y="54"/>
                    </a:cubicBezTo>
                    <a:cubicBezTo>
                      <a:pt x="903" y="-3"/>
                      <a:pt x="1122" y="-57"/>
                      <a:pt x="1304" y="123"/>
                    </a:cubicBezTo>
                    <a:cubicBezTo>
                      <a:pt x="1305" y="124"/>
                      <a:pt x="1305" y="127"/>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19"/>
              <p:cNvSpPr/>
              <p:nvPr/>
            </p:nvSpPr>
            <p:spPr>
              <a:xfrm>
                <a:off x="2807519" y="3257097"/>
                <a:ext cx="759797" cy="75105"/>
              </a:xfrm>
              <a:custGeom>
                <a:avLst/>
                <a:gdLst/>
                <a:ahLst/>
                <a:cxnLst/>
                <a:rect l="l" t="t" r="r" b="b"/>
                <a:pathLst>
                  <a:path w="1305" h="129" extrusionOk="0">
                    <a:moveTo>
                      <a:pt x="1302" y="129"/>
                    </a:moveTo>
                    <a:lnTo>
                      <a:pt x="1302" y="129"/>
                    </a:lnTo>
                    <a:cubicBezTo>
                      <a:pt x="1301" y="129"/>
                      <a:pt x="1300" y="129"/>
                      <a:pt x="1299" y="128"/>
                    </a:cubicBezTo>
                    <a:cubicBezTo>
                      <a:pt x="1120" y="-49"/>
                      <a:pt x="903" y="4"/>
                      <a:pt x="673" y="61"/>
                    </a:cubicBezTo>
                    <a:cubicBezTo>
                      <a:pt x="580" y="84"/>
                      <a:pt x="484" y="108"/>
                      <a:pt x="389" y="115"/>
                    </a:cubicBezTo>
                    <a:cubicBezTo>
                      <a:pt x="107" y="137"/>
                      <a:pt x="6" y="91"/>
                      <a:pt x="2" y="89"/>
                    </a:cubicBezTo>
                    <a:cubicBezTo>
                      <a:pt x="0" y="88"/>
                      <a:pt x="0" y="86"/>
                      <a:pt x="0" y="84"/>
                    </a:cubicBezTo>
                    <a:cubicBezTo>
                      <a:pt x="1" y="82"/>
                      <a:pt x="3" y="81"/>
                      <a:pt x="4" y="83"/>
                    </a:cubicBezTo>
                    <a:cubicBezTo>
                      <a:pt x="6" y="83"/>
                      <a:pt x="109" y="130"/>
                      <a:pt x="389" y="109"/>
                    </a:cubicBezTo>
                    <a:cubicBezTo>
                      <a:pt x="482" y="101"/>
                      <a:pt x="579" y="77"/>
                      <a:pt x="672" y="55"/>
                    </a:cubicBezTo>
                    <a:cubicBezTo>
                      <a:pt x="903" y="-3"/>
                      <a:pt x="1122" y="-57"/>
                      <a:pt x="1304" y="123"/>
                    </a:cubicBezTo>
                    <a:cubicBezTo>
                      <a:pt x="1305" y="124"/>
                      <a:pt x="1305" y="127"/>
                      <a:pt x="1304" y="128"/>
                    </a:cubicBezTo>
                    <a:cubicBezTo>
                      <a:pt x="1303" y="129"/>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6" name="Google Shape;436;p19"/>
              <p:cNvSpPr/>
              <p:nvPr/>
            </p:nvSpPr>
            <p:spPr>
              <a:xfrm>
                <a:off x="3120753" y="3274563"/>
                <a:ext cx="422109" cy="53563"/>
              </a:xfrm>
              <a:custGeom>
                <a:avLst/>
                <a:gdLst/>
                <a:ahLst/>
                <a:cxnLst/>
                <a:rect l="l" t="t" r="r" b="b"/>
                <a:pathLst>
                  <a:path w="725" h="92" extrusionOk="0">
                    <a:moveTo>
                      <a:pt x="3" y="91"/>
                    </a:moveTo>
                    <a:lnTo>
                      <a:pt x="3" y="91"/>
                    </a:lnTo>
                    <a:cubicBezTo>
                      <a:pt x="2" y="91"/>
                      <a:pt x="0" y="90"/>
                      <a:pt x="0" y="89"/>
                    </a:cubicBezTo>
                    <a:cubicBezTo>
                      <a:pt x="0" y="86"/>
                      <a:pt x="1" y="85"/>
                      <a:pt x="3" y="84"/>
                    </a:cubicBezTo>
                    <a:cubicBezTo>
                      <a:pt x="46" y="76"/>
                      <a:pt x="91" y="65"/>
                      <a:pt x="134" y="54"/>
                    </a:cubicBezTo>
                    <a:cubicBezTo>
                      <a:pt x="347" y="1"/>
                      <a:pt x="549" y="-49"/>
                      <a:pt x="723" y="85"/>
                    </a:cubicBezTo>
                    <a:cubicBezTo>
                      <a:pt x="725" y="86"/>
                      <a:pt x="725" y="89"/>
                      <a:pt x="724" y="90"/>
                    </a:cubicBezTo>
                    <a:cubicBezTo>
                      <a:pt x="723" y="91"/>
                      <a:pt x="721" y="92"/>
                      <a:pt x="719" y="90"/>
                    </a:cubicBezTo>
                    <a:cubicBezTo>
                      <a:pt x="548" y="-41"/>
                      <a:pt x="347" y="8"/>
                      <a:pt x="135" y="61"/>
                    </a:cubicBezTo>
                    <a:cubicBezTo>
                      <a:pt x="92" y="71"/>
                      <a:pt x="48" y="82"/>
                      <a:pt x="4" y="91"/>
                    </a:cubicBezTo>
                    <a:lnTo>
                      <a:pt x="3"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9"/>
              <p:cNvSpPr/>
              <p:nvPr/>
            </p:nvSpPr>
            <p:spPr>
              <a:xfrm>
                <a:off x="3193531" y="3291447"/>
                <a:ext cx="323714" cy="36679"/>
              </a:xfrm>
              <a:custGeom>
                <a:avLst/>
                <a:gdLst/>
                <a:ahLst/>
                <a:cxnLst/>
                <a:rect l="l" t="t" r="r" b="b"/>
                <a:pathLst>
                  <a:path w="556" h="63" extrusionOk="0">
                    <a:moveTo>
                      <a:pt x="3" y="62"/>
                    </a:moveTo>
                    <a:lnTo>
                      <a:pt x="3" y="62"/>
                    </a:lnTo>
                    <a:cubicBezTo>
                      <a:pt x="2" y="62"/>
                      <a:pt x="0" y="61"/>
                      <a:pt x="0" y="60"/>
                    </a:cubicBezTo>
                    <a:cubicBezTo>
                      <a:pt x="-1" y="57"/>
                      <a:pt x="1" y="56"/>
                      <a:pt x="2" y="56"/>
                    </a:cubicBezTo>
                    <a:cubicBezTo>
                      <a:pt x="9" y="54"/>
                      <a:pt x="9" y="54"/>
                      <a:pt x="9" y="54"/>
                    </a:cubicBezTo>
                    <a:cubicBezTo>
                      <a:pt x="205" y="5"/>
                      <a:pt x="391" y="-40"/>
                      <a:pt x="554" y="56"/>
                    </a:cubicBezTo>
                    <a:cubicBezTo>
                      <a:pt x="556" y="57"/>
                      <a:pt x="557" y="59"/>
                      <a:pt x="556" y="61"/>
                    </a:cubicBezTo>
                    <a:cubicBezTo>
                      <a:pt x="555" y="62"/>
                      <a:pt x="553" y="63"/>
                      <a:pt x="551" y="62"/>
                    </a:cubicBezTo>
                    <a:cubicBezTo>
                      <a:pt x="389" y="-33"/>
                      <a:pt x="205" y="13"/>
                      <a:pt x="10" y="61"/>
                    </a:cubicBezTo>
                    <a:cubicBezTo>
                      <a:pt x="4" y="62"/>
                      <a:pt x="4" y="62"/>
                      <a:pt x="4" y="62"/>
                    </a:cubicBezTo>
                    <a:lnTo>
                      <a:pt x="3" y="6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9"/>
              <p:cNvSpPr/>
              <p:nvPr/>
            </p:nvSpPr>
            <p:spPr>
              <a:xfrm>
                <a:off x="3265144" y="3308914"/>
                <a:ext cx="216004" cy="19213"/>
              </a:xfrm>
              <a:custGeom>
                <a:avLst/>
                <a:gdLst/>
                <a:ahLst/>
                <a:cxnLst/>
                <a:rect l="l" t="t" r="r" b="b"/>
                <a:pathLst>
                  <a:path w="371" h="33" extrusionOk="0">
                    <a:moveTo>
                      <a:pt x="368" y="32"/>
                    </a:moveTo>
                    <a:lnTo>
                      <a:pt x="368" y="32"/>
                    </a:lnTo>
                    <a:cubicBezTo>
                      <a:pt x="367" y="32"/>
                      <a:pt x="367" y="32"/>
                      <a:pt x="367" y="32"/>
                    </a:cubicBezTo>
                    <a:cubicBezTo>
                      <a:pt x="249" y="-12"/>
                      <a:pt x="117" y="8"/>
                      <a:pt x="5" y="32"/>
                    </a:cubicBezTo>
                    <a:cubicBezTo>
                      <a:pt x="3" y="33"/>
                      <a:pt x="1" y="31"/>
                      <a:pt x="0" y="30"/>
                    </a:cubicBezTo>
                    <a:cubicBezTo>
                      <a:pt x="0" y="27"/>
                      <a:pt x="1" y="26"/>
                      <a:pt x="3" y="25"/>
                    </a:cubicBezTo>
                    <a:cubicBezTo>
                      <a:pt x="117" y="1"/>
                      <a:pt x="250" y="-19"/>
                      <a:pt x="369" y="26"/>
                    </a:cubicBezTo>
                    <a:cubicBezTo>
                      <a:pt x="371" y="26"/>
                      <a:pt x="372" y="28"/>
                      <a:pt x="371" y="30"/>
                    </a:cubicBezTo>
                    <a:cubicBezTo>
                      <a:pt x="371" y="31"/>
                      <a:pt x="369" y="32"/>
                      <a:pt x="368"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19"/>
              <p:cNvSpPr/>
              <p:nvPr/>
            </p:nvSpPr>
            <p:spPr>
              <a:xfrm>
                <a:off x="2809848" y="3141820"/>
                <a:ext cx="755722" cy="114113"/>
              </a:xfrm>
              <a:custGeom>
                <a:avLst/>
                <a:gdLst/>
                <a:ahLst/>
                <a:cxnLst/>
                <a:rect l="l" t="t" r="r" b="b"/>
                <a:pathLst>
                  <a:path w="1298" h="196" extrusionOk="0">
                    <a:moveTo>
                      <a:pt x="1298" y="196"/>
                    </a:moveTo>
                    <a:lnTo>
                      <a:pt x="1298" y="196"/>
                    </a:lnTo>
                    <a:cubicBezTo>
                      <a:pt x="1298" y="194"/>
                      <a:pt x="1298" y="194"/>
                      <a:pt x="1298" y="194"/>
                    </a:cubicBezTo>
                    <a:cubicBezTo>
                      <a:pt x="1012" y="-134"/>
                      <a:pt x="665" y="42"/>
                      <a:pt x="365" y="86"/>
                    </a:cubicBezTo>
                    <a:cubicBezTo>
                      <a:pt x="175" y="114"/>
                      <a:pt x="55" y="72"/>
                      <a:pt x="55" y="72"/>
                    </a:cubicBezTo>
                    <a:cubicBezTo>
                      <a:pt x="0" y="109"/>
                      <a:pt x="0" y="109"/>
                      <a:pt x="0" y="109"/>
                    </a:cubicBezTo>
                    <a:cubicBezTo>
                      <a:pt x="324" y="233"/>
                      <a:pt x="681" y="24"/>
                      <a:pt x="937" y="49"/>
                    </a:cubicBezTo>
                    <a:cubicBezTo>
                      <a:pt x="1138" y="68"/>
                      <a:pt x="1206" y="117"/>
                      <a:pt x="1298"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9"/>
              <p:cNvSpPr/>
              <p:nvPr/>
            </p:nvSpPr>
            <p:spPr>
              <a:xfrm>
                <a:off x="2809848" y="3152882"/>
                <a:ext cx="755722" cy="103051"/>
              </a:xfrm>
              <a:custGeom>
                <a:avLst/>
                <a:gdLst/>
                <a:ahLst/>
                <a:cxnLst/>
                <a:rect l="l" t="t" r="r" b="b"/>
                <a:pathLst>
                  <a:path w="1298" h="177" extrusionOk="0">
                    <a:moveTo>
                      <a:pt x="1298" y="175"/>
                    </a:moveTo>
                    <a:lnTo>
                      <a:pt x="1298" y="175"/>
                    </a:lnTo>
                    <a:cubicBezTo>
                      <a:pt x="1237" y="106"/>
                      <a:pt x="1173" y="58"/>
                      <a:pt x="1108" y="28"/>
                    </a:cubicBezTo>
                    <a:cubicBezTo>
                      <a:pt x="886" y="-45"/>
                      <a:pt x="612" y="40"/>
                      <a:pt x="401" y="90"/>
                    </a:cubicBezTo>
                    <a:cubicBezTo>
                      <a:pt x="219" y="133"/>
                      <a:pt x="72" y="97"/>
                      <a:pt x="17" y="79"/>
                    </a:cubicBezTo>
                    <a:cubicBezTo>
                      <a:pt x="0" y="90"/>
                      <a:pt x="0" y="90"/>
                      <a:pt x="0" y="90"/>
                    </a:cubicBezTo>
                    <a:cubicBezTo>
                      <a:pt x="324" y="214"/>
                      <a:pt x="681" y="5"/>
                      <a:pt x="937" y="30"/>
                    </a:cubicBezTo>
                    <a:cubicBezTo>
                      <a:pt x="1138" y="49"/>
                      <a:pt x="1206" y="98"/>
                      <a:pt x="1298" y="177"/>
                    </a:cubicBezTo>
                    <a:lnTo>
                      <a:pt x="1298"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9"/>
              <p:cNvSpPr/>
              <p:nvPr/>
            </p:nvSpPr>
            <p:spPr>
              <a:xfrm>
                <a:off x="2808101" y="3139491"/>
                <a:ext cx="759215" cy="118770"/>
              </a:xfrm>
              <a:custGeom>
                <a:avLst/>
                <a:gdLst/>
                <a:ahLst/>
                <a:cxnLst/>
                <a:rect l="l" t="t" r="r" b="b"/>
                <a:pathLst>
                  <a:path w="1304" h="204" extrusionOk="0">
                    <a:moveTo>
                      <a:pt x="1301" y="204"/>
                    </a:moveTo>
                    <a:lnTo>
                      <a:pt x="1301" y="204"/>
                    </a:lnTo>
                    <a:cubicBezTo>
                      <a:pt x="1300" y="204"/>
                      <a:pt x="1299" y="203"/>
                      <a:pt x="1298" y="202"/>
                    </a:cubicBezTo>
                    <a:cubicBezTo>
                      <a:pt x="1207" y="124"/>
                      <a:pt x="1141" y="76"/>
                      <a:pt x="939" y="56"/>
                    </a:cubicBezTo>
                    <a:cubicBezTo>
                      <a:pt x="839" y="46"/>
                      <a:pt x="723" y="73"/>
                      <a:pt x="600" y="101"/>
                    </a:cubicBezTo>
                    <a:cubicBezTo>
                      <a:pt x="412" y="143"/>
                      <a:pt x="199" y="191"/>
                      <a:pt x="3" y="116"/>
                    </a:cubicBezTo>
                    <a:cubicBezTo>
                      <a:pt x="1" y="116"/>
                      <a:pt x="0" y="115"/>
                      <a:pt x="0" y="113"/>
                    </a:cubicBezTo>
                    <a:cubicBezTo>
                      <a:pt x="0" y="112"/>
                      <a:pt x="0" y="111"/>
                      <a:pt x="2" y="110"/>
                    </a:cubicBezTo>
                    <a:cubicBezTo>
                      <a:pt x="56" y="73"/>
                      <a:pt x="56" y="73"/>
                      <a:pt x="56" y="73"/>
                    </a:cubicBezTo>
                    <a:cubicBezTo>
                      <a:pt x="57" y="72"/>
                      <a:pt x="58" y="72"/>
                      <a:pt x="59" y="73"/>
                    </a:cubicBezTo>
                    <a:cubicBezTo>
                      <a:pt x="60" y="73"/>
                      <a:pt x="181" y="114"/>
                      <a:pt x="367" y="87"/>
                    </a:cubicBezTo>
                    <a:cubicBezTo>
                      <a:pt x="427" y="78"/>
                      <a:pt x="487" y="64"/>
                      <a:pt x="550" y="50"/>
                    </a:cubicBezTo>
                    <a:cubicBezTo>
                      <a:pt x="807" y="-8"/>
                      <a:pt x="1073" y="-69"/>
                      <a:pt x="1303" y="197"/>
                    </a:cubicBezTo>
                    <a:lnTo>
                      <a:pt x="1304" y="198"/>
                    </a:lnTo>
                    <a:cubicBezTo>
                      <a:pt x="1304" y="200"/>
                      <a:pt x="1304" y="200"/>
                      <a:pt x="1304" y="200"/>
                    </a:cubicBezTo>
                    <a:cubicBezTo>
                      <a:pt x="1304" y="201"/>
                      <a:pt x="1303" y="202"/>
                      <a:pt x="1302" y="203"/>
                    </a:cubicBezTo>
                    <a:cubicBezTo>
                      <a:pt x="1301" y="203"/>
                      <a:pt x="1301" y="204"/>
                      <a:pt x="1301" y="204"/>
                    </a:cubicBezTo>
                    <a:moveTo>
                      <a:pt x="894" y="47"/>
                    </a:moveTo>
                    <a:lnTo>
                      <a:pt x="894" y="47"/>
                    </a:lnTo>
                    <a:cubicBezTo>
                      <a:pt x="910" y="47"/>
                      <a:pt x="925" y="48"/>
                      <a:pt x="940" y="49"/>
                    </a:cubicBezTo>
                    <a:cubicBezTo>
                      <a:pt x="1113" y="66"/>
                      <a:pt x="1189" y="106"/>
                      <a:pt x="1266" y="167"/>
                    </a:cubicBezTo>
                    <a:cubicBezTo>
                      <a:pt x="1046" y="-56"/>
                      <a:pt x="795" y="1"/>
                      <a:pt x="551" y="56"/>
                    </a:cubicBezTo>
                    <a:cubicBezTo>
                      <a:pt x="488" y="71"/>
                      <a:pt x="428" y="85"/>
                      <a:pt x="369" y="94"/>
                    </a:cubicBezTo>
                    <a:cubicBezTo>
                      <a:pt x="192" y="120"/>
                      <a:pt x="74" y="85"/>
                      <a:pt x="59" y="80"/>
                    </a:cubicBezTo>
                    <a:cubicBezTo>
                      <a:pt x="11" y="112"/>
                      <a:pt x="11" y="112"/>
                      <a:pt x="11" y="112"/>
                    </a:cubicBezTo>
                    <a:cubicBezTo>
                      <a:pt x="204" y="184"/>
                      <a:pt x="413" y="136"/>
                      <a:pt x="598" y="94"/>
                    </a:cubicBezTo>
                    <a:cubicBezTo>
                      <a:pt x="703" y="70"/>
                      <a:pt x="805" y="47"/>
                      <a:pt x="894" y="4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19"/>
              <p:cNvSpPr/>
              <p:nvPr/>
            </p:nvSpPr>
            <p:spPr>
              <a:xfrm>
                <a:off x="2839541" y="3087675"/>
                <a:ext cx="726028" cy="172916"/>
              </a:xfrm>
              <a:custGeom>
                <a:avLst/>
                <a:gdLst/>
                <a:ahLst/>
                <a:cxnLst/>
                <a:rect l="l" t="t" r="r" b="b"/>
                <a:pathLst>
                  <a:path w="1247" h="297" extrusionOk="0">
                    <a:moveTo>
                      <a:pt x="1247" y="266"/>
                    </a:moveTo>
                    <a:lnTo>
                      <a:pt x="1247" y="266"/>
                    </a:lnTo>
                    <a:cubicBezTo>
                      <a:pt x="1247" y="266"/>
                      <a:pt x="950" y="-143"/>
                      <a:pt x="55" y="53"/>
                    </a:cubicBezTo>
                    <a:cubicBezTo>
                      <a:pt x="0" y="98"/>
                      <a:pt x="0" y="98"/>
                      <a:pt x="0" y="98"/>
                    </a:cubicBezTo>
                    <a:cubicBezTo>
                      <a:pt x="0" y="98"/>
                      <a:pt x="380" y="32"/>
                      <a:pt x="730" y="75"/>
                    </a:cubicBezTo>
                    <a:cubicBezTo>
                      <a:pt x="1160" y="127"/>
                      <a:pt x="1247" y="297"/>
                      <a:pt x="1247" y="297"/>
                    </a:cubicBezTo>
                    <a:lnTo>
                      <a:pt x="1247"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3" name="Google Shape;443;p19"/>
              <p:cNvSpPr/>
              <p:nvPr/>
            </p:nvSpPr>
            <p:spPr>
              <a:xfrm>
                <a:off x="2839541" y="3111545"/>
                <a:ext cx="726028" cy="149045"/>
              </a:xfrm>
              <a:custGeom>
                <a:avLst/>
                <a:gdLst/>
                <a:ahLst/>
                <a:cxnLst/>
                <a:rect l="l" t="t" r="r" b="b"/>
                <a:pathLst>
                  <a:path w="1247" h="256" extrusionOk="0">
                    <a:moveTo>
                      <a:pt x="730" y="34"/>
                    </a:moveTo>
                    <a:lnTo>
                      <a:pt x="730" y="34"/>
                    </a:lnTo>
                    <a:cubicBezTo>
                      <a:pt x="1160" y="86"/>
                      <a:pt x="1247" y="256"/>
                      <a:pt x="1247" y="256"/>
                    </a:cubicBezTo>
                    <a:lnTo>
                      <a:pt x="1247" y="225"/>
                    </a:lnTo>
                    <a:cubicBezTo>
                      <a:pt x="1247" y="225"/>
                      <a:pt x="1241" y="218"/>
                      <a:pt x="1230" y="206"/>
                    </a:cubicBezTo>
                    <a:cubicBezTo>
                      <a:pt x="1153" y="138"/>
                      <a:pt x="988" y="37"/>
                      <a:pt x="735" y="10"/>
                    </a:cubicBezTo>
                    <a:cubicBezTo>
                      <a:pt x="462" y="-19"/>
                      <a:pt x="125" y="19"/>
                      <a:pt x="21" y="40"/>
                    </a:cubicBezTo>
                    <a:cubicBezTo>
                      <a:pt x="0" y="57"/>
                      <a:pt x="0" y="57"/>
                      <a:pt x="0" y="57"/>
                    </a:cubicBezTo>
                    <a:cubicBezTo>
                      <a:pt x="0" y="57"/>
                      <a:pt x="380" y="-9"/>
                      <a:pt x="730"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4" name="Google Shape;444;p19"/>
              <p:cNvSpPr/>
              <p:nvPr/>
            </p:nvSpPr>
            <p:spPr>
              <a:xfrm>
                <a:off x="2837795" y="3085928"/>
                <a:ext cx="729522" cy="176991"/>
              </a:xfrm>
              <a:custGeom>
                <a:avLst/>
                <a:gdLst/>
                <a:ahLst/>
                <a:cxnLst/>
                <a:rect l="l" t="t" r="r" b="b"/>
                <a:pathLst>
                  <a:path w="1253" h="304" extrusionOk="0">
                    <a:moveTo>
                      <a:pt x="1250" y="304"/>
                    </a:moveTo>
                    <a:lnTo>
                      <a:pt x="1250" y="304"/>
                    </a:lnTo>
                    <a:cubicBezTo>
                      <a:pt x="1248" y="304"/>
                      <a:pt x="1247" y="303"/>
                      <a:pt x="1246" y="302"/>
                    </a:cubicBezTo>
                    <a:cubicBezTo>
                      <a:pt x="1246" y="300"/>
                      <a:pt x="1155" y="132"/>
                      <a:pt x="732" y="81"/>
                    </a:cubicBezTo>
                    <a:cubicBezTo>
                      <a:pt x="387" y="39"/>
                      <a:pt x="8" y="104"/>
                      <a:pt x="4" y="105"/>
                    </a:cubicBezTo>
                    <a:cubicBezTo>
                      <a:pt x="2" y="105"/>
                      <a:pt x="1" y="104"/>
                      <a:pt x="0" y="102"/>
                    </a:cubicBezTo>
                    <a:cubicBezTo>
                      <a:pt x="-1" y="101"/>
                      <a:pt x="0" y="99"/>
                      <a:pt x="1" y="99"/>
                    </a:cubicBezTo>
                    <a:cubicBezTo>
                      <a:pt x="55" y="53"/>
                      <a:pt x="55" y="53"/>
                      <a:pt x="55" y="53"/>
                    </a:cubicBezTo>
                    <a:cubicBezTo>
                      <a:pt x="55" y="53"/>
                      <a:pt x="56" y="52"/>
                      <a:pt x="57" y="52"/>
                    </a:cubicBezTo>
                    <a:cubicBezTo>
                      <a:pt x="313" y="-4"/>
                      <a:pt x="682" y="-43"/>
                      <a:pt x="991" y="85"/>
                    </a:cubicBezTo>
                    <a:cubicBezTo>
                      <a:pt x="1176" y="162"/>
                      <a:pt x="1251" y="265"/>
                      <a:pt x="1252" y="266"/>
                    </a:cubicBezTo>
                    <a:cubicBezTo>
                      <a:pt x="1253" y="267"/>
                      <a:pt x="1253" y="268"/>
                      <a:pt x="1253" y="269"/>
                    </a:cubicBezTo>
                    <a:cubicBezTo>
                      <a:pt x="1253" y="303"/>
                      <a:pt x="1253" y="303"/>
                      <a:pt x="1250" y="304"/>
                    </a:cubicBezTo>
                    <a:moveTo>
                      <a:pt x="479" y="60"/>
                    </a:moveTo>
                    <a:lnTo>
                      <a:pt x="479" y="60"/>
                    </a:lnTo>
                    <a:cubicBezTo>
                      <a:pt x="562" y="60"/>
                      <a:pt x="649" y="63"/>
                      <a:pt x="733" y="74"/>
                    </a:cubicBezTo>
                    <a:cubicBezTo>
                      <a:pt x="1104" y="119"/>
                      <a:pt x="1219" y="250"/>
                      <a:pt x="1246" y="288"/>
                    </a:cubicBezTo>
                    <a:cubicBezTo>
                      <a:pt x="1246" y="283"/>
                      <a:pt x="1246" y="276"/>
                      <a:pt x="1246" y="269"/>
                    </a:cubicBezTo>
                    <a:cubicBezTo>
                      <a:pt x="1238" y="259"/>
                      <a:pt x="1161" y="164"/>
                      <a:pt x="988" y="92"/>
                    </a:cubicBezTo>
                    <a:cubicBezTo>
                      <a:pt x="681" y="-36"/>
                      <a:pt x="313" y="3"/>
                      <a:pt x="59" y="59"/>
                    </a:cubicBezTo>
                    <a:cubicBezTo>
                      <a:pt x="15" y="95"/>
                      <a:pt x="15" y="95"/>
                      <a:pt x="15" y="95"/>
                    </a:cubicBezTo>
                    <a:cubicBezTo>
                      <a:pt x="65" y="88"/>
                      <a:pt x="257" y="60"/>
                      <a:pt x="479" y="6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19"/>
              <p:cNvSpPr/>
              <p:nvPr/>
            </p:nvSpPr>
            <p:spPr>
              <a:xfrm>
                <a:off x="3565570" y="3188397"/>
                <a:ext cx="755722" cy="137401"/>
              </a:xfrm>
              <a:custGeom>
                <a:avLst/>
                <a:gdLst/>
                <a:ahLst/>
                <a:cxnLst/>
                <a:rect l="l" t="t" r="r" b="b"/>
                <a:pathLst>
                  <a:path w="1298" h="236" extrusionOk="0">
                    <a:moveTo>
                      <a:pt x="0" y="236"/>
                    </a:moveTo>
                    <a:lnTo>
                      <a:pt x="0" y="236"/>
                    </a:lnTo>
                    <a:cubicBezTo>
                      <a:pt x="0" y="124"/>
                      <a:pt x="0" y="124"/>
                      <a:pt x="0" y="124"/>
                    </a:cubicBezTo>
                    <a:cubicBezTo>
                      <a:pt x="0" y="124"/>
                      <a:pt x="132" y="-26"/>
                      <a:pt x="357" y="3"/>
                    </a:cubicBezTo>
                    <a:cubicBezTo>
                      <a:pt x="584" y="32"/>
                      <a:pt x="962" y="200"/>
                      <a:pt x="1298" y="84"/>
                    </a:cubicBezTo>
                    <a:cubicBezTo>
                      <a:pt x="1298" y="236"/>
                      <a:pt x="1298" y="236"/>
                      <a:pt x="1298" y="236"/>
                    </a:cubicBezTo>
                    <a:lnTo>
                      <a:pt x="0"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19"/>
              <p:cNvSpPr/>
              <p:nvPr/>
            </p:nvSpPr>
            <p:spPr>
              <a:xfrm>
                <a:off x="3563241" y="3186068"/>
                <a:ext cx="760379" cy="141476"/>
              </a:xfrm>
              <a:custGeom>
                <a:avLst/>
                <a:gdLst/>
                <a:ahLst/>
                <a:cxnLst/>
                <a:rect l="l" t="t" r="r" b="b"/>
                <a:pathLst>
                  <a:path w="1306" h="243" extrusionOk="0">
                    <a:moveTo>
                      <a:pt x="1302" y="243"/>
                    </a:moveTo>
                    <a:lnTo>
                      <a:pt x="1302" y="243"/>
                    </a:lnTo>
                    <a:cubicBezTo>
                      <a:pt x="4" y="243"/>
                      <a:pt x="4" y="243"/>
                      <a:pt x="4" y="243"/>
                    </a:cubicBezTo>
                    <a:cubicBezTo>
                      <a:pt x="1" y="243"/>
                      <a:pt x="0" y="242"/>
                      <a:pt x="0" y="240"/>
                    </a:cubicBezTo>
                    <a:cubicBezTo>
                      <a:pt x="0" y="128"/>
                      <a:pt x="0" y="128"/>
                      <a:pt x="0" y="128"/>
                    </a:cubicBezTo>
                    <a:cubicBezTo>
                      <a:pt x="0" y="127"/>
                      <a:pt x="0" y="126"/>
                      <a:pt x="1" y="126"/>
                    </a:cubicBezTo>
                    <a:cubicBezTo>
                      <a:pt x="2" y="125"/>
                      <a:pt x="137" y="-25"/>
                      <a:pt x="362" y="3"/>
                    </a:cubicBezTo>
                    <a:cubicBezTo>
                      <a:pt x="423" y="12"/>
                      <a:pt x="497" y="29"/>
                      <a:pt x="575" y="49"/>
                    </a:cubicBezTo>
                    <a:cubicBezTo>
                      <a:pt x="789" y="103"/>
                      <a:pt x="1056" y="169"/>
                      <a:pt x="1301" y="85"/>
                    </a:cubicBezTo>
                    <a:cubicBezTo>
                      <a:pt x="1302" y="85"/>
                      <a:pt x="1302" y="85"/>
                      <a:pt x="1304" y="86"/>
                    </a:cubicBezTo>
                    <a:cubicBezTo>
                      <a:pt x="1305" y="86"/>
                      <a:pt x="1306" y="87"/>
                      <a:pt x="1306" y="88"/>
                    </a:cubicBezTo>
                    <a:cubicBezTo>
                      <a:pt x="1306" y="240"/>
                      <a:pt x="1306" y="240"/>
                      <a:pt x="1306" y="240"/>
                    </a:cubicBezTo>
                    <a:cubicBezTo>
                      <a:pt x="1306" y="242"/>
                      <a:pt x="1304" y="243"/>
                      <a:pt x="1302" y="243"/>
                    </a:cubicBezTo>
                    <a:moveTo>
                      <a:pt x="7" y="236"/>
                    </a:moveTo>
                    <a:lnTo>
                      <a:pt x="7" y="236"/>
                    </a:lnTo>
                    <a:cubicBezTo>
                      <a:pt x="1299" y="236"/>
                      <a:pt x="1299" y="236"/>
                      <a:pt x="1299" y="236"/>
                    </a:cubicBezTo>
                    <a:cubicBezTo>
                      <a:pt x="1299" y="93"/>
                      <a:pt x="1299" y="93"/>
                      <a:pt x="1299" y="93"/>
                    </a:cubicBezTo>
                    <a:cubicBezTo>
                      <a:pt x="1054" y="175"/>
                      <a:pt x="787" y="109"/>
                      <a:pt x="573" y="56"/>
                    </a:cubicBezTo>
                    <a:cubicBezTo>
                      <a:pt x="496" y="36"/>
                      <a:pt x="422" y="18"/>
                      <a:pt x="361" y="10"/>
                    </a:cubicBezTo>
                    <a:cubicBezTo>
                      <a:pt x="149" y="-17"/>
                      <a:pt x="18" y="117"/>
                      <a:pt x="7" y="129"/>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19"/>
              <p:cNvSpPr/>
              <p:nvPr/>
            </p:nvSpPr>
            <p:spPr>
              <a:xfrm>
                <a:off x="3565570" y="3188397"/>
                <a:ext cx="755722" cy="137401"/>
              </a:xfrm>
              <a:custGeom>
                <a:avLst/>
                <a:gdLst/>
                <a:ahLst/>
                <a:cxnLst/>
                <a:rect l="l" t="t" r="r" b="b"/>
                <a:pathLst>
                  <a:path w="1298" h="236" extrusionOk="0">
                    <a:moveTo>
                      <a:pt x="0" y="124"/>
                    </a:moveTo>
                    <a:lnTo>
                      <a:pt x="0" y="124"/>
                    </a:lnTo>
                    <a:cubicBezTo>
                      <a:pt x="0" y="124"/>
                      <a:pt x="129" y="-22"/>
                      <a:pt x="350" y="2"/>
                    </a:cubicBezTo>
                    <a:cubicBezTo>
                      <a:pt x="133" y="25"/>
                      <a:pt x="25" y="132"/>
                      <a:pt x="25" y="132"/>
                    </a:cubicBezTo>
                    <a:cubicBezTo>
                      <a:pt x="25" y="214"/>
                      <a:pt x="25" y="214"/>
                      <a:pt x="25" y="214"/>
                    </a:cubicBezTo>
                    <a:cubicBezTo>
                      <a:pt x="1298" y="214"/>
                      <a:pt x="1298" y="214"/>
                      <a:pt x="1298" y="214"/>
                    </a:cubicBezTo>
                    <a:cubicBezTo>
                      <a:pt x="1298" y="236"/>
                      <a:pt x="1298" y="236"/>
                      <a:pt x="1298" y="236"/>
                    </a:cubicBezTo>
                    <a:cubicBezTo>
                      <a:pt x="0" y="236"/>
                      <a:pt x="0" y="236"/>
                      <a:pt x="0" y="236"/>
                    </a:cubicBezTo>
                    <a:lnTo>
                      <a:pt x="0"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19"/>
              <p:cNvSpPr/>
              <p:nvPr/>
            </p:nvSpPr>
            <p:spPr>
              <a:xfrm>
                <a:off x="3563241" y="3206445"/>
                <a:ext cx="759797" cy="75105"/>
              </a:xfrm>
              <a:custGeom>
                <a:avLst/>
                <a:gdLst/>
                <a:ahLst/>
                <a:cxnLst/>
                <a:rect l="l" t="t" r="r" b="b"/>
                <a:pathLst>
                  <a:path w="1305" h="129" extrusionOk="0">
                    <a:moveTo>
                      <a:pt x="4" y="129"/>
                    </a:moveTo>
                    <a:lnTo>
                      <a:pt x="4" y="129"/>
                    </a:lnTo>
                    <a:cubicBezTo>
                      <a:pt x="3" y="129"/>
                      <a:pt x="2" y="128"/>
                      <a:pt x="1" y="127"/>
                    </a:cubicBezTo>
                    <a:cubicBezTo>
                      <a:pt x="0" y="125"/>
                      <a:pt x="0" y="124"/>
                      <a:pt x="1" y="122"/>
                    </a:cubicBezTo>
                    <a:cubicBezTo>
                      <a:pt x="183" y="-58"/>
                      <a:pt x="402" y="-3"/>
                      <a:pt x="634" y="54"/>
                    </a:cubicBezTo>
                    <a:cubicBezTo>
                      <a:pt x="726" y="76"/>
                      <a:pt x="822" y="101"/>
                      <a:pt x="916" y="108"/>
                    </a:cubicBezTo>
                    <a:cubicBezTo>
                      <a:pt x="1196" y="129"/>
                      <a:pt x="1299" y="82"/>
                      <a:pt x="1300" y="82"/>
                    </a:cubicBezTo>
                    <a:cubicBezTo>
                      <a:pt x="1302" y="81"/>
                      <a:pt x="1304" y="82"/>
                      <a:pt x="1305" y="83"/>
                    </a:cubicBezTo>
                    <a:cubicBezTo>
                      <a:pt x="1306" y="85"/>
                      <a:pt x="1305" y="87"/>
                      <a:pt x="1303" y="88"/>
                    </a:cubicBezTo>
                    <a:cubicBezTo>
                      <a:pt x="1299" y="90"/>
                      <a:pt x="1198" y="136"/>
                      <a:pt x="915" y="115"/>
                    </a:cubicBezTo>
                    <a:cubicBezTo>
                      <a:pt x="821" y="107"/>
                      <a:pt x="725" y="83"/>
                      <a:pt x="632" y="60"/>
                    </a:cubicBezTo>
                    <a:cubicBezTo>
                      <a:pt x="402" y="4"/>
                      <a:pt x="185" y="-50"/>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19"/>
              <p:cNvSpPr/>
              <p:nvPr/>
            </p:nvSpPr>
            <p:spPr>
              <a:xfrm>
                <a:off x="3563241" y="3223329"/>
                <a:ext cx="759797" cy="75105"/>
              </a:xfrm>
              <a:custGeom>
                <a:avLst/>
                <a:gdLst/>
                <a:ahLst/>
                <a:cxnLst/>
                <a:rect l="l" t="t" r="r" b="b"/>
                <a:pathLst>
                  <a:path w="1305" h="129" extrusionOk="0">
                    <a:moveTo>
                      <a:pt x="4" y="128"/>
                    </a:moveTo>
                    <a:lnTo>
                      <a:pt x="4" y="128"/>
                    </a:lnTo>
                    <a:cubicBezTo>
                      <a:pt x="3" y="128"/>
                      <a:pt x="2" y="129"/>
                      <a:pt x="1" y="128"/>
                    </a:cubicBezTo>
                    <a:cubicBezTo>
                      <a:pt x="-1" y="127"/>
                      <a:pt x="0" y="124"/>
                      <a:pt x="1" y="123"/>
                    </a:cubicBezTo>
                    <a:cubicBezTo>
                      <a:pt x="183" y="-57"/>
                      <a:pt x="402" y="-3"/>
                      <a:pt x="634" y="54"/>
                    </a:cubicBezTo>
                    <a:cubicBezTo>
                      <a:pt x="726" y="77"/>
                      <a:pt x="822" y="100"/>
                      <a:pt x="916" y="107"/>
                    </a:cubicBezTo>
                    <a:cubicBezTo>
                      <a:pt x="1196" y="129"/>
                      <a:pt x="1299" y="82"/>
                      <a:pt x="1300" y="82"/>
                    </a:cubicBezTo>
                    <a:cubicBezTo>
                      <a:pt x="1302" y="81"/>
                      <a:pt x="1304" y="82"/>
                      <a:pt x="1305" y="83"/>
                    </a:cubicBezTo>
                    <a:cubicBezTo>
                      <a:pt x="1306" y="86"/>
                      <a:pt x="1305" y="87"/>
                      <a:pt x="1303" y="88"/>
                    </a:cubicBezTo>
                    <a:cubicBezTo>
                      <a:pt x="1299" y="90"/>
                      <a:pt x="1198" y="136"/>
                      <a:pt x="915" y="114"/>
                    </a:cubicBezTo>
                    <a:cubicBezTo>
                      <a:pt x="821" y="107"/>
                      <a:pt x="725" y="84"/>
                      <a:pt x="632" y="61"/>
                    </a:cubicBezTo>
                    <a:cubicBezTo>
                      <a:pt x="402" y="4"/>
                      <a:pt x="185" y="-49"/>
                      <a:pt x="6" y="128"/>
                    </a:cubicBezTo>
                    <a:cubicBezTo>
                      <a:pt x="5" y="128"/>
                      <a:pt x="4" y="128"/>
                      <a:pt x="4"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19"/>
              <p:cNvSpPr/>
              <p:nvPr/>
            </p:nvSpPr>
            <p:spPr>
              <a:xfrm>
                <a:off x="3563241" y="3240213"/>
                <a:ext cx="759797" cy="75105"/>
              </a:xfrm>
              <a:custGeom>
                <a:avLst/>
                <a:gdLst/>
                <a:ahLst/>
                <a:cxnLst/>
                <a:rect l="l" t="t" r="r" b="b"/>
                <a:pathLst>
                  <a:path w="1305" h="129" extrusionOk="0">
                    <a:moveTo>
                      <a:pt x="4" y="129"/>
                    </a:moveTo>
                    <a:lnTo>
                      <a:pt x="4" y="129"/>
                    </a:lnTo>
                    <a:cubicBezTo>
                      <a:pt x="3" y="129"/>
                      <a:pt x="2" y="128"/>
                      <a:pt x="1" y="127"/>
                    </a:cubicBezTo>
                    <a:cubicBezTo>
                      <a:pt x="0" y="127"/>
                      <a:pt x="0" y="124"/>
                      <a:pt x="1" y="123"/>
                    </a:cubicBezTo>
                    <a:cubicBezTo>
                      <a:pt x="183" y="-57"/>
                      <a:pt x="402" y="-3"/>
                      <a:pt x="634" y="54"/>
                    </a:cubicBezTo>
                    <a:cubicBezTo>
                      <a:pt x="726" y="77"/>
                      <a:pt x="822" y="101"/>
                      <a:pt x="916" y="108"/>
                    </a:cubicBezTo>
                    <a:cubicBezTo>
                      <a:pt x="1196" y="129"/>
                      <a:pt x="1299" y="83"/>
                      <a:pt x="1300" y="82"/>
                    </a:cubicBezTo>
                    <a:cubicBezTo>
                      <a:pt x="1302" y="81"/>
                      <a:pt x="1304" y="82"/>
                      <a:pt x="1305" y="84"/>
                    </a:cubicBezTo>
                    <a:cubicBezTo>
                      <a:pt x="1306" y="85"/>
                      <a:pt x="1305" y="88"/>
                      <a:pt x="1303" y="88"/>
                    </a:cubicBezTo>
                    <a:cubicBezTo>
                      <a:pt x="1299" y="90"/>
                      <a:pt x="1198" y="137"/>
                      <a:pt x="915" y="115"/>
                    </a:cubicBezTo>
                    <a:cubicBezTo>
                      <a:pt x="821" y="108"/>
                      <a:pt x="725" y="84"/>
                      <a:pt x="632" y="61"/>
                    </a:cubicBezTo>
                    <a:cubicBezTo>
                      <a:pt x="402" y="4"/>
                      <a:pt x="185" y="-49"/>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19"/>
              <p:cNvSpPr/>
              <p:nvPr/>
            </p:nvSpPr>
            <p:spPr>
              <a:xfrm>
                <a:off x="3563241" y="3257097"/>
                <a:ext cx="759797" cy="75105"/>
              </a:xfrm>
              <a:custGeom>
                <a:avLst/>
                <a:gdLst/>
                <a:ahLst/>
                <a:cxnLst/>
                <a:rect l="l" t="t" r="r" b="b"/>
                <a:pathLst>
                  <a:path w="1305" h="129" extrusionOk="0">
                    <a:moveTo>
                      <a:pt x="4" y="129"/>
                    </a:moveTo>
                    <a:lnTo>
                      <a:pt x="4" y="129"/>
                    </a:lnTo>
                    <a:cubicBezTo>
                      <a:pt x="3" y="129"/>
                      <a:pt x="2" y="129"/>
                      <a:pt x="1" y="128"/>
                    </a:cubicBezTo>
                    <a:cubicBezTo>
                      <a:pt x="0" y="127"/>
                      <a:pt x="0" y="124"/>
                      <a:pt x="1" y="123"/>
                    </a:cubicBezTo>
                    <a:cubicBezTo>
                      <a:pt x="183" y="-57"/>
                      <a:pt x="402" y="-3"/>
                      <a:pt x="634" y="55"/>
                    </a:cubicBezTo>
                    <a:cubicBezTo>
                      <a:pt x="726" y="77"/>
                      <a:pt x="822" y="101"/>
                      <a:pt x="916" y="109"/>
                    </a:cubicBezTo>
                    <a:cubicBezTo>
                      <a:pt x="1196" y="130"/>
                      <a:pt x="1299" y="83"/>
                      <a:pt x="1300" y="83"/>
                    </a:cubicBezTo>
                    <a:cubicBezTo>
                      <a:pt x="1302" y="81"/>
                      <a:pt x="1304" y="82"/>
                      <a:pt x="1305" y="84"/>
                    </a:cubicBezTo>
                    <a:cubicBezTo>
                      <a:pt x="1306" y="86"/>
                      <a:pt x="1305" y="88"/>
                      <a:pt x="1303" y="89"/>
                    </a:cubicBezTo>
                    <a:cubicBezTo>
                      <a:pt x="1299" y="91"/>
                      <a:pt x="1198" y="137"/>
                      <a:pt x="915" y="115"/>
                    </a:cubicBezTo>
                    <a:cubicBezTo>
                      <a:pt x="821" y="108"/>
                      <a:pt x="725" y="84"/>
                      <a:pt x="632" y="61"/>
                    </a:cubicBezTo>
                    <a:cubicBezTo>
                      <a:pt x="402" y="4"/>
                      <a:pt x="185" y="-49"/>
                      <a:pt x="6" y="128"/>
                    </a:cubicBezTo>
                    <a:cubicBezTo>
                      <a:pt x="5" y="129"/>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19"/>
              <p:cNvSpPr/>
              <p:nvPr/>
            </p:nvSpPr>
            <p:spPr>
              <a:xfrm>
                <a:off x="3587694" y="3274563"/>
                <a:ext cx="422110" cy="53563"/>
              </a:xfrm>
              <a:custGeom>
                <a:avLst/>
                <a:gdLst/>
                <a:ahLst/>
                <a:cxnLst/>
                <a:rect l="l" t="t" r="r" b="b"/>
                <a:pathLst>
                  <a:path w="725" h="92" extrusionOk="0">
                    <a:moveTo>
                      <a:pt x="722" y="91"/>
                    </a:moveTo>
                    <a:lnTo>
                      <a:pt x="722" y="91"/>
                    </a:lnTo>
                    <a:cubicBezTo>
                      <a:pt x="721" y="91"/>
                      <a:pt x="721" y="91"/>
                      <a:pt x="721" y="91"/>
                    </a:cubicBezTo>
                    <a:cubicBezTo>
                      <a:pt x="677" y="82"/>
                      <a:pt x="633" y="71"/>
                      <a:pt x="590" y="61"/>
                    </a:cubicBezTo>
                    <a:cubicBezTo>
                      <a:pt x="377" y="8"/>
                      <a:pt x="177" y="-41"/>
                      <a:pt x="6" y="90"/>
                    </a:cubicBezTo>
                    <a:cubicBezTo>
                      <a:pt x="4" y="92"/>
                      <a:pt x="2" y="91"/>
                      <a:pt x="1" y="90"/>
                    </a:cubicBezTo>
                    <a:cubicBezTo>
                      <a:pt x="0" y="89"/>
                      <a:pt x="0" y="86"/>
                      <a:pt x="1" y="85"/>
                    </a:cubicBezTo>
                    <a:cubicBezTo>
                      <a:pt x="175" y="-49"/>
                      <a:pt x="377" y="1"/>
                      <a:pt x="592" y="54"/>
                    </a:cubicBezTo>
                    <a:cubicBezTo>
                      <a:pt x="634" y="65"/>
                      <a:pt x="679" y="76"/>
                      <a:pt x="722" y="84"/>
                    </a:cubicBezTo>
                    <a:cubicBezTo>
                      <a:pt x="724" y="85"/>
                      <a:pt x="725" y="86"/>
                      <a:pt x="725" y="89"/>
                    </a:cubicBezTo>
                    <a:cubicBezTo>
                      <a:pt x="725" y="90"/>
                      <a:pt x="723" y="91"/>
                      <a:pt x="722"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19"/>
              <p:cNvSpPr/>
              <p:nvPr/>
            </p:nvSpPr>
            <p:spPr>
              <a:xfrm>
                <a:off x="3612729" y="3291447"/>
                <a:ext cx="324297" cy="36679"/>
              </a:xfrm>
              <a:custGeom>
                <a:avLst/>
                <a:gdLst/>
                <a:ahLst/>
                <a:cxnLst/>
                <a:rect l="l" t="t" r="r" b="b"/>
                <a:pathLst>
                  <a:path w="557" h="63" extrusionOk="0">
                    <a:moveTo>
                      <a:pt x="553" y="62"/>
                    </a:moveTo>
                    <a:lnTo>
                      <a:pt x="553" y="62"/>
                    </a:lnTo>
                    <a:lnTo>
                      <a:pt x="552" y="62"/>
                    </a:lnTo>
                    <a:cubicBezTo>
                      <a:pt x="547" y="61"/>
                      <a:pt x="547" y="61"/>
                      <a:pt x="547" y="61"/>
                    </a:cubicBezTo>
                    <a:cubicBezTo>
                      <a:pt x="352" y="13"/>
                      <a:pt x="167" y="-33"/>
                      <a:pt x="6" y="62"/>
                    </a:cubicBezTo>
                    <a:cubicBezTo>
                      <a:pt x="4" y="63"/>
                      <a:pt x="2" y="62"/>
                      <a:pt x="1" y="61"/>
                    </a:cubicBezTo>
                    <a:cubicBezTo>
                      <a:pt x="0" y="59"/>
                      <a:pt x="0" y="57"/>
                      <a:pt x="2" y="56"/>
                    </a:cubicBezTo>
                    <a:cubicBezTo>
                      <a:pt x="166" y="-40"/>
                      <a:pt x="352" y="5"/>
                      <a:pt x="549" y="54"/>
                    </a:cubicBezTo>
                    <a:cubicBezTo>
                      <a:pt x="555" y="56"/>
                      <a:pt x="555" y="56"/>
                      <a:pt x="555" y="56"/>
                    </a:cubicBezTo>
                    <a:cubicBezTo>
                      <a:pt x="556" y="56"/>
                      <a:pt x="557" y="57"/>
                      <a:pt x="557" y="60"/>
                    </a:cubicBezTo>
                    <a:cubicBezTo>
                      <a:pt x="556" y="61"/>
                      <a:pt x="555" y="62"/>
                      <a:pt x="553"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4" name="Google Shape;454;p19"/>
              <p:cNvSpPr/>
              <p:nvPr/>
            </p:nvSpPr>
            <p:spPr>
              <a:xfrm>
                <a:off x="3648827" y="3308914"/>
                <a:ext cx="216004" cy="19213"/>
              </a:xfrm>
              <a:custGeom>
                <a:avLst/>
                <a:gdLst/>
                <a:ahLst/>
                <a:cxnLst/>
                <a:rect l="l" t="t" r="r" b="b"/>
                <a:pathLst>
                  <a:path w="371" h="33" extrusionOk="0">
                    <a:moveTo>
                      <a:pt x="4" y="32"/>
                    </a:moveTo>
                    <a:lnTo>
                      <a:pt x="4" y="32"/>
                    </a:lnTo>
                    <a:cubicBezTo>
                      <a:pt x="2" y="32"/>
                      <a:pt x="2" y="31"/>
                      <a:pt x="1" y="30"/>
                    </a:cubicBezTo>
                    <a:cubicBezTo>
                      <a:pt x="0" y="28"/>
                      <a:pt x="1" y="26"/>
                      <a:pt x="3" y="26"/>
                    </a:cubicBezTo>
                    <a:cubicBezTo>
                      <a:pt x="122" y="-19"/>
                      <a:pt x="255" y="1"/>
                      <a:pt x="369" y="25"/>
                    </a:cubicBezTo>
                    <a:cubicBezTo>
                      <a:pt x="370" y="26"/>
                      <a:pt x="372" y="27"/>
                      <a:pt x="371" y="30"/>
                    </a:cubicBezTo>
                    <a:cubicBezTo>
                      <a:pt x="371" y="31"/>
                      <a:pt x="370" y="33"/>
                      <a:pt x="367" y="32"/>
                    </a:cubicBezTo>
                    <a:cubicBezTo>
                      <a:pt x="254" y="8"/>
                      <a:pt x="123" y="-12"/>
                      <a:pt x="5" y="32"/>
                    </a:cubicBezTo>
                    <a:lnTo>
                      <a:pt x="4"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5" name="Google Shape;455;p19"/>
              <p:cNvSpPr/>
              <p:nvPr/>
            </p:nvSpPr>
            <p:spPr>
              <a:xfrm>
                <a:off x="3565570" y="3141820"/>
                <a:ext cx="754557" cy="114113"/>
              </a:xfrm>
              <a:custGeom>
                <a:avLst/>
                <a:gdLst/>
                <a:ahLst/>
                <a:cxnLst/>
                <a:rect l="l" t="t" r="r" b="b"/>
                <a:pathLst>
                  <a:path w="1296" h="196" extrusionOk="0">
                    <a:moveTo>
                      <a:pt x="0" y="196"/>
                    </a:moveTo>
                    <a:lnTo>
                      <a:pt x="0" y="196"/>
                    </a:lnTo>
                    <a:cubicBezTo>
                      <a:pt x="0" y="194"/>
                      <a:pt x="0" y="194"/>
                      <a:pt x="0" y="194"/>
                    </a:cubicBezTo>
                    <a:cubicBezTo>
                      <a:pt x="285" y="-134"/>
                      <a:pt x="632" y="42"/>
                      <a:pt x="932" y="86"/>
                    </a:cubicBezTo>
                    <a:cubicBezTo>
                      <a:pt x="1121" y="114"/>
                      <a:pt x="1241" y="72"/>
                      <a:pt x="1241" y="72"/>
                    </a:cubicBezTo>
                    <a:cubicBezTo>
                      <a:pt x="1296" y="109"/>
                      <a:pt x="1296" y="109"/>
                      <a:pt x="1296" y="109"/>
                    </a:cubicBezTo>
                    <a:cubicBezTo>
                      <a:pt x="973" y="233"/>
                      <a:pt x="616" y="24"/>
                      <a:pt x="361" y="49"/>
                    </a:cubicBezTo>
                    <a:cubicBezTo>
                      <a:pt x="159" y="68"/>
                      <a:pt x="91" y="117"/>
                      <a:pt x="0"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6" name="Google Shape;456;p19"/>
              <p:cNvSpPr/>
              <p:nvPr/>
            </p:nvSpPr>
            <p:spPr>
              <a:xfrm>
                <a:off x="3565570" y="3152882"/>
                <a:ext cx="754557" cy="103051"/>
              </a:xfrm>
              <a:custGeom>
                <a:avLst/>
                <a:gdLst/>
                <a:ahLst/>
                <a:cxnLst/>
                <a:rect l="l" t="t" r="r" b="b"/>
                <a:pathLst>
                  <a:path w="1296" h="177" extrusionOk="0">
                    <a:moveTo>
                      <a:pt x="0" y="175"/>
                    </a:moveTo>
                    <a:lnTo>
                      <a:pt x="0" y="175"/>
                    </a:lnTo>
                    <a:cubicBezTo>
                      <a:pt x="60" y="106"/>
                      <a:pt x="124" y="58"/>
                      <a:pt x="189" y="28"/>
                    </a:cubicBezTo>
                    <a:cubicBezTo>
                      <a:pt x="411" y="-45"/>
                      <a:pt x="685" y="40"/>
                      <a:pt x="896" y="90"/>
                    </a:cubicBezTo>
                    <a:cubicBezTo>
                      <a:pt x="1078" y="133"/>
                      <a:pt x="1225" y="97"/>
                      <a:pt x="1280" y="79"/>
                    </a:cubicBezTo>
                    <a:cubicBezTo>
                      <a:pt x="1296" y="90"/>
                      <a:pt x="1296" y="90"/>
                      <a:pt x="1296" y="90"/>
                    </a:cubicBezTo>
                    <a:cubicBezTo>
                      <a:pt x="973" y="214"/>
                      <a:pt x="616" y="5"/>
                      <a:pt x="361" y="30"/>
                    </a:cubicBezTo>
                    <a:cubicBezTo>
                      <a:pt x="159" y="49"/>
                      <a:pt x="91" y="98"/>
                      <a:pt x="0" y="177"/>
                    </a:cubicBezTo>
                    <a:lnTo>
                      <a:pt x="0"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7" name="Google Shape;457;p19"/>
              <p:cNvSpPr/>
              <p:nvPr/>
            </p:nvSpPr>
            <p:spPr>
              <a:xfrm>
                <a:off x="3563241" y="3139491"/>
                <a:ext cx="759215" cy="118770"/>
              </a:xfrm>
              <a:custGeom>
                <a:avLst/>
                <a:gdLst/>
                <a:ahLst/>
                <a:cxnLst/>
                <a:rect l="l" t="t" r="r" b="b"/>
                <a:pathLst>
                  <a:path w="1304" h="204" extrusionOk="0">
                    <a:moveTo>
                      <a:pt x="4" y="204"/>
                    </a:moveTo>
                    <a:lnTo>
                      <a:pt x="4" y="204"/>
                    </a:lnTo>
                    <a:cubicBezTo>
                      <a:pt x="3" y="204"/>
                      <a:pt x="3" y="203"/>
                      <a:pt x="2" y="203"/>
                    </a:cubicBezTo>
                    <a:cubicBezTo>
                      <a:pt x="0" y="202"/>
                      <a:pt x="0" y="201"/>
                      <a:pt x="0" y="200"/>
                    </a:cubicBezTo>
                    <a:cubicBezTo>
                      <a:pt x="0" y="198"/>
                      <a:pt x="0" y="198"/>
                      <a:pt x="0" y="198"/>
                    </a:cubicBezTo>
                    <a:cubicBezTo>
                      <a:pt x="0" y="198"/>
                      <a:pt x="0" y="197"/>
                      <a:pt x="1" y="197"/>
                    </a:cubicBezTo>
                    <a:cubicBezTo>
                      <a:pt x="231" y="-69"/>
                      <a:pt x="497" y="-8"/>
                      <a:pt x="754" y="50"/>
                    </a:cubicBezTo>
                    <a:cubicBezTo>
                      <a:pt x="817" y="64"/>
                      <a:pt x="877" y="78"/>
                      <a:pt x="936" y="87"/>
                    </a:cubicBezTo>
                    <a:cubicBezTo>
                      <a:pt x="1123" y="114"/>
                      <a:pt x="1243" y="73"/>
                      <a:pt x="1245" y="73"/>
                    </a:cubicBezTo>
                    <a:cubicBezTo>
                      <a:pt x="1245" y="72"/>
                      <a:pt x="1247" y="72"/>
                      <a:pt x="1248" y="73"/>
                    </a:cubicBezTo>
                    <a:cubicBezTo>
                      <a:pt x="1302" y="110"/>
                      <a:pt x="1302" y="110"/>
                      <a:pt x="1302" y="110"/>
                    </a:cubicBezTo>
                    <a:cubicBezTo>
                      <a:pt x="1303" y="111"/>
                      <a:pt x="1304" y="112"/>
                      <a:pt x="1304" y="113"/>
                    </a:cubicBezTo>
                    <a:cubicBezTo>
                      <a:pt x="1304" y="115"/>
                      <a:pt x="1303" y="116"/>
                      <a:pt x="1302" y="116"/>
                    </a:cubicBezTo>
                    <a:cubicBezTo>
                      <a:pt x="1104" y="191"/>
                      <a:pt x="892" y="143"/>
                      <a:pt x="704" y="101"/>
                    </a:cubicBezTo>
                    <a:cubicBezTo>
                      <a:pt x="581" y="73"/>
                      <a:pt x="465" y="46"/>
                      <a:pt x="365" y="56"/>
                    </a:cubicBezTo>
                    <a:cubicBezTo>
                      <a:pt x="163" y="76"/>
                      <a:pt x="97" y="124"/>
                      <a:pt x="6" y="202"/>
                    </a:cubicBezTo>
                    <a:cubicBezTo>
                      <a:pt x="5" y="203"/>
                      <a:pt x="4" y="204"/>
                      <a:pt x="4" y="204"/>
                    </a:cubicBezTo>
                    <a:moveTo>
                      <a:pt x="423" y="7"/>
                    </a:moveTo>
                    <a:lnTo>
                      <a:pt x="423" y="7"/>
                    </a:lnTo>
                    <a:cubicBezTo>
                      <a:pt x="289" y="7"/>
                      <a:pt x="159" y="45"/>
                      <a:pt x="38" y="167"/>
                    </a:cubicBezTo>
                    <a:cubicBezTo>
                      <a:pt x="115" y="106"/>
                      <a:pt x="191" y="66"/>
                      <a:pt x="364" y="49"/>
                    </a:cubicBezTo>
                    <a:cubicBezTo>
                      <a:pt x="465" y="39"/>
                      <a:pt x="582" y="66"/>
                      <a:pt x="706" y="94"/>
                    </a:cubicBezTo>
                    <a:cubicBezTo>
                      <a:pt x="891" y="136"/>
                      <a:pt x="1100" y="184"/>
                      <a:pt x="1293" y="112"/>
                    </a:cubicBezTo>
                    <a:cubicBezTo>
                      <a:pt x="1245" y="80"/>
                      <a:pt x="1245" y="80"/>
                      <a:pt x="1245" y="80"/>
                    </a:cubicBezTo>
                    <a:cubicBezTo>
                      <a:pt x="1230" y="85"/>
                      <a:pt x="1111" y="120"/>
                      <a:pt x="935" y="94"/>
                    </a:cubicBezTo>
                    <a:cubicBezTo>
                      <a:pt x="876" y="85"/>
                      <a:pt x="816" y="71"/>
                      <a:pt x="752" y="56"/>
                    </a:cubicBezTo>
                    <a:cubicBezTo>
                      <a:pt x="643" y="32"/>
                      <a:pt x="531" y="7"/>
                      <a:pt x="423" y="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8" name="Google Shape;458;p19"/>
              <p:cNvSpPr/>
              <p:nvPr/>
            </p:nvSpPr>
            <p:spPr>
              <a:xfrm>
                <a:off x="3565570" y="3087675"/>
                <a:ext cx="725446" cy="172916"/>
              </a:xfrm>
              <a:custGeom>
                <a:avLst/>
                <a:gdLst/>
                <a:ahLst/>
                <a:cxnLst/>
                <a:rect l="l" t="t" r="r" b="b"/>
                <a:pathLst>
                  <a:path w="1246" h="297" extrusionOk="0">
                    <a:moveTo>
                      <a:pt x="0" y="266"/>
                    </a:moveTo>
                    <a:lnTo>
                      <a:pt x="0" y="266"/>
                    </a:lnTo>
                    <a:cubicBezTo>
                      <a:pt x="0" y="266"/>
                      <a:pt x="296" y="-143"/>
                      <a:pt x="1192" y="53"/>
                    </a:cubicBezTo>
                    <a:cubicBezTo>
                      <a:pt x="1246" y="98"/>
                      <a:pt x="1246" y="98"/>
                      <a:pt x="1246" y="98"/>
                    </a:cubicBezTo>
                    <a:cubicBezTo>
                      <a:pt x="1246" y="98"/>
                      <a:pt x="867" y="32"/>
                      <a:pt x="516" y="75"/>
                    </a:cubicBezTo>
                    <a:cubicBezTo>
                      <a:pt x="86" y="127"/>
                      <a:pt x="0" y="297"/>
                      <a:pt x="0" y="297"/>
                    </a:cubicBezTo>
                    <a:lnTo>
                      <a:pt x="0"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9" name="Google Shape;459;p19"/>
              <p:cNvSpPr/>
              <p:nvPr/>
            </p:nvSpPr>
            <p:spPr>
              <a:xfrm>
                <a:off x="3565570" y="3111545"/>
                <a:ext cx="725446" cy="149045"/>
              </a:xfrm>
              <a:custGeom>
                <a:avLst/>
                <a:gdLst/>
                <a:ahLst/>
                <a:cxnLst/>
                <a:rect l="l" t="t" r="r" b="b"/>
                <a:pathLst>
                  <a:path w="1246" h="256" extrusionOk="0">
                    <a:moveTo>
                      <a:pt x="516" y="34"/>
                    </a:moveTo>
                    <a:lnTo>
                      <a:pt x="516" y="34"/>
                    </a:lnTo>
                    <a:cubicBezTo>
                      <a:pt x="86" y="86"/>
                      <a:pt x="0" y="256"/>
                      <a:pt x="0" y="256"/>
                    </a:cubicBezTo>
                    <a:lnTo>
                      <a:pt x="0" y="225"/>
                    </a:lnTo>
                    <a:cubicBezTo>
                      <a:pt x="0" y="225"/>
                      <a:pt x="5" y="218"/>
                      <a:pt x="15" y="206"/>
                    </a:cubicBezTo>
                    <a:cubicBezTo>
                      <a:pt x="92" y="138"/>
                      <a:pt x="258" y="37"/>
                      <a:pt x="511" y="10"/>
                    </a:cubicBezTo>
                    <a:cubicBezTo>
                      <a:pt x="784" y="-19"/>
                      <a:pt x="1121" y="19"/>
                      <a:pt x="1225" y="40"/>
                    </a:cubicBezTo>
                    <a:cubicBezTo>
                      <a:pt x="1246" y="57"/>
                      <a:pt x="1246" y="57"/>
                      <a:pt x="1246" y="57"/>
                    </a:cubicBezTo>
                    <a:cubicBezTo>
                      <a:pt x="1246" y="57"/>
                      <a:pt x="867" y="-9"/>
                      <a:pt x="516"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0" name="Google Shape;460;p19"/>
              <p:cNvSpPr/>
              <p:nvPr/>
            </p:nvSpPr>
            <p:spPr>
              <a:xfrm>
                <a:off x="3563241" y="3085928"/>
                <a:ext cx="729522" cy="176991"/>
              </a:xfrm>
              <a:custGeom>
                <a:avLst/>
                <a:gdLst/>
                <a:ahLst/>
                <a:cxnLst/>
                <a:rect l="l" t="t" r="r" b="b"/>
                <a:pathLst>
                  <a:path w="1253" h="304" extrusionOk="0">
                    <a:moveTo>
                      <a:pt x="4" y="304"/>
                    </a:moveTo>
                    <a:lnTo>
                      <a:pt x="4" y="304"/>
                    </a:lnTo>
                    <a:cubicBezTo>
                      <a:pt x="3" y="304"/>
                      <a:pt x="3" y="304"/>
                      <a:pt x="2" y="304"/>
                    </a:cubicBezTo>
                    <a:cubicBezTo>
                      <a:pt x="0" y="303"/>
                      <a:pt x="0" y="303"/>
                      <a:pt x="0" y="269"/>
                    </a:cubicBezTo>
                    <a:cubicBezTo>
                      <a:pt x="0" y="268"/>
                      <a:pt x="0" y="267"/>
                      <a:pt x="0" y="266"/>
                    </a:cubicBezTo>
                    <a:cubicBezTo>
                      <a:pt x="1" y="265"/>
                      <a:pt x="78" y="162"/>
                      <a:pt x="262" y="85"/>
                    </a:cubicBezTo>
                    <a:cubicBezTo>
                      <a:pt x="570" y="-43"/>
                      <a:pt x="941" y="-4"/>
                      <a:pt x="1196" y="52"/>
                    </a:cubicBezTo>
                    <a:cubicBezTo>
                      <a:pt x="1197" y="52"/>
                      <a:pt x="1197" y="53"/>
                      <a:pt x="1198" y="53"/>
                    </a:cubicBezTo>
                    <a:cubicBezTo>
                      <a:pt x="1252" y="99"/>
                      <a:pt x="1252" y="99"/>
                      <a:pt x="1252" y="99"/>
                    </a:cubicBezTo>
                    <a:cubicBezTo>
                      <a:pt x="1253" y="99"/>
                      <a:pt x="1253" y="101"/>
                      <a:pt x="1253" y="102"/>
                    </a:cubicBezTo>
                    <a:cubicBezTo>
                      <a:pt x="1253" y="104"/>
                      <a:pt x="1251" y="105"/>
                      <a:pt x="1249" y="105"/>
                    </a:cubicBezTo>
                    <a:cubicBezTo>
                      <a:pt x="1245" y="104"/>
                      <a:pt x="867" y="39"/>
                      <a:pt x="521" y="81"/>
                    </a:cubicBezTo>
                    <a:cubicBezTo>
                      <a:pt x="98" y="132"/>
                      <a:pt x="7" y="300"/>
                      <a:pt x="7" y="302"/>
                    </a:cubicBezTo>
                    <a:cubicBezTo>
                      <a:pt x="6" y="303"/>
                      <a:pt x="5" y="304"/>
                      <a:pt x="4" y="304"/>
                    </a:cubicBezTo>
                    <a:moveTo>
                      <a:pt x="7" y="269"/>
                    </a:moveTo>
                    <a:lnTo>
                      <a:pt x="7" y="269"/>
                    </a:lnTo>
                    <a:cubicBezTo>
                      <a:pt x="7" y="276"/>
                      <a:pt x="7" y="283"/>
                      <a:pt x="7" y="288"/>
                    </a:cubicBezTo>
                    <a:cubicBezTo>
                      <a:pt x="33" y="250"/>
                      <a:pt x="149" y="119"/>
                      <a:pt x="520" y="74"/>
                    </a:cubicBezTo>
                    <a:cubicBezTo>
                      <a:pt x="832" y="36"/>
                      <a:pt x="1170" y="85"/>
                      <a:pt x="1238" y="95"/>
                    </a:cubicBezTo>
                    <a:cubicBezTo>
                      <a:pt x="1194" y="59"/>
                      <a:pt x="1194" y="59"/>
                      <a:pt x="1194" y="59"/>
                    </a:cubicBezTo>
                    <a:cubicBezTo>
                      <a:pt x="939" y="3"/>
                      <a:pt x="571" y="-36"/>
                      <a:pt x="265" y="92"/>
                    </a:cubicBezTo>
                    <a:cubicBezTo>
                      <a:pt x="91" y="164"/>
                      <a:pt x="14" y="259"/>
                      <a:pt x="7" y="2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1" name="Google Shape;461;p19"/>
              <p:cNvSpPr/>
              <p:nvPr/>
            </p:nvSpPr>
            <p:spPr>
              <a:xfrm>
                <a:off x="2780155" y="3325798"/>
                <a:ext cx="1570247" cy="56474"/>
              </a:xfrm>
              <a:custGeom>
                <a:avLst/>
                <a:gdLst/>
                <a:ahLst/>
                <a:cxnLst/>
                <a:rect l="l" t="t" r="r" b="b"/>
                <a:pathLst>
                  <a:path w="2697" h="97" extrusionOk="0">
                    <a:moveTo>
                      <a:pt x="2688" y="0"/>
                    </a:moveTo>
                    <a:lnTo>
                      <a:pt x="2688" y="0"/>
                    </a:lnTo>
                    <a:cubicBezTo>
                      <a:pt x="1349" y="0"/>
                      <a:pt x="1349" y="0"/>
                      <a:pt x="1349" y="0"/>
                    </a:cubicBezTo>
                    <a:cubicBezTo>
                      <a:pt x="8" y="0"/>
                      <a:pt x="8" y="0"/>
                      <a:pt x="8" y="0"/>
                    </a:cubicBezTo>
                    <a:cubicBezTo>
                      <a:pt x="0" y="41"/>
                      <a:pt x="0" y="41"/>
                      <a:pt x="0" y="41"/>
                    </a:cubicBezTo>
                    <a:cubicBezTo>
                      <a:pt x="1204" y="41"/>
                      <a:pt x="1204" y="41"/>
                      <a:pt x="1204" y="41"/>
                    </a:cubicBezTo>
                    <a:cubicBezTo>
                      <a:pt x="1208" y="58"/>
                      <a:pt x="1208" y="58"/>
                      <a:pt x="1208" y="58"/>
                    </a:cubicBezTo>
                    <a:cubicBezTo>
                      <a:pt x="1215" y="81"/>
                      <a:pt x="1236" y="97"/>
                      <a:pt x="1260" y="97"/>
                    </a:cubicBezTo>
                    <a:cubicBezTo>
                      <a:pt x="1349" y="97"/>
                      <a:pt x="1349" y="97"/>
                      <a:pt x="1349" y="97"/>
                    </a:cubicBezTo>
                    <a:cubicBezTo>
                      <a:pt x="1437" y="97"/>
                      <a:pt x="1437" y="97"/>
                      <a:pt x="1437" y="97"/>
                    </a:cubicBezTo>
                    <a:cubicBezTo>
                      <a:pt x="1462" y="97"/>
                      <a:pt x="1483" y="81"/>
                      <a:pt x="1489" y="58"/>
                    </a:cubicBezTo>
                    <a:cubicBezTo>
                      <a:pt x="1493" y="41"/>
                      <a:pt x="1493" y="41"/>
                      <a:pt x="1493" y="41"/>
                    </a:cubicBezTo>
                    <a:cubicBezTo>
                      <a:pt x="2697" y="41"/>
                      <a:pt x="2697" y="41"/>
                      <a:pt x="2697" y="41"/>
                    </a:cubicBezTo>
                    <a:lnTo>
                      <a:pt x="2688"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2" name="Google Shape;462;p19"/>
              <p:cNvSpPr/>
              <p:nvPr/>
            </p:nvSpPr>
            <p:spPr>
              <a:xfrm>
                <a:off x="2780155" y="3339188"/>
                <a:ext cx="1570247" cy="43083"/>
              </a:xfrm>
              <a:custGeom>
                <a:avLst/>
                <a:gdLst/>
                <a:ahLst/>
                <a:cxnLst/>
                <a:rect l="l" t="t" r="r" b="b"/>
                <a:pathLst>
                  <a:path w="2697" h="74" extrusionOk="0">
                    <a:moveTo>
                      <a:pt x="2693" y="0"/>
                    </a:moveTo>
                    <a:lnTo>
                      <a:pt x="2693" y="0"/>
                    </a:lnTo>
                    <a:cubicBezTo>
                      <a:pt x="1484" y="0"/>
                      <a:pt x="1484" y="0"/>
                      <a:pt x="1484" y="0"/>
                    </a:cubicBezTo>
                    <a:cubicBezTo>
                      <a:pt x="1480" y="15"/>
                      <a:pt x="1480" y="15"/>
                      <a:pt x="1480" y="15"/>
                    </a:cubicBezTo>
                    <a:cubicBezTo>
                      <a:pt x="1474" y="37"/>
                      <a:pt x="1455" y="53"/>
                      <a:pt x="1432" y="53"/>
                    </a:cubicBezTo>
                    <a:cubicBezTo>
                      <a:pt x="1349" y="53"/>
                      <a:pt x="1349" y="53"/>
                      <a:pt x="1349" y="53"/>
                    </a:cubicBezTo>
                    <a:cubicBezTo>
                      <a:pt x="1265" y="53"/>
                      <a:pt x="1265" y="53"/>
                      <a:pt x="1265" y="53"/>
                    </a:cubicBezTo>
                    <a:cubicBezTo>
                      <a:pt x="1243" y="53"/>
                      <a:pt x="1222" y="37"/>
                      <a:pt x="1217" y="15"/>
                    </a:cubicBezTo>
                    <a:cubicBezTo>
                      <a:pt x="1213" y="0"/>
                      <a:pt x="1213" y="0"/>
                      <a:pt x="1213" y="0"/>
                    </a:cubicBezTo>
                    <a:cubicBezTo>
                      <a:pt x="4" y="0"/>
                      <a:pt x="4" y="0"/>
                      <a:pt x="4" y="0"/>
                    </a:cubicBezTo>
                    <a:cubicBezTo>
                      <a:pt x="0" y="18"/>
                      <a:pt x="0" y="18"/>
                      <a:pt x="0" y="18"/>
                    </a:cubicBezTo>
                    <a:cubicBezTo>
                      <a:pt x="1204" y="18"/>
                      <a:pt x="1204" y="18"/>
                      <a:pt x="1204" y="18"/>
                    </a:cubicBezTo>
                    <a:cubicBezTo>
                      <a:pt x="1208" y="35"/>
                      <a:pt x="1208" y="35"/>
                      <a:pt x="1208" y="35"/>
                    </a:cubicBezTo>
                    <a:cubicBezTo>
                      <a:pt x="1215" y="58"/>
                      <a:pt x="1236" y="74"/>
                      <a:pt x="1260" y="74"/>
                    </a:cubicBezTo>
                    <a:cubicBezTo>
                      <a:pt x="1349" y="74"/>
                      <a:pt x="1349" y="74"/>
                      <a:pt x="1349" y="74"/>
                    </a:cubicBezTo>
                    <a:cubicBezTo>
                      <a:pt x="1437" y="74"/>
                      <a:pt x="1437" y="74"/>
                      <a:pt x="1437" y="74"/>
                    </a:cubicBezTo>
                    <a:cubicBezTo>
                      <a:pt x="1462" y="74"/>
                      <a:pt x="1483" y="58"/>
                      <a:pt x="1489" y="35"/>
                    </a:cubicBezTo>
                    <a:cubicBezTo>
                      <a:pt x="1493" y="18"/>
                      <a:pt x="1493" y="18"/>
                      <a:pt x="1493" y="18"/>
                    </a:cubicBezTo>
                    <a:cubicBezTo>
                      <a:pt x="2697" y="18"/>
                      <a:pt x="2697" y="18"/>
                      <a:pt x="2697" y="18"/>
                    </a:cubicBezTo>
                    <a:lnTo>
                      <a:pt x="2693"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63" name="Google Shape;463;p19"/>
            <p:cNvGrpSpPr/>
            <p:nvPr/>
          </p:nvGrpSpPr>
          <p:grpSpPr>
            <a:xfrm rot="-4818150">
              <a:off x="8212059" y="168426"/>
              <a:ext cx="1027662" cy="1025972"/>
              <a:chOff x="8159340" y="2106050"/>
              <a:chExt cx="221760" cy="221400"/>
            </a:xfrm>
          </p:grpSpPr>
          <p:sp>
            <p:nvSpPr>
              <p:cNvPr id="464" name="Google Shape;464;p1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5"/>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5" name="Google Shape;465;p1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6" name="Google Shape;466;p1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7" name="Google Shape;467;p1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8" name="Google Shape;468;p1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9" name="Google Shape;469;p1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0" name="Google Shape;470;p1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1" name="Google Shape;471;p1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2" name="Google Shape;472;p1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six columns">
  <p:cSld name="BLANK_1_1_1_1_1">
    <p:spTree>
      <p:nvGrpSpPr>
        <p:cNvPr id="1" name="Shape 517"/>
        <p:cNvGrpSpPr/>
        <p:nvPr/>
      </p:nvGrpSpPr>
      <p:grpSpPr>
        <a:xfrm>
          <a:off x="0" y="0"/>
          <a:ext cx="0" cy="0"/>
          <a:chOff x="0" y="0"/>
          <a:chExt cx="0" cy="0"/>
        </a:xfrm>
      </p:grpSpPr>
      <p:grpSp>
        <p:nvGrpSpPr>
          <p:cNvPr id="518" name="Google Shape;518;p21"/>
          <p:cNvGrpSpPr/>
          <p:nvPr/>
        </p:nvGrpSpPr>
        <p:grpSpPr>
          <a:xfrm>
            <a:off x="-2033588" y="-1458462"/>
            <a:ext cx="13933098" cy="9050332"/>
            <a:chOff x="-2033588" y="-1458462"/>
            <a:chExt cx="13933098" cy="9050332"/>
          </a:xfrm>
        </p:grpSpPr>
        <p:sp>
          <p:nvSpPr>
            <p:cNvPr id="519" name="Google Shape;519;p21"/>
            <p:cNvSpPr/>
            <p:nvPr/>
          </p:nvSpPr>
          <p:spPr>
            <a:xfrm>
              <a:off x="-2033588" y="23947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1"/>
            <p:cNvSpPr/>
            <p:nvPr/>
          </p:nvSpPr>
          <p:spPr>
            <a:xfrm>
              <a:off x="-421697" y="46084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1"/>
            <p:cNvSpPr/>
            <p:nvPr/>
          </p:nvSpPr>
          <p:spPr>
            <a:xfrm rot="7152291">
              <a:off x="8377916" y="-920241"/>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22" name="Google Shape;52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3" name="Google Shape;523;p21"/>
          <p:cNvSpPr txBox="1">
            <a:spLocks noGrp="1"/>
          </p:cNvSpPr>
          <p:nvPr>
            <p:ph type="subTitle" idx="1"/>
          </p:nvPr>
        </p:nvSpPr>
        <p:spPr>
          <a:xfrm>
            <a:off x="719876"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4" name="Google Shape;524;p21"/>
          <p:cNvSpPr txBox="1">
            <a:spLocks noGrp="1"/>
          </p:cNvSpPr>
          <p:nvPr>
            <p:ph type="subTitle" idx="2"/>
          </p:nvPr>
        </p:nvSpPr>
        <p:spPr>
          <a:xfrm>
            <a:off x="3342150"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5" name="Google Shape;525;p21"/>
          <p:cNvSpPr txBox="1">
            <a:spLocks noGrp="1"/>
          </p:cNvSpPr>
          <p:nvPr>
            <p:ph type="subTitle" idx="3"/>
          </p:nvPr>
        </p:nvSpPr>
        <p:spPr>
          <a:xfrm>
            <a:off x="5964424" y="1811513"/>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6" name="Google Shape;526;p21"/>
          <p:cNvSpPr txBox="1">
            <a:spLocks noGrp="1"/>
          </p:cNvSpPr>
          <p:nvPr>
            <p:ph type="subTitle" idx="4"/>
          </p:nvPr>
        </p:nvSpPr>
        <p:spPr>
          <a:xfrm>
            <a:off x="719876"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7" name="Google Shape;527;p21"/>
          <p:cNvSpPr txBox="1">
            <a:spLocks noGrp="1"/>
          </p:cNvSpPr>
          <p:nvPr>
            <p:ph type="subTitle" idx="5"/>
          </p:nvPr>
        </p:nvSpPr>
        <p:spPr>
          <a:xfrm>
            <a:off x="3342150"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8" name="Google Shape;528;p21"/>
          <p:cNvSpPr txBox="1">
            <a:spLocks noGrp="1"/>
          </p:cNvSpPr>
          <p:nvPr>
            <p:ph type="subTitle" idx="6"/>
          </p:nvPr>
        </p:nvSpPr>
        <p:spPr>
          <a:xfrm>
            <a:off x="5964424" y="3512625"/>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9" name="Google Shape;529;p21"/>
          <p:cNvSpPr txBox="1">
            <a:spLocks noGrp="1"/>
          </p:cNvSpPr>
          <p:nvPr>
            <p:ph type="subTitle" idx="7"/>
          </p:nvPr>
        </p:nvSpPr>
        <p:spPr>
          <a:xfrm>
            <a:off x="719876"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0" name="Google Shape;530;p21"/>
          <p:cNvSpPr txBox="1">
            <a:spLocks noGrp="1"/>
          </p:cNvSpPr>
          <p:nvPr>
            <p:ph type="subTitle" idx="8"/>
          </p:nvPr>
        </p:nvSpPr>
        <p:spPr>
          <a:xfrm>
            <a:off x="3342150"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1" name="Google Shape;531;p21"/>
          <p:cNvSpPr txBox="1">
            <a:spLocks noGrp="1"/>
          </p:cNvSpPr>
          <p:nvPr>
            <p:ph type="subTitle" idx="9"/>
          </p:nvPr>
        </p:nvSpPr>
        <p:spPr>
          <a:xfrm>
            <a:off x="5964424" y="1276675"/>
            <a:ext cx="24597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2" name="Google Shape;532;p21"/>
          <p:cNvSpPr txBox="1">
            <a:spLocks noGrp="1"/>
          </p:cNvSpPr>
          <p:nvPr>
            <p:ph type="subTitle" idx="13"/>
          </p:nvPr>
        </p:nvSpPr>
        <p:spPr>
          <a:xfrm>
            <a:off x="719876"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3" name="Google Shape;533;p21"/>
          <p:cNvSpPr txBox="1">
            <a:spLocks noGrp="1"/>
          </p:cNvSpPr>
          <p:nvPr>
            <p:ph type="subTitle" idx="14"/>
          </p:nvPr>
        </p:nvSpPr>
        <p:spPr>
          <a:xfrm>
            <a:off x="3342300"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4" name="Google Shape;534;p21"/>
          <p:cNvSpPr txBox="1">
            <a:spLocks noGrp="1"/>
          </p:cNvSpPr>
          <p:nvPr>
            <p:ph type="subTitle" idx="15"/>
          </p:nvPr>
        </p:nvSpPr>
        <p:spPr>
          <a:xfrm>
            <a:off x="5964724"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535" name="Google Shape;535;p21"/>
          <p:cNvGrpSpPr/>
          <p:nvPr/>
        </p:nvGrpSpPr>
        <p:grpSpPr>
          <a:xfrm>
            <a:off x="-20421" y="-5721"/>
            <a:ext cx="9529778" cy="5159898"/>
            <a:chOff x="-20421" y="-5721"/>
            <a:chExt cx="9529778" cy="5159898"/>
          </a:xfrm>
        </p:grpSpPr>
        <p:grpSp>
          <p:nvGrpSpPr>
            <p:cNvPr id="536" name="Google Shape;536;p21"/>
            <p:cNvGrpSpPr/>
            <p:nvPr/>
          </p:nvGrpSpPr>
          <p:grpSpPr>
            <a:xfrm>
              <a:off x="-20421" y="4060758"/>
              <a:ext cx="969014" cy="1093419"/>
              <a:chOff x="8139955" y="2358718"/>
              <a:chExt cx="302760" cy="341640"/>
            </a:xfrm>
          </p:grpSpPr>
          <p:sp>
            <p:nvSpPr>
              <p:cNvPr id="537" name="Google Shape;537;p21"/>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1"/>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1"/>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0" name="Google Shape;540;p21"/>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1" name="Google Shape;541;p21"/>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1"/>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1"/>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4" name="Google Shape;544;p21"/>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1"/>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1"/>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7" name="Google Shape;547;p21"/>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1"/>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9" name="Google Shape;549;p21"/>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0" name="Google Shape;550;p21"/>
            <p:cNvGrpSpPr/>
            <p:nvPr/>
          </p:nvGrpSpPr>
          <p:grpSpPr>
            <a:xfrm>
              <a:off x="8428891" y="-5721"/>
              <a:ext cx="1080466" cy="1081439"/>
              <a:chOff x="7591295" y="2339640"/>
              <a:chExt cx="384480" cy="384840"/>
            </a:xfrm>
          </p:grpSpPr>
          <p:sp>
            <p:nvSpPr>
              <p:cNvPr id="551" name="Google Shape;551;p21"/>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2" name="Google Shape;552;p21"/>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3" name="Google Shape;553;p21"/>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4" name="Google Shape;554;p21"/>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5" name="Google Shape;555;p21"/>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6" name="Google Shape;556;p21"/>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7" name="Google Shape;557;p21"/>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8" name="Google Shape;558;p21"/>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9" name="Google Shape;559;p21"/>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0" name="Google Shape;560;p21"/>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1"/>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2" name="Google Shape;562;p21"/>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3" name="Google Shape;563;p21"/>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1"/>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1"/>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1"/>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1"/>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1"/>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21"/>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21"/>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21"/>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1"/>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21"/>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21"/>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575"/>
        <p:cNvGrpSpPr/>
        <p:nvPr/>
      </p:nvGrpSpPr>
      <p:grpSpPr>
        <a:xfrm>
          <a:off x="0" y="0"/>
          <a:ext cx="0" cy="0"/>
          <a:chOff x="0" y="0"/>
          <a:chExt cx="0" cy="0"/>
        </a:xfrm>
      </p:grpSpPr>
      <p:sp>
        <p:nvSpPr>
          <p:cNvPr id="576" name="Google Shape;576;p22"/>
          <p:cNvSpPr txBox="1">
            <a:spLocks noGrp="1"/>
          </p:cNvSpPr>
          <p:nvPr>
            <p:ph type="title" hasCustomPrompt="1"/>
          </p:nvPr>
        </p:nvSpPr>
        <p:spPr>
          <a:xfrm>
            <a:off x="3363400" y="5375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7" name="Google Shape;577;p22"/>
          <p:cNvSpPr txBox="1">
            <a:spLocks noGrp="1"/>
          </p:cNvSpPr>
          <p:nvPr>
            <p:ph type="subTitle" idx="1"/>
          </p:nvPr>
        </p:nvSpPr>
        <p:spPr>
          <a:xfrm>
            <a:off x="3363400" y="1415401"/>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8" name="Google Shape;578;p22"/>
          <p:cNvSpPr txBox="1">
            <a:spLocks noGrp="1"/>
          </p:cNvSpPr>
          <p:nvPr>
            <p:ph type="title" idx="2" hasCustomPrompt="1"/>
          </p:nvPr>
        </p:nvSpPr>
        <p:spPr>
          <a:xfrm>
            <a:off x="3363400" y="19102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9" name="Google Shape;579;p22"/>
          <p:cNvSpPr txBox="1">
            <a:spLocks noGrp="1"/>
          </p:cNvSpPr>
          <p:nvPr>
            <p:ph type="subTitle" idx="3"/>
          </p:nvPr>
        </p:nvSpPr>
        <p:spPr>
          <a:xfrm>
            <a:off x="3363400" y="27881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0" name="Google Shape;580;p22"/>
          <p:cNvSpPr txBox="1">
            <a:spLocks noGrp="1"/>
          </p:cNvSpPr>
          <p:nvPr>
            <p:ph type="title" idx="4" hasCustomPrompt="1"/>
          </p:nvPr>
        </p:nvSpPr>
        <p:spPr>
          <a:xfrm>
            <a:off x="3363400" y="3282899"/>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81" name="Google Shape;581;p22"/>
          <p:cNvSpPr txBox="1">
            <a:spLocks noGrp="1"/>
          </p:cNvSpPr>
          <p:nvPr>
            <p:ph type="subTitle" idx="5"/>
          </p:nvPr>
        </p:nvSpPr>
        <p:spPr>
          <a:xfrm>
            <a:off x="3363400" y="41608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582" name="Google Shape;582;p22"/>
          <p:cNvGrpSpPr/>
          <p:nvPr/>
        </p:nvGrpSpPr>
        <p:grpSpPr>
          <a:xfrm>
            <a:off x="-2268272" y="-1190008"/>
            <a:ext cx="5545089" cy="7087358"/>
            <a:chOff x="-2268272" y="-1190008"/>
            <a:chExt cx="5545089" cy="7087358"/>
          </a:xfrm>
        </p:grpSpPr>
        <p:sp>
          <p:nvSpPr>
            <p:cNvPr id="583" name="Google Shape;583;p22"/>
            <p:cNvSpPr/>
            <p:nvPr/>
          </p:nvSpPr>
          <p:spPr>
            <a:xfrm rot="4652735">
              <a:off x="264062" y="-925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22"/>
            <p:cNvSpPr/>
            <p:nvPr/>
          </p:nvSpPr>
          <p:spPr>
            <a:xfrm>
              <a:off x="-2268272" y="6728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22"/>
            <p:cNvSpPr/>
            <p:nvPr/>
          </p:nvSpPr>
          <p:spPr>
            <a:xfrm rot="-10450522">
              <a:off x="-163785" y="2770297"/>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s">
  <p:cSld name="BLANK_1_1_1_1_1_1_2">
    <p:spTree>
      <p:nvGrpSpPr>
        <p:cNvPr id="1" name="Shape 586"/>
        <p:cNvGrpSpPr/>
        <p:nvPr/>
      </p:nvGrpSpPr>
      <p:grpSpPr>
        <a:xfrm>
          <a:off x="0" y="0"/>
          <a:ext cx="0" cy="0"/>
          <a:chOff x="0" y="0"/>
          <a:chExt cx="0" cy="0"/>
        </a:xfrm>
      </p:grpSpPr>
      <p:sp>
        <p:nvSpPr>
          <p:cNvPr id="587" name="Google Shape;587;p23"/>
          <p:cNvSpPr txBox="1">
            <a:spLocks noGrp="1"/>
          </p:cNvSpPr>
          <p:nvPr>
            <p:ph type="ctrTitle"/>
          </p:nvPr>
        </p:nvSpPr>
        <p:spPr>
          <a:xfrm>
            <a:off x="715100" y="535000"/>
            <a:ext cx="3044400" cy="10563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8" name="Google Shape;588;p23"/>
          <p:cNvSpPr txBox="1">
            <a:spLocks noGrp="1"/>
          </p:cNvSpPr>
          <p:nvPr>
            <p:ph type="subTitle" idx="1"/>
          </p:nvPr>
        </p:nvSpPr>
        <p:spPr>
          <a:xfrm>
            <a:off x="715170" y="1472350"/>
            <a:ext cx="3044400" cy="105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590" name="Google Shape;590;p23"/>
          <p:cNvGrpSpPr/>
          <p:nvPr/>
        </p:nvGrpSpPr>
        <p:grpSpPr>
          <a:xfrm>
            <a:off x="4836912" y="-1877953"/>
            <a:ext cx="5691757" cy="8190751"/>
            <a:chOff x="4836912" y="-1877953"/>
            <a:chExt cx="5691757" cy="8190751"/>
          </a:xfrm>
        </p:grpSpPr>
        <p:sp>
          <p:nvSpPr>
            <p:cNvPr id="591" name="Google Shape;591;p23"/>
            <p:cNvSpPr/>
            <p:nvPr/>
          </p:nvSpPr>
          <p:spPr>
            <a:xfrm>
              <a:off x="4836912" y="-1877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23"/>
            <p:cNvSpPr/>
            <p:nvPr/>
          </p:nvSpPr>
          <p:spPr>
            <a:xfrm rot="-6447612">
              <a:off x="5781778" y="295058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23"/>
            <p:cNvSpPr/>
            <p:nvPr/>
          </p:nvSpPr>
          <p:spPr>
            <a:xfrm rot="-10450522">
              <a:off x="7401615" y="1436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594"/>
        <p:cNvGrpSpPr/>
        <p:nvPr/>
      </p:nvGrpSpPr>
      <p:grpSpPr>
        <a:xfrm>
          <a:off x="0" y="0"/>
          <a:ext cx="0" cy="0"/>
          <a:chOff x="0" y="0"/>
          <a:chExt cx="0" cy="0"/>
        </a:xfrm>
      </p:grpSpPr>
      <p:grpSp>
        <p:nvGrpSpPr>
          <p:cNvPr id="595" name="Google Shape;595;p24"/>
          <p:cNvGrpSpPr/>
          <p:nvPr/>
        </p:nvGrpSpPr>
        <p:grpSpPr>
          <a:xfrm>
            <a:off x="-1891753" y="-1075173"/>
            <a:ext cx="12778448" cy="8530728"/>
            <a:chOff x="-1891753" y="-1075173"/>
            <a:chExt cx="12778448" cy="8530728"/>
          </a:xfrm>
        </p:grpSpPr>
        <p:sp>
          <p:nvSpPr>
            <p:cNvPr id="596" name="Google Shape;596;p24"/>
            <p:cNvSpPr/>
            <p:nvPr/>
          </p:nvSpPr>
          <p:spPr>
            <a:xfrm rot="4183275">
              <a:off x="-1358400" y="31741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24"/>
            <p:cNvSpPr/>
            <p:nvPr/>
          </p:nvSpPr>
          <p:spPr>
            <a:xfrm>
              <a:off x="2481390" y="438314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24"/>
            <p:cNvSpPr/>
            <p:nvPr/>
          </p:nvSpPr>
          <p:spPr>
            <a:xfrm rot="-10020945">
              <a:off x="7606302" y="-77815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99" name="Google Shape;599;p24"/>
          <p:cNvGrpSpPr/>
          <p:nvPr/>
        </p:nvGrpSpPr>
        <p:grpSpPr>
          <a:xfrm>
            <a:off x="8153365" y="562496"/>
            <a:ext cx="628682" cy="1166912"/>
            <a:chOff x="5747395" y="705965"/>
            <a:chExt cx="215280" cy="399600"/>
          </a:xfrm>
        </p:grpSpPr>
        <p:sp>
          <p:nvSpPr>
            <p:cNvPr id="600" name="Google Shape;600;p24"/>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24"/>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24"/>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24"/>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24"/>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24"/>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24"/>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24"/>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24"/>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4"/>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4"/>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24"/>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24"/>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4"/>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4"/>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4"/>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4"/>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4"/>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24"/>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24"/>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24"/>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24"/>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622"/>
        <p:cNvGrpSpPr/>
        <p:nvPr/>
      </p:nvGrpSpPr>
      <p:grpSpPr>
        <a:xfrm>
          <a:off x="0" y="0"/>
          <a:ext cx="0" cy="0"/>
          <a:chOff x="0" y="0"/>
          <a:chExt cx="0" cy="0"/>
        </a:xfrm>
      </p:grpSpPr>
      <p:grpSp>
        <p:nvGrpSpPr>
          <p:cNvPr id="623" name="Google Shape;623;p25"/>
          <p:cNvGrpSpPr/>
          <p:nvPr/>
        </p:nvGrpSpPr>
        <p:grpSpPr>
          <a:xfrm>
            <a:off x="-1795849" y="-1459536"/>
            <a:ext cx="12730288" cy="8349048"/>
            <a:chOff x="-1795849" y="-1459536"/>
            <a:chExt cx="12730288" cy="8349048"/>
          </a:xfrm>
        </p:grpSpPr>
        <p:sp>
          <p:nvSpPr>
            <p:cNvPr id="624" name="Google Shape;624;p25"/>
            <p:cNvSpPr/>
            <p:nvPr/>
          </p:nvSpPr>
          <p:spPr>
            <a:xfrm rot="-1070718">
              <a:off x="-1404151" y="-1067838"/>
              <a:ext cx="3032478" cy="3032478"/>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25"/>
            <p:cNvSpPr/>
            <p:nvPr/>
          </p:nvSpPr>
          <p:spPr>
            <a:xfrm>
              <a:off x="7951065" y="4215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25"/>
            <p:cNvSpPr/>
            <p:nvPr/>
          </p:nvSpPr>
          <p:spPr>
            <a:xfrm rot="-10020945">
              <a:off x="6762027" y="3609119"/>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27" name="Google Shape;627;p25"/>
          <p:cNvGrpSpPr/>
          <p:nvPr/>
        </p:nvGrpSpPr>
        <p:grpSpPr>
          <a:xfrm>
            <a:off x="7969950" y="3171132"/>
            <a:ext cx="734698" cy="1181295"/>
            <a:chOff x="5373715" y="1959840"/>
            <a:chExt cx="136800" cy="219960"/>
          </a:xfrm>
        </p:grpSpPr>
        <p:sp>
          <p:nvSpPr>
            <p:cNvPr id="628" name="Google Shape;628;p25"/>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25"/>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25"/>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25"/>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25"/>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25"/>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34" name="Google Shape;634;p25"/>
          <p:cNvGrpSpPr/>
          <p:nvPr/>
        </p:nvGrpSpPr>
        <p:grpSpPr>
          <a:xfrm rot="4401698">
            <a:off x="39311" y="170936"/>
            <a:ext cx="968984" cy="1093429"/>
            <a:chOff x="8139955" y="2358718"/>
            <a:chExt cx="302760" cy="341640"/>
          </a:xfrm>
        </p:grpSpPr>
        <p:sp>
          <p:nvSpPr>
            <p:cNvPr id="635" name="Google Shape;635;p25"/>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25"/>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25"/>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8" name="Google Shape;638;p25"/>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25"/>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25"/>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25"/>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5"/>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25"/>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25"/>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25"/>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25"/>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25"/>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39" name="Google Shape;39;p3"/>
          <p:cNvSpPr txBox="1">
            <a:spLocks noGrp="1"/>
          </p:cNvSpPr>
          <p:nvPr>
            <p:ph type="title" idx="2" hasCustomPrompt="1"/>
          </p:nvPr>
        </p:nvSpPr>
        <p:spPr>
          <a:xfrm>
            <a:off x="6997000" y="2848850"/>
            <a:ext cx="1431900" cy="917700"/>
          </a:xfrm>
          <a:prstGeom prst="rect">
            <a:avLst/>
          </a:prstGeom>
          <a:solidFill>
            <a:schemeClr val="accent4"/>
          </a:solid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0" name="Google Shape;40;p3"/>
          <p:cNvGrpSpPr/>
          <p:nvPr/>
        </p:nvGrpSpPr>
        <p:grpSpPr>
          <a:xfrm>
            <a:off x="-1177772" y="-1339011"/>
            <a:ext cx="10089848" cy="7645631"/>
            <a:chOff x="-1177772" y="-1339011"/>
            <a:chExt cx="10089848" cy="7645631"/>
          </a:xfrm>
        </p:grpSpPr>
        <p:sp>
          <p:nvSpPr>
            <p:cNvPr id="41" name="Google Shape;41;p3"/>
            <p:cNvSpPr/>
            <p:nvPr/>
          </p:nvSpPr>
          <p:spPr>
            <a:xfrm>
              <a:off x="-1177772" y="-11826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rot="5400000">
              <a:off x="960478" y="3323246"/>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5164049" y="-133901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7" name="Google Shape;77;p6"/>
          <p:cNvGrpSpPr/>
          <p:nvPr/>
        </p:nvGrpSpPr>
        <p:grpSpPr>
          <a:xfrm>
            <a:off x="-2477341" y="266097"/>
            <a:ext cx="13966092" cy="4967797"/>
            <a:chOff x="-2477341" y="266097"/>
            <a:chExt cx="13966092" cy="4967797"/>
          </a:xfrm>
        </p:grpSpPr>
        <p:sp>
          <p:nvSpPr>
            <p:cNvPr id="78" name="Google Shape;78;p6"/>
            <p:cNvSpPr/>
            <p:nvPr/>
          </p:nvSpPr>
          <p:spPr>
            <a:xfrm rot="-10450522">
              <a:off x="-2333660" y="5279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8692237" y="2660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8505378" y="22505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2" name="Google Shape;82;p6"/>
          <p:cNvGrpSpPr/>
          <p:nvPr/>
        </p:nvGrpSpPr>
        <p:grpSpPr>
          <a:xfrm rot="3307612">
            <a:off x="-167822" y="64782"/>
            <a:ext cx="926451" cy="1045405"/>
            <a:chOff x="8139955" y="2358718"/>
            <a:chExt cx="302760" cy="341640"/>
          </a:xfrm>
        </p:grpSpPr>
        <p:sp>
          <p:nvSpPr>
            <p:cNvPr id="83" name="Google Shape;83;p6"/>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84;p6"/>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6"/>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6"/>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 name="Google Shape;89;p6"/>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 name="Google Shape;90;p6"/>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6"/>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6"/>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6"/>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6"/>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6"/>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6" name="Google Shape;96;p6"/>
          <p:cNvGrpSpPr/>
          <p:nvPr/>
        </p:nvGrpSpPr>
        <p:grpSpPr>
          <a:xfrm rot="19196953">
            <a:off x="8279020" y="3754809"/>
            <a:ext cx="1027662" cy="1025963"/>
            <a:chOff x="8159340" y="2106050"/>
            <a:chExt cx="221760" cy="221400"/>
          </a:xfrm>
        </p:grpSpPr>
        <p:sp>
          <p:nvSpPr>
            <p:cNvPr id="97" name="Google Shape;97;p6"/>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6"/>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 name="Google Shape;99;p6"/>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100;p6"/>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101;p6"/>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102;p6"/>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103;p6"/>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A9046BDC-7565-7DCA-D683-399A87824046}"/>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06"/>
        <p:cNvGrpSpPr/>
        <p:nvPr/>
      </p:nvGrpSpPr>
      <p:grpSpPr>
        <a:xfrm>
          <a:off x="0" y="0"/>
          <a:ext cx="0" cy="0"/>
          <a:chOff x="0" y="0"/>
          <a:chExt cx="0" cy="0"/>
        </a:xfrm>
      </p:grpSpPr>
      <p:grpSp>
        <p:nvGrpSpPr>
          <p:cNvPr id="107" name="Google Shape;107;p7"/>
          <p:cNvGrpSpPr/>
          <p:nvPr/>
        </p:nvGrpSpPr>
        <p:grpSpPr>
          <a:xfrm>
            <a:off x="4669358" y="-2436706"/>
            <a:ext cx="5907843" cy="8247831"/>
            <a:chOff x="4669358" y="-2436706"/>
            <a:chExt cx="5907843" cy="8247831"/>
          </a:xfrm>
        </p:grpSpPr>
        <p:sp>
          <p:nvSpPr>
            <p:cNvPr id="108" name="Google Shape;108;p7"/>
            <p:cNvSpPr/>
            <p:nvPr/>
          </p:nvSpPr>
          <p:spPr>
            <a:xfrm rot="-10450524">
              <a:off x="6986340" y="2976615"/>
              <a:ext cx="2704272" cy="27042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 name="Google Shape;109;p7"/>
            <p:cNvSpPr/>
            <p:nvPr/>
          </p:nvSpPr>
          <p:spPr>
            <a:xfrm rot="4774252">
              <a:off x="4895437" y="-2210627"/>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 name="Google Shape;110;p7"/>
            <p:cNvSpPr/>
            <p:nvPr/>
          </p:nvSpPr>
          <p:spPr>
            <a:xfrm>
              <a:off x="7593828" y="-7171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1" name="Google Shape;111;p7"/>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12" name="Google Shape;112;p7"/>
          <p:cNvSpPr txBox="1">
            <a:spLocks noGrp="1"/>
          </p:cNvSpPr>
          <p:nvPr>
            <p:ph type="body" idx="1"/>
          </p:nvPr>
        </p:nvSpPr>
        <p:spPr>
          <a:xfrm>
            <a:off x="720000" y="1253350"/>
            <a:ext cx="3852000" cy="31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13" name="Google Shape;113;p7"/>
          <p:cNvSpPr>
            <a:spLocks noGrp="1"/>
          </p:cNvSpPr>
          <p:nvPr>
            <p:ph type="pic" idx="2"/>
          </p:nvPr>
        </p:nvSpPr>
        <p:spPr>
          <a:xfrm>
            <a:off x="4846600" y="708525"/>
            <a:ext cx="3506400" cy="3504900"/>
          </a:xfrm>
          <a:prstGeom prst="ellipse">
            <a:avLst/>
          </a:prstGeom>
          <a:noFill/>
          <a:ln>
            <a:noFill/>
          </a:ln>
        </p:spPr>
      </p:sp>
      <p:grpSp>
        <p:nvGrpSpPr>
          <p:cNvPr id="114" name="Google Shape;114;p7"/>
          <p:cNvGrpSpPr/>
          <p:nvPr/>
        </p:nvGrpSpPr>
        <p:grpSpPr>
          <a:xfrm>
            <a:off x="8142965" y="320540"/>
            <a:ext cx="677906" cy="638352"/>
            <a:chOff x="6702115" y="404285"/>
            <a:chExt cx="154080" cy="145080"/>
          </a:xfrm>
        </p:grpSpPr>
        <p:sp>
          <p:nvSpPr>
            <p:cNvPr id="115" name="Google Shape;115;p7"/>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7"/>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7"/>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7"/>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7"/>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9" name="Google Shape;129;p9"/>
          <p:cNvGrpSpPr/>
          <p:nvPr/>
        </p:nvGrpSpPr>
        <p:grpSpPr>
          <a:xfrm>
            <a:off x="-2268272" y="-898202"/>
            <a:ext cx="12895364" cy="3319179"/>
            <a:chOff x="-2268272" y="-898202"/>
            <a:chExt cx="12895364" cy="3319179"/>
          </a:xfrm>
        </p:grpSpPr>
        <p:sp>
          <p:nvSpPr>
            <p:cNvPr id="130" name="Google Shape;130;p9"/>
            <p:cNvSpPr/>
            <p:nvPr/>
          </p:nvSpPr>
          <p:spPr>
            <a:xfrm rot="4774252">
              <a:off x="7652312" y="-553802"/>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 name="Google Shape;131;p9"/>
            <p:cNvSpPr/>
            <p:nvPr/>
          </p:nvSpPr>
          <p:spPr>
            <a:xfrm>
              <a:off x="-2268272" y="-8982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2" name="Google Shape;132;p9"/>
          <p:cNvGrpSpPr/>
          <p:nvPr/>
        </p:nvGrpSpPr>
        <p:grpSpPr>
          <a:xfrm>
            <a:off x="-364192" y="801884"/>
            <a:ext cx="9508188" cy="1706483"/>
            <a:chOff x="-364192" y="801884"/>
            <a:chExt cx="9508188" cy="1706483"/>
          </a:xfrm>
        </p:grpSpPr>
        <p:grpSp>
          <p:nvGrpSpPr>
            <p:cNvPr id="133" name="Google Shape;133;p9"/>
            <p:cNvGrpSpPr/>
            <p:nvPr/>
          </p:nvGrpSpPr>
          <p:grpSpPr>
            <a:xfrm>
              <a:off x="8466090" y="1870015"/>
              <a:ext cx="677906" cy="638352"/>
              <a:chOff x="6702115" y="404285"/>
              <a:chExt cx="154080" cy="145080"/>
            </a:xfrm>
          </p:grpSpPr>
          <p:sp>
            <p:nvSpPr>
              <p:cNvPr id="134" name="Google Shape;134;p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9"/>
            <p:cNvGrpSpPr/>
            <p:nvPr/>
          </p:nvGrpSpPr>
          <p:grpSpPr>
            <a:xfrm rot="-3662005">
              <a:off x="-180364" y="986893"/>
              <a:ext cx="1027662" cy="1025974"/>
              <a:chOff x="8159340" y="2106050"/>
              <a:chExt cx="221760" cy="221400"/>
            </a:xfrm>
          </p:grpSpPr>
          <p:sp>
            <p:nvSpPr>
              <p:cNvPr id="140" name="Google Shape;140;p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149"/>
        <p:cNvGrpSpPr/>
        <p:nvPr/>
      </p:nvGrpSpPr>
      <p:grpSpPr>
        <a:xfrm>
          <a:off x="0" y="0"/>
          <a:ext cx="0" cy="0"/>
          <a:chOff x="0" y="0"/>
          <a:chExt cx="0" cy="0"/>
        </a:xfrm>
      </p:grpSpPr>
      <p:sp>
        <p:nvSpPr>
          <p:cNvPr id="150" name="Google Shape;150;p10"/>
          <p:cNvSpPr>
            <a:spLocks noGrp="1"/>
          </p:cNvSpPr>
          <p:nvPr>
            <p:ph type="pic" idx="2"/>
          </p:nvPr>
        </p:nvSpPr>
        <p:spPr>
          <a:xfrm>
            <a:off x="0" y="0"/>
            <a:ext cx="9144000" cy="5143500"/>
          </a:xfrm>
          <a:prstGeom prst="rect">
            <a:avLst/>
          </a:prstGeom>
          <a:noFill/>
          <a:ln>
            <a:noFill/>
          </a:ln>
        </p:spPr>
      </p:sp>
      <p:grpSp>
        <p:nvGrpSpPr>
          <p:cNvPr id="151" name="Google Shape;151;p10"/>
          <p:cNvGrpSpPr/>
          <p:nvPr/>
        </p:nvGrpSpPr>
        <p:grpSpPr>
          <a:xfrm>
            <a:off x="-1421292" y="3458994"/>
            <a:ext cx="12048393" cy="3281353"/>
            <a:chOff x="-1421292" y="3458994"/>
            <a:chExt cx="12048393" cy="3281353"/>
          </a:xfrm>
        </p:grpSpPr>
        <p:sp>
          <p:nvSpPr>
            <p:cNvPr id="152" name="Google Shape;152;p10"/>
            <p:cNvSpPr/>
            <p:nvPr/>
          </p:nvSpPr>
          <p:spPr>
            <a:xfrm rot="4774252">
              <a:off x="-1195213" y="3685073"/>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10"/>
            <p:cNvSpPr/>
            <p:nvPr/>
          </p:nvSpPr>
          <p:spPr>
            <a:xfrm>
              <a:off x="7643728" y="3756973"/>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4" name="Google Shape;154;p10"/>
          <p:cNvSpPr txBox="1">
            <a:spLocks noGrp="1"/>
          </p:cNvSpPr>
          <p:nvPr>
            <p:ph type="title"/>
          </p:nvPr>
        </p:nvSpPr>
        <p:spPr>
          <a:xfrm>
            <a:off x="720000" y="3859100"/>
            <a:ext cx="7704000" cy="7494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3000"/>
              <a:buNone/>
              <a:defRPr>
                <a:solidFill>
                  <a:schemeClr val="lt1"/>
                </a:solidFill>
              </a:defRPr>
            </a:lvl2pPr>
            <a:lvl3pPr lvl="2" algn="ctr" rtl="0">
              <a:spcBef>
                <a:spcPts val="0"/>
              </a:spcBef>
              <a:spcAft>
                <a:spcPts val="0"/>
              </a:spcAft>
              <a:buClr>
                <a:schemeClr val="lt1"/>
              </a:buClr>
              <a:buSzPts val="3000"/>
              <a:buNone/>
              <a:defRPr>
                <a:solidFill>
                  <a:schemeClr val="lt1"/>
                </a:solidFill>
              </a:defRPr>
            </a:lvl3pPr>
            <a:lvl4pPr lvl="3" algn="ctr" rtl="0">
              <a:spcBef>
                <a:spcPts val="0"/>
              </a:spcBef>
              <a:spcAft>
                <a:spcPts val="0"/>
              </a:spcAft>
              <a:buClr>
                <a:schemeClr val="lt1"/>
              </a:buClr>
              <a:buSzPts val="3000"/>
              <a:buNone/>
              <a:defRPr>
                <a:solidFill>
                  <a:schemeClr val="lt1"/>
                </a:solidFill>
              </a:defRPr>
            </a:lvl4pPr>
            <a:lvl5pPr lvl="4" algn="ctr" rtl="0">
              <a:spcBef>
                <a:spcPts val="0"/>
              </a:spcBef>
              <a:spcAft>
                <a:spcPts val="0"/>
              </a:spcAft>
              <a:buClr>
                <a:schemeClr val="lt1"/>
              </a:buClr>
              <a:buSzPts val="3000"/>
              <a:buNone/>
              <a:defRPr>
                <a:solidFill>
                  <a:schemeClr val="lt1"/>
                </a:solidFill>
              </a:defRPr>
            </a:lvl5pPr>
            <a:lvl6pPr lvl="5" algn="ctr" rtl="0">
              <a:spcBef>
                <a:spcPts val="0"/>
              </a:spcBef>
              <a:spcAft>
                <a:spcPts val="0"/>
              </a:spcAft>
              <a:buClr>
                <a:schemeClr val="lt1"/>
              </a:buClr>
              <a:buSzPts val="3000"/>
              <a:buNone/>
              <a:defRPr>
                <a:solidFill>
                  <a:schemeClr val="lt1"/>
                </a:solidFill>
              </a:defRPr>
            </a:lvl6pPr>
            <a:lvl7pPr lvl="6" algn="ctr" rtl="0">
              <a:spcBef>
                <a:spcPts val="0"/>
              </a:spcBef>
              <a:spcAft>
                <a:spcPts val="0"/>
              </a:spcAft>
              <a:buClr>
                <a:schemeClr val="lt1"/>
              </a:buClr>
              <a:buSzPts val="3000"/>
              <a:buNone/>
              <a:defRPr>
                <a:solidFill>
                  <a:schemeClr val="lt1"/>
                </a:solidFill>
              </a:defRPr>
            </a:lvl7pPr>
            <a:lvl8pPr lvl="7" algn="ctr" rtl="0">
              <a:spcBef>
                <a:spcPts val="0"/>
              </a:spcBef>
              <a:spcAft>
                <a:spcPts val="0"/>
              </a:spcAft>
              <a:buClr>
                <a:schemeClr val="lt1"/>
              </a:buClr>
              <a:buSzPts val="3000"/>
              <a:buNone/>
              <a:defRPr>
                <a:solidFill>
                  <a:schemeClr val="lt1"/>
                </a:solidFill>
              </a:defRPr>
            </a:lvl8pPr>
            <a:lvl9pPr lvl="8" algn="ctr" rtl="0">
              <a:spcBef>
                <a:spcPts val="0"/>
              </a:spcBef>
              <a:spcAft>
                <a:spcPts val="0"/>
              </a:spcAft>
              <a:buClr>
                <a:schemeClr val="lt1"/>
              </a:buClr>
              <a:buSzPts val="3000"/>
              <a:buNone/>
              <a:defRPr>
                <a:solidFill>
                  <a:schemeClr val="lt1"/>
                </a:solidFill>
              </a:defRPr>
            </a:lvl9pPr>
          </a:lstStyle>
          <a:p>
            <a:endParaRPr/>
          </a:p>
        </p:txBody>
      </p:sp>
      <p:grpSp>
        <p:nvGrpSpPr>
          <p:cNvPr id="155" name="Google Shape;155;p10"/>
          <p:cNvGrpSpPr/>
          <p:nvPr/>
        </p:nvGrpSpPr>
        <p:grpSpPr>
          <a:xfrm rot="3307612">
            <a:off x="-154397" y="2835257"/>
            <a:ext cx="926451" cy="1045405"/>
            <a:chOff x="8139955" y="2358718"/>
            <a:chExt cx="302760" cy="341640"/>
          </a:xfrm>
        </p:grpSpPr>
        <p:sp>
          <p:nvSpPr>
            <p:cNvPr id="156" name="Google Shape;156;p10"/>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10"/>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10"/>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9" name="Google Shape;159;p10"/>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10"/>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10"/>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10"/>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10"/>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0"/>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0"/>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0"/>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67;p10"/>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10"/>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169"/>
        <p:cNvGrpSpPr/>
        <p:nvPr/>
      </p:nvGrpSpPr>
      <p:grpSpPr>
        <a:xfrm>
          <a:off x="0" y="0"/>
          <a:ext cx="0" cy="0"/>
          <a:chOff x="0" y="0"/>
          <a:chExt cx="0" cy="0"/>
        </a:xfrm>
      </p:grpSpPr>
      <p:sp>
        <p:nvSpPr>
          <p:cNvPr id="170" name="Google Shape;170;p11"/>
          <p:cNvSpPr txBox="1">
            <a:spLocks noGrp="1"/>
          </p:cNvSpPr>
          <p:nvPr>
            <p:ph type="title" hasCustomPrompt="1"/>
          </p:nvPr>
        </p:nvSpPr>
        <p:spPr>
          <a:xfrm>
            <a:off x="1284000" y="2030388"/>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1" name="Google Shape;171;p11"/>
          <p:cNvSpPr txBox="1">
            <a:spLocks noGrp="1"/>
          </p:cNvSpPr>
          <p:nvPr>
            <p:ph type="subTitle" idx="1"/>
          </p:nvPr>
        </p:nvSpPr>
        <p:spPr>
          <a:xfrm>
            <a:off x="1284000" y="3727813"/>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72" name="Google Shape;172;p11"/>
          <p:cNvGrpSpPr/>
          <p:nvPr/>
        </p:nvGrpSpPr>
        <p:grpSpPr>
          <a:xfrm>
            <a:off x="80635" y="-2716159"/>
            <a:ext cx="9901023" cy="4967220"/>
            <a:chOff x="80635" y="1905491"/>
            <a:chExt cx="9901023" cy="4967220"/>
          </a:xfrm>
        </p:grpSpPr>
        <p:sp>
          <p:nvSpPr>
            <p:cNvPr id="173" name="Google Shape;173;p11"/>
            <p:cNvSpPr/>
            <p:nvPr/>
          </p:nvSpPr>
          <p:spPr>
            <a:xfrm rot="1119585">
              <a:off x="448112" y="2759535"/>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1"/>
            <p:cNvSpPr/>
            <p:nvPr/>
          </p:nvSpPr>
          <p:spPr>
            <a:xfrm rot="2356923">
              <a:off x="3262251" y="3281958"/>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11"/>
            <p:cNvSpPr/>
            <p:nvPr/>
          </p:nvSpPr>
          <p:spPr>
            <a:xfrm rot="3197148">
              <a:off x="6402428" y="2501347"/>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76" name="Google Shape;176;p11"/>
          <p:cNvGrpSpPr/>
          <p:nvPr/>
        </p:nvGrpSpPr>
        <p:grpSpPr>
          <a:xfrm>
            <a:off x="397293" y="150036"/>
            <a:ext cx="8345942" cy="1270659"/>
            <a:chOff x="397293" y="150036"/>
            <a:chExt cx="8345942" cy="1270659"/>
          </a:xfrm>
        </p:grpSpPr>
        <p:grpSp>
          <p:nvGrpSpPr>
            <p:cNvPr id="177" name="Google Shape;177;p11"/>
            <p:cNvGrpSpPr/>
            <p:nvPr/>
          </p:nvGrpSpPr>
          <p:grpSpPr>
            <a:xfrm>
              <a:off x="8114552" y="253783"/>
              <a:ext cx="628682" cy="1166912"/>
              <a:chOff x="5747395" y="705965"/>
              <a:chExt cx="215280" cy="399600"/>
            </a:xfrm>
          </p:grpSpPr>
          <p:sp>
            <p:nvSpPr>
              <p:cNvPr id="178" name="Google Shape;178;p11"/>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11"/>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11"/>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11"/>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11"/>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11"/>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11"/>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11"/>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11"/>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11"/>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11"/>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11"/>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90;p11"/>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11"/>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11"/>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11"/>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 name="Google Shape;194;p11"/>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1"/>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1"/>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1"/>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8" name="Google Shape;198;p11"/>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9" name="Google Shape;199;p11"/>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0" name="Google Shape;200;p11"/>
            <p:cNvGrpSpPr/>
            <p:nvPr/>
          </p:nvGrpSpPr>
          <p:grpSpPr>
            <a:xfrm>
              <a:off x="397293" y="181535"/>
              <a:ext cx="841527" cy="1083706"/>
              <a:chOff x="5640115" y="1928160"/>
              <a:chExt cx="173880" cy="223920"/>
            </a:xfrm>
          </p:grpSpPr>
          <p:sp>
            <p:nvSpPr>
              <p:cNvPr id="201" name="Google Shape;201;p1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 name="Google Shape;202;p1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 name="Google Shape;203;p1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7" name="Google Shape;207;p11"/>
            <p:cNvGrpSpPr/>
            <p:nvPr/>
          </p:nvGrpSpPr>
          <p:grpSpPr>
            <a:xfrm>
              <a:off x="4058166" y="150036"/>
              <a:ext cx="1027658" cy="1025968"/>
              <a:chOff x="8159340" y="2106050"/>
              <a:chExt cx="221760" cy="221400"/>
            </a:xfrm>
          </p:grpSpPr>
          <p:sp>
            <p:nvSpPr>
              <p:cNvPr id="208" name="Google Shape;208;p11"/>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3"/>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 name="Google Shape;211;p11"/>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 name="Google Shape;212;p11"/>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11"/>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8"/>
        <p:cNvGrpSpPr/>
        <p:nvPr/>
      </p:nvGrpSpPr>
      <p:grpSpPr>
        <a:xfrm>
          <a:off x="0" y="0"/>
          <a:ext cx="0" cy="0"/>
          <a:chOff x="0" y="0"/>
          <a:chExt cx="0" cy="0"/>
        </a:xfrm>
      </p:grpSpPr>
      <p:sp>
        <p:nvSpPr>
          <p:cNvPr id="219" name="Google Shape;219;p13"/>
          <p:cNvSpPr txBox="1">
            <a:spLocks noGrp="1"/>
          </p:cNvSpPr>
          <p:nvPr>
            <p:ph type="title"/>
          </p:nvPr>
        </p:nvSpPr>
        <p:spPr>
          <a:xfrm>
            <a:off x="4572000" y="445025"/>
            <a:ext cx="385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0" name="Google Shape;220;p13"/>
          <p:cNvSpPr txBox="1">
            <a:spLocks noGrp="1"/>
          </p:cNvSpPr>
          <p:nvPr>
            <p:ph type="title" idx="2" hasCustomPrompt="1"/>
          </p:nvPr>
        </p:nvSpPr>
        <p:spPr>
          <a:xfrm>
            <a:off x="4576875" y="1328479"/>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3" hasCustomPrompt="1"/>
          </p:nvPr>
        </p:nvSpPr>
        <p:spPr>
          <a:xfrm>
            <a:off x="4576875" y="2899873"/>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title" idx="4" hasCustomPrompt="1"/>
          </p:nvPr>
        </p:nvSpPr>
        <p:spPr>
          <a:xfrm>
            <a:off x="4576900" y="185228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3" name="Google Shape;223;p13"/>
          <p:cNvSpPr txBox="1">
            <a:spLocks noGrp="1"/>
          </p:cNvSpPr>
          <p:nvPr>
            <p:ph type="title" idx="5" hasCustomPrompt="1"/>
          </p:nvPr>
        </p:nvSpPr>
        <p:spPr>
          <a:xfrm>
            <a:off x="4576900" y="342367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4" name="Google Shape;224;p13"/>
          <p:cNvSpPr txBox="1">
            <a:spLocks noGrp="1"/>
          </p:cNvSpPr>
          <p:nvPr>
            <p:ph type="title" idx="6" hasCustomPrompt="1"/>
          </p:nvPr>
        </p:nvSpPr>
        <p:spPr>
          <a:xfrm>
            <a:off x="4576900" y="237607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title" idx="7" hasCustomPrompt="1"/>
          </p:nvPr>
        </p:nvSpPr>
        <p:spPr>
          <a:xfrm>
            <a:off x="4576900" y="394746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 name="Google Shape;226;p13"/>
          <p:cNvSpPr txBox="1">
            <a:spLocks noGrp="1"/>
          </p:cNvSpPr>
          <p:nvPr>
            <p:ph type="subTitle" idx="1"/>
          </p:nvPr>
        </p:nvSpPr>
        <p:spPr>
          <a:xfrm>
            <a:off x="5522700" y="1328479"/>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7" name="Google Shape;227;p13"/>
          <p:cNvSpPr txBox="1">
            <a:spLocks noGrp="1"/>
          </p:cNvSpPr>
          <p:nvPr>
            <p:ph type="subTitle" idx="8"/>
          </p:nvPr>
        </p:nvSpPr>
        <p:spPr>
          <a:xfrm>
            <a:off x="5522731" y="185228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8" name="Google Shape;228;p13"/>
          <p:cNvSpPr txBox="1">
            <a:spLocks noGrp="1"/>
          </p:cNvSpPr>
          <p:nvPr>
            <p:ph type="subTitle" idx="9"/>
          </p:nvPr>
        </p:nvSpPr>
        <p:spPr>
          <a:xfrm>
            <a:off x="5522731" y="237609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9" name="Google Shape;229;p13"/>
          <p:cNvSpPr txBox="1">
            <a:spLocks noGrp="1"/>
          </p:cNvSpPr>
          <p:nvPr>
            <p:ph type="subTitle" idx="13"/>
          </p:nvPr>
        </p:nvSpPr>
        <p:spPr>
          <a:xfrm>
            <a:off x="5522700" y="289990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0" name="Google Shape;230;p13"/>
          <p:cNvSpPr txBox="1">
            <a:spLocks noGrp="1"/>
          </p:cNvSpPr>
          <p:nvPr>
            <p:ph type="subTitle" idx="14"/>
          </p:nvPr>
        </p:nvSpPr>
        <p:spPr>
          <a:xfrm>
            <a:off x="5522731" y="342371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1" name="Google Shape;231;p13"/>
          <p:cNvSpPr txBox="1">
            <a:spLocks noGrp="1"/>
          </p:cNvSpPr>
          <p:nvPr>
            <p:ph type="subTitle" idx="15"/>
          </p:nvPr>
        </p:nvSpPr>
        <p:spPr>
          <a:xfrm>
            <a:off x="5522731" y="394752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232" name="Google Shape;232;p13"/>
          <p:cNvGrpSpPr/>
          <p:nvPr/>
        </p:nvGrpSpPr>
        <p:grpSpPr>
          <a:xfrm>
            <a:off x="-1018740" y="-1064205"/>
            <a:ext cx="12431017" cy="7635907"/>
            <a:chOff x="-1018740" y="-1064205"/>
            <a:chExt cx="12431017" cy="7635907"/>
          </a:xfrm>
        </p:grpSpPr>
        <p:sp>
          <p:nvSpPr>
            <p:cNvPr id="233" name="Google Shape;233;p13"/>
            <p:cNvSpPr/>
            <p:nvPr/>
          </p:nvSpPr>
          <p:spPr>
            <a:xfrm>
              <a:off x="300899" y="2823676"/>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8428903" y="-106420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rot="10183500">
              <a:off x="-776586" y="-75940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F8FD2D09-3330-E28B-9ED4-B677E80FFBCD}"/>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9pPr>
          </a:lstStyle>
          <a:p>
            <a:endParaRPr/>
          </a:p>
        </p:txBody>
      </p:sp>
      <p:pic>
        <p:nvPicPr>
          <p:cNvPr id="2" name="Picture 1">
            <a:extLst>
              <a:ext uri="{FF2B5EF4-FFF2-40B4-BE49-F238E27FC236}">
                <a16:creationId xmlns:a16="http://schemas.microsoft.com/office/drawing/2014/main" id="{64C08F63-38E0-3B22-4679-FC71E80E72D3}"/>
              </a:ext>
            </a:extLst>
          </p:cNvPr>
          <p:cNvPicPr>
            <a:picLocks noChangeAspect="1"/>
          </p:cNvPicPr>
          <p:nvPr userDrawn="1"/>
        </p:nvPicPr>
        <p:blipFill>
          <a:blip r:embed="rId21">
            <a:alphaModFix amt="45000"/>
          </a:blip>
          <a:stretch>
            <a:fillRect/>
          </a:stretch>
        </p:blipFill>
        <p:spPr>
          <a:xfrm>
            <a:off x="8218045" y="-128577"/>
            <a:ext cx="925955" cy="92595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7" r:id="rId15"/>
    <p:sldLayoutId id="2147483668" r:id="rId16"/>
    <p:sldLayoutId id="2147483669" r:id="rId17"/>
    <p:sldLayoutId id="2147483670" r:id="rId18"/>
    <p:sldLayoutId id="214748367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ctrTitle"/>
          </p:nvPr>
        </p:nvSpPr>
        <p:spPr>
          <a:xfrm>
            <a:off x="722100" y="735433"/>
            <a:ext cx="4467300" cy="28117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Unit 5:</a:t>
            </a:r>
            <a:br>
              <a:rPr lang="en" dirty="0"/>
            </a:br>
            <a:r>
              <a:rPr lang="en-US" dirty="0"/>
              <a:t>OUR EXPERIENCES</a:t>
            </a:r>
            <a:endParaRPr dirty="0"/>
          </a:p>
        </p:txBody>
      </p:sp>
      <p:sp>
        <p:nvSpPr>
          <p:cNvPr id="659" name="Google Shape;659;p29"/>
          <p:cNvSpPr txBox="1">
            <a:spLocks noGrp="1"/>
          </p:cNvSpPr>
          <p:nvPr>
            <p:ph type="subTitle" idx="1"/>
          </p:nvPr>
        </p:nvSpPr>
        <p:spPr>
          <a:xfrm>
            <a:off x="760956" y="3552576"/>
            <a:ext cx="2481475" cy="539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Lesson 5: Skills 1</a:t>
            </a:r>
            <a:endParaRPr sz="2400" dirty="0"/>
          </a:p>
        </p:txBody>
      </p:sp>
      <p:grpSp>
        <p:nvGrpSpPr>
          <p:cNvPr id="660" name="Google Shape;660;p29"/>
          <p:cNvGrpSpPr/>
          <p:nvPr/>
        </p:nvGrpSpPr>
        <p:grpSpPr>
          <a:xfrm>
            <a:off x="4921900" y="398796"/>
            <a:ext cx="4101136" cy="6929603"/>
            <a:chOff x="4921900" y="398796"/>
            <a:chExt cx="4101136" cy="6929603"/>
          </a:xfrm>
        </p:grpSpPr>
        <p:grpSp>
          <p:nvGrpSpPr>
            <p:cNvPr id="661" name="Google Shape;661;p29"/>
            <p:cNvGrpSpPr/>
            <p:nvPr/>
          </p:nvGrpSpPr>
          <p:grpSpPr>
            <a:xfrm>
              <a:off x="5781322" y="1759327"/>
              <a:ext cx="3241713" cy="5569072"/>
              <a:chOff x="2762638" y="95760"/>
              <a:chExt cx="653400" cy="1122480"/>
            </a:xfrm>
          </p:grpSpPr>
          <p:sp>
            <p:nvSpPr>
              <p:cNvPr id="662" name="Google Shape;662;p29"/>
              <p:cNvSpPr/>
              <p:nvPr/>
            </p:nvSpPr>
            <p:spPr>
              <a:xfrm>
                <a:off x="2818798" y="1087560"/>
                <a:ext cx="597240" cy="130680"/>
              </a:xfrm>
              <a:custGeom>
                <a:avLst/>
                <a:gdLst/>
                <a:ahLst/>
                <a:cxnLst/>
                <a:rect l="l" t="t" r="r" b="b"/>
                <a:pathLst>
                  <a:path w="1659" h="363" extrusionOk="0">
                    <a:moveTo>
                      <a:pt x="899" y="0"/>
                    </a:moveTo>
                    <a:lnTo>
                      <a:pt x="899" y="0"/>
                    </a:lnTo>
                    <a:cubicBezTo>
                      <a:pt x="898" y="11"/>
                      <a:pt x="897" y="17"/>
                      <a:pt x="897" y="17"/>
                    </a:cubicBezTo>
                    <a:cubicBezTo>
                      <a:pt x="897" y="19"/>
                      <a:pt x="896" y="21"/>
                      <a:pt x="893" y="21"/>
                    </a:cubicBezTo>
                    <a:cubicBezTo>
                      <a:pt x="872" y="21"/>
                      <a:pt x="872" y="21"/>
                      <a:pt x="872" y="21"/>
                    </a:cubicBezTo>
                    <a:cubicBezTo>
                      <a:pt x="872" y="54"/>
                      <a:pt x="872" y="54"/>
                      <a:pt x="872" y="54"/>
                    </a:cubicBezTo>
                    <a:cubicBezTo>
                      <a:pt x="879" y="99"/>
                      <a:pt x="851" y="112"/>
                      <a:pt x="805" y="133"/>
                    </a:cubicBezTo>
                    <a:cubicBezTo>
                      <a:pt x="799" y="135"/>
                      <a:pt x="793" y="138"/>
                      <a:pt x="786" y="142"/>
                    </a:cubicBezTo>
                    <a:cubicBezTo>
                      <a:pt x="777" y="146"/>
                      <a:pt x="767" y="149"/>
                      <a:pt x="759" y="149"/>
                    </a:cubicBezTo>
                    <a:cubicBezTo>
                      <a:pt x="752" y="149"/>
                      <a:pt x="745" y="147"/>
                      <a:pt x="739" y="145"/>
                    </a:cubicBezTo>
                    <a:cubicBezTo>
                      <a:pt x="709" y="133"/>
                      <a:pt x="693" y="97"/>
                      <a:pt x="692" y="96"/>
                    </a:cubicBezTo>
                    <a:cubicBezTo>
                      <a:pt x="692" y="94"/>
                      <a:pt x="692" y="92"/>
                      <a:pt x="694" y="91"/>
                    </a:cubicBezTo>
                    <a:cubicBezTo>
                      <a:pt x="694" y="91"/>
                      <a:pt x="722" y="70"/>
                      <a:pt x="734" y="46"/>
                    </a:cubicBezTo>
                    <a:cubicBezTo>
                      <a:pt x="738" y="39"/>
                      <a:pt x="741" y="30"/>
                      <a:pt x="744" y="21"/>
                    </a:cubicBezTo>
                    <a:cubicBezTo>
                      <a:pt x="725" y="21"/>
                      <a:pt x="725" y="21"/>
                      <a:pt x="725" y="21"/>
                    </a:cubicBezTo>
                    <a:cubicBezTo>
                      <a:pt x="724" y="21"/>
                      <a:pt x="723" y="20"/>
                      <a:pt x="722" y="19"/>
                    </a:cubicBezTo>
                    <a:cubicBezTo>
                      <a:pt x="721" y="18"/>
                      <a:pt x="721" y="17"/>
                      <a:pt x="721" y="16"/>
                    </a:cubicBezTo>
                    <a:cubicBezTo>
                      <a:pt x="722" y="11"/>
                      <a:pt x="723" y="7"/>
                      <a:pt x="723" y="1"/>
                    </a:cubicBezTo>
                    <a:cubicBezTo>
                      <a:pt x="315" y="13"/>
                      <a:pt x="0" y="89"/>
                      <a:pt x="0" y="181"/>
                    </a:cubicBezTo>
                    <a:cubicBezTo>
                      <a:pt x="0" y="282"/>
                      <a:pt x="371" y="363"/>
                      <a:pt x="830" y="363"/>
                    </a:cubicBezTo>
                    <a:cubicBezTo>
                      <a:pt x="1287" y="363"/>
                      <a:pt x="1659" y="282"/>
                      <a:pt x="1659" y="181"/>
                    </a:cubicBezTo>
                    <a:cubicBezTo>
                      <a:pt x="1659" y="110"/>
                      <a:pt x="1468" y="47"/>
                      <a:pt x="1191" y="18"/>
                    </a:cubicBezTo>
                    <a:cubicBezTo>
                      <a:pt x="1176" y="18"/>
                      <a:pt x="1176" y="18"/>
                      <a:pt x="1176" y="18"/>
                    </a:cubicBezTo>
                    <a:cubicBezTo>
                      <a:pt x="1176" y="54"/>
                      <a:pt x="1176" y="54"/>
                      <a:pt x="1176" y="54"/>
                    </a:cubicBezTo>
                    <a:cubicBezTo>
                      <a:pt x="1184" y="99"/>
                      <a:pt x="1155" y="112"/>
                      <a:pt x="1110" y="133"/>
                    </a:cubicBezTo>
                    <a:cubicBezTo>
                      <a:pt x="1104" y="135"/>
                      <a:pt x="1097" y="138"/>
                      <a:pt x="1090" y="142"/>
                    </a:cubicBezTo>
                    <a:cubicBezTo>
                      <a:pt x="1081" y="146"/>
                      <a:pt x="1072" y="149"/>
                      <a:pt x="1063" y="149"/>
                    </a:cubicBezTo>
                    <a:cubicBezTo>
                      <a:pt x="1056" y="149"/>
                      <a:pt x="1050" y="147"/>
                      <a:pt x="1044" y="145"/>
                    </a:cubicBezTo>
                    <a:cubicBezTo>
                      <a:pt x="1013" y="133"/>
                      <a:pt x="997" y="97"/>
                      <a:pt x="997" y="96"/>
                    </a:cubicBezTo>
                    <a:cubicBezTo>
                      <a:pt x="996" y="94"/>
                      <a:pt x="996" y="92"/>
                      <a:pt x="998" y="91"/>
                    </a:cubicBezTo>
                    <a:cubicBezTo>
                      <a:pt x="999" y="91"/>
                      <a:pt x="1026" y="70"/>
                      <a:pt x="1038" y="46"/>
                    </a:cubicBezTo>
                    <a:cubicBezTo>
                      <a:pt x="1042" y="39"/>
                      <a:pt x="1045" y="29"/>
                      <a:pt x="1048" y="20"/>
                    </a:cubicBezTo>
                    <a:cubicBezTo>
                      <a:pt x="1027" y="21"/>
                      <a:pt x="1027" y="21"/>
                      <a:pt x="1027" y="21"/>
                    </a:cubicBezTo>
                    <a:lnTo>
                      <a:pt x="1027" y="21"/>
                    </a:lnTo>
                    <a:cubicBezTo>
                      <a:pt x="1024" y="21"/>
                      <a:pt x="1023" y="19"/>
                      <a:pt x="1023" y="17"/>
                    </a:cubicBezTo>
                    <a:cubicBezTo>
                      <a:pt x="1023" y="13"/>
                      <a:pt x="1022" y="9"/>
                      <a:pt x="1022" y="5"/>
                    </a:cubicBezTo>
                    <a:cubicBezTo>
                      <a:pt x="982" y="3"/>
                      <a:pt x="941" y="1"/>
                      <a:pt x="89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9"/>
              <p:cNvSpPr/>
              <p:nvPr/>
            </p:nvSpPr>
            <p:spPr>
              <a:xfrm>
                <a:off x="3069358" y="1076040"/>
                <a:ext cx="62280" cy="63360"/>
              </a:xfrm>
              <a:custGeom>
                <a:avLst/>
                <a:gdLst/>
                <a:ahLst/>
                <a:cxnLst/>
                <a:rect l="l" t="t" r="r" b="b"/>
                <a:pathLst>
                  <a:path w="173" h="176" extrusionOk="0">
                    <a:moveTo>
                      <a:pt x="65" y="0"/>
                    </a:moveTo>
                    <a:lnTo>
                      <a:pt x="65" y="0"/>
                    </a:lnTo>
                    <a:cubicBezTo>
                      <a:pt x="65" y="0"/>
                      <a:pt x="54"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29"/>
              <p:cNvSpPr/>
              <p:nvPr/>
            </p:nvSpPr>
            <p:spPr>
              <a:xfrm>
                <a:off x="3067918" y="1074600"/>
                <a:ext cx="65160" cy="66600"/>
              </a:xfrm>
              <a:custGeom>
                <a:avLst/>
                <a:gdLst/>
                <a:ahLst/>
                <a:cxnLst/>
                <a:rect l="l" t="t" r="r" b="b"/>
                <a:pathLst>
                  <a:path w="181" h="185" extrusionOk="0">
                    <a:moveTo>
                      <a:pt x="67" y="185"/>
                    </a:moveTo>
                    <a:lnTo>
                      <a:pt x="67" y="185"/>
                    </a:lnTo>
                    <a:cubicBezTo>
                      <a:pt x="60" y="185"/>
                      <a:pt x="53" y="183"/>
                      <a:pt x="47" y="181"/>
                    </a:cubicBezTo>
                    <a:cubicBezTo>
                      <a:pt x="17" y="169"/>
                      <a:pt x="1" y="133"/>
                      <a:pt x="0" y="132"/>
                    </a:cubicBezTo>
                    <a:cubicBezTo>
                      <a:pt x="0" y="130"/>
                      <a:pt x="0" y="128"/>
                      <a:pt x="2" y="127"/>
                    </a:cubicBezTo>
                    <a:cubicBezTo>
                      <a:pt x="2" y="127"/>
                      <a:pt x="30" y="106"/>
                      <a:pt x="42" y="82"/>
                    </a:cubicBezTo>
                    <a:cubicBezTo>
                      <a:pt x="54" y="57"/>
                      <a:pt x="65" y="4"/>
                      <a:pt x="65" y="3"/>
                    </a:cubicBezTo>
                    <a:cubicBezTo>
                      <a:pt x="66" y="1"/>
                      <a:pt x="67" y="0"/>
                      <a:pt x="70" y="0"/>
                    </a:cubicBezTo>
                    <a:cubicBezTo>
                      <a:pt x="176" y="15"/>
                      <a:pt x="176" y="15"/>
                      <a:pt x="176" y="15"/>
                    </a:cubicBezTo>
                    <a:cubicBezTo>
                      <a:pt x="178" y="15"/>
                      <a:pt x="180" y="16"/>
                      <a:pt x="180" y="18"/>
                    </a:cubicBezTo>
                    <a:cubicBezTo>
                      <a:pt x="180" y="90"/>
                      <a:pt x="180" y="90"/>
                      <a:pt x="180" y="90"/>
                    </a:cubicBezTo>
                    <a:cubicBezTo>
                      <a:pt x="187" y="135"/>
                      <a:pt x="159" y="148"/>
                      <a:pt x="113" y="169"/>
                    </a:cubicBezTo>
                    <a:cubicBezTo>
                      <a:pt x="107" y="171"/>
                      <a:pt x="101" y="174"/>
                      <a:pt x="94" y="178"/>
                    </a:cubicBezTo>
                    <a:cubicBezTo>
                      <a:pt x="85" y="182"/>
                      <a:pt x="75" y="185"/>
                      <a:pt x="67" y="185"/>
                    </a:cubicBezTo>
                    <a:moveTo>
                      <a:pt x="9" y="132"/>
                    </a:moveTo>
                    <a:lnTo>
                      <a:pt x="9" y="132"/>
                    </a:lnTo>
                    <a:cubicBezTo>
                      <a:pt x="13" y="139"/>
                      <a:pt x="27" y="165"/>
                      <a:pt x="50" y="174"/>
                    </a:cubicBezTo>
                    <a:cubicBezTo>
                      <a:pt x="63" y="178"/>
                      <a:pt x="76" y="178"/>
                      <a:pt x="90" y="171"/>
                    </a:cubicBezTo>
                    <a:cubicBezTo>
                      <a:pt x="97" y="167"/>
                      <a:pt x="104" y="164"/>
                      <a:pt x="110" y="162"/>
                    </a:cubicBezTo>
                    <a:cubicBezTo>
                      <a:pt x="155" y="142"/>
                      <a:pt x="179" y="131"/>
                      <a:pt x="172" y="91"/>
                    </a:cubicBezTo>
                    <a:lnTo>
                      <a:pt x="172" y="90"/>
                    </a:lnTo>
                    <a:cubicBezTo>
                      <a:pt x="172" y="22"/>
                      <a:pt x="172" y="22"/>
                      <a:pt x="172" y="22"/>
                    </a:cubicBezTo>
                    <a:cubicBezTo>
                      <a:pt x="72" y="8"/>
                      <a:pt x="72" y="8"/>
                      <a:pt x="72" y="8"/>
                    </a:cubicBezTo>
                    <a:cubicBezTo>
                      <a:pt x="70" y="21"/>
                      <a:pt x="60" y="63"/>
                      <a:pt x="49"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29"/>
              <p:cNvSpPr/>
              <p:nvPr/>
            </p:nvSpPr>
            <p:spPr>
              <a:xfrm>
                <a:off x="3011398" y="1103760"/>
                <a:ext cx="131400" cy="65520"/>
              </a:xfrm>
              <a:custGeom>
                <a:avLst/>
                <a:gdLst/>
                <a:ahLst/>
                <a:cxnLst/>
                <a:rect l="l" t="t" r="r" b="b"/>
                <a:pathLst>
                  <a:path w="365" h="182" extrusionOk="0">
                    <a:moveTo>
                      <a:pt x="177" y="36"/>
                    </a:moveTo>
                    <a:lnTo>
                      <a:pt x="177" y="36"/>
                    </a:lnTo>
                    <a:cubicBezTo>
                      <a:pt x="177" y="36"/>
                      <a:pt x="83" y="109"/>
                      <a:pt x="52" y="127"/>
                    </a:cubicBezTo>
                    <a:cubicBezTo>
                      <a:pt x="20" y="145"/>
                      <a:pt x="-3" y="152"/>
                      <a:pt x="1" y="170"/>
                    </a:cubicBezTo>
                    <a:cubicBezTo>
                      <a:pt x="5" y="188"/>
                      <a:pt x="139" y="181"/>
                      <a:pt x="184" y="178"/>
                    </a:cubicBezTo>
                    <a:cubicBezTo>
                      <a:pt x="229" y="176"/>
                      <a:pt x="274" y="111"/>
                      <a:pt x="284" y="113"/>
                    </a:cubicBezTo>
                    <a:cubicBezTo>
                      <a:pt x="295" y="114"/>
                      <a:pt x="288" y="175"/>
                      <a:pt x="288" y="175"/>
                    </a:cubicBezTo>
                    <a:cubicBezTo>
                      <a:pt x="344" y="175"/>
                      <a:pt x="344" y="175"/>
                      <a:pt x="344" y="175"/>
                    </a:cubicBezTo>
                    <a:cubicBezTo>
                      <a:pt x="344" y="175"/>
                      <a:pt x="369" y="118"/>
                      <a:pt x="365" y="71"/>
                    </a:cubicBezTo>
                    <a:cubicBezTo>
                      <a:pt x="361"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6" name="Google Shape;666;p29"/>
              <p:cNvSpPr/>
              <p:nvPr/>
            </p:nvSpPr>
            <p:spPr>
              <a:xfrm>
                <a:off x="3009958" y="1101960"/>
                <a:ext cx="134280" cy="68400"/>
              </a:xfrm>
              <a:custGeom>
                <a:avLst/>
                <a:gdLst/>
                <a:ahLst/>
                <a:cxnLst/>
                <a:rect l="l" t="t" r="r" b="b"/>
                <a:pathLst>
                  <a:path w="373" h="190" extrusionOk="0">
                    <a:moveTo>
                      <a:pt x="83" y="190"/>
                    </a:moveTo>
                    <a:lnTo>
                      <a:pt x="83" y="190"/>
                    </a:lnTo>
                    <a:cubicBezTo>
                      <a:pt x="16" y="190"/>
                      <a:pt x="3" y="183"/>
                      <a:pt x="1" y="176"/>
                    </a:cubicBezTo>
                    <a:cubicBezTo>
                      <a:pt x="-3" y="158"/>
                      <a:pt x="12" y="151"/>
                      <a:pt x="35" y="139"/>
                    </a:cubicBezTo>
                    <a:cubicBezTo>
                      <a:pt x="41" y="136"/>
                      <a:pt x="47" y="133"/>
                      <a:pt x="54" y="129"/>
                    </a:cubicBezTo>
                    <a:cubicBezTo>
                      <a:pt x="85" y="111"/>
                      <a:pt x="177" y="38"/>
                      <a:pt x="179" y="38"/>
                    </a:cubicBezTo>
                    <a:cubicBezTo>
                      <a:pt x="194" y="25"/>
                      <a:pt x="194" y="25"/>
                      <a:pt x="194" y="25"/>
                    </a:cubicBezTo>
                    <a:cubicBezTo>
                      <a:pt x="184" y="42"/>
                      <a:pt x="184" y="42"/>
                      <a:pt x="184" y="42"/>
                    </a:cubicBezTo>
                    <a:cubicBezTo>
                      <a:pt x="181" y="49"/>
                      <a:pt x="175" y="59"/>
                      <a:pt x="182" y="64"/>
                    </a:cubicBezTo>
                    <a:cubicBezTo>
                      <a:pt x="190" y="72"/>
                      <a:pt x="225" y="70"/>
                      <a:pt x="280" y="31"/>
                    </a:cubicBezTo>
                    <a:cubicBezTo>
                      <a:pt x="311" y="8"/>
                      <a:pt x="334" y="1"/>
                      <a:pt x="335" y="1"/>
                    </a:cubicBezTo>
                    <a:cubicBezTo>
                      <a:pt x="338" y="0"/>
                      <a:pt x="338" y="0"/>
                      <a:pt x="338" y="0"/>
                    </a:cubicBezTo>
                    <a:cubicBezTo>
                      <a:pt x="339" y="2"/>
                      <a:pt x="339" y="2"/>
                      <a:pt x="339" y="2"/>
                    </a:cubicBezTo>
                    <a:cubicBezTo>
                      <a:pt x="341" y="3"/>
                      <a:pt x="369" y="27"/>
                      <a:pt x="373" y="75"/>
                    </a:cubicBezTo>
                    <a:cubicBezTo>
                      <a:pt x="377" y="123"/>
                      <a:pt x="352" y="180"/>
                      <a:pt x="352" y="182"/>
                    </a:cubicBezTo>
                    <a:cubicBezTo>
                      <a:pt x="350" y="184"/>
                      <a:pt x="350" y="184"/>
                      <a:pt x="350" y="184"/>
                    </a:cubicBezTo>
                    <a:cubicBezTo>
                      <a:pt x="288" y="184"/>
                      <a:pt x="288" y="184"/>
                      <a:pt x="288" y="184"/>
                    </a:cubicBezTo>
                    <a:cubicBezTo>
                      <a:pt x="288" y="180"/>
                      <a:pt x="288" y="180"/>
                      <a:pt x="288" y="180"/>
                    </a:cubicBezTo>
                    <a:cubicBezTo>
                      <a:pt x="292" y="152"/>
                      <a:pt x="291" y="126"/>
                      <a:pt x="288" y="122"/>
                    </a:cubicBezTo>
                    <a:cubicBezTo>
                      <a:pt x="285" y="123"/>
                      <a:pt x="276" y="131"/>
                      <a:pt x="269" y="137"/>
                    </a:cubicBezTo>
                    <a:cubicBezTo>
                      <a:pt x="249" y="157"/>
                      <a:pt x="219" y="186"/>
                      <a:pt x="188" y="187"/>
                    </a:cubicBezTo>
                    <a:cubicBezTo>
                      <a:pt x="143" y="190"/>
                      <a:pt x="109" y="190"/>
                      <a:pt x="83" y="190"/>
                    </a:cubicBezTo>
                    <a:moveTo>
                      <a:pt x="171" y="52"/>
                    </a:moveTo>
                    <a:lnTo>
                      <a:pt x="171" y="52"/>
                    </a:lnTo>
                    <a:cubicBezTo>
                      <a:pt x="146" y="73"/>
                      <a:pt x="83" y="121"/>
                      <a:pt x="58" y="136"/>
                    </a:cubicBezTo>
                    <a:cubicBezTo>
                      <a:pt x="51" y="140"/>
                      <a:pt x="44" y="143"/>
                      <a:pt x="38" y="146"/>
                    </a:cubicBezTo>
                    <a:cubicBezTo>
                      <a:pt x="16" y="157"/>
                      <a:pt x="6" y="163"/>
                      <a:pt x="9" y="174"/>
                    </a:cubicBezTo>
                    <a:cubicBezTo>
                      <a:pt x="9" y="174"/>
                      <a:pt x="11" y="183"/>
                      <a:pt x="80" y="183"/>
                    </a:cubicBezTo>
                    <a:cubicBezTo>
                      <a:pt x="120" y="183"/>
                      <a:pt x="164" y="180"/>
                      <a:pt x="187" y="180"/>
                    </a:cubicBezTo>
                    <a:cubicBezTo>
                      <a:pt x="216" y="178"/>
                      <a:pt x="245" y="150"/>
                      <a:pt x="263" y="132"/>
                    </a:cubicBezTo>
                    <a:cubicBezTo>
                      <a:pt x="278" y="119"/>
                      <a:pt x="284" y="113"/>
                      <a:pt x="289" y="114"/>
                    </a:cubicBezTo>
                    <a:cubicBezTo>
                      <a:pt x="300" y="116"/>
                      <a:pt x="299" y="148"/>
                      <a:pt x="297" y="176"/>
                    </a:cubicBezTo>
                    <a:cubicBezTo>
                      <a:pt x="345" y="176"/>
                      <a:pt x="345" y="176"/>
                      <a:pt x="345" y="176"/>
                    </a:cubicBezTo>
                    <a:cubicBezTo>
                      <a:pt x="350" y="165"/>
                      <a:pt x="368" y="116"/>
                      <a:pt x="365" y="76"/>
                    </a:cubicBezTo>
                    <a:cubicBezTo>
                      <a:pt x="362" y="38"/>
                      <a:pt x="341" y="15"/>
                      <a:pt x="336" y="10"/>
                    </a:cubicBezTo>
                    <a:cubicBezTo>
                      <a:pt x="329" y="11"/>
                      <a:pt x="309" y="19"/>
                      <a:pt x="285" y="37"/>
                    </a:cubicBezTo>
                    <a:cubicBezTo>
                      <a:pt x="237" y="71"/>
                      <a:pt x="193" y="84"/>
                      <a:pt x="176" y="70"/>
                    </a:cubicBezTo>
                    <a:cubicBezTo>
                      <a:pt x="174" y="67"/>
                      <a:pt x="170"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29"/>
              <p:cNvSpPr/>
              <p:nvPr/>
            </p:nvSpPr>
            <p:spPr>
              <a:xfrm>
                <a:off x="3178798" y="1076040"/>
                <a:ext cx="62280" cy="63360"/>
              </a:xfrm>
              <a:custGeom>
                <a:avLst/>
                <a:gdLst/>
                <a:ahLst/>
                <a:cxnLst/>
                <a:rect l="l" t="t" r="r" b="b"/>
                <a:pathLst>
                  <a:path w="173" h="176" extrusionOk="0">
                    <a:moveTo>
                      <a:pt x="65" y="0"/>
                    </a:moveTo>
                    <a:lnTo>
                      <a:pt x="65" y="0"/>
                    </a:lnTo>
                    <a:cubicBezTo>
                      <a:pt x="65" y="0"/>
                      <a:pt x="55"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8" name="Google Shape;668;p29"/>
              <p:cNvSpPr/>
              <p:nvPr/>
            </p:nvSpPr>
            <p:spPr>
              <a:xfrm>
                <a:off x="3177358" y="1074600"/>
                <a:ext cx="65160" cy="66600"/>
              </a:xfrm>
              <a:custGeom>
                <a:avLst/>
                <a:gdLst/>
                <a:ahLst/>
                <a:cxnLst/>
                <a:rect l="l" t="t" r="r" b="b"/>
                <a:pathLst>
                  <a:path w="181" h="185" extrusionOk="0">
                    <a:moveTo>
                      <a:pt x="67" y="185"/>
                    </a:moveTo>
                    <a:lnTo>
                      <a:pt x="67" y="185"/>
                    </a:lnTo>
                    <a:cubicBezTo>
                      <a:pt x="60" y="185"/>
                      <a:pt x="54" y="183"/>
                      <a:pt x="48" y="181"/>
                    </a:cubicBezTo>
                    <a:cubicBezTo>
                      <a:pt x="17" y="169"/>
                      <a:pt x="1" y="133"/>
                      <a:pt x="1" y="132"/>
                    </a:cubicBezTo>
                    <a:cubicBezTo>
                      <a:pt x="0" y="130"/>
                      <a:pt x="0" y="128"/>
                      <a:pt x="2" y="127"/>
                    </a:cubicBezTo>
                    <a:cubicBezTo>
                      <a:pt x="3" y="127"/>
                      <a:pt x="30" y="106"/>
                      <a:pt x="42" y="82"/>
                    </a:cubicBezTo>
                    <a:cubicBezTo>
                      <a:pt x="55" y="57"/>
                      <a:pt x="65" y="4"/>
                      <a:pt x="66" y="3"/>
                    </a:cubicBezTo>
                    <a:cubicBezTo>
                      <a:pt x="66" y="1"/>
                      <a:pt x="67" y="0"/>
                      <a:pt x="70" y="0"/>
                    </a:cubicBezTo>
                    <a:cubicBezTo>
                      <a:pt x="177" y="15"/>
                      <a:pt x="177" y="15"/>
                      <a:pt x="177" y="15"/>
                    </a:cubicBezTo>
                    <a:cubicBezTo>
                      <a:pt x="178" y="15"/>
                      <a:pt x="180" y="16"/>
                      <a:pt x="180" y="18"/>
                    </a:cubicBezTo>
                    <a:cubicBezTo>
                      <a:pt x="180" y="90"/>
                      <a:pt x="180" y="90"/>
                      <a:pt x="180" y="90"/>
                    </a:cubicBezTo>
                    <a:cubicBezTo>
                      <a:pt x="188" y="135"/>
                      <a:pt x="159" y="148"/>
                      <a:pt x="114" y="169"/>
                    </a:cubicBezTo>
                    <a:cubicBezTo>
                      <a:pt x="108" y="171"/>
                      <a:pt x="101" y="174"/>
                      <a:pt x="94" y="178"/>
                    </a:cubicBezTo>
                    <a:cubicBezTo>
                      <a:pt x="85" y="182"/>
                      <a:pt x="76" y="185"/>
                      <a:pt x="67" y="185"/>
                    </a:cubicBezTo>
                    <a:moveTo>
                      <a:pt x="9" y="132"/>
                    </a:moveTo>
                    <a:lnTo>
                      <a:pt x="9" y="132"/>
                    </a:lnTo>
                    <a:cubicBezTo>
                      <a:pt x="14" y="139"/>
                      <a:pt x="28" y="165"/>
                      <a:pt x="50" y="174"/>
                    </a:cubicBezTo>
                    <a:cubicBezTo>
                      <a:pt x="63" y="178"/>
                      <a:pt x="77" y="178"/>
                      <a:pt x="91" y="171"/>
                    </a:cubicBezTo>
                    <a:cubicBezTo>
                      <a:pt x="98" y="167"/>
                      <a:pt x="104" y="164"/>
                      <a:pt x="111" y="162"/>
                    </a:cubicBezTo>
                    <a:cubicBezTo>
                      <a:pt x="156" y="142"/>
                      <a:pt x="179" y="131"/>
                      <a:pt x="172" y="91"/>
                    </a:cubicBezTo>
                    <a:lnTo>
                      <a:pt x="172" y="90"/>
                    </a:lnTo>
                    <a:cubicBezTo>
                      <a:pt x="172" y="22"/>
                      <a:pt x="172" y="22"/>
                      <a:pt x="172" y="22"/>
                    </a:cubicBezTo>
                    <a:cubicBezTo>
                      <a:pt x="72" y="8"/>
                      <a:pt x="72" y="8"/>
                      <a:pt x="72" y="8"/>
                    </a:cubicBezTo>
                    <a:cubicBezTo>
                      <a:pt x="70" y="21"/>
                      <a:pt x="60" y="63"/>
                      <a:pt x="50"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9" name="Google Shape;669;p29"/>
              <p:cNvSpPr/>
              <p:nvPr/>
            </p:nvSpPr>
            <p:spPr>
              <a:xfrm>
                <a:off x="3120838" y="1103760"/>
                <a:ext cx="131400" cy="65520"/>
              </a:xfrm>
              <a:custGeom>
                <a:avLst/>
                <a:gdLst/>
                <a:ahLst/>
                <a:cxnLst/>
                <a:rect l="l" t="t" r="r" b="b"/>
                <a:pathLst>
                  <a:path w="365" h="182" extrusionOk="0">
                    <a:moveTo>
                      <a:pt x="177" y="36"/>
                    </a:moveTo>
                    <a:lnTo>
                      <a:pt x="177" y="36"/>
                    </a:lnTo>
                    <a:cubicBezTo>
                      <a:pt x="177" y="36"/>
                      <a:pt x="84" y="109"/>
                      <a:pt x="52" y="127"/>
                    </a:cubicBezTo>
                    <a:cubicBezTo>
                      <a:pt x="20" y="145"/>
                      <a:pt x="-3" y="152"/>
                      <a:pt x="1" y="170"/>
                    </a:cubicBezTo>
                    <a:cubicBezTo>
                      <a:pt x="5" y="188"/>
                      <a:pt x="139" y="181"/>
                      <a:pt x="184" y="178"/>
                    </a:cubicBezTo>
                    <a:cubicBezTo>
                      <a:pt x="229" y="176"/>
                      <a:pt x="274" y="111"/>
                      <a:pt x="284" y="113"/>
                    </a:cubicBezTo>
                    <a:cubicBezTo>
                      <a:pt x="295" y="114"/>
                      <a:pt x="289" y="175"/>
                      <a:pt x="289" y="175"/>
                    </a:cubicBezTo>
                    <a:cubicBezTo>
                      <a:pt x="344" y="175"/>
                      <a:pt x="344" y="175"/>
                      <a:pt x="344" y="175"/>
                    </a:cubicBezTo>
                    <a:cubicBezTo>
                      <a:pt x="344" y="175"/>
                      <a:pt x="369" y="118"/>
                      <a:pt x="365" y="71"/>
                    </a:cubicBezTo>
                    <a:cubicBezTo>
                      <a:pt x="362"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0" name="Google Shape;670;p29"/>
              <p:cNvSpPr/>
              <p:nvPr/>
            </p:nvSpPr>
            <p:spPr>
              <a:xfrm>
                <a:off x="3119757" y="1101960"/>
                <a:ext cx="133920" cy="68400"/>
              </a:xfrm>
              <a:custGeom>
                <a:avLst/>
                <a:gdLst/>
                <a:ahLst/>
                <a:cxnLst/>
                <a:rect l="l" t="t" r="r" b="b"/>
                <a:pathLst>
                  <a:path w="372" h="190" extrusionOk="0">
                    <a:moveTo>
                      <a:pt x="82" y="190"/>
                    </a:moveTo>
                    <a:lnTo>
                      <a:pt x="82" y="190"/>
                    </a:lnTo>
                    <a:cubicBezTo>
                      <a:pt x="15" y="190"/>
                      <a:pt x="2" y="183"/>
                      <a:pt x="1" y="176"/>
                    </a:cubicBezTo>
                    <a:cubicBezTo>
                      <a:pt x="-4" y="158"/>
                      <a:pt x="12" y="151"/>
                      <a:pt x="34" y="139"/>
                    </a:cubicBezTo>
                    <a:cubicBezTo>
                      <a:pt x="40" y="136"/>
                      <a:pt x="47" y="133"/>
                      <a:pt x="53" y="129"/>
                    </a:cubicBezTo>
                    <a:cubicBezTo>
                      <a:pt x="85" y="111"/>
                      <a:pt x="177" y="38"/>
                      <a:pt x="178" y="38"/>
                    </a:cubicBezTo>
                    <a:cubicBezTo>
                      <a:pt x="194" y="25"/>
                      <a:pt x="194" y="25"/>
                      <a:pt x="194" y="25"/>
                    </a:cubicBezTo>
                    <a:cubicBezTo>
                      <a:pt x="183" y="42"/>
                      <a:pt x="183" y="42"/>
                      <a:pt x="183" y="42"/>
                    </a:cubicBezTo>
                    <a:cubicBezTo>
                      <a:pt x="180" y="49"/>
                      <a:pt x="175" y="59"/>
                      <a:pt x="181" y="64"/>
                    </a:cubicBezTo>
                    <a:cubicBezTo>
                      <a:pt x="190" y="72"/>
                      <a:pt x="224" y="70"/>
                      <a:pt x="279" y="31"/>
                    </a:cubicBezTo>
                    <a:cubicBezTo>
                      <a:pt x="310" y="8"/>
                      <a:pt x="334" y="1"/>
                      <a:pt x="335" y="1"/>
                    </a:cubicBezTo>
                    <a:cubicBezTo>
                      <a:pt x="337" y="0"/>
                      <a:pt x="337" y="0"/>
                      <a:pt x="337" y="0"/>
                    </a:cubicBezTo>
                    <a:cubicBezTo>
                      <a:pt x="338" y="2"/>
                      <a:pt x="338" y="2"/>
                      <a:pt x="338" y="2"/>
                    </a:cubicBezTo>
                    <a:cubicBezTo>
                      <a:pt x="340" y="3"/>
                      <a:pt x="369" y="27"/>
                      <a:pt x="372" y="75"/>
                    </a:cubicBezTo>
                    <a:cubicBezTo>
                      <a:pt x="376" y="123"/>
                      <a:pt x="351" y="180"/>
                      <a:pt x="351" y="182"/>
                    </a:cubicBezTo>
                    <a:cubicBezTo>
                      <a:pt x="350" y="184"/>
                      <a:pt x="350" y="184"/>
                      <a:pt x="350" y="184"/>
                    </a:cubicBezTo>
                    <a:cubicBezTo>
                      <a:pt x="287" y="184"/>
                      <a:pt x="287" y="184"/>
                      <a:pt x="287" y="184"/>
                    </a:cubicBezTo>
                    <a:cubicBezTo>
                      <a:pt x="288" y="180"/>
                      <a:pt x="288" y="180"/>
                      <a:pt x="288" y="180"/>
                    </a:cubicBezTo>
                    <a:cubicBezTo>
                      <a:pt x="291" y="152"/>
                      <a:pt x="290" y="126"/>
                      <a:pt x="287" y="122"/>
                    </a:cubicBezTo>
                    <a:cubicBezTo>
                      <a:pt x="284" y="123"/>
                      <a:pt x="275" y="131"/>
                      <a:pt x="269" y="137"/>
                    </a:cubicBezTo>
                    <a:cubicBezTo>
                      <a:pt x="248" y="157"/>
                      <a:pt x="218" y="186"/>
                      <a:pt x="188" y="187"/>
                    </a:cubicBezTo>
                    <a:cubicBezTo>
                      <a:pt x="143" y="190"/>
                      <a:pt x="109" y="190"/>
                      <a:pt x="82" y="190"/>
                    </a:cubicBezTo>
                    <a:moveTo>
                      <a:pt x="171" y="52"/>
                    </a:moveTo>
                    <a:lnTo>
                      <a:pt x="171" y="52"/>
                    </a:lnTo>
                    <a:cubicBezTo>
                      <a:pt x="145" y="73"/>
                      <a:pt x="82" y="121"/>
                      <a:pt x="57" y="136"/>
                    </a:cubicBezTo>
                    <a:cubicBezTo>
                      <a:pt x="50" y="140"/>
                      <a:pt x="43" y="143"/>
                      <a:pt x="38" y="146"/>
                    </a:cubicBezTo>
                    <a:cubicBezTo>
                      <a:pt x="15" y="157"/>
                      <a:pt x="5" y="163"/>
                      <a:pt x="8" y="174"/>
                    </a:cubicBezTo>
                    <a:cubicBezTo>
                      <a:pt x="8" y="174"/>
                      <a:pt x="11" y="183"/>
                      <a:pt x="80" y="183"/>
                    </a:cubicBezTo>
                    <a:cubicBezTo>
                      <a:pt x="119" y="183"/>
                      <a:pt x="163" y="180"/>
                      <a:pt x="187" y="180"/>
                    </a:cubicBezTo>
                    <a:cubicBezTo>
                      <a:pt x="215" y="178"/>
                      <a:pt x="244" y="150"/>
                      <a:pt x="263" y="132"/>
                    </a:cubicBezTo>
                    <a:cubicBezTo>
                      <a:pt x="277" y="119"/>
                      <a:pt x="283" y="113"/>
                      <a:pt x="288" y="114"/>
                    </a:cubicBezTo>
                    <a:cubicBezTo>
                      <a:pt x="299" y="116"/>
                      <a:pt x="298" y="148"/>
                      <a:pt x="296" y="176"/>
                    </a:cubicBezTo>
                    <a:cubicBezTo>
                      <a:pt x="344" y="176"/>
                      <a:pt x="344" y="176"/>
                      <a:pt x="344" y="176"/>
                    </a:cubicBezTo>
                    <a:cubicBezTo>
                      <a:pt x="349" y="165"/>
                      <a:pt x="367" y="116"/>
                      <a:pt x="364" y="76"/>
                    </a:cubicBezTo>
                    <a:cubicBezTo>
                      <a:pt x="362" y="38"/>
                      <a:pt x="340" y="15"/>
                      <a:pt x="335" y="10"/>
                    </a:cubicBezTo>
                    <a:cubicBezTo>
                      <a:pt x="329" y="11"/>
                      <a:pt x="309" y="19"/>
                      <a:pt x="284" y="37"/>
                    </a:cubicBezTo>
                    <a:cubicBezTo>
                      <a:pt x="236" y="71"/>
                      <a:pt x="192" y="84"/>
                      <a:pt x="176" y="70"/>
                    </a:cubicBezTo>
                    <a:cubicBezTo>
                      <a:pt x="173" y="67"/>
                      <a:pt x="169"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1" name="Google Shape;671;p29"/>
              <p:cNvSpPr/>
              <p:nvPr/>
            </p:nvSpPr>
            <p:spPr>
              <a:xfrm>
                <a:off x="3119758" y="1138320"/>
                <a:ext cx="30240" cy="32760"/>
              </a:xfrm>
              <a:custGeom>
                <a:avLst/>
                <a:gdLst/>
                <a:ahLst/>
                <a:cxnLst/>
                <a:rect l="l" t="t" r="r" b="b"/>
                <a:pathLst>
                  <a:path w="84" h="91" extrusionOk="0">
                    <a:moveTo>
                      <a:pt x="17" y="91"/>
                    </a:moveTo>
                    <a:lnTo>
                      <a:pt x="17" y="91"/>
                    </a:lnTo>
                    <a:cubicBezTo>
                      <a:pt x="16" y="91"/>
                      <a:pt x="16" y="91"/>
                      <a:pt x="15" y="91"/>
                    </a:cubicBezTo>
                    <a:cubicBezTo>
                      <a:pt x="11" y="89"/>
                      <a:pt x="1" y="79"/>
                      <a:pt x="1" y="75"/>
                    </a:cubicBezTo>
                    <a:cubicBezTo>
                      <a:pt x="-3" y="60"/>
                      <a:pt x="20" y="43"/>
                      <a:pt x="48" y="23"/>
                    </a:cubicBezTo>
                    <a:cubicBezTo>
                      <a:pt x="58" y="15"/>
                      <a:pt x="69" y="8"/>
                      <a:pt x="78" y="1"/>
                    </a:cubicBezTo>
                    <a:cubicBezTo>
                      <a:pt x="79" y="-1"/>
                      <a:pt x="82" y="0"/>
                      <a:pt x="83" y="1"/>
                    </a:cubicBezTo>
                    <a:cubicBezTo>
                      <a:pt x="85" y="3"/>
                      <a:pt x="84" y="5"/>
                      <a:pt x="82" y="7"/>
                    </a:cubicBezTo>
                    <a:cubicBezTo>
                      <a:pt x="74" y="14"/>
                      <a:pt x="63" y="22"/>
                      <a:pt x="52" y="29"/>
                    </a:cubicBezTo>
                    <a:cubicBezTo>
                      <a:pt x="32" y="44"/>
                      <a:pt x="5" y="63"/>
                      <a:pt x="8" y="73"/>
                    </a:cubicBezTo>
                    <a:cubicBezTo>
                      <a:pt x="8" y="75"/>
                      <a:pt x="15" y="82"/>
                      <a:pt x="18" y="83"/>
                    </a:cubicBezTo>
                    <a:cubicBezTo>
                      <a:pt x="20" y="84"/>
                      <a:pt x="21" y="86"/>
                      <a:pt x="20" y="89"/>
                    </a:cubicBezTo>
                    <a:cubicBezTo>
                      <a:pt x="20" y="90"/>
                      <a:pt x="18" y="91"/>
                      <a:pt x="17"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2" name="Google Shape;672;p29"/>
              <p:cNvSpPr/>
              <p:nvPr/>
            </p:nvSpPr>
            <p:spPr>
              <a:xfrm>
                <a:off x="3019678" y="609480"/>
                <a:ext cx="267480" cy="484200"/>
              </a:xfrm>
              <a:custGeom>
                <a:avLst/>
                <a:gdLst/>
                <a:ahLst/>
                <a:cxnLst/>
                <a:rect l="l" t="t" r="r" b="b"/>
                <a:pathLst>
                  <a:path w="743" h="1345" extrusionOk="0">
                    <a:moveTo>
                      <a:pt x="77" y="0"/>
                    </a:moveTo>
                    <a:lnTo>
                      <a:pt x="77" y="0"/>
                    </a:lnTo>
                    <a:cubicBezTo>
                      <a:pt x="77" y="0"/>
                      <a:pt x="-10" y="144"/>
                      <a:pt x="1" y="359"/>
                    </a:cubicBezTo>
                    <a:cubicBezTo>
                      <a:pt x="12" y="573"/>
                      <a:pt x="201" y="1150"/>
                      <a:pt x="167" y="1345"/>
                    </a:cubicBezTo>
                    <a:cubicBezTo>
                      <a:pt x="335" y="1345"/>
                      <a:pt x="335" y="1345"/>
                      <a:pt x="335" y="1345"/>
                    </a:cubicBezTo>
                    <a:cubicBezTo>
                      <a:pt x="335" y="1345"/>
                      <a:pt x="376" y="982"/>
                      <a:pt x="349" y="717"/>
                    </a:cubicBezTo>
                    <a:cubicBezTo>
                      <a:pt x="349" y="717"/>
                      <a:pt x="456" y="1159"/>
                      <a:pt x="469" y="1345"/>
                    </a:cubicBezTo>
                    <a:cubicBezTo>
                      <a:pt x="645" y="1342"/>
                      <a:pt x="645" y="1342"/>
                      <a:pt x="645" y="1342"/>
                    </a:cubicBezTo>
                    <a:cubicBezTo>
                      <a:pt x="645" y="1342"/>
                      <a:pt x="661" y="961"/>
                      <a:pt x="622" y="748"/>
                    </a:cubicBezTo>
                    <a:cubicBezTo>
                      <a:pt x="617" y="700"/>
                      <a:pt x="919" y="258"/>
                      <a:pt x="590" y="23"/>
                    </a:cubicBezTo>
                    <a:cubicBezTo>
                      <a:pt x="77" y="0"/>
                      <a:pt x="77" y="0"/>
                      <a:pt x="7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9"/>
              <p:cNvSpPr/>
              <p:nvPr/>
            </p:nvSpPr>
            <p:spPr>
              <a:xfrm>
                <a:off x="3081598" y="716040"/>
                <a:ext cx="65520" cy="376200"/>
              </a:xfrm>
              <a:custGeom>
                <a:avLst/>
                <a:gdLst/>
                <a:ahLst/>
                <a:cxnLst/>
                <a:rect l="l" t="t" r="r" b="b"/>
                <a:pathLst>
                  <a:path w="182" h="1045" extrusionOk="0">
                    <a:moveTo>
                      <a:pt x="127" y="0"/>
                    </a:moveTo>
                    <a:lnTo>
                      <a:pt x="127" y="0"/>
                    </a:lnTo>
                    <a:cubicBezTo>
                      <a:pt x="127" y="0"/>
                      <a:pt x="105" y="107"/>
                      <a:pt x="121" y="232"/>
                    </a:cubicBezTo>
                    <a:cubicBezTo>
                      <a:pt x="136" y="359"/>
                      <a:pt x="153" y="536"/>
                      <a:pt x="147" y="678"/>
                    </a:cubicBezTo>
                    <a:cubicBezTo>
                      <a:pt x="140" y="820"/>
                      <a:pt x="138" y="1010"/>
                      <a:pt x="118" y="1010"/>
                    </a:cubicBezTo>
                    <a:cubicBezTo>
                      <a:pt x="105" y="1010"/>
                      <a:pt x="41" y="1010"/>
                      <a:pt x="3" y="1010"/>
                    </a:cubicBezTo>
                    <a:cubicBezTo>
                      <a:pt x="2" y="1022"/>
                      <a:pt x="1" y="1034"/>
                      <a:pt x="0" y="1045"/>
                    </a:cubicBezTo>
                    <a:cubicBezTo>
                      <a:pt x="160" y="1045"/>
                      <a:pt x="160" y="1045"/>
                      <a:pt x="160" y="1045"/>
                    </a:cubicBezTo>
                    <a:cubicBezTo>
                      <a:pt x="164" y="1008"/>
                      <a:pt x="196" y="687"/>
                      <a:pt x="175" y="441"/>
                    </a:cubicBezTo>
                    <a:cubicBezTo>
                      <a:pt x="171" y="424"/>
                      <a:pt x="167" y="402"/>
                      <a:pt x="162" y="376"/>
                    </a:cubicBezTo>
                    <a:cubicBezTo>
                      <a:pt x="125" y="180"/>
                      <a:pt x="127" y="0"/>
                      <a:pt x="127"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9"/>
              <p:cNvSpPr/>
              <p:nvPr/>
            </p:nvSpPr>
            <p:spPr>
              <a:xfrm>
                <a:off x="3032278" y="642240"/>
                <a:ext cx="18360" cy="10440"/>
              </a:xfrm>
              <a:custGeom>
                <a:avLst/>
                <a:gdLst/>
                <a:ahLst/>
                <a:cxnLst/>
                <a:rect l="l" t="t" r="r" b="b"/>
                <a:pathLst>
                  <a:path w="51" h="29" extrusionOk="0">
                    <a:moveTo>
                      <a:pt x="7" y="0"/>
                    </a:moveTo>
                    <a:lnTo>
                      <a:pt x="7" y="0"/>
                    </a:lnTo>
                    <a:cubicBezTo>
                      <a:pt x="4" y="7"/>
                      <a:pt x="3" y="13"/>
                      <a:pt x="0" y="20"/>
                    </a:cubicBezTo>
                    <a:cubicBezTo>
                      <a:pt x="7" y="23"/>
                      <a:pt x="14" y="26"/>
                      <a:pt x="24" y="29"/>
                    </a:cubicBezTo>
                    <a:cubicBezTo>
                      <a:pt x="32" y="25"/>
                      <a:pt x="42" y="20"/>
                      <a:pt x="51" y="13"/>
                    </a:cubicBezTo>
                    <a:cubicBezTo>
                      <a:pt x="32" y="7"/>
                      <a:pt x="16" y="3"/>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9"/>
              <p:cNvSpPr/>
              <p:nvPr/>
            </p:nvSpPr>
            <p:spPr>
              <a:xfrm>
                <a:off x="3044518" y="647280"/>
                <a:ext cx="219600" cy="25200"/>
              </a:xfrm>
              <a:custGeom>
                <a:avLst/>
                <a:gdLst/>
                <a:ahLst/>
                <a:cxnLst/>
                <a:rect l="l" t="t" r="r" b="b"/>
                <a:pathLst>
                  <a:path w="610" h="70" extrusionOk="0">
                    <a:moveTo>
                      <a:pt x="542" y="7"/>
                    </a:moveTo>
                    <a:lnTo>
                      <a:pt x="542" y="7"/>
                    </a:lnTo>
                    <a:cubicBezTo>
                      <a:pt x="518" y="15"/>
                      <a:pt x="493" y="20"/>
                      <a:pt x="467" y="25"/>
                    </a:cubicBezTo>
                    <a:lnTo>
                      <a:pt x="466" y="25"/>
                    </a:lnTo>
                    <a:cubicBezTo>
                      <a:pt x="466" y="26"/>
                      <a:pt x="465" y="26"/>
                      <a:pt x="465" y="26"/>
                    </a:cubicBezTo>
                    <a:lnTo>
                      <a:pt x="464" y="26"/>
                    </a:lnTo>
                    <a:cubicBezTo>
                      <a:pt x="457" y="27"/>
                      <a:pt x="451" y="27"/>
                      <a:pt x="444" y="29"/>
                    </a:cubicBezTo>
                    <a:cubicBezTo>
                      <a:pt x="448" y="34"/>
                      <a:pt x="452" y="38"/>
                      <a:pt x="456" y="42"/>
                    </a:cubicBezTo>
                    <a:cubicBezTo>
                      <a:pt x="481" y="40"/>
                      <a:pt x="498" y="38"/>
                      <a:pt x="511" y="38"/>
                    </a:cubicBezTo>
                    <a:cubicBezTo>
                      <a:pt x="528" y="38"/>
                      <a:pt x="535" y="41"/>
                      <a:pt x="542" y="50"/>
                    </a:cubicBezTo>
                    <a:cubicBezTo>
                      <a:pt x="547" y="57"/>
                      <a:pt x="551" y="63"/>
                      <a:pt x="556" y="70"/>
                    </a:cubicBezTo>
                    <a:cubicBezTo>
                      <a:pt x="572" y="67"/>
                      <a:pt x="590" y="63"/>
                      <a:pt x="610" y="55"/>
                    </a:cubicBezTo>
                    <a:lnTo>
                      <a:pt x="610" y="55"/>
                    </a:lnTo>
                    <a:cubicBezTo>
                      <a:pt x="605" y="44"/>
                      <a:pt x="599" y="32"/>
                      <a:pt x="592" y="21"/>
                    </a:cubicBezTo>
                    <a:cubicBezTo>
                      <a:pt x="585" y="32"/>
                      <a:pt x="579" y="40"/>
                      <a:pt x="574" y="45"/>
                    </a:cubicBezTo>
                    <a:cubicBezTo>
                      <a:pt x="578" y="44"/>
                      <a:pt x="582" y="42"/>
                      <a:pt x="585" y="41"/>
                    </a:cubicBezTo>
                    <a:cubicBezTo>
                      <a:pt x="585" y="41"/>
                      <a:pt x="586" y="41"/>
                      <a:pt x="587" y="41"/>
                    </a:cubicBezTo>
                    <a:cubicBezTo>
                      <a:pt x="588" y="41"/>
                      <a:pt x="590" y="42"/>
                      <a:pt x="591" y="44"/>
                    </a:cubicBezTo>
                    <a:cubicBezTo>
                      <a:pt x="592" y="46"/>
                      <a:pt x="591" y="48"/>
                      <a:pt x="588" y="49"/>
                    </a:cubicBezTo>
                    <a:cubicBezTo>
                      <a:pt x="586" y="51"/>
                      <a:pt x="576" y="55"/>
                      <a:pt x="568" y="55"/>
                    </a:cubicBezTo>
                    <a:cubicBezTo>
                      <a:pt x="567" y="55"/>
                      <a:pt x="565" y="55"/>
                      <a:pt x="564" y="55"/>
                    </a:cubicBezTo>
                    <a:cubicBezTo>
                      <a:pt x="561" y="54"/>
                      <a:pt x="559" y="51"/>
                      <a:pt x="556" y="45"/>
                    </a:cubicBezTo>
                    <a:cubicBezTo>
                      <a:pt x="552" y="37"/>
                      <a:pt x="547" y="24"/>
                      <a:pt x="542" y="7"/>
                    </a:cubicBezTo>
                    <a:moveTo>
                      <a:pt x="26" y="0"/>
                    </a:moveTo>
                    <a:lnTo>
                      <a:pt x="26" y="0"/>
                    </a:lnTo>
                    <a:cubicBezTo>
                      <a:pt x="17" y="8"/>
                      <a:pt x="8" y="13"/>
                      <a:pt x="0" y="18"/>
                    </a:cubicBezTo>
                    <a:cubicBezTo>
                      <a:pt x="57" y="37"/>
                      <a:pt x="147" y="59"/>
                      <a:pt x="249" y="59"/>
                    </a:cubicBezTo>
                    <a:cubicBezTo>
                      <a:pt x="266" y="59"/>
                      <a:pt x="284" y="59"/>
                      <a:pt x="303" y="57"/>
                    </a:cubicBezTo>
                    <a:cubicBezTo>
                      <a:pt x="367" y="52"/>
                      <a:pt x="413" y="47"/>
                      <a:pt x="447" y="43"/>
                    </a:cubicBezTo>
                    <a:cubicBezTo>
                      <a:pt x="442" y="39"/>
                      <a:pt x="439" y="34"/>
                      <a:pt x="436" y="30"/>
                    </a:cubicBezTo>
                    <a:cubicBezTo>
                      <a:pt x="431" y="31"/>
                      <a:pt x="426" y="31"/>
                      <a:pt x="422" y="31"/>
                    </a:cubicBezTo>
                    <a:cubicBezTo>
                      <a:pt x="421" y="32"/>
                      <a:pt x="421" y="32"/>
                      <a:pt x="420" y="32"/>
                    </a:cubicBezTo>
                    <a:lnTo>
                      <a:pt x="420" y="32"/>
                    </a:lnTo>
                    <a:cubicBezTo>
                      <a:pt x="419" y="32"/>
                      <a:pt x="419" y="32"/>
                      <a:pt x="419" y="32"/>
                    </a:cubicBezTo>
                    <a:cubicBezTo>
                      <a:pt x="406" y="34"/>
                      <a:pt x="394" y="34"/>
                      <a:pt x="381" y="35"/>
                    </a:cubicBezTo>
                    <a:cubicBezTo>
                      <a:pt x="380" y="36"/>
                      <a:pt x="380" y="36"/>
                      <a:pt x="379" y="36"/>
                    </a:cubicBezTo>
                    <a:lnTo>
                      <a:pt x="378" y="36"/>
                    </a:lnTo>
                    <a:cubicBezTo>
                      <a:pt x="377" y="36"/>
                      <a:pt x="376" y="36"/>
                      <a:pt x="376" y="35"/>
                    </a:cubicBezTo>
                    <a:cubicBezTo>
                      <a:pt x="358" y="37"/>
                      <a:pt x="339" y="37"/>
                      <a:pt x="321" y="37"/>
                    </a:cubicBezTo>
                    <a:cubicBezTo>
                      <a:pt x="314" y="37"/>
                      <a:pt x="307" y="37"/>
                      <a:pt x="301" y="37"/>
                    </a:cubicBezTo>
                    <a:cubicBezTo>
                      <a:pt x="300" y="37"/>
                      <a:pt x="300" y="38"/>
                      <a:pt x="299" y="38"/>
                    </a:cubicBezTo>
                    <a:lnTo>
                      <a:pt x="299" y="38"/>
                    </a:lnTo>
                    <a:cubicBezTo>
                      <a:pt x="298" y="38"/>
                      <a:pt x="298" y="37"/>
                      <a:pt x="297" y="37"/>
                    </a:cubicBezTo>
                    <a:cubicBezTo>
                      <a:pt x="210" y="35"/>
                      <a:pt x="130" y="23"/>
                      <a:pt x="70" y="10"/>
                    </a:cubicBezTo>
                    <a:cubicBezTo>
                      <a:pt x="69" y="10"/>
                      <a:pt x="68" y="11"/>
                      <a:pt x="67" y="11"/>
                    </a:cubicBezTo>
                    <a:lnTo>
                      <a:pt x="67" y="11"/>
                    </a:lnTo>
                    <a:cubicBezTo>
                      <a:pt x="65" y="11"/>
                      <a:pt x="65" y="10"/>
                      <a:pt x="64" y="9"/>
                    </a:cubicBezTo>
                    <a:cubicBezTo>
                      <a:pt x="50" y="6"/>
                      <a:pt x="37" y="3"/>
                      <a:pt x="26"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6" name="Google Shape;676;p29"/>
              <p:cNvSpPr/>
              <p:nvPr/>
            </p:nvSpPr>
            <p:spPr>
              <a:xfrm>
                <a:off x="3188517" y="648000"/>
                <a:ext cx="97560" cy="444240"/>
              </a:xfrm>
              <a:custGeom>
                <a:avLst/>
                <a:gdLst/>
                <a:ahLst/>
                <a:cxnLst/>
                <a:rect l="l" t="t" r="r" b="b"/>
                <a:pathLst>
                  <a:path w="271" h="1234" extrusionOk="0">
                    <a:moveTo>
                      <a:pt x="203" y="0"/>
                    </a:moveTo>
                    <a:lnTo>
                      <a:pt x="203" y="0"/>
                    </a:lnTo>
                    <a:cubicBezTo>
                      <a:pt x="200" y="4"/>
                      <a:pt x="198" y="8"/>
                      <a:pt x="196" y="11"/>
                    </a:cubicBezTo>
                    <a:cubicBezTo>
                      <a:pt x="240" y="80"/>
                      <a:pt x="259" y="163"/>
                      <a:pt x="250" y="259"/>
                    </a:cubicBezTo>
                    <a:cubicBezTo>
                      <a:pt x="239" y="382"/>
                      <a:pt x="186" y="501"/>
                      <a:pt x="155" y="573"/>
                    </a:cubicBezTo>
                    <a:cubicBezTo>
                      <a:pt x="140" y="606"/>
                      <a:pt x="128" y="632"/>
                      <a:pt x="130" y="641"/>
                    </a:cubicBezTo>
                    <a:cubicBezTo>
                      <a:pt x="167" y="852"/>
                      <a:pt x="152" y="1196"/>
                      <a:pt x="152" y="1199"/>
                    </a:cubicBezTo>
                    <a:cubicBezTo>
                      <a:pt x="152" y="1201"/>
                      <a:pt x="150" y="1203"/>
                      <a:pt x="148" y="1203"/>
                    </a:cubicBezTo>
                    <a:lnTo>
                      <a:pt x="148" y="1203"/>
                    </a:lnTo>
                    <a:cubicBezTo>
                      <a:pt x="146" y="1203"/>
                      <a:pt x="144" y="1200"/>
                      <a:pt x="144" y="1199"/>
                    </a:cubicBezTo>
                    <a:cubicBezTo>
                      <a:pt x="145" y="1195"/>
                      <a:pt x="160" y="853"/>
                      <a:pt x="122" y="641"/>
                    </a:cubicBezTo>
                    <a:cubicBezTo>
                      <a:pt x="121" y="631"/>
                      <a:pt x="131" y="608"/>
                      <a:pt x="148" y="570"/>
                    </a:cubicBezTo>
                    <a:cubicBezTo>
                      <a:pt x="179" y="499"/>
                      <a:pt x="231" y="380"/>
                      <a:pt x="242" y="258"/>
                    </a:cubicBezTo>
                    <a:cubicBezTo>
                      <a:pt x="248" y="184"/>
                      <a:pt x="239" y="117"/>
                      <a:pt x="213" y="60"/>
                    </a:cubicBezTo>
                    <a:cubicBezTo>
                      <a:pt x="213" y="61"/>
                      <a:pt x="213" y="61"/>
                      <a:pt x="213" y="61"/>
                    </a:cubicBezTo>
                    <a:cubicBezTo>
                      <a:pt x="195" y="67"/>
                      <a:pt x="178" y="71"/>
                      <a:pt x="161" y="74"/>
                    </a:cubicBezTo>
                    <a:cubicBezTo>
                      <a:pt x="169" y="82"/>
                      <a:pt x="178" y="86"/>
                      <a:pt x="192" y="86"/>
                    </a:cubicBezTo>
                    <a:cubicBezTo>
                      <a:pt x="217" y="86"/>
                      <a:pt x="230" y="109"/>
                      <a:pt x="230" y="207"/>
                    </a:cubicBezTo>
                    <a:cubicBezTo>
                      <a:pt x="230" y="305"/>
                      <a:pt x="208" y="393"/>
                      <a:pt x="165" y="492"/>
                    </a:cubicBezTo>
                    <a:cubicBezTo>
                      <a:pt x="122" y="591"/>
                      <a:pt x="110" y="615"/>
                      <a:pt x="111" y="634"/>
                    </a:cubicBezTo>
                    <a:cubicBezTo>
                      <a:pt x="111" y="652"/>
                      <a:pt x="132" y="798"/>
                      <a:pt x="134" y="931"/>
                    </a:cubicBezTo>
                    <a:cubicBezTo>
                      <a:pt x="135" y="1065"/>
                      <a:pt x="135" y="1186"/>
                      <a:pt x="135" y="1189"/>
                    </a:cubicBezTo>
                    <a:cubicBezTo>
                      <a:pt x="135" y="1192"/>
                      <a:pt x="48" y="1196"/>
                      <a:pt x="0" y="1198"/>
                    </a:cubicBezTo>
                    <a:cubicBezTo>
                      <a:pt x="1" y="1210"/>
                      <a:pt x="3" y="1222"/>
                      <a:pt x="4" y="1234"/>
                    </a:cubicBezTo>
                    <a:cubicBezTo>
                      <a:pt x="172" y="1231"/>
                      <a:pt x="172" y="1231"/>
                      <a:pt x="172" y="1231"/>
                    </a:cubicBezTo>
                    <a:cubicBezTo>
                      <a:pt x="174" y="1191"/>
                      <a:pt x="185" y="841"/>
                      <a:pt x="149" y="641"/>
                    </a:cubicBezTo>
                    <a:cubicBezTo>
                      <a:pt x="148" y="631"/>
                      <a:pt x="158" y="608"/>
                      <a:pt x="175" y="570"/>
                    </a:cubicBezTo>
                    <a:cubicBezTo>
                      <a:pt x="206" y="499"/>
                      <a:pt x="259" y="382"/>
                      <a:pt x="269" y="260"/>
                    </a:cubicBezTo>
                    <a:cubicBezTo>
                      <a:pt x="278" y="157"/>
                      <a:pt x="256" y="70"/>
                      <a:pt x="20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7" name="Google Shape;677;p29"/>
              <p:cNvSpPr/>
              <p:nvPr/>
            </p:nvSpPr>
            <p:spPr>
              <a:xfrm>
                <a:off x="3221278" y="615240"/>
                <a:ext cx="57960" cy="465840"/>
              </a:xfrm>
              <a:custGeom>
                <a:avLst/>
                <a:gdLst/>
                <a:ahLst/>
                <a:cxnLst/>
                <a:rect l="l" t="t" r="r" b="b"/>
                <a:pathLst>
                  <a:path w="161" h="1294" extrusionOk="0">
                    <a:moveTo>
                      <a:pt x="57" y="1294"/>
                    </a:moveTo>
                    <a:lnTo>
                      <a:pt x="57" y="1294"/>
                    </a:lnTo>
                    <a:lnTo>
                      <a:pt x="57" y="1294"/>
                    </a:lnTo>
                    <a:cubicBezTo>
                      <a:pt x="55" y="1294"/>
                      <a:pt x="53" y="1291"/>
                      <a:pt x="53" y="1290"/>
                    </a:cubicBezTo>
                    <a:cubicBezTo>
                      <a:pt x="54" y="1286"/>
                      <a:pt x="69" y="944"/>
                      <a:pt x="31" y="732"/>
                    </a:cubicBezTo>
                    <a:cubicBezTo>
                      <a:pt x="30" y="722"/>
                      <a:pt x="40" y="699"/>
                      <a:pt x="57" y="661"/>
                    </a:cubicBezTo>
                    <a:cubicBezTo>
                      <a:pt x="88" y="590"/>
                      <a:pt x="140" y="471"/>
                      <a:pt x="151" y="349"/>
                    </a:cubicBezTo>
                    <a:cubicBezTo>
                      <a:pt x="165" y="202"/>
                      <a:pt x="114" y="88"/>
                      <a:pt x="2" y="7"/>
                    </a:cubicBezTo>
                    <a:cubicBezTo>
                      <a:pt x="0" y="7"/>
                      <a:pt x="-1" y="4"/>
                      <a:pt x="1" y="3"/>
                    </a:cubicBezTo>
                    <a:cubicBezTo>
                      <a:pt x="2" y="0"/>
                      <a:pt x="4" y="0"/>
                      <a:pt x="6" y="1"/>
                    </a:cubicBezTo>
                    <a:cubicBezTo>
                      <a:pt x="121" y="83"/>
                      <a:pt x="172" y="200"/>
                      <a:pt x="159" y="350"/>
                    </a:cubicBezTo>
                    <a:cubicBezTo>
                      <a:pt x="148" y="473"/>
                      <a:pt x="95" y="592"/>
                      <a:pt x="64" y="664"/>
                    </a:cubicBezTo>
                    <a:cubicBezTo>
                      <a:pt x="49" y="697"/>
                      <a:pt x="37" y="723"/>
                      <a:pt x="39" y="732"/>
                    </a:cubicBezTo>
                    <a:cubicBezTo>
                      <a:pt x="76" y="943"/>
                      <a:pt x="61" y="1287"/>
                      <a:pt x="61" y="1290"/>
                    </a:cubicBezTo>
                    <a:cubicBezTo>
                      <a:pt x="61" y="1292"/>
                      <a:pt x="59" y="1294"/>
                      <a:pt x="57" y="1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9"/>
              <p:cNvSpPr/>
              <p:nvPr/>
            </p:nvSpPr>
            <p:spPr>
              <a:xfrm>
                <a:off x="3027238" y="608040"/>
                <a:ext cx="46440" cy="50400"/>
              </a:xfrm>
              <a:custGeom>
                <a:avLst/>
                <a:gdLst/>
                <a:ahLst/>
                <a:cxnLst/>
                <a:rect l="l" t="t" r="r" b="b"/>
                <a:pathLst>
                  <a:path w="129" h="140" extrusionOk="0">
                    <a:moveTo>
                      <a:pt x="4" y="140"/>
                    </a:moveTo>
                    <a:lnTo>
                      <a:pt x="4" y="140"/>
                    </a:lnTo>
                    <a:cubicBezTo>
                      <a:pt x="2" y="140"/>
                      <a:pt x="0" y="139"/>
                      <a:pt x="0" y="136"/>
                    </a:cubicBezTo>
                    <a:cubicBezTo>
                      <a:pt x="0" y="134"/>
                      <a:pt x="2" y="133"/>
                      <a:pt x="4" y="133"/>
                    </a:cubicBezTo>
                    <a:cubicBezTo>
                      <a:pt x="8" y="133"/>
                      <a:pt x="99" y="127"/>
                      <a:pt x="121" y="3"/>
                    </a:cubicBezTo>
                    <a:cubicBezTo>
                      <a:pt x="121" y="2"/>
                      <a:pt x="123" y="0"/>
                      <a:pt x="126" y="0"/>
                    </a:cubicBezTo>
                    <a:cubicBezTo>
                      <a:pt x="127" y="1"/>
                      <a:pt x="129" y="2"/>
                      <a:pt x="129" y="5"/>
                    </a:cubicBezTo>
                    <a:cubicBezTo>
                      <a:pt x="106" y="135"/>
                      <a:pt x="5" y="140"/>
                      <a:pt x="4" y="140"/>
                    </a:cubicBezTo>
                    <a:close/>
                  </a:path>
                </a:pathLst>
              </a:custGeom>
              <a:solidFill>
                <a:schemeClr val="dk1"/>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9"/>
              <p:cNvSpPr/>
              <p:nvPr/>
            </p:nvSpPr>
            <p:spPr>
              <a:xfrm>
                <a:off x="3125518" y="707040"/>
                <a:ext cx="21240" cy="162000"/>
              </a:xfrm>
              <a:custGeom>
                <a:avLst/>
                <a:gdLst/>
                <a:ahLst/>
                <a:cxnLst/>
                <a:rect l="l" t="t" r="r" b="b"/>
                <a:pathLst>
                  <a:path w="59" h="450" extrusionOk="0">
                    <a:moveTo>
                      <a:pt x="55" y="450"/>
                    </a:moveTo>
                    <a:lnTo>
                      <a:pt x="55" y="450"/>
                    </a:lnTo>
                    <a:cubicBezTo>
                      <a:pt x="53" y="450"/>
                      <a:pt x="52" y="449"/>
                      <a:pt x="51" y="448"/>
                    </a:cubicBezTo>
                    <a:cubicBezTo>
                      <a:pt x="-12" y="227"/>
                      <a:pt x="2" y="6"/>
                      <a:pt x="2" y="3"/>
                    </a:cubicBezTo>
                    <a:cubicBezTo>
                      <a:pt x="2" y="1"/>
                      <a:pt x="4" y="-1"/>
                      <a:pt x="6" y="0"/>
                    </a:cubicBezTo>
                    <a:cubicBezTo>
                      <a:pt x="9" y="0"/>
                      <a:pt x="10" y="2"/>
                      <a:pt x="10" y="4"/>
                    </a:cubicBezTo>
                    <a:cubicBezTo>
                      <a:pt x="10" y="6"/>
                      <a:pt x="-4" y="226"/>
                      <a:pt x="59" y="445"/>
                    </a:cubicBezTo>
                    <a:cubicBezTo>
                      <a:pt x="59" y="448"/>
                      <a:pt x="58" y="449"/>
                      <a:pt x="56" y="450"/>
                    </a:cubicBezTo>
                    <a:lnTo>
                      <a:pt x="55" y="4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9"/>
              <p:cNvSpPr/>
              <p:nvPr/>
            </p:nvSpPr>
            <p:spPr>
              <a:xfrm>
                <a:off x="3107158" y="700560"/>
                <a:ext cx="41040" cy="9000"/>
              </a:xfrm>
              <a:custGeom>
                <a:avLst/>
                <a:gdLst/>
                <a:ahLst/>
                <a:cxnLst/>
                <a:rect l="l" t="t" r="r" b="b"/>
                <a:pathLst>
                  <a:path w="114" h="25" extrusionOk="0">
                    <a:moveTo>
                      <a:pt x="72" y="25"/>
                    </a:moveTo>
                    <a:lnTo>
                      <a:pt x="72" y="25"/>
                    </a:lnTo>
                    <a:cubicBezTo>
                      <a:pt x="20" y="25"/>
                      <a:pt x="2" y="8"/>
                      <a:pt x="1" y="7"/>
                    </a:cubicBezTo>
                    <a:cubicBezTo>
                      <a:pt x="0" y="6"/>
                      <a:pt x="0" y="3"/>
                      <a:pt x="1" y="2"/>
                    </a:cubicBezTo>
                    <a:cubicBezTo>
                      <a:pt x="3" y="0"/>
                      <a:pt x="5" y="0"/>
                      <a:pt x="7" y="2"/>
                    </a:cubicBezTo>
                    <a:cubicBezTo>
                      <a:pt x="7" y="2"/>
                      <a:pt x="32" y="25"/>
                      <a:pt x="110" y="15"/>
                    </a:cubicBezTo>
                    <a:cubicBezTo>
                      <a:pt x="112" y="15"/>
                      <a:pt x="114" y="17"/>
                      <a:pt x="114" y="18"/>
                    </a:cubicBezTo>
                    <a:cubicBezTo>
                      <a:pt x="114" y="21"/>
                      <a:pt x="113" y="23"/>
                      <a:pt x="111" y="23"/>
                    </a:cubicBezTo>
                    <a:cubicBezTo>
                      <a:pt x="96" y="24"/>
                      <a:pt x="84" y="25"/>
                      <a:pt x="72"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9"/>
              <p:cNvSpPr/>
              <p:nvPr/>
            </p:nvSpPr>
            <p:spPr>
              <a:xfrm>
                <a:off x="3191758" y="629640"/>
                <a:ext cx="74160" cy="46080"/>
              </a:xfrm>
              <a:custGeom>
                <a:avLst/>
                <a:gdLst/>
                <a:ahLst/>
                <a:cxnLst/>
                <a:rect l="l" t="t" r="r" b="b"/>
                <a:pathLst>
                  <a:path w="206" h="128" extrusionOk="0">
                    <a:moveTo>
                      <a:pt x="123" y="128"/>
                    </a:moveTo>
                    <a:lnTo>
                      <a:pt x="123" y="128"/>
                    </a:lnTo>
                    <a:cubicBezTo>
                      <a:pt x="98" y="128"/>
                      <a:pt x="76" y="122"/>
                      <a:pt x="57" y="109"/>
                    </a:cubicBezTo>
                    <a:cubicBezTo>
                      <a:pt x="6" y="76"/>
                      <a:pt x="1" y="7"/>
                      <a:pt x="1" y="5"/>
                    </a:cubicBezTo>
                    <a:cubicBezTo>
                      <a:pt x="0" y="2"/>
                      <a:pt x="2" y="0"/>
                      <a:pt x="4" y="0"/>
                    </a:cubicBezTo>
                    <a:cubicBezTo>
                      <a:pt x="6" y="0"/>
                      <a:pt x="8" y="2"/>
                      <a:pt x="8" y="4"/>
                    </a:cubicBezTo>
                    <a:cubicBezTo>
                      <a:pt x="8" y="5"/>
                      <a:pt x="13" y="71"/>
                      <a:pt x="62" y="103"/>
                    </a:cubicBezTo>
                    <a:cubicBezTo>
                      <a:pt x="95" y="125"/>
                      <a:pt x="142" y="126"/>
                      <a:pt x="201" y="104"/>
                    </a:cubicBezTo>
                    <a:cubicBezTo>
                      <a:pt x="203" y="104"/>
                      <a:pt x="205" y="104"/>
                      <a:pt x="206" y="107"/>
                    </a:cubicBezTo>
                    <a:cubicBezTo>
                      <a:pt x="207" y="108"/>
                      <a:pt x="205" y="111"/>
                      <a:pt x="204" y="112"/>
                    </a:cubicBezTo>
                    <a:cubicBezTo>
                      <a:pt x="174" y="122"/>
                      <a:pt x="147" y="128"/>
                      <a:pt x="123" y="128"/>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9"/>
              <p:cNvSpPr/>
              <p:nvPr/>
            </p:nvSpPr>
            <p:spPr>
              <a:xfrm>
                <a:off x="3079798" y="1078200"/>
                <a:ext cx="63360" cy="2880"/>
              </a:xfrm>
              <a:custGeom>
                <a:avLst/>
                <a:gdLst/>
                <a:ahLst/>
                <a:cxnLst/>
                <a:rect l="l" t="t" r="r" b="b"/>
                <a:pathLst>
                  <a:path w="176" h="8" extrusionOk="0">
                    <a:moveTo>
                      <a:pt x="172" y="8"/>
                    </a:moveTo>
                    <a:lnTo>
                      <a:pt x="172" y="8"/>
                    </a:lnTo>
                    <a:cubicBezTo>
                      <a:pt x="4" y="8"/>
                      <a:pt x="4" y="8"/>
                      <a:pt x="4" y="8"/>
                    </a:cubicBezTo>
                    <a:cubicBezTo>
                      <a:pt x="2" y="8"/>
                      <a:pt x="0" y="6"/>
                      <a:pt x="0" y="4"/>
                    </a:cubicBezTo>
                    <a:cubicBezTo>
                      <a:pt x="0" y="1"/>
                      <a:pt x="2" y="0"/>
                      <a:pt x="4" y="0"/>
                    </a:cubicBezTo>
                    <a:cubicBezTo>
                      <a:pt x="172" y="0"/>
                      <a:pt x="172" y="0"/>
                      <a:pt x="172" y="0"/>
                    </a:cubicBezTo>
                    <a:cubicBezTo>
                      <a:pt x="175" y="0"/>
                      <a:pt x="176" y="1"/>
                      <a:pt x="176" y="4"/>
                    </a:cubicBezTo>
                    <a:cubicBezTo>
                      <a:pt x="176" y="6"/>
                      <a:pt x="175" y="8"/>
                      <a:pt x="17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9"/>
              <p:cNvSpPr/>
              <p:nvPr/>
            </p:nvSpPr>
            <p:spPr>
              <a:xfrm>
                <a:off x="3187798" y="1078200"/>
                <a:ext cx="63720" cy="2880"/>
              </a:xfrm>
              <a:custGeom>
                <a:avLst/>
                <a:gdLst/>
                <a:ahLst/>
                <a:cxnLst/>
                <a:rect l="l" t="t" r="r" b="b"/>
                <a:pathLst>
                  <a:path w="177" h="8" extrusionOk="0">
                    <a:moveTo>
                      <a:pt x="173" y="8"/>
                    </a:moveTo>
                    <a:lnTo>
                      <a:pt x="173" y="8"/>
                    </a:lnTo>
                    <a:cubicBezTo>
                      <a:pt x="4" y="8"/>
                      <a:pt x="4" y="8"/>
                      <a:pt x="4" y="8"/>
                    </a:cubicBezTo>
                    <a:cubicBezTo>
                      <a:pt x="2" y="8"/>
                      <a:pt x="0" y="6"/>
                      <a:pt x="0" y="4"/>
                    </a:cubicBezTo>
                    <a:cubicBezTo>
                      <a:pt x="0" y="1"/>
                      <a:pt x="2" y="0"/>
                      <a:pt x="4" y="0"/>
                    </a:cubicBezTo>
                    <a:cubicBezTo>
                      <a:pt x="173" y="0"/>
                      <a:pt x="173" y="0"/>
                      <a:pt x="173" y="0"/>
                    </a:cubicBezTo>
                    <a:cubicBezTo>
                      <a:pt x="176" y="0"/>
                      <a:pt x="177" y="1"/>
                      <a:pt x="177" y="4"/>
                    </a:cubicBezTo>
                    <a:cubicBezTo>
                      <a:pt x="177" y="6"/>
                      <a:pt x="176" y="8"/>
                      <a:pt x="173"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9"/>
              <p:cNvSpPr/>
              <p:nvPr/>
            </p:nvSpPr>
            <p:spPr>
              <a:xfrm>
                <a:off x="3129838" y="820440"/>
                <a:ext cx="8640" cy="260640"/>
              </a:xfrm>
              <a:custGeom>
                <a:avLst/>
                <a:gdLst/>
                <a:ahLst/>
                <a:cxnLst/>
                <a:rect l="l" t="t" r="r" b="b"/>
                <a:pathLst>
                  <a:path w="24" h="724" extrusionOk="0">
                    <a:moveTo>
                      <a:pt x="4" y="724"/>
                    </a:moveTo>
                    <a:lnTo>
                      <a:pt x="4" y="724"/>
                    </a:lnTo>
                    <a:lnTo>
                      <a:pt x="4" y="724"/>
                    </a:lnTo>
                    <a:cubicBezTo>
                      <a:pt x="1" y="724"/>
                      <a:pt x="0" y="721"/>
                      <a:pt x="0" y="720"/>
                    </a:cubicBezTo>
                    <a:cubicBezTo>
                      <a:pt x="0" y="714"/>
                      <a:pt x="27" y="215"/>
                      <a:pt x="12" y="4"/>
                    </a:cubicBezTo>
                    <a:cubicBezTo>
                      <a:pt x="11" y="2"/>
                      <a:pt x="12" y="0"/>
                      <a:pt x="15" y="0"/>
                    </a:cubicBezTo>
                    <a:cubicBezTo>
                      <a:pt x="17" y="-1"/>
                      <a:pt x="19" y="1"/>
                      <a:pt x="19" y="3"/>
                    </a:cubicBezTo>
                    <a:cubicBezTo>
                      <a:pt x="35" y="215"/>
                      <a:pt x="8" y="715"/>
                      <a:pt x="8" y="720"/>
                    </a:cubicBezTo>
                    <a:cubicBezTo>
                      <a:pt x="8" y="722"/>
                      <a:pt x="6" y="724"/>
                      <a:pt x="4" y="7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9"/>
              <p:cNvSpPr/>
              <p:nvPr/>
            </p:nvSpPr>
            <p:spPr>
              <a:xfrm>
                <a:off x="3018238" y="608040"/>
                <a:ext cx="270720" cy="487080"/>
              </a:xfrm>
              <a:custGeom>
                <a:avLst/>
                <a:gdLst/>
                <a:ahLst/>
                <a:cxnLst/>
                <a:rect l="l" t="t" r="r" b="b"/>
                <a:pathLst>
                  <a:path w="752" h="1353" extrusionOk="0">
                    <a:moveTo>
                      <a:pt x="339" y="1353"/>
                    </a:moveTo>
                    <a:lnTo>
                      <a:pt x="339" y="1353"/>
                    </a:lnTo>
                    <a:cubicBezTo>
                      <a:pt x="171" y="1353"/>
                      <a:pt x="171" y="1353"/>
                      <a:pt x="171" y="1353"/>
                    </a:cubicBezTo>
                    <a:cubicBezTo>
                      <a:pt x="170" y="1353"/>
                      <a:pt x="169" y="1352"/>
                      <a:pt x="168" y="1351"/>
                    </a:cubicBezTo>
                    <a:cubicBezTo>
                      <a:pt x="167" y="1350"/>
                      <a:pt x="167" y="1349"/>
                      <a:pt x="167" y="1348"/>
                    </a:cubicBezTo>
                    <a:cubicBezTo>
                      <a:pt x="187" y="1234"/>
                      <a:pt x="129" y="982"/>
                      <a:pt x="78" y="761"/>
                    </a:cubicBezTo>
                    <a:cubicBezTo>
                      <a:pt x="41" y="602"/>
                      <a:pt x="6" y="451"/>
                      <a:pt x="1" y="363"/>
                    </a:cubicBezTo>
                    <a:cubicBezTo>
                      <a:pt x="-10" y="150"/>
                      <a:pt x="77" y="4"/>
                      <a:pt x="78" y="2"/>
                    </a:cubicBezTo>
                    <a:cubicBezTo>
                      <a:pt x="78" y="1"/>
                      <a:pt x="80" y="0"/>
                      <a:pt x="81" y="0"/>
                    </a:cubicBezTo>
                    <a:cubicBezTo>
                      <a:pt x="594" y="24"/>
                      <a:pt x="594" y="24"/>
                      <a:pt x="594" y="24"/>
                    </a:cubicBezTo>
                    <a:cubicBezTo>
                      <a:pt x="595" y="24"/>
                      <a:pt x="596" y="24"/>
                      <a:pt x="597" y="24"/>
                    </a:cubicBezTo>
                    <a:cubicBezTo>
                      <a:pt x="711" y="106"/>
                      <a:pt x="763" y="223"/>
                      <a:pt x="750" y="372"/>
                    </a:cubicBezTo>
                    <a:cubicBezTo>
                      <a:pt x="739" y="494"/>
                      <a:pt x="686" y="613"/>
                      <a:pt x="655" y="684"/>
                    </a:cubicBezTo>
                    <a:cubicBezTo>
                      <a:pt x="640" y="717"/>
                      <a:pt x="630" y="743"/>
                      <a:pt x="630" y="752"/>
                    </a:cubicBezTo>
                    <a:cubicBezTo>
                      <a:pt x="668" y="963"/>
                      <a:pt x="653" y="1343"/>
                      <a:pt x="653" y="1346"/>
                    </a:cubicBezTo>
                    <a:cubicBezTo>
                      <a:pt x="653" y="1348"/>
                      <a:pt x="651" y="1350"/>
                      <a:pt x="649" y="1350"/>
                    </a:cubicBezTo>
                    <a:cubicBezTo>
                      <a:pt x="473" y="1353"/>
                      <a:pt x="473" y="1353"/>
                      <a:pt x="473" y="1353"/>
                    </a:cubicBezTo>
                    <a:cubicBezTo>
                      <a:pt x="470" y="1353"/>
                      <a:pt x="469" y="1351"/>
                      <a:pt x="469" y="1349"/>
                    </a:cubicBezTo>
                    <a:cubicBezTo>
                      <a:pt x="460" y="1202"/>
                      <a:pt x="389" y="893"/>
                      <a:pt x="361" y="773"/>
                    </a:cubicBezTo>
                    <a:cubicBezTo>
                      <a:pt x="378" y="1028"/>
                      <a:pt x="343" y="1346"/>
                      <a:pt x="343" y="1349"/>
                    </a:cubicBezTo>
                    <a:cubicBezTo>
                      <a:pt x="343" y="1351"/>
                      <a:pt x="342" y="1353"/>
                      <a:pt x="339" y="1353"/>
                    </a:cubicBezTo>
                    <a:moveTo>
                      <a:pt x="176" y="1345"/>
                    </a:moveTo>
                    <a:lnTo>
                      <a:pt x="176" y="1345"/>
                    </a:lnTo>
                    <a:cubicBezTo>
                      <a:pt x="336" y="1345"/>
                      <a:pt x="336" y="1345"/>
                      <a:pt x="336" y="1345"/>
                    </a:cubicBezTo>
                    <a:cubicBezTo>
                      <a:pt x="340" y="1307"/>
                      <a:pt x="374" y="970"/>
                      <a:pt x="349" y="722"/>
                    </a:cubicBezTo>
                    <a:cubicBezTo>
                      <a:pt x="349" y="720"/>
                      <a:pt x="350" y="718"/>
                      <a:pt x="352" y="717"/>
                    </a:cubicBezTo>
                    <a:cubicBezTo>
                      <a:pt x="354" y="717"/>
                      <a:pt x="356" y="719"/>
                      <a:pt x="357" y="720"/>
                    </a:cubicBezTo>
                    <a:cubicBezTo>
                      <a:pt x="357" y="725"/>
                      <a:pt x="463" y="1159"/>
                      <a:pt x="477" y="1345"/>
                    </a:cubicBezTo>
                    <a:cubicBezTo>
                      <a:pt x="645" y="1342"/>
                      <a:pt x="645" y="1342"/>
                      <a:pt x="645" y="1342"/>
                    </a:cubicBezTo>
                    <a:cubicBezTo>
                      <a:pt x="647" y="1302"/>
                      <a:pt x="658" y="952"/>
                      <a:pt x="622" y="752"/>
                    </a:cubicBezTo>
                    <a:cubicBezTo>
                      <a:pt x="621" y="742"/>
                      <a:pt x="631" y="719"/>
                      <a:pt x="648" y="681"/>
                    </a:cubicBezTo>
                    <a:cubicBezTo>
                      <a:pt x="679" y="610"/>
                      <a:pt x="732" y="493"/>
                      <a:pt x="742" y="371"/>
                    </a:cubicBezTo>
                    <a:cubicBezTo>
                      <a:pt x="755" y="225"/>
                      <a:pt x="704" y="111"/>
                      <a:pt x="593" y="31"/>
                    </a:cubicBezTo>
                    <a:cubicBezTo>
                      <a:pt x="83" y="8"/>
                      <a:pt x="83" y="8"/>
                      <a:pt x="83" y="8"/>
                    </a:cubicBezTo>
                    <a:cubicBezTo>
                      <a:pt x="73" y="26"/>
                      <a:pt x="-1" y="165"/>
                      <a:pt x="9" y="363"/>
                    </a:cubicBezTo>
                    <a:cubicBezTo>
                      <a:pt x="14" y="451"/>
                      <a:pt x="48" y="600"/>
                      <a:pt x="85" y="759"/>
                    </a:cubicBezTo>
                    <a:cubicBezTo>
                      <a:pt x="138" y="989"/>
                      <a:pt x="194" y="1228"/>
                      <a:pt x="176" y="134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9"/>
              <p:cNvSpPr/>
              <p:nvPr/>
            </p:nvSpPr>
            <p:spPr>
              <a:xfrm>
                <a:off x="3050998" y="154080"/>
                <a:ext cx="201600" cy="251280"/>
              </a:xfrm>
              <a:custGeom>
                <a:avLst/>
                <a:gdLst/>
                <a:ahLst/>
                <a:cxnLst/>
                <a:rect l="l" t="t" r="r" b="b"/>
                <a:pathLst>
                  <a:path w="560" h="698" extrusionOk="0">
                    <a:moveTo>
                      <a:pt x="135" y="3"/>
                    </a:moveTo>
                    <a:lnTo>
                      <a:pt x="135" y="3"/>
                    </a:lnTo>
                    <a:cubicBezTo>
                      <a:pt x="135" y="3"/>
                      <a:pt x="61" y="-25"/>
                      <a:pt x="36" y="93"/>
                    </a:cubicBezTo>
                    <a:cubicBezTo>
                      <a:pt x="11" y="211"/>
                      <a:pt x="-2" y="428"/>
                      <a:pt x="0" y="460"/>
                    </a:cubicBezTo>
                    <a:cubicBezTo>
                      <a:pt x="1" y="491"/>
                      <a:pt x="16" y="496"/>
                      <a:pt x="28" y="494"/>
                    </a:cubicBezTo>
                    <a:cubicBezTo>
                      <a:pt x="28" y="494"/>
                      <a:pt x="17" y="643"/>
                      <a:pt x="35" y="653"/>
                    </a:cubicBezTo>
                    <a:cubicBezTo>
                      <a:pt x="52" y="662"/>
                      <a:pt x="538" y="713"/>
                      <a:pt x="544" y="694"/>
                    </a:cubicBezTo>
                    <a:cubicBezTo>
                      <a:pt x="549" y="675"/>
                      <a:pt x="560" y="359"/>
                      <a:pt x="560" y="359"/>
                    </a:cubicBezTo>
                    <a:lnTo>
                      <a:pt x="135" y="3"/>
                    </a:ln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9"/>
              <p:cNvSpPr/>
              <p:nvPr/>
            </p:nvSpPr>
            <p:spPr>
              <a:xfrm>
                <a:off x="3067198" y="337680"/>
                <a:ext cx="16560" cy="7560"/>
              </a:xfrm>
              <a:custGeom>
                <a:avLst/>
                <a:gdLst/>
                <a:ahLst/>
                <a:cxnLst/>
                <a:rect l="l" t="t" r="r" b="b"/>
                <a:pathLst>
                  <a:path w="46" h="21" extrusionOk="0">
                    <a:moveTo>
                      <a:pt x="1" y="0"/>
                    </a:moveTo>
                    <a:lnTo>
                      <a:pt x="1" y="0"/>
                    </a:lnTo>
                    <a:cubicBezTo>
                      <a:pt x="1" y="0"/>
                      <a:pt x="23" y="9"/>
                      <a:pt x="46" y="3"/>
                    </a:cubicBezTo>
                    <a:cubicBezTo>
                      <a:pt x="45" y="17"/>
                      <a:pt x="45" y="17"/>
                      <a:pt x="45" y="17"/>
                    </a:cubicBezTo>
                    <a:cubicBezTo>
                      <a:pt x="45" y="17"/>
                      <a:pt x="19" y="26"/>
                      <a:pt x="0" y="16"/>
                    </a:cubicBezTo>
                    <a:lnTo>
                      <a:pt x="1"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8" name="Google Shape;688;p29"/>
              <p:cNvSpPr/>
              <p:nvPr/>
            </p:nvSpPr>
            <p:spPr>
              <a:xfrm>
                <a:off x="3067198" y="346680"/>
                <a:ext cx="16560" cy="7560"/>
              </a:xfrm>
              <a:custGeom>
                <a:avLst/>
                <a:gdLst/>
                <a:ahLst/>
                <a:cxnLst/>
                <a:rect l="l" t="t" r="r" b="b"/>
                <a:pathLst>
                  <a:path w="46" h="21" extrusionOk="0">
                    <a:moveTo>
                      <a:pt x="1" y="0"/>
                    </a:moveTo>
                    <a:lnTo>
                      <a:pt x="1" y="0"/>
                    </a:lnTo>
                    <a:cubicBezTo>
                      <a:pt x="1" y="0"/>
                      <a:pt x="23" y="9"/>
                      <a:pt x="46" y="4"/>
                    </a:cubicBezTo>
                    <a:cubicBezTo>
                      <a:pt x="45" y="18"/>
                      <a:pt x="45" y="18"/>
                      <a:pt x="45" y="18"/>
                    </a:cubicBezTo>
                    <a:cubicBezTo>
                      <a:pt x="45" y="18"/>
                      <a:pt x="19" y="26"/>
                      <a:pt x="0" y="17"/>
                    </a:cubicBezTo>
                    <a:lnTo>
                      <a:pt x="1"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9" name="Google Shape;689;p29"/>
              <p:cNvSpPr/>
              <p:nvPr/>
            </p:nvSpPr>
            <p:spPr>
              <a:xfrm>
                <a:off x="3060357" y="161640"/>
                <a:ext cx="40320" cy="146520"/>
              </a:xfrm>
              <a:custGeom>
                <a:avLst/>
                <a:gdLst/>
                <a:ahLst/>
                <a:cxnLst/>
                <a:rect l="l" t="t" r="r" b="b"/>
                <a:pathLst>
                  <a:path w="112" h="407" extrusionOk="0">
                    <a:moveTo>
                      <a:pt x="35" y="407"/>
                    </a:moveTo>
                    <a:lnTo>
                      <a:pt x="35" y="407"/>
                    </a:lnTo>
                    <a:cubicBezTo>
                      <a:pt x="31" y="407"/>
                      <a:pt x="26" y="407"/>
                      <a:pt x="21" y="404"/>
                    </a:cubicBezTo>
                    <a:cubicBezTo>
                      <a:pt x="14" y="400"/>
                      <a:pt x="7" y="392"/>
                      <a:pt x="3" y="379"/>
                    </a:cubicBezTo>
                    <a:cubicBezTo>
                      <a:pt x="-3" y="354"/>
                      <a:pt x="4" y="299"/>
                      <a:pt x="12" y="235"/>
                    </a:cubicBezTo>
                    <a:cubicBezTo>
                      <a:pt x="15" y="208"/>
                      <a:pt x="19" y="180"/>
                      <a:pt x="21" y="152"/>
                    </a:cubicBezTo>
                    <a:cubicBezTo>
                      <a:pt x="24" y="121"/>
                      <a:pt x="38" y="18"/>
                      <a:pt x="77" y="2"/>
                    </a:cubicBezTo>
                    <a:cubicBezTo>
                      <a:pt x="88" y="-3"/>
                      <a:pt x="99" y="0"/>
                      <a:pt x="111" y="9"/>
                    </a:cubicBezTo>
                    <a:cubicBezTo>
                      <a:pt x="113" y="10"/>
                      <a:pt x="113" y="12"/>
                      <a:pt x="112" y="14"/>
                    </a:cubicBezTo>
                    <a:cubicBezTo>
                      <a:pt x="110" y="16"/>
                      <a:pt x="108" y="16"/>
                      <a:pt x="106" y="14"/>
                    </a:cubicBezTo>
                    <a:cubicBezTo>
                      <a:pt x="96" y="7"/>
                      <a:pt x="88" y="5"/>
                      <a:pt x="80" y="9"/>
                    </a:cubicBezTo>
                    <a:cubicBezTo>
                      <a:pt x="56" y="19"/>
                      <a:pt x="37" y="74"/>
                      <a:pt x="29" y="153"/>
                    </a:cubicBezTo>
                    <a:cubicBezTo>
                      <a:pt x="27" y="180"/>
                      <a:pt x="23" y="209"/>
                      <a:pt x="20" y="236"/>
                    </a:cubicBezTo>
                    <a:cubicBezTo>
                      <a:pt x="12" y="297"/>
                      <a:pt x="5" y="354"/>
                      <a:pt x="11" y="377"/>
                    </a:cubicBezTo>
                    <a:cubicBezTo>
                      <a:pt x="14" y="388"/>
                      <a:pt x="19" y="394"/>
                      <a:pt x="25" y="398"/>
                    </a:cubicBezTo>
                    <a:cubicBezTo>
                      <a:pt x="33" y="402"/>
                      <a:pt x="42" y="399"/>
                      <a:pt x="42" y="399"/>
                    </a:cubicBezTo>
                    <a:cubicBezTo>
                      <a:pt x="44" y="398"/>
                      <a:pt x="46" y="399"/>
                      <a:pt x="47" y="400"/>
                    </a:cubicBezTo>
                    <a:cubicBezTo>
                      <a:pt x="48" y="403"/>
                      <a:pt x="47" y="405"/>
                      <a:pt x="45" y="406"/>
                    </a:cubicBezTo>
                    <a:cubicBezTo>
                      <a:pt x="45" y="406"/>
                      <a:pt x="40" y="407"/>
                      <a:pt x="35" y="40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9"/>
              <p:cNvSpPr/>
              <p:nvPr/>
            </p:nvSpPr>
            <p:spPr>
              <a:xfrm>
                <a:off x="3059638" y="298800"/>
                <a:ext cx="5760" cy="34560"/>
              </a:xfrm>
              <a:custGeom>
                <a:avLst/>
                <a:gdLst/>
                <a:ahLst/>
                <a:cxnLst/>
                <a:rect l="l" t="t" r="r" b="b"/>
                <a:pathLst>
                  <a:path w="16" h="96" extrusionOk="0">
                    <a:moveTo>
                      <a:pt x="4" y="96"/>
                    </a:moveTo>
                    <a:lnTo>
                      <a:pt x="4" y="96"/>
                    </a:lnTo>
                    <a:lnTo>
                      <a:pt x="4" y="96"/>
                    </a:lnTo>
                    <a:cubicBezTo>
                      <a:pt x="2" y="96"/>
                      <a:pt x="0" y="93"/>
                      <a:pt x="0" y="92"/>
                    </a:cubicBezTo>
                    <a:cubicBezTo>
                      <a:pt x="8" y="4"/>
                      <a:pt x="8" y="4"/>
                      <a:pt x="8" y="4"/>
                    </a:cubicBezTo>
                    <a:cubicBezTo>
                      <a:pt x="8" y="1"/>
                      <a:pt x="10" y="0"/>
                      <a:pt x="12" y="0"/>
                    </a:cubicBezTo>
                    <a:cubicBezTo>
                      <a:pt x="14" y="0"/>
                      <a:pt x="16" y="2"/>
                      <a:pt x="16" y="5"/>
                    </a:cubicBezTo>
                    <a:cubicBezTo>
                      <a:pt x="8" y="93"/>
                      <a:pt x="8" y="93"/>
                      <a:pt x="8" y="93"/>
                    </a:cubicBezTo>
                    <a:cubicBezTo>
                      <a:pt x="8" y="94"/>
                      <a:pt x="6" y="96"/>
                      <a:pt x="4" y="9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9"/>
              <p:cNvSpPr/>
              <p:nvPr/>
            </p:nvSpPr>
            <p:spPr>
              <a:xfrm>
                <a:off x="3065758" y="304200"/>
                <a:ext cx="21240" cy="76320"/>
              </a:xfrm>
              <a:custGeom>
                <a:avLst/>
                <a:gdLst/>
                <a:ahLst/>
                <a:cxnLst/>
                <a:rect l="l" t="t" r="r" b="b"/>
                <a:pathLst>
                  <a:path w="59" h="212" extrusionOk="0">
                    <a:moveTo>
                      <a:pt x="29" y="212"/>
                    </a:moveTo>
                    <a:lnTo>
                      <a:pt x="29" y="212"/>
                    </a:lnTo>
                    <a:cubicBezTo>
                      <a:pt x="23" y="212"/>
                      <a:pt x="17" y="210"/>
                      <a:pt x="13" y="206"/>
                    </a:cubicBezTo>
                    <a:cubicBezTo>
                      <a:pt x="4" y="196"/>
                      <a:pt x="-1" y="177"/>
                      <a:pt x="0" y="149"/>
                    </a:cubicBezTo>
                    <a:cubicBezTo>
                      <a:pt x="1" y="110"/>
                      <a:pt x="3" y="5"/>
                      <a:pt x="3" y="4"/>
                    </a:cubicBezTo>
                    <a:cubicBezTo>
                      <a:pt x="4" y="2"/>
                      <a:pt x="6" y="0"/>
                      <a:pt x="8" y="0"/>
                    </a:cubicBezTo>
                    <a:cubicBezTo>
                      <a:pt x="9" y="0"/>
                      <a:pt x="11" y="3"/>
                      <a:pt x="11" y="4"/>
                    </a:cubicBezTo>
                    <a:cubicBezTo>
                      <a:pt x="11" y="6"/>
                      <a:pt x="9" y="110"/>
                      <a:pt x="8" y="149"/>
                    </a:cubicBezTo>
                    <a:cubicBezTo>
                      <a:pt x="7" y="181"/>
                      <a:pt x="13" y="195"/>
                      <a:pt x="19" y="201"/>
                    </a:cubicBezTo>
                    <a:cubicBezTo>
                      <a:pt x="22" y="203"/>
                      <a:pt x="25" y="205"/>
                      <a:pt x="29" y="205"/>
                    </a:cubicBezTo>
                    <a:cubicBezTo>
                      <a:pt x="41" y="205"/>
                      <a:pt x="43" y="174"/>
                      <a:pt x="45" y="139"/>
                    </a:cubicBezTo>
                    <a:cubicBezTo>
                      <a:pt x="45" y="132"/>
                      <a:pt x="45" y="132"/>
                      <a:pt x="45" y="132"/>
                    </a:cubicBezTo>
                    <a:cubicBezTo>
                      <a:pt x="47" y="90"/>
                      <a:pt x="51" y="54"/>
                      <a:pt x="51" y="53"/>
                    </a:cubicBezTo>
                    <a:cubicBezTo>
                      <a:pt x="51" y="52"/>
                      <a:pt x="52" y="50"/>
                      <a:pt x="55" y="50"/>
                    </a:cubicBezTo>
                    <a:cubicBezTo>
                      <a:pt x="57" y="50"/>
                      <a:pt x="59" y="53"/>
                      <a:pt x="59" y="54"/>
                    </a:cubicBezTo>
                    <a:cubicBezTo>
                      <a:pt x="59" y="55"/>
                      <a:pt x="55" y="91"/>
                      <a:pt x="53" y="132"/>
                    </a:cubicBezTo>
                    <a:cubicBezTo>
                      <a:pt x="52" y="139"/>
                      <a:pt x="52" y="139"/>
                      <a:pt x="52" y="139"/>
                    </a:cubicBezTo>
                    <a:cubicBezTo>
                      <a:pt x="51" y="182"/>
                      <a:pt x="49" y="212"/>
                      <a:pt x="29" y="212"/>
                    </a:cubicBezTo>
                    <a:close/>
                  </a:path>
                </a:pathLst>
              </a:custGeom>
              <a:solidFill>
                <a:schemeClr val="dk1"/>
              </a:solidFill>
              <a:ln>
                <a:noFill/>
              </a:ln>
            </p:spPr>
            <p:txBody>
              <a:bodyPr spcFirstLastPara="1" wrap="square" lIns="90000" tIns="31300" rIns="90000" bIns="31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9"/>
              <p:cNvSpPr/>
              <p:nvPr/>
            </p:nvSpPr>
            <p:spPr>
              <a:xfrm>
                <a:off x="3095278" y="335160"/>
                <a:ext cx="4320" cy="47520"/>
              </a:xfrm>
              <a:custGeom>
                <a:avLst/>
                <a:gdLst/>
                <a:ahLst/>
                <a:cxnLst/>
                <a:rect l="l" t="t" r="r" b="b"/>
                <a:pathLst>
                  <a:path w="12" h="132" extrusionOk="0">
                    <a:moveTo>
                      <a:pt x="4" y="132"/>
                    </a:moveTo>
                    <a:lnTo>
                      <a:pt x="4" y="132"/>
                    </a:lnTo>
                    <a:lnTo>
                      <a:pt x="4" y="132"/>
                    </a:lnTo>
                    <a:cubicBezTo>
                      <a:pt x="2" y="132"/>
                      <a:pt x="0" y="130"/>
                      <a:pt x="0" y="128"/>
                    </a:cubicBezTo>
                    <a:cubicBezTo>
                      <a:pt x="4" y="3"/>
                      <a:pt x="4" y="3"/>
                      <a:pt x="4" y="3"/>
                    </a:cubicBezTo>
                    <a:cubicBezTo>
                      <a:pt x="4" y="2"/>
                      <a:pt x="6" y="-1"/>
                      <a:pt x="8" y="0"/>
                    </a:cubicBezTo>
                    <a:cubicBezTo>
                      <a:pt x="10" y="0"/>
                      <a:pt x="12" y="2"/>
                      <a:pt x="12" y="4"/>
                    </a:cubicBezTo>
                    <a:cubicBezTo>
                      <a:pt x="8" y="128"/>
                      <a:pt x="8" y="128"/>
                      <a:pt x="8" y="128"/>
                    </a:cubicBezTo>
                    <a:cubicBezTo>
                      <a:pt x="8" y="130"/>
                      <a:pt x="6" y="132"/>
                      <a:pt x="4" y="132"/>
                    </a:cubicBez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9"/>
              <p:cNvSpPr/>
              <p:nvPr/>
            </p:nvSpPr>
            <p:spPr>
              <a:xfrm>
                <a:off x="3113998" y="343800"/>
                <a:ext cx="2880" cy="42840"/>
              </a:xfrm>
              <a:custGeom>
                <a:avLst/>
                <a:gdLst/>
                <a:ahLst/>
                <a:cxnLst/>
                <a:rect l="l" t="t" r="r" b="b"/>
                <a:pathLst>
                  <a:path w="8" h="119" extrusionOk="0">
                    <a:moveTo>
                      <a:pt x="4" y="119"/>
                    </a:moveTo>
                    <a:lnTo>
                      <a:pt x="4" y="119"/>
                    </a:lnTo>
                    <a:cubicBezTo>
                      <a:pt x="2" y="119"/>
                      <a:pt x="0" y="117"/>
                      <a:pt x="0" y="115"/>
                    </a:cubicBezTo>
                    <a:cubicBezTo>
                      <a:pt x="0" y="3"/>
                      <a:pt x="0" y="3"/>
                      <a:pt x="0" y="3"/>
                    </a:cubicBezTo>
                    <a:cubicBezTo>
                      <a:pt x="0" y="1"/>
                      <a:pt x="2" y="0"/>
                      <a:pt x="4" y="0"/>
                    </a:cubicBezTo>
                    <a:cubicBezTo>
                      <a:pt x="6" y="0"/>
                      <a:pt x="8" y="1"/>
                      <a:pt x="8" y="3"/>
                    </a:cubicBezTo>
                    <a:cubicBezTo>
                      <a:pt x="8" y="115"/>
                      <a:pt x="8" y="115"/>
                      <a:pt x="8" y="115"/>
                    </a:cubicBezTo>
                    <a:cubicBezTo>
                      <a:pt x="8" y="117"/>
                      <a:pt x="6" y="119"/>
                      <a:pt x="4" y="1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9"/>
              <p:cNvSpPr/>
              <p:nvPr/>
            </p:nvSpPr>
            <p:spPr>
              <a:xfrm>
                <a:off x="3126598" y="346320"/>
                <a:ext cx="4680" cy="36360"/>
              </a:xfrm>
              <a:custGeom>
                <a:avLst/>
                <a:gdLst/>
                <a:ahLst/>
                <a:cxnLst/>
                <a:rect l="l" t="t" r="r" b="b"/>
                <a:pathLst>
                  <a:path w="13" h="101" extrusionOk="0">
                    <a:moveTo>
                      <a:pt x="9" y="101"/>
                    </a:moveTo>
                    <a:lnTo>
                      <a:pt x="9" y="101"/>
                    </a:lnTo>
                    <a:cubicBezTo>
                      <a:pt x="7" y="101"/>
                      <a:pt x="5" y="99"/>
                      <a:pt x="5" y="98"/>
                    </a:cubicBezTo>
                    <a:cubicBezTo>
                      <a:pt x="0" y="3"/>
                      <a:pt x="0" y="3"/>
                      <a:pt x="0" y="3"/>
                    </a:cubicBezTo>
                    <a:cubicBezTo>
                      <a:pt x="0" y="1"/>
                      <a:pt x="1" y="0"/>
                      <a:pt x="4" y="0"/>
                    </a:cubicBezTo>
                    <a:cubicBezTo>
                      <a:pt x="6" y="0"/>
                      <a:pt x="8" y="1"/>
                      <a:pt x="8" y="3"/>
                    </a:cubicBezTo>
                    <a:cubicBezTo>
                      <a:pt x="13" y="97"/>
                      <a:pt x="13" y="97"/>
                      <a:pt x="13" y="97"/>
                    </a:cubicBezTo>
                    <a:cubicBezTo>
                      <a:pt x="13" y="99"/>
                      <a:pt x="11" y="101"/>
                      <a:pt x="9" y="10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9"/>
              <p:cNvSpPr/>
              <p:nvPr/>
            </p:nvSpPr>
            <p:spPr>
              <a:xfrm>
                <a:off x="3049198" y="152640"/>
                <a:ext cx="204840" cy="254520"/>
              </a:xfrm>
              <a:custGeom>
                <a:avLst/>
                <a:gdLst/>
                <a:ahLst/>
                <a:cxnLst/>
                <a:rect l="l" t="t" r="r" b="b"/>
                <a:pathLst>
                  <a:path w="569" h="707" extrusionOk="0">
                    <a:moveTo>
                      <a:pt x="515" y="707"/>
                    </a:moveTo>
                    <a:lnTo>
                      <a:pt x="515" y="707"/>
                    </a:lnTo>
                    <a:cubicBezTo>
                      <a:pt x="401" y="707"/>
                      <a:pt x="54" y="669"/>
                      <a:pt x="38" y="660"/>
                    </a:cubicBezTo>
                    <a:cubicBezTo>
                      <a:pt x="20" y="651"/>
                      <a:pt x="26" y="542"/>
                      <a:pt x="29" y="502"/>
                    </a:cubicBezTo>
                    <a:cubicBezTo>
                      <a:pt x="23" y="502"/>
                      <a:pt x="17" y="500"/>
                      <a:pt x="13" y="497"/>
                    </a:cubicBezTo>
                    <a:cubicBezTo>
                      <a:pt x="6" y="491"/>
                      <a:pt x="2" y="479"/>
                      <a:pt x="1" y="464"/>
                    </a:cubicBezTo>
                    <a:cubicBezTo>
                      <a:pt x="-1" y="432"/>
                      <a:pt x="13" y="215"/>
                      <a:pt x="38" y="96"/>
                    </a:cubicBezTo>
                    <a:cubicBezTo>
                      <a:pt x="47" y="52"/>
                      <a:pt x="64" y="22"/>
                      <a:pt x="89" y="8"/>
                    </a:cubicBezTo>
                    <a:cubicBezTo>
                      <a:pt x="115" y="-6"/>
                      <a:pt x="140" y="3"/>
                      <a:pt x="140" y="3"/>
                    </a:cubicBezTo>
                    <a:cubicBezTo>
                      <a:pt x="141" y="4"/>
                      <a:pt x="142" y="4"/>
                      <a:pt x="142" y="4"/>
                    </a:cubicBezTo>
                    <a:cubicBezTo>
                      <a:pt x="568" y="360"/>
                      <a:pt x="568" y="360"/>
                      <a:pt x="568" y="360"/>
                    </a:cubicBezTo>
                    <a:cubicBezTo>
                      <a:pt x="569" y="361"/>
                      <a:pt x="569" y="362"/>
                      <a:pt x="569" y="363"/>
                    </a:cubicBezTo>
                    <a:cubicBezTo>
                      <a:pt x="569" y="376"/>
                      <a:pt x="558" y="681"/>
                      <a:pt x="552" y="700"/>
                    </a:cubicBezTo>
                    <a:cubicBezTo>
                      <a:pt x="552" y="701"/>
                      <a:pt x="551" y="703"/>
                      <a:pt x="548" y="704"/>
                    </a:cubicBezTo>
                    <a:cubicBezTo>
                      <a:pt x="544" y="706"/>
                      <a:pt x="532" y="707"/>
                      <a:pt x="515" y="707"/>
                    </a:cubicBezTo>
                    <a:moveTo>
                      <a:pt x="33" y="494"/>
                    </a:moveTo>
                    <a:lnTo>
                      <a:pt x="33" y="494"/>
                    </a:lnTo>
                    <a:cubicBezTo>
                      <a:pt x="34" y="494"/>
                      <a:pt x="35" y="495"/>
                      <a:pt x="36" y="495"/>
                    </a:cubicBezTo>
                    <a:cubicBezTo>
                      <a:pt x="37" y="495"/>
                      <a:pt x="37" y="497"/>
                      <a:pt x="37" y="498"/>
                    </a:cubicBezTo>
                    <a:cubicBezTo>
                      <a:pt x="32" y="569"/>
                      <a:pt x="32" y="648"/>
                      <a:pt x="41" y="653"/>
                    </a:cubicBezTo>
                    <a:cubicBezTo>
                      <a:pt x="49" y="657"/>
                      <a:pt x="158" y="671"/>
                      <a:pt x="292" y="684"/>
                    </a:cubicBezTo>
                    <a:cubicBezTo>
                      <a:pt x="466" y="700"/>
                      <a:pt x="536" y="701"/>
                      <a:pt x="545" y="697"/>
                    </a:cubicBezTo>
                    <a:cubicBezTo>
                      <a:pt x="550" y="676"/>
                      <a:pt x="558" y="453"/>
                      <a:pt x="561" y="365"/>
                    </a:cubicBezTo>
                    <a:cubicBezTo>
                      <a:pt x="137" y="10"/>
                      <a:pt x="137" y="10"/>
                      <a:pt x="137" y="10"/>
                    </a:cubicBezTo>
                    <a:cubicBezTo>
                      <a:pt x="134" y="9"/>
                      <a:pt x="113" y="4"/>
                      <a:pt x="92" y="15"/>
                    </a:cubicBezTo>
                    <a:cubicBezTo>
                      <a:pt x="70" y="28"/>
                      <a:pt x="54" y="56"/>
                      <a:pt x="45" y="98"/>
                    </a:cubicBezTo>
                    <a:cubicBezTo>
                      <a:pt x="20" y="216"/>
                      <a:pt x="7" y="432"/>
                      <a:pt x="9" y="464"/>
                    </a:cubicBezTo>
                    <a:cubicBezTo>
                      <a:pt x="9" y="477"/>
                      <a:pt x="13" y="486"/>
                      <a:pt x="18" y="491"/>
                    </a:cubicBezTo>
                    <a:cubicBezTo>
                      <a:pt x="22" y="494"/>
                      <a:pt x="27" y="495"/>
                      <a:pt x="32" y="494"/>
                    </a:cubicBezTo>
                    <a:cubicBezTo>
                      <a:pt x="33" y="494"/>
                      <a:pt x="33" y="494"/>
                      <a:pt x="33" y="4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9"/>
              <p:cNvSpPr/>
              <p:nvPr/>
            </p:nvSpPr>
            <p:spPr>
              <a:xfrm>
                <a:off x="2857317" y="379440"/>
                <a:ext cx="36720" cy="36720"/>
              </a:xfrm>
              <a:custGeom>
                <a:avLst/>
                <a:gdLst/>
                <a:ahLst/>
                <a:cxnLst/>
                <a:rect l="l" t="t" r="r" b="b"/>
                <a:pathLst>
                  <a:path w="102" h="102" extrusionOk="0">
                    <a:moveTo>
                      <a:pt x="2" y="102"/>
                    </a:moveTo>
                    <a:lnTo>
                      <a:pt x="2" y="102"/>
                    </a:lnTo>
                    <a:cubicBezTo>
                      <a:pt x="-7" y="102"/>
                      <a:pt x="14" y="65"/>
                      <a:pt x="46" y="35"/>
                    </a:cubicBezTo>
                    <a:cubicBezTo>
                      <a:pt x="77" y="6"/>
                      <a:pt x="94" y="-4"/>
                      <a:pt x="102" y="1"/>
                    </a:cubicBezTo>
                    <a:cubicBezTo>
                      <a:pt x="109" y="7"/>
                      <a:pt x="34" y="102"/>
                      <a:pt x="2" y="10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9"/>
              <p:cNvSpPr/>
              <p:nvPr/>
            </p:nvSpPr>
            <p:spPr>
              <a:xfrm>
                <a:off x="2855878" y="378000"/>
                <a:ext cx="39600" cy="39600"/>
              </a:xfrm>
              <a:custGeom>
                <a:avLst/>
                <a:gdLst/>
                <a:ahLst/>
                <a:cxnLst/>
                <a:rect l="l" t="t" r="r" b="b"/>
                <a:pathLst>
                  <a:path w="110" h="110" extrusionOk="0">
                    <a:moveTo>
                      <a:pt x="6" y="110"/>
                    </a:moveTo>
                    <a:lnTo>
                      <a:pt x="6" y="110"/>
                    </a:lnTo>
                    <a:cubicBezTo>
                      <a:pt x="4" y="110"/>
                      <a:pt x="2" y="109"/>
                      <a:pt x="1" y="107"/>
                    </a:cubicBezTo>
                    <a:cubicBezTo>
                      <a:pt x="-3" y="96"/>
                      <a:pt x="23" y="60"/>
                      <a:pt x="47" y="37"/>
                    </a:cubicBezTo>
                    <a:cubicBezTo>
                      <a:pt x="79" y="6"/>
                      <a:pt x="98" y="-5"/>
                      <a:pt x="108" y="2"/>
                    </a:cubicBezTo>
                    <a:cubicBezTo>
                      <a:pt x="110" y="4"/>
                      <a:pt x="111" y="5"/>
                      <a:pt x="110" y="10"/>
                    </a:cubicBezTo>
                    <a:cubicBezTo>
                      <a:pt x="104" y="27"/>
                      <a:pt x="38" y="110"/>
                      <a:pt x="7" y="110"/>
                    </a:cubicBezTo>
                    <a:lnTo>
                      <a:pt x="6" y="110"/>
                    </a:lnTo>
                    <a:moveTo>
                      <a:pt x="6" y="106"/>
                    </a:moveTo>
                    <a:lnTo>
                      <a:pt x="6" y="106"/>
                    </a:lnTo>
                    <a:cubicBezTo>
                      <a:pt x="7" y="106"/>
                      <a:pt x="7" y="106"/>
                      <a:pt x="7" y="106"/>
                    </a:cubicBezTo>
                    <a:lnTo>
                      <a:pt x="6" y="106"/>
                    </a:lnTo>
                    <a:moveTo>
                      <a:pt x="101" y="8"/>
                    </a:moveTo>
                    <a:lnTo>
                      <a:pt x="101" y="8"/>
                    </a:lnTo>
                    <a:cubicBezTo>
                      <a:pt x="96" y="8"/>
                      <a:pt x="83" y="13"/>
                      <a:pt x="52" y="43"/>
                    </a:cubicBezTo>
                    <a:cubicBezTo>
                      <a:pt x="26" y="68"/>
                      <a:pt x="9" y="95"/>
                      <a:pt x="9" y="103"/>
                    </a:cubicBezTo>
                    <a:cubicBezTo>
                      <a:pt x="37" y="99"/>
                      <a:pt x="97" y="22"/>
                      <a:pt x="102" y="8"/>
                    </a:cubicBezTo>
                    <a:lnTo>
                      <a:pt x="101" y="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9"/>
              <p:cNvSpPr/>
              <p:nvPr/>
            </p:nvSpPr>
            <p:spPr>
              <a:xfrm>
                <a:off x="2765878" y="384120"/>
                <a:ext cx="33480" cy="13680"/>
              </a:xfrm>
              <a:custGeom>
                <a:avLst/>
                <a:gdLst/>
                <a:ahLst/>
                <a:cxnLst/>
                <a:rect l="l" t="t" r="r" b="b"/>
                <a:pathLst>
                  <a:path w="93" h="38" extrusionOk="0">
                    <a:moveTo>
                      <a:pt x="93" y="28"/>
                    </a:moveTo>
                    <a:lnTo>
                      <a:pt x="93" y="28"/>
                    </a:lnTo>
                    <a:cubicBezTo>
                      <a:pt x="93" y="28"/>
                      <a:pt x="5" y="41"/>
                      <a:pt x="2" y="38"/>
                    </a:cubicBezTo>
                    <a:cubicBezTo>
                      <a:pt x="-2" y="36"/>
                      <a:pt x="0" y="14"/>
                      <a:pt x="35" y="2"/>
                    </a:cubicBezTo>
                    <a:cubicBezTo>
                      <a:pt x="70" y="-10"/>
                      <a:pt x="93" y="28"/>
                      <a:pt x="93" y="2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29"/>
              <p:cNvSpPr/>
              <p:nvPr/>
            </p:nvSpPr>
            <p:spPr>
              <a:xfrm>
                <a:off x="2764438" y="382320"/>
                <a:ext cx="36360" cy="17280"/>
              </a:xfrm>
              <a:custGeom>
                <a:avLst/>
                <a:gdLst/>
                <a:ahLst/>
                <a:cxnLst/>
                <a:rect l="l" t="t" r="r" b="b"/>
                <a:pathLst>
                  <a:path w="101" h="48" extrusionOk="0">
                    <a:moveTo>
                      <a:pt x="10" y="48"/>
                    </a:moveTo>
                    <a:lnTo>
                      <a:pt x="10" y="48"/>
                    </a:lnTo>
                    <a:cubicBezTo>
                      <a:pt x="4" y="48"/>
                      <a:pt x="4" y="48"/>
                      <a:pt x="3" y="47"/>
                    </a:cubicBezTo>
                    <a:cubicBezTo>
                      <a:pt x="0" y="45"/>
                      <a:pt x="-1" y="40"/>
                      <a:pt x="1" y="35"/>
                    </a:cubicBezTo>
                    <a:cubicBezTo>
                      <a:pt x="1" y="28"/>
                      <a:pt x="8" y="13"/>
                      <a:pt x="37" y="2"/>
                    </a:cubicBezTo>
                    <a:cubicBezTo>
                      <a:pt x="75" y="-10"/>
                      <a:pt x="101" y="31"/>
                      <a:pt x="101" y="31"/>
                    </a:cubicBezTo>
                    <a:cubicBezTo>
                      <a:pt x="102" y="32"/>
                      <a:pt x="102" y="34"/>
                      <a:pt x="101" y="35"/>
                    </a:cubicBezTo>
                    <a:cubicBezTo>
                      <a:pt x="100" y="37"/>
                      <a:pt x="100" y="38"/>
                      <a:pt x="98" y="38"/>
                    </a:cubicBezTo>
                    <a:cubicBezTo>
                      <a:pt x="41" y="46"/>
                      <a:pt x="19" y="48"/>
                      <a:pt x="10" y="48"/>
                    </a:cubicBezTo>
                    <a:moveTo>
                      <a:pt x="9" y="39"/>
                    </a:moveTo>
                    <a:lnTo>
                      <a:pt x="9" y="39"/>
                    </a:lnTo>
                    <a:cubicBezTo>
                      <a:pt x="19" y="39"/>
                      <a:pt x="58" y="34"/>
                      <a:pt x="89" y="30"/>
                    </a:cubicBezTo>
                    <a:cubicBezTo>
                      <a:pt x="82" y="20"/>
                      <a:pt x="64" y="3"/>
                      <a:pt x="40" y="11"/>
                    </a:cubicBezTo>
                    <a:cubicBezTo>
                      <a:pt x="20" y="18"/>
                      <a:pt x="13" y="27"/>
                      <a:pt x="11" y="33"/>
                    </a:cubicBezTo>
                    <a:cubicBezTo>
                      <a:pt x="9" y="36"/>
                      <a:pt x="9" y="38"/>
                      <a:pt x="9" y="39"/>
                    </a:cubicBezTo>
                    <a:moveTo>
                      <a:pt x="8" y="39"/>
                    </a:moveTo>
                    <a:lnTo>
                      <a:pt x="8"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0" name="Google Shape;700;p29"/>
              <p:cNvSpPr/>
              <p:nvPr/>
            </p:nvSpPr>
            <p:spPr>
              <a:xfrm>
                <a:off x="2764078" y="371160"/>
                <a:ext cx="34920" cy="23400"/>
              </a:xfrm>
              <a:custGeom>
                <a:avLst/>
                <a:gdLst/>
                <a:ahLst/>
                <a:cxnLst/>
                <a:rect l="l" t="t" r="r" b="b"/>
                <a:pathLst>
                  <a:path w="97" h="65" extrusionOk="0">
                    <a:moveTo>
                      <a:pt x="97" y="65"/>
                    </a:moveTo>
                    <a:lnTo>
                      <a:pt x="97" y="65"/>
                    </a:lnTo>
                    <a:cubicBezTo>
                      <a:pt x="97" y="65"/>
                      <a:pt x="34" y="37"/>
                      <a:pt x="13" y="27"/>
                    </a:cubicBezTo>
                    <a:cubicBezTo>
                      <a:pt x="-9" y="17"/>
                      <a:pt x="0" y="5"/>
                      <a:pt x="27" y="1"/>
                    </a:cubicBezTo>
                    <a:cubicBezTo>
                      <a:pt x="55" y="-2"/>
                      <a:pt x="86" y="9"/>
                      <a:pt x="93" y="21"/>
                    </a:cubicBezTo>
                    <a:cubicBezTo>
                      <a:pt x="100" y="33"/>
                      <a:pt x="97" y="65"/>
                      <a:pt x="97" y="65"/>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9"/>
              <p:cNvSpPr/>
              <p:nvPr/>
            </p:nvSpPr>
            <p:spPr>
              <a:xfrm>
                <a:off x="2762638" y="369720"/>
                <a:ext cx="38520" cy="26280"/>
              </a:xfrm>
              <a:custGeom>
                <a:avLst/>
                <a:gdLst/>
                <a:ahLst/>
                <a:cxnLst/>
                <a:rect l="l" t="t" r="r" b="b"/>
                <a:pathLst>
                  <a:path w="107" h="73" extrusionOk="0">
                    <a:moveTo>
                      <a:pt x="101" y="73"/>
                    </a:moveTo>
                    <a:lnTo>
                      <a:pt x="101" y="73"/>
                    </a:lnTo>
                    <a:lnTo>
                      <a:pt x="100" y="73"/>
                    </a:lnTo>
                    <a:cubicBezTo>
                      <a:pt x="99" y="73"/>
                      <a:pt x="36" y="45"/>
                      <a:pt x="15" y="35"/>
                    </a:cubicBezTo>
                    <a:cubicBezTo>
                      <a:pt x="1" y="29"/>
                      <a:pt x="-1" y="23"/>
                      <a:pt x="0" y="18"/>
                    </a:cubicBezTo>
                    <a:cubicBezTo>
                      <a:pt x="2" y="9"/>
                      <a:pt x="13" y="3"/>
                      <a:pt x="31" y="1"/>
                    </a:cubicBezTo>
                    <a:cubicBezTo>
                      <a:pt x="58" y="-3"/>
                      <a:pt x="92" y="8"/>
                      <a:pt x="101" y="23"/>
                    </a:cubicBezTo>
                    <a:cubicBezTo>
                      <a:pt x="109" y="35"/>
                      <a:pt x="107" y="66"/>
                      <a:pt x="106" y="69"/>
                    </a:cubicBezTo>
                    <a:cubicBezTo>
                      <a:pt x="106" y="70"/>
                      <a:pt x="105" y="72"/>
                      <a:pt x="104" y="73"/>
                    </a:cubicBezTo>
                    <a:cubicBezTo>
                      <a:pt x="104" y="73"/>
                      <a:pt x="103" y="73"/>
                      <a:pt x="101" y="73"/>
                    </a:cubicBezTo>
                    <a:moveTo>
                      <a:pt x="42" y="9"/>
                    </a:moveTo>
                    <a:lnTo>
                      <a:pt x="42" y="9"/>
                    </a:lnTo>
                    <a:cubicBezTo>
                      <a:pt x="39" y="9"/>
                      <a:pt x="35" y="9"/>
                      <a:pt x="32" y="9"/>
                    </a:cubicBezTo>
                    <a:cubicBezTo>
                      <a:pt x="16" y="12"/>
                      <a:pt x="9" y="16"/>
                      <a:pt x="9" y="19"/>
                    </a:cubicBezTo>
                    <a:cubicBezTo>
                      <a:pt x="9" y="20"/>
                      <a:pt x="11" y="23"/>
                      <a:pt x="19" y="27"/>
                    </a:cubicBezTo>
                    <a:cubicBezTo>
                      <a:pt x="36" y="35"/>
                      <a:pt x="81" y="55"/>
                      <a:pt x="98" y="62"/>
                    </a:cubicBezTo>
                    <a:cubicBezTo>
                      <a:pt x="98" y="51"/>
                      <a:pt x="98" y="34"/>
                      <a:pt x="93" y="27"/>
                    </a:cubicBezTo>
                    <a:cubicBezTo>
                      <a:pt x="88" y="19"/>
                      <a:pt x="66" y="9"/>
                      <a:pt x="42"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9"/>
              <p:cNvSpPr/>
              <p:nvPr/>
            </p:nvSpPr>
            <p:spPr>
              <a:xfrm>
                <a:off x="2774878" y="354240"/>
                <a:ext cx="42840" cy="41400"/>
              </a:xfrm>
              <a:custGeom>
                <a:avLst/>
                <a:gdLst/>
                <a:ahLst/>
                <a:cxnLst/>
                <a:rect l="l" t="t" r="r" b="b"/>
                <a:pathLst>
                  <a:path w="119" h="115" extrusionOk="0">
                    <a:moveTo>
                      <a:pt x="119" y="112"/>
                    </a:moveTo>
                    <a:lnTo>
                      <a:pt x="119" y="112"/>
                    </a:lnTo>
                    <a:cubicBezTo>
                      <a:pt x="119" y="112"/>
                      <a:pt x="73" y="120"/>
                      <a:pt x="68" y="112"/>
                    </a:cubicBezTo>
                    <a:cubicBezTo>
                      <a:pt x="64" y="103"/>
                      <a:pt x="-2" y="16"/>
                      <a:pt x="0" y="5"/>
                    </a:cubicBezTo>
                    <a:cubicBezTo>
                      <a:pt x="3" y="-7"/>
                      <a:pt x="50" y="5"/>
                      <a:pt x="80" y="41"/>
                    </a:cubicBezTo>
                    <a:cubicBezTo>
                      <a:pt x="110" y="77"/>
                      <a:pt x="119" y="112"/>
                      <a:pt x="119" y="112"/>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9"/>
              <p:cNvSpPr/>
              <p:nvPr/>
            </p:nvSpPr>
            <p:spPr>
              <a:xfrm>
                <a:off x="2773438" y="352440"/>
                <a:ext cx="46080" cy="45000"/>
              </a:xfrm>
              <a:custGeom>
                <a:avLst/>
                <a:gdLst/>
                <a:ahLst/>
                <a:cxnLst/>
                <a:rect l="l" t="t" r="r" b="b"/>
                <a:pathLst>
                  <a:path w="128" h="125" extrusionOk="0">
                    <a:moveTo>
                      <a:pt x="89" y="125"/>
                    </a:moveTo>
                    <a:lnTo>
                      <a:pt x="89" y="125"/>
                    </a:lnTo>
                    <a:cubicBezTo>
                      <a:pt x="75" y="125"/>
                      <a:pt x="70" y="122"/>
                      <a:pt x="68" y="119"/>
                    </a:cubicBezTo>
                    <a:cubicBezTo>
                      <a:pt x="67" y="117"/>
                      <a:pt x="61" y="109"/>
                      <a:pt x="54" y="99"/>
                    </a:cubicBezTo>
                    <a:cubicBezTo>
                      <a:pt x="11" y="38"/>
                      <a:pt x="-2" y="16"/>
                      <a:pt x="0" y="8"/>
                    </a:cubicBezTo>
                    <a:cubicBezTo>
                      <a:pt x="1" y="7"/>
                      <a:pt x="2" y="3"/>
                      <a:pt x="8" y="1"/>
                    </a:cubicBezTo>
                    <a:cubicBezTo>
                      <a:pt x="23" y="-3"/>
                      <a:pt x="61" y="12"/>
                      <a:pt x="87" y="43"/>
                    </a:cubicBezTo>
                    <a:cubicBezTo>
                      <a:pt x="118" y="80"/>
                      <a:pt x="127" y="114"/>
                      <a:pt x="128" y="116"/>
                    </a:cubicBezTo>
                    <a:cubicBezTo>
                      <a:pt x="128" y="117"/>
                      <a:pt x="128" y="118"/>
                      <a:pt x="127" y="119"/>
                    </a:cubicBezTo>
                    <a:cubicBezTo>
                      <a:pt x="126" y="121"/>
                      <a:pt x="125" y="121"/>
                      <a:pt x="124" y="121"/>
                    </a:cubicBezTo>
                    <a:cubicBezTo>
                      <a:pt x="109" y="124"/>
                      <a:pt x="97" y="125"/>
                      <a:pt x="89" y="125"/>
                    </a:cubicBezTo>
                    <a:moveTo>
                      <a:pt x="9" y="11"/>
                    </a:moveTo>
                    <a:lnTo>
                      <a:pt x="9" y="11"/>
                    </a:lnTo>
                    <a:cubicBezTo>
                      <a:pt x="11" y="21"/>
                      <a:pt x="47" y="71"/>
                      <a:pt x="62" y="93"/>
                    </a:cubicBezTo>
                    <a:cubicBezTo>
                      <a:pt x="71" y="106"/>
                      <a:pt x="75" y="112"/>
                      <a:pt x="76" y="114"/>
                    </a:cubicBezTo>
                    <a:cubicBezTo>
                      <a:pt x="79" y="117"/>
                      <a:pt x="97" y="117"/>
                      <a:pt x="118" y="113"/>
                    </a:cubicBezTo>
                    <a:cubicBezTo>
                      <a:pt x="114" y="103"/>
                      <a:pt x="103" y="76"/>
                      <a:pt x="80" y="49"/>
                    </a:cubicBezTo>
                    <a:cubicBezTo>
                      <a:pt x="58" y="22"/>
                      <a:pt x="29" y="11"/>
                      <a:pt x="15" y="10"/>
                    </a:cubicBezTo>
                    <a:cubicBezTo>
                      <a:pt x="11" y="10"/>
                      <a:pt x="10" y="11"/>
                      <a:pt x="9"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9"/>
              <p:cNvSpPr/>
              <p:nvPr/>
            </p:nvSpPr>
            <p:spPr>
              <a:xfrm>
                <a:off x="2797918" y="316440"/>
                <a:ext cx="102960" cy="105120"/>
              </a:xfrm>
              <a:custGeom>
                <a:avLst/>
                <a:gdLst/>
                <a:ahLst/>
                <a:cxnLst/>
                <a:rect l="l" t="t" r="r" b="b"/>
                <a:pathLst>
                  <a:path w="286" h="292" extrusionOk="0">
                    <a:moveTo>
                      <a:pt x="129" y="234"/>
                    </a:moveTo>
                    <a:lnTo>
                      <a:pt x="129" y="234"/>
                    </a:lnTo>
                    <a:cubicBezTo>
                      <a:pt x="83" y="235"/>
                      <a:pt x="57" y="242"/>
                      <a:pt x="33" y="217"/>
                    </a:cubicBezTo>
                    <a:cubicBezTo>
                      <a:pt x="10" y="193"/>
                      <a:pt x="1" y="167"/>
                      <a:pt x="0" y="154"/>
                    </a:cubicBezTo>
                    <a:cubicBezTo>
                      <a:pt x="-2" y="143"/>
                      <a:pt x="16" y="82"/>
                      <a:pt x="29" y="80"/>
                    </a:cubicBezTo>
                    <a:cubicBezTo>
                      <a:pt x="42" y="79"/>
                      <a:pt x="58" y="101"/>
                      <a:pt x="46" y="161"/>
                    </a:cubicBezTo>
                    <a:cubicBezTo>
                      <a:pt x="46" y="161"/>
                      <a:pt x="105" y="108"/>
                      <a:pt x="169" y="119"/>
                    </a:cubicBezTo>
                    <a:cubicBezTo>
                      <a:pt x="169" y="119"/>
                      <a:pt x="152" y="77"/>
                      <a:pt x="163" y="40"/>
                    </a:cubicBezTo>
                    <a:cubicBezTo>
                      <a:pt x="174" y="4"/>
                      <a:pt x="195" y="-4"/>
                      <a:pt x="203" y="1"/>
                    </a:cubicBezTo>
                    <a:cubicBezTo>
                      <a:pt x="211" y="5"/>
                      <a:pt x="197" y="53"/>
                      <a:pt x="210" y="84"/>
                    </a:cubicBezTo>
                    <a:cubicBezTo>
                      <a:pt x="223" y="115"/>
                      <a:pt x="241" y="154"/>
                      <a:pt x="235" y="186"/>
                    </a:cubicBezTo>
                    <a:cubicBezTo>
                      <a:pt x="286" y="235"/>
                      <a:pt x="286" y="235"/>
                      <a:pt x="286" y="235"/>
                    </a:cubicBezTo>
                    <a:cubicBezTo>
                      <a:pt x="207" y="292"/>
                      <a:pt x="207" y="292"/>
                      <a:pt x="207" y="292"/>
                    </a:cubicBezTo>
                    <a:cubicBezTo>
                      <a:pt x="207" y="292"/>
                      <a:pt x="184" y="232"/>
                      <a:pt x="129"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9"/>
              <p:cNvSpPr/>
              <p:nvPr/>
            </p:nvSpPr>
            <p:spPr>
              <a:xfrm>
                <a:off x="2796118" y="314640"/>
                <a:ext cx="106560" cy="108720"/>
              </a:xfrm>
              <a:custGeom>
                <a:avLst/>
                <a:gdLst/>
                <a:ahLst/>
                <a:cxnLst/>
                <a:rect l="l" t="t" r="r" b="b"/>
                <a:pathLst>
                  <a:path w="296" h="302" extrusionOk="0">
                    <a:moveTo>
                      <a:pt x="212" y="302"/>
                    </a:moveTo>
                    <a:lnTo>
                      <a:pt x="212" y="302"/>
                    </a:lnTo>
                    <a:lnTo>
                      <a:pt x="211" y="302"/>
                    </a:lnTo>
                    <a:cubicBezTo>
                      <a:pt x="210" y="301"/>
                      <a:pt x="209" y="300"/>
                      <a:pt x="208" y="299"/>
                    </a:cubicBezTo>
                    <a:cubicBezTo>
                      <a:pt x="208" y="298"/>
                      <a:pt x="185" y="242"/>
                      <a:pt x="135" y="243"/>
                    </a:cubicBezTo>
                    <a:cubicBezTo>
                      <a:pt x="126" y="244"/>
                      <a:pt x="118" y="244"/>
                      <a:pt x="111" y="244"/>
                    </a:cubicBezTo>
                    <a:cubicBezTo>
                      <a:pt x="79" y="246"/>
                      <a:pt x="56" y="247"/>
                      <a:pt x="35" y="225"/>
                    </a:cubicBezTo>
                    <a:cubicBezTo>
                      <a:pt x="6" y="195"/>
                      <a:pt x="1" y="166"/>
                      <a:pt x="0" y="160"/>
                    </a:cubicBezTo>
                    <a:cubicBezTo>
                      <a:pt x="-2" y="148"/>
                      <a:pt x="11" y="104"/>
                      <a:pt x="23" y="88"/>
                    </a:cubicBezTo>
                    <a:cubicBezTo>
                      <a:pt x="26" y="84"/>
                      <a:pt x="30" y="81"/>
                      <a:pt x="33" y="81"/>
                    </a:cubicBezTo>
                    <a:cubicBezTo>
                      <a:pt x="39" y="81"/>
                      <a:pt x="44" y="82"/>
                      <a:pt x="48" y="87"/>
                    </a:cubicBezTo>
                    <a:cubicBezTo>
                      <a:pt x="55" y="94"/>
                      <a:pt x="64" y="112"/>
                      <a:pt x="58" y="155"/>
                    </a:cubicBezTo>
                    <a:cubicBezTo>
                      <a:pt x="76" y="141"/>
                      <a:pt x="119" y="114"/>
                      <a:pt x="167" y="119"/>
                    </a:cubicBezTo>
                    <a:cubicBezTo>
                      <a:pt x="162" y="105"/>
                      <a:pt x="154" y="73"/>
                      <a:pt x="164" y="44"/>
                    </a:cubicBezTo>
                    <a:cubicBezTo>
                      <a:pt x="173" y="14"/>
                      <a:pt x="189" y="4"/>
                      <a:pt x="195" y="2"/>
                    </a:cubicBezTo>
                    <a:cubicBezTo>
                      <a:pt x="201" y="-1"/>
                      <a:pt x="207" y="-1"/>
                      <a:pt x="210" y="2"/>
                    </a:cubicBezTo>
                    <a:cubicBezTo>
                      <a:pt x="217" y="5"/>
                      <a:pt x="216" y="14"/>
                      <a:pt x="214" y="31"/>
                    </a:cubicBezTo>
                    <a:cubicBezTo>
                      <a:pt x="214" y="47"/>
                      <a:pt x="212" y="70"/>
                      <a:pt x="219" y="88"/>
                    </a:cubicBezTo>
                    <a:cubicBezTo>
                      <a:pt x="222" y="94"/>
                      <a:pt x="222" y="94"/>
                      <a:pt x="222" y="94"/>
                    </a:cubicBezTo>
                    <a:cubicBezTo>
                      <a:pt x="235" y="123"/>
                      <a:pt x="249" y="159"/>
                      <a:pt x="245" y="190"/>
                    </a:cubicBezTo>
                    <a:cubicBezTo>
                      <a:pt x="295" y="236"/>
                      <a:pt x="295" y="236"/>
                      <a:pt x="295" y="236"/>
                    </a:cubicBezTo>
                    <a:cubicBezTo>
                      <a:pt x="295" y="237"/>
                      <a:pt x="296" y="239"/>
                      <a:pt x="296" y="240"/>
                    </a:cubicBezTo>
                    <a:cubicBezTo>
                      <a:pt x="296" y="241"/>
                      <a:pt x="295" y="243"/>
                      <a:pt x="294" y="244"/>
                    </a:cubicBezTo>
                    <a:cubicBezTo>
                      <a:pt x="215" y="301"/>
                      <a:pt x="215" y="301"/>
                      <a:pt x="215" y="301"/>
                    </a:cubicBezTo>
                    <a:cubicBezTo>
                      <a:pt x="214" y="302"/>
                      <a:pt x="214" y="302"/>
                      <a:pt x="212" y="302"/>
                    </a:cubicBezTo>
                    <a:moveTo>
                      <a:pt x="136" y="234"/>
                    </a:moveTo>
                    <a:lnTo>
                      <a:pt x="136" y="234"/>
                    </a:lnTo>
                    <a:cubicBezTo>
                      <a:pt x="159" y="234"/>
                      <a:pt x="180" y="244"/>
                      <a:pt x="197" y="265"/>
                    </a:cubicBezTo>
                    <a:cubicBezTo>
                      <a:pt x="206" y="275"/>
                      <a:pt x="211" y="284"/>
                      <a:pt x="214" y="290"/>
                    </a:cubicBezTo>
                    <a:cubicBezTo>
                      <a:pt x="284" y="240"/>
                      <a:pt x="284" y="240"/>
                      <a:pt x="284" y="240"/>
                    </a:cubicBezTo>
                    <a:cubicBezTo>
                      <a:pt x="237" y="194"/>
                      <a:pt x="237" y="194"/>
                      <a:pt x="237" y="194"/>
                    </a:cubicBezTo>
                    <a:cubicBezTo>
                      <a:pt x="236" y="194"/>
                      <a:pt x="235" y="192"/>
                      <a:pt x="235" y="190"/>
                    </a:cubicBezTo>
                    <a:cubicBezTo>
                      <a:pt x="241" y="162"/>
                      <a:pt x="226" y="127"/>
                      <a:pt x="214" y="98"/>
                    </a:cubicBezTo>
                    <a:cubicBezTo>
                      <a:pt x="210" y="91"/>
                      <a:pt x="210" y="91"/>
                      <a:pt x="210" y="91"/>
                    </a:cubicBezTo>
                    <a:cubicBezTo>
                      <a:pt x="203" y="72"/>
                      <a:pt x="204" y="48"/>
                      <a:pt x="206" y="30"/>
                    </a:cubicBezTo>
                    <a:cubicBezTo>
                      <a:pt x="206" y="22"/>
                      <a:pt x="207" y="12"/>
                      <a:pt x="206" y="10"/>
                    </a:cubicBezTo>
                    <a:cubicBezTo>
                      <a:pt x="204" y="9"/>
                      <a:pt x="202" y="9"/>
                      <a:pt x="199" y="10"/>
                    </a:cubicBezTo>
                    <a:cubicBezTo>
                      <a:pt x="193" y="12"/>
                      <a:pt x="181" y="20"/>
                      <a:pt x="172" y="47"/>
                    </a:cubicBezTo>
                    <a:cubicBezTo>
                      <a:pt x="161" y="81"/>
                      <a:pt x="178" y="122"/>
                      <a:pt x="178" y="123"/>
                    </a:cubicBezTo>
                    <a:cubicBezTo>
                      <a:pt x="178" y="124"/>
                      <a:pt x="178" y="126"/>
                      <a:pt x="177" y="127"/>
                    </a:cubicBezTo>
                    <a:cubicBezTo>
                      <a:pt x="176" y="128"/>
                      <a:pt x="175" y="129"/>
                      <a:pt x="173" y="129"/>
                    </a:cubicBezTo>
                    <a:cubicBezTo>
                      <a:pt x="112" y="119"/>
                      <a:pt x="55" y="169"/>
                      <a:pt x="54" y="170"/>
                    </a:cubicBezTo>
                    <a:cubicBezTo>
                      <a:pt x="52" y="171"/>
                      <a:pt x="51" y="172"/>
                      <a:pt x="48" y="170"/>
                    </a:cubicBezTo>
                    <a:cubicBezTo>
                      <a:pt x="47" y="169"/>
                      <a:pt x="46" y="168"/>
                      <a:pt x="47" y="166"/>
                    </a:cubicBezTo>
                    <a:cubicBezTo>
                      <a:pt x="57" y="114"/>
                      <a:pt x="45" y="97"/>
                      <a:pt x="42" y="93"/>
                    </a:cubicBezTo>
                    <a:cubicBezTo>
                      <a:pt x="40" y="91"/>
                      <a:pt x="37" y="90"/>
                      <a:pt x="34" y="90"/>
                    </a:cubicBezTo>
                    <a:cubicBezTo>
                      <a:pt x="34" y="90"/>
                      <a:pt x="33" y="90"/>
                      <a:pt x="30" y="94"/>
                    </a:cubicBezTo>
                    <a:cubicBezTo>
                      <a:pt x="19" y="109"/>
                      <a:pt x="8" y="151"/>
                      <a:pt x="8" y="159"/>
                    </a:cubicBezTo>
                    <a:cubicBezTo>
                      <a:pt x="11" y="173"/>
                      <a:pt x="20" y="197"/>
                      <a:pt x="42" y="219"/>
                    </a:cubicBezTo>
                    <a:cubicBezTo>
                      <a:pt x="60" y="237"/>
                      <a:pt x="79" y="236"/>
                      <a:pt x="111" y="235"/>
                    </a:cubicBezTo>
                    <a:cubicBezTo>
                      <a:pt x="118" y="234"/>
                      <a:pt x="126" y="234"/>
                      <a:pt x="134" y="234"/>
                    </a:cubicBezTo>
                    <a:cubicBezTo>
                      <a:pt x="134" y="239"/>
                      <a:pt x="134" y="239"/>
                      <a:pt x="134" y="239"/>
                    </a:cubicBezTo>
                    <a:cubicBezTo>
                      <a:pt x="134" y="234"/>
                      <a:pt x="134" y="234"/>
                      <a:pt x="134" y="234"/>
                    </a:cubicBezTo>
                    <a:cubicBezTo>
                      <a:pt x="135" y="234"/>
                      <a:pt x="136" y="234"/>
                      <a:pt x="136" y="2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9"/>
              <p:cNvSpPr/>
              <p:nvPr/>
            </p:nvSpPr>
            <p:spPr>
              <a:xfrm>
                <a:off x="2813038" y="368640"/>
                <a:ext cx="56520" cy="14400"/>
              </a:xfrm>
              <a:custGeom>
                <a:avLst/>
                <a:gdLst/>
                <a:ahLst/>
                <a:cxnLst/>
                <a:rect l="l" t="t" r="r" b="b"/>
                <a:pathLst>
                  <a:path w="157" h="40" extrusionOk="0">
                    <a:moveTo>
                      <a:pt x="27" y="40"/>
                    </a:moveTo>
                    <a:lnTo>
                      <a:pt x="27" y="40"/>
                    </a:lnTo>
                    <a:lnTo>
                      <a:pt x="27" y="40"/>
                    </a:lnTo>
                    <a:cubicBezTo>
                      <a:pt x="25" y="40"/>
                      <a:pt x="24" y="39"/>
                      <a:pt x="23" y="38"/>
                    </a:cubicBezTo>
                    <a:cubicBezTo>
                      <a:pt x="14" y="26"/>
                      <a:pt x="2" y="21"/>
                      <a:pt x="2" y="21"/>
                    </a:cubicBezTo>
                    <a:cubicBezTo>
                      <a:pt x="0" y="19"/>
                      <a:pt x="-1" y="18"/>
                      <a:pt x="0" y="15"/>
                    </a:cubicBezTo>
                    <a:cubicBezTo>
                      <a:pt x="0" y="12"/>
                      <a:pt x="4" y="12"/>
                      <a:pt x="6" y="12"/>
                    </a:cubicBezTo>
                    <a:cubicBezTo>
                      <a:pt x="6" y="12"/>
                      <a:pt x="17" y="18"/>
                      <a:pt x="27" y="29"/>
                    </a:cubicBezTo>
                    <a:cubicBezTo>
                      <a:pt x="40" y="18"/>
                      <a:pt x="85" y="-16"/>
                      <a:pt x="155" y="9"/>
                    </a:cubicBezTo>
                    <a:cubicBezTo>
                      <a:pt x="157" y="10"/>
                      <a:pt x="158" y="13"/>
                      <a:pt x="157" y="16"/>
                    </a:cubicBezTo>
                    <a:cubicBezTo>
                      <a:pt x="156" y="18"/>
                      <a:pt x="154" y="19"/>
                      <a:pt x="152" y="18"/>
                    </a:cubicBezTo>
                    <a:cubicBezTo>
                      <a:pt x="120" y="7"/>
                      <a:pt x="89" y="7"/>
                      <a:pt x="62" y="18"/>
                    </a:cubicBezTo>
                    <a:cubicBezTo>
                      <a:pt x="42" y="26"/>
                      <a:pt x="30" y="38"/>
                      <a:pt x="30" y="38"/>
                    </a:cubicBezTo>
                    <a:cubicBezTo>
                      <a:pt x="29" y="40"/>
                      <a:pt x="28" y="40"/>
                      <a:pt x="27"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9"/>
              <p:cNvSpPr/>
              <p:nvPr/>
            </p:nvSpPr>
            <p:spPr>
              <a:xfrm>
                <a:off x="2871358" y="379440"/>
                <a:ext cx="208080" cy="143640"/>
              </a:xfrm>
              <a:custGeom>
                <a:avLst/>
                <a:gdLst/>
                <a:ahLst/>
                <a:cxnLst/>
                <a:rect l="l" t="t" r="r" b="b"/>
                <a:pathLst>
                  <a:path w="578" h="399" extrusionOk="0">
                    <a:moveTo>
                      <a:pt x="528" y="0"/>
                    </a:moveTo>
                    <a:lnTo>
                      <a:pt x="528" y="0"/>
                    </a:lnTo>
                    <a:cubicBezTo>
                      <a:pt x="321" y="193"/>
                      <a:pt x="321" y="193"/>
                      <a:pt x="321" y="193"/>
                    </a:cubicBezTo>
                    <a:cubicBezTo>
                      <a:pt x="321" y="193"/>
                      <a:pt x="273" y="173"/>
                      <a:pt x="203" y="128"/>
                    </a:cubicBezTo>
                    <a:cubicBezTo>
                      <a:pt x="132" y="82"/>
                      <a:pt x="93" y="32"/>
                      <a:pt x="93" y="32"/>
                    </a:cubicBezTo>
                    <a:cubicBezTo>
                      <a:pt x="0" y="139"/>
                      <a:pt x="0" y="139"/>
                      <a:pt x="0" y="139"/>
                    </a:cubicBezTo>
                    <a:cubicBezTo>
                      <a:pt x="0" y="139"/>
                      <a:pt x="220" y="386"/>
                      <a:pt x="328" y="399"/>
                    </a:cubicBezTo>
                    <a:cubicBezTo>
                      <a:pt x="436" y="412"/>
                      <a:pt x="578" y="191"/>
                      <a:pt x="578" y="191"/>
                    </a:cubicBezTo>
                    <a:cubicBezTo>
                      <a:pt x="528" y="0"/>
                      <a:pt x="528" y="0"/>
                      <a:pt x="52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9"/>
              <p:cNvSpPr/>
              <p:nvPr/>
            </p:nvSpPr>
            <p:spPr>
              <a:xfrm>
                <a:off x="2871358" y="390960"/>
                <a:ext cx="42480" cy="38520"/>
              </a:xfrm>
              <a:custGeom>
                <a:avLst/>
                <a:gdLst/>
                <a:ahLst/>
                <a:cxnLst/>
                <a:rect l="l" t="t" r="r" b="b"/>
                <a:pathLst>
                  <a:path w="118" h="107" extrusionOk="0">
                    <a:moveTo>
                      <a:pt x="33" y="70"/>
                    </a:moveTo>
                    <a:lnTo>
                      <a:pt x="33" y="70"/>
                    </a:lnTo>
                    <a:lnTo>
                      <a:pt x="33" y="70"/>
                    </a:lnTo>
                    <a:cubicBezTo>
                      <a:pt x="0" y="107"/>
                      <a:pt x="0" y="107"/>
                      <a:pt x="0" y="107"/>
                    </a:cubicBezTo>
                    <a:lnTo>
                      <a:pt x="0" y="107"/>
                    </a:lnTo>
                    <a:cubicBezTo>
                      <a:pt x="33" y="70"/>
                      <a:pt x="33" y="70"/>
                      <a:pt x="33" y="70"/>
                    </a:cubicBezTo>
                    <a:moveTo>
                      <a:pt x="93" y="0"/>
                    </a:moveTo>
                    <a:lnTo>
                      <a:pt x="93" y="0"/>
                    </a:lnTo>
                    <a:cubicBezTo>
                      <a:pt x="78" y="17"/>
                      <a:pt x="78" y="17"/>
                      <a:pt x="78" y="17"/>
                    </a:cubicBezTo>
                    <a:lnTo>
                      <a:pt x="78" y="17"/>
                    </a:lnTo>
                    <a:cubicBezTo>
                      <a:pt x="93" y="0"/>
                      <a:pt x="93" y="0"/>
                      <a:pt x="93" y="0"/>
                    </a:cubicBezTo>
                    <a:cubicBezTo>
                      <a:pt x="93" y="0"/>
                      <a:pt x="101" y="11"/>
                      <a:pt x="118" y="27"/>
                    </a:cubicBezTo>
                    <a:lnTo>
                      <a:pt x="118" y="27"/>
                    </a:lnTo>
                    <a:cubicBezTo>
                      <a:pt x="102" y="11"/>
                      <a:pt x="93" y="0"/>
                      <a:pt x="9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9"/>
              <p:cNvSpPr/>
              <p:nvPr/>
            </p:nvSpPr>
            <p:spPr>
              <a:xfrm>
                <a:off x="2892957" y="399600"/>
                <a:ext cx="4320" cy="5400"/>
              </a:xfrm>
              <a:custGeom>
                <a:avLst/>
                <a:gdLst/>
                <a:ahLst/>
                <a:cxnLst/>
                <a:rect l="l" t="t" r="r" b="b"/>
                <a:pathLst>
                  <a:path w="12" h="15" extrusionOk="0">
                    <a:moveTo>
                      <a:pt x="12" y="0"/>
                    </a:moveTo>
                    <a:lnTo>
                      <a:pt x="0" y="15"/>
                    </a:lnTo>
                    <a:lnTo>
                      <a:pt x="0" y="15"/>
                    </a:lnTo>
                    <a:lnTo>
                      <a:pt x="1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9"/>
              <p:cNvSpPr/>
              <p:nvPr/>
            </p:nvSpPr>
            <p:spPr>
              <a:xfrm>
                <a:off x="2883238" y="397080"/>
                <a:ext cx="16200" cy="19080"/>
              </a:xfrm>
              <a:custGeom>
                <a:avLst/>
                <a:gdLst/>
                <a:ahLst/>
                <a:cxnLst/>
                <a:rect l="l" t="t" r="r" b="b"/>
                <a:pathLst>
                  <a:path w="45" h="53" extrusionOk="0">
                    <a:moveTo>
                      <a:pt x="27" y="22"/>
                    </a:moveTo>
                    <a:lnTo>
                      <a:pt x="27" y="22"/>
                    </a:lnTo>
                    <a:lnTo>
                      <a:pt x="0" y="53"/>
                    </a:lnTo>
                    <a:lnTo>
                      <a:pt x="0" y="53"/>
                    </a:lnTo>
                    <a:lnTo>
                      <a:pt x="27" y="22"/>
                    </a:lnTo>
                    <a:moveTo>
                      <a:pt x="45" y="0"/>
                    </a:moveTo>
                    <a:lnTo>
                      <a:pt x="39" y="7"/>
                    </a:lnTo>
                    <a:lnTo>
                      <a:pt x="39" y="7"/>
                    </a:lnTo>
                    <a:lnTo>
                      <a:pt x="4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9"/>
              <p:cNvSpPr/>
              <p:nvPr/>
            </p:nvSpPr>
            <p:spPr>
              <a:xfrm>
                <a:off x="2989438" y="499680"/>
                <a:ext cx="47520" cy="23760"/>
              </a:xfrm>
              <a:custGeom>
                <a:avLst/>
                <a:gdLst/>
                <a:ahLst/>
                <a:cxnLst/>
                <a:rect l="l" t="t" r="r" b="b"/>
                <a:pathLst>
                  <a:path w="132" h="66" extrusionOk="0">
                    <a:moveTo>
                      <a:pt x="132" y="0"/>
                    </a:moveTo>
                    <a:lnTo>
                      <a:pt x="132" y="0"/>
                    </a:lnTo>
                    <a:cubicBezTo>
                      <a:pt x="92" y="37"/>
                      <a:pt x="48" y="66"/>
                      <a:pt x="9" y="66"/>
                    </a:cubicBezTo>
                    <a:cubicBezTo>
                      <a:pt x="6" y="66"/>
                      <a:pt x="2" y="66"/>
                      <a:pt x="0" y="65"/>
                    </a:cubicBezTo>
                    <a:cubicBezTo>
                      <a:pt x="2" y="66"/>
                      <a:pt x="6" y="66"/>
                      <a:pt x="9" y="66"/>
                    </a:cubicBezTo>
                    <a:cubicBezTo>
                      <a:pt x="48" y="66"/>
                      <a:pt x="92" y="37"/>
                      <a:pt x="13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9"/>
              <p:cNvSpPr/>
              <p:nvPr/>
            </p:nvSpPr>
            <p:spPr>
              <a:xfrm>
                <a:off x="2871357" y="390960"/>
                <a:ext cx="182520" cy="132480"/>
              </a:xfrm>
              <a:custGeom>
                <a:avLst/>
                <a:gdLst/>
                <a:ahLst/>
                <a:cxnLst/>
                <a:rect l="l" t="t" r="r" b="b"/>
                <a:pathLst>
                  <a:path w="507" h="368" extrusionOk="0">
                    <a:moveTo>
                      <a:pt x="93" y="0"/>
                    </a:moveTo>
                    <a:lnTo>
                      <a:pt x="93" y="0"/>
                    </a:lnTo>
                    <a:cubicBezTo>
                      <a:pt x="78" y="17"/>
                      <a:pt x="78" y="17"/>
                      <a:pt x="78" y="17"/>
                    </a:cubicBezTo>
                    <a:cubicBezTo>
                      <a:pt x="72" y="24"/>
                      <a:pt x="72" y="24"/>
                      <a:pt x="72" y="24"/>
                    </a:cubicBezTo>
                    <a:cubicBezTo>
                      <a:pt x="60" y="39"/>
                      <a:pt x="60" y="39"/>
                      <a:pt x="60" y="39"/>
                    </a:cubicBezTo>
                    <a:cubicBezTo>
                      <a:pt x="33" y="70"/>
                      <a:pt x="33" y="70"/>
                      <a:pt x="33" y="70"/>
                    </a:cubicBezTo>
                    <a:cubicBezTo>
                      <a:pt x="0" y="107"/>
                      <a:pt x="0" y="107"/>
                      <a:pt x="0" y="107"/>
                    </a:cubicBezTo>
                    <a:cubicBezTo>
                      <a:pt x="0" y="107"/>
                      <a:pt x="220" y="354"/>
                      <a:pt x="328" y="367"/>
                    </a:cubicBezTo>
                    <a:lnTo>
                      <a:pt x="328" y="367"/>
                    </a:lnTo>
                    <a:cubicBezTo>
                      <a:pt x="330" y="368"/>
                      <a:pt x="334" y="368"/>
                      <a:pt x="337" y="368"/>
                    </a:cubicBezTo>
                    <a:cubicBezTo>
                      <a:pt x="376" y="368"/>
                      <a:pt x="420" y="339"/>
                      <a:pt x="460" y="302"/>
                    </a:cubicBezTo>
                    <a:cubicBezTo>
                      <a:pt x="439" y="235"/>
                      <a:pt x="489" y="163"/>
                      <a:pt x="507" y="141"/>
                    </a:cubicBezTo>
                    <a:lnTo>
                      <a:pt x="507" y="141"/>
                    </a:lnTo>
                    <a:cubicBezTo>
                      <a:pt x="445" y="191"/>
                      <a:pt x="439" y="253"/>
                      <a:pt x="434" y="275"/>
                    </a:cubicBezTo>
                    <a:cubicBezTo>
                      <a:pt x="429" y="293"/>
                      <a:pt x="383" y="341"/>
                      <a:pt x="334" y="341"/>
                    </a:cubicBezTo>
                    <a:cubicBezTo>
                      <a:pt x="327" y="341"/>
                      <a:pt x="320" y="340"/>
                      <a:pt x="313" y="338"/>
                    </a:cubicBezTo>
                    <a:cubicBezTo>
                      <a:pt x="257" y="322"/>
                      <a:pt x="58" y="148"/>
                      <a:pt x="50" y="133"/>
                    </a:cubicBezTo>
                    <a:cubicBezTo>
                      <a:pt x="42" y="117"/>
                      <a:pt x="40" y="120"/>
                      <a:pt x="72" y="85"/>
                    </a:cubicBezTo>
                    <a:cubicBezTo>
                      <a:pt x="91" y="65"/>
                      <a:pt x="107" y="42"/>
                      <a:pt x="118" y="27"/>
                    </a:cubicBezTo>
                    <a:cubicBezTo>
                      <a:pt x="101" y="11"/>
                      <a:pt x="93" y="0"/>
                      <a:pt x="9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9"/>
              <p:cNvSpPr/>
              <p:nvPr/>
            </p:nvSpPr>
            <p:spPr>
              <a:xfrm>
                <a:off x="2869918" y="378000"/>
                <a:ext cx="210960" cy="146520"/>
              </a:xfrm>
              <a:custGeom>
                <a:avLst/>
                <a:gdLst/>
                <a:ahLst/>
                <a:cxnLst/>
                <a:rect l="l" t="t" r="r" b="b"/>
                <a:pathLst>
                  <a:path w="586" h="407" extrusionOk="0">
                    <a:moveTo>
                      <a:pt x="341" y="407"/>
                    </a:moveTo>
                    <a:lnTo>
                      <a:pt x="341" y="407"/>
                    </a:lnTo>
                    <a:cubicBezTo>
                      <a:pt x="338" y="407"/>
                      <a:pt x="334" y="407"/>
                      <a:pt x="331" y="407"/>
                    </a:cubicBezTo>
                    <a:cubicBezTo>
                      <a:pt x="223" y="394"/>
                      <a:pt x="10" y="156"/>
                      <a:pt x="1" y="146"/>
                    </a:cubicBezTo>
                    <a:cubicBezTo>
                      <a:pt x="0" y="145"/>
                      <a:pt x="0" y="142"/>
                      <a:pt x="1" y="141"/>
                    </a:cubicBezTo>
                    <a:cubicBezTo>
                      <a:pt x="94" y="34"/>
                      <a:pt x="94" y="34"/>
                      <a:pt x="94" y="34"/>
                    </a:cubicBezTo>
                    <a:cubicBezTo>
                      <a:pt x="95" y="33"/>
                      <a:pt x="96" y="32"/>
                      <a:pt x="97" y="32"/>
                    </a:cubicBezTo>
                    <a:cubicBezTo>
                      <a:pt x="98" y="32"/>
                      <a:pt x="100" y="33"/>
                      <a:pt x="101" y="34"/>
                    </a:cubicBezTo>
                    <a:cubicBezTo>
                      <a:pt x="101" y="34"/>
                      <a:pt x="143" y="84"/>
                      <a:pt x="209" y="129"/>
                    </a:cubicBezTo>
                    <a:cubicBezTo>
                      <a:pt x="269" y="169"/>
                      <a:pt x="314" y="188"/>
                      <a:pt x="324" y="192"/>
                    </a:cubicBezTo>
                    <a:cubicBezTo>
                      <a:pt x="529" y="1"/>
                      <a:pt x="529" y="1"/>
                      <a:pt x="529" y="1"/>
                    </a:cubicBezTo>
                    <a:cubicBezTo>
                      <a:pt x="530" y="0"/>
                      <a:pt x="531" y="0"/>
                      <a:pt x="532" y="0"/>
                    </a:cubicBezTo>
                    <a:cubicBezTo>
                      <a:pt x="534" y="0"/>
                      <a:pt x="535" y="1"/>
                      <a:pt x="535" y="3"/>
                    </a:cubicBezTo>
                    <a:cubicBezTo>
                      <a:pt x="586" y="194"/>
                      <a:pt x="586" y="194"/>
                      <a:pt x="586" y="194"/>
                    </a:cubicBezTo>
                    <a:cubicBezTo>
                      <a:pt x="586" y="195"/>
                      <a:pt x="586" y="196"/>
                      <a:pt x="585" y="197"/>
                    </a:cubicBezTo>
                    <a:cubicBezTo>
                      <a:pt x="585" y="198"/>
                      <a:pt x="549" y="253"/>
                      <a:pt x="500" y="306"/>
                    </a:cubicBezTo>
                    <a:cubicBezTo>
                      <a:pt x="439" y="373"/>
                      <a:pt x="385" y="407"/>
                      <a:pt x="341" y="407"/>
                    </a:cubicBezTo>
                    <a:moveTo>
                      <a:pt x="9" y="143"/>
                    </a:moveTo>
                    <a:lnTo>
                      <a:pt x="9" y="143"/>
                    </a:lnTo>
                    <a:cubicBezTo>
                      <a:pt x="33" y="170"/>
                      <a:pt x="233" y="387"/>
                      <a:pt x="332" y="399"/>
                    </a:cubicBezTo>
                    <a:cubicBezTo>
                      <a:pt x="432" y="411"/>
                      <a:pt x="566" y="213"/>
                      <a:pt x="578" y="194"/>
                    </a:cubicBezTo>
                    <a:cubicBezTo>
                      <a:pt x="529" y="11"/>
                      <a:pt x="529" y="11"/>
                      <a:pt x="529" y="11"/>
                    </a:cubicBezTo>
                    <a:cubicBezTo>
                      <a:pt x="328" y="200"/>
                      <a:pt x="328" y="200"/>
                      <a:pt x="328" y="200"/>
                    </a:cubicBezTo>
                    <a:cubicBezTo>
                      <a:pt x="327" y="201"/>
                      <a:pt x="325" y="202"/>
                      <a:pt x="323" y="201"/>
                    </a:cubicBezTo>
                    <a:cubicBezTo>
                      <a:pt x="323" y="201"/>
                      <a:pt x="274" y="181"/>
                      <a:pt x="205" y="135"/>
                    </a:cubicBezTo>
                    <a:cubicBezTo>
                      <a:pt x="147" y="96"/>
                      <a:pt x="108" y="54"/>
                      <a:pt x="97" y="43"/>
                    </a:cubicBezTo>
                    <a:lnTo>
                      <a:pt x="9"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4" name="Google Shape;714;p29"/>
              <p:cNvSpPr/>
              <p:nvPr/>
            </p:nvSpPr>
            <p:spPr>
              <a:xfrm>
                <a:off x="2858038" y="379080"/>
                <a:ext cx="52920" cy="52920"/>
              </a:xfrm>
              <a:custGeom>
                <a:avLst/>
                <a:gdLst/>
                <a:ahLst/>
                <a:cxnLst/>
                <a:rect l="l" t="t" r="r" b="b"/>
                <a:pathLst>
                  <a:path w="147" h="147" extrusionOk="0">
                    <a:moveTo>
                      <a:pt x="98" y="1"/>
                    </a:moveTo>
                    <a:lnTo>
                      <a:pt x="98" y="1"/>
                    </a:lnTo>
                    <a:cubicBezTo>
                      <a:pt x="98" y="1"/>
                      <a:pt x="73" y="40"/>
                      <a:pt x="49" y="62"/>
                    </a:cubicBezTo>
                    <a:cubicBezTo>
                      <a:pt x="26" y="84"/>
                      <a:pt x="-1" y="95"/>
                      <a:pt x="0" y="107"/>
                    </a:cubicBezTo>
                    <a:cubicBezTo>
                      <a:pt x="0" y="118"/>
                      <a:pt x="20" y="120"/>
                      <a:pt x="23" y="126"/>
                    </a:cubicBezTo>
                    <a:cubicBezTo>
                      <a:pt x="26" y="133"/>
                      <a:pt x="26" y="146"/>
                      <a:pt x="35" y="147"/>
                    </a:cubicBezTo>
                    <a:cubicBezTo>
                      <a:pt x="44" y="149"/>
                      <a:pt x="77" y="137"/>
                      <a:pt x="109" y="101"/>
                    </a:cubicBezTo>
                    <a:cubicBezTo>
                      <a:pt x="141" y="65"/>
                      <a:pt x="153" y="35"/>
                      <a:pt x="145" y="26"/>
                    </a:cubicBezTo>
                    <a:cubicBezTo>
                      <a:pt x="137" y="19"/>
                      <a:pt x="123" y="27"/>
                      <a:pt x="119" y="16"/>
                    </a:cubicBezTo>
                    <a:cubicBezTo>
                      <a:pt x="117" y="5"/>
                      <a:pt x="104" y="-3"/>
                      <a:pt x="98" y="1"/>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9"/>
              <p:cNvSpPr/>
              <p:nvPr/>
            </p:nvSpPr>
            <p:spPr>
              <a:xfrm>
                <a:off x="2856598" y="377280"/>
                <a:ext cx="55800" cy="56160"/>
              </a:xfrm>
              <a:custGeom>
                <a:avLst/>
                <a:gdLst/>
                <a:ahLst/>
                <a:cxnLst/>
                <a:rect l="l" t="t" r="r" b="b"/>
                <a:pathLst>
                  <a:path w="155" h="156" extrusionOk="0">
                    <a:moveTo>
                      <a:pt x="41" y="156"/>
                    </a:moveTo>
                    <a:lnTo>
                      <a:pt x="41" y="156"/>
                    </a:lnTo>
                    <a:cubicBezTo>
                      <a:pt x="40" y="156"/>
                      <a:pt x="39" y="156"/>
                      <a:pt x="39" y="156"/>
                    </a:cubicBezTo>
                    <a:cubicBezTo>
                      <a:pt x="29" y="155"/>
                      <a:pt x="27" y="145"/>
                      <a:pt x="25" y="138"/>
                    </a:cubicBezTo>
                    <a:cubicBezTo>
                      <a:pt x="24" y="137"/>
                      <a:pt x="24" y="134"/>
                      <a:pt x="24" y="133"/>
                    </a:cubicBezTo>
                    <a:cubicBezTo>
                      <a:pt x="23" y="131"/>
                      <a:pt x="19" y="130"/>
                      <a:pt x="16" y="128"/>
                    </a:cubicBezTo>
                    <a:cubicBezTo>
                      <a:pt x="10" y="125"/>
                      <a:pt x="0" y="121"/>
                      <a:pt x="0" y="112"/>
                    </a:cubicBezTo>
                    <a:cubicBezTo>
                      <a:pt x="0" y="102"/>
                      <a:pt x="10" y="95"/>
                      <a:pt x="24" y="85"/>
                    </a:cubicBezTo>
                    <a:cubicBezTo>
                      <a:pt x="32" y="80"/>
                      <a:pt x="42" y="73"/>
                      <a:pt x="51" y="64"/>
                    </a:cubicBezTo>
                    <a:cubicBezTo>
                      <a:pt x="74" y="42"/>
                      <a:pt x="99" y="4"/>
                      <a:pt x="99" y="4"/>
                    </a:cubicBezTo>
                    <a:cubicBezTo>
                      <a:pt x="99" y="3"/>
                      <a:pt x="99" y="2"/>
                      <a:pt x="100" y="2"/>
                    </a:cubicBezTo>
                    <a:cubicBezTo>
                      <a:pt x="103" y="0"/>
                      <a:pt x="107" y="0"/>
                      <a:pt x="112" y="2"/>
                    </a:cubicBezTo>
                    <a:cubicBezTo>
                      <a:pt x="118" y="5"/>
                      <a:pt x="125" y="11"/>
                      <a:pt x="127" y="20"/>
                    </a:cubicBezTo>
                    <a:cubicBezTo>
                      <a:pt x="128" y="23"/>
                      <a:pt x="130" y="24"/>
                      <a:pt x="136" y="24"/>
                    </a:cubicBezTo>
                    <a:cubicBezTo>
                      <a:pt x="141" y="24"/>
                      <a:pt x="147" y="24"/>
                      <a:pt x="152" y="29"/>
                    </a:cubicBezTo>
                    <a:cubicBezTo>
                      <a:pt x="162" y="40"/>
                      <a:pt x="148" y="73"/>
                      <a:pt x="116" y="108"/>
                    </a:cubicBezTo>
                    <a:cubicBezTo>
                      <a:pt x="85" y="144"/>
                      <a:pt x="53" y="156"/>
                      <a:pt x="41" y="156"/>
                    </a:cubicBezTo>
                    <a:moveTo>
                      <a:pt x="105" y="9"/>
                    </a:moveTo>
                    <a:lnTo>
                      <a:pt x="105" y="9"/>
                    </a:lnTo>
                    <a:cubicBezTo>
                      <a:pt x="101" y="15"/>
                      <a:pt x="78" y="49"/>
                      <a:pt x="56" y="70"/>
                    </a:cubicBezTo>
                    <a:cubicBezTo>
                      <a:pt x="46" y="79"/>
                      <a:pt x="37" y="85"/>
                      <a:pt x="28" y="91"/>
                    </a:cubicBezTo>
                    <a:cubicBezTo>
                      <a:pt x="17" y="100"/>
                      <a:pt x="8" y="106"/>
                      <a:pt x="8" y="112"/>
                    </a:cubicBezTo>
                    <a:cubicBezTo>
                      <a:pt x="8" y="116"/>
                      <a:pt x="13" y="118"/>
                      <a:pt x="19" y="121"/>
                    </a:cubicBezTo>
                    <a:cubicBezTo>
                      <a:pt x="24" y="123"/>
                      <a:pt x="29" y="126"/>
                      <a:pt x="31" y="130"/>
                    </a:cubicBezTo>
                    <a:cubicBezTo>
                      <a:pt x="31" y="132"/>
                      <a:pt x="32" y="134"/>
                      <a:pt x="32" y="137"/>
                    </a:cubicBezTo>
                    <a:cubicBezTo>
                      <a:pt x="34" y="144"/>
                      <a:pt x="35" y="148"/>
                      <a:pt x="39" y="148"/>
                    </a:cubicBezTo>
                    <a:cubicBezTo>
                      <a:pt x="47" y="150"/>
                      <a:pt x="79" y="139"/>
                      <a:pt x="110" y="103"/>
                    </a:cubicBezTo>
                    <a:cubicBezTo>
                      <a:pt x="145" y="65"/>
                      <a:pt x="151" y="39"/>
                      <a:pt x="146" y="34"/>
                    </a:cubicBezTo>
                    <a:cubicBezTo>
                      <a:pt x="144" y="32"/>
                      <a:pt x="140" y="31"/>
                      <a:pt x="136" y="31"/>
                    </a:cubicBezTo>
                    <a:cubicBezTo>
                      <a:pt x="130" y="31"/>
                      <a:pt x="122" y="31"/>
                      <a:pt x="120" y="22"/>
                    </a:cubicBezTo>
                    <a:cubicBezTo>
                      <a:pt x="118" y="16"/>
                      <a:pt x="113" y="11"/>
                      <a:pt x="109" y="9"/>
                    </a:cubicBezTo>
                    <a:cubicBezTo>
                      <a:pt x="107" y="9"/>
                      <a:pt x="106" y="9"/>
                      <a:pt x="105" y="9"/>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6" name="Google Shape;716;p29"/>
              <p:cNvSpPr/>
              <p:nvPr/>
            </p:nvSpPr>
            <p:spPr>
              <a:xfrm>
                <a:off x="2861638" y="410760"/>
                <a:ext cx="19080" cy="20160"/>
              </a:xfrm>
              <a:custGeom>
                <a:avLst/>
                <a:gdLst/>
                <a:ahLst/>
                <a:cxnLst/>
                <a:rect l="l" t="t" r="r" b="b"/>
                <a:pathLst>
                  <a:path w="53" h="56" extrusionOk="0">
                    <a:moveTo>
                      <a:pt x="49" y="56"/>
                    </a:moveTo>
                    <a:lnTo>
                      <a:pt x="49" y="56"/>
                    </a:lnTo>
                    <a:cubicBezTo>
                      <a:pt x="49" y="56"/>
                      <a:pt x="48" y="56"/>
                      <a:pt x="47" y="55"/>
                    </a:cubicBezTo>
                    <a:cubicBezTo>
                      <a:pt x="31" y="44"/>
                      <a:pt x="3" y="8"/>
                      <a:pt x="1" y="6"/>
                    </a:cubicBezTo>
                    <a:cubicBezTo>
                      <a:pt x="0" y="5"/>
                      <a:pt x="0" y="2"/>
                      <a:pt x="2" y="1"/>
                    </a:cubicBezTo>
                    <a:cubicBezTo>
                      <a:pt x="3" y="0"/>
                      <a:pt x="6" y="0"/>
                      <a:pt x="7" y="1"/>
                    </a:cubicBezTo>
                    <a:cubicBezTo>
                      <a:pt x="7" y="2"/>
                      <a:pt x="36" y="38"/>
                      <a:pt x="52" y="49"/>
                    </a:cubicBezTo>
                    <a:cubicBezTo>
                      <a:pt x="53" y="51"/>
                      <a:pt x="53" y="53"/>
                      <a:pt x="53" y="54"/>
                    </a:cubicBezTo>
                    <a:cubicBezTo>
                      <a:pt x="52" y="56"/>
                      <a:pt x="50" y="56"/>
                      <a:pt x="49"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7" name="Google Shape;717;p29"/>
              <p:cNvSpPr/>
              <p:nvPr/>
            </p:nvSpPr>
            <p:spPr>
              <a:xfrm>
                <a:off x="2868838" y="404640"/>
                <a:ext cx="21600" cy="19800"/>
              </a:xfrm>
              <a:custGeom>
                <a:avLst/>
                <a:gdLst/>
                <a:ahLst/>
                <a:cxnLst/>
                <a:rect l="l" t="t" r="r" b="b"/>
                <a:pathLst>
                  <a:path w="60" h="55" extrusionOk="0">
                    <a:moveTo>
                      <a:pt x="57" y="55"/>
                    </a:moveTo>
                    <a:lnTo>
                      <a:pt x="57" y="55"/>
                    </a:lnTo>
                    <a:cubicBezTo>
                      <a:pt x="56" y="55"/>
                      <a:pt x="55" y="55"/>
                      <a:pt x="55" y="54"/>
                    </a:cubicBezTo>
                    <a:cubicBezTo>
                      <a:pt x="34" y="43"/>
                      <a:pt x="2" y="8"/>
                      <a:pt x="1" y="7"/>
                    </a:cubicBezTo>
                    <a:cubicBezTo>
                      <a:pt x="0" y="5"/>
                      <a:pt x="-1" y="3"/>
                      <a:pt x="1" y="1"/>
                    </a:cubicBezTo>
                    <a:cubicBezTo>
                      <a:pt x="2" y="-1"/>
                      <a:pt x="5" y="0"/>
                      <a:pt x="7" y="1"/>
                    </a:cubicBezTo>
                    <a:cubicBezTo>
                      <a:pt x="7" y="1"/>
                      <a:pt x="39" y="36"/>
                      <a:pt x="59" y="48"/>
                    </a:cubicBezTo>
                    <a:cubicBezTo>
                      <a:pt x="61" y="49"/>
                      <a:pt x="61" y="51"/>
                      <a:pt x="60" y="54"/>
                    </a:cubicBezTo>
                    <a:cubicBezTo>
                      <a:pt x="60" y="54"/>
                      <a:pt x="58" y="55"/>
                      <a:pt x="57"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8" name="Google Shape;718;p29"/>
              <p:cNvSpPr/>
              <p:nvPr/>
            </p:nvSpPr>
            <p:spPr>
              <a:xfrm>
                <a:off x="2876398" y="397800"/>
                <a:ext cx="21240" cy="19800"/>
              </a:xfrm>
              <a:custGeom>
                <a:avLst/>
                <a:gdLst/>
                <a:ahLst/>
                <a:cxnLst/>
                <a:rect l="l" t="t" r="r" b="b"/>
                <a:pathLst>
                  <a:path w="59" h="55" extrusionOk="0">
                    <a:moveTo>
                      <a:pt x="55" y="55"/>
                    </a:moveTo>
                    <a:lnTo>
                      <a:pt x="55" y="55"/>
                    </a:lnTo>
                    <a:cubicBezTo>
                      <a:pt x="54" y="55"/>
                      <a:pt x="54" y="55"/>
                      <a:pt x="54" y="55"/>
                    </a:cubicBezTo>
                    <a:cubicBezTo>
                      <a:pt x="36" y="43"/>
                      <a:pt x="3" y="8"/>
                      <a:pt x="1" y="6"/>
                    </a:cubicBezTo>
                    <a:cubicBezTo>
                      <a:pt x="0" y="5"/>
                      <a:pt x="1" y="2"/>
                      <a:pt x="2" y="1"/>
                    </a:cubicBezTo>
                    <a:cubicBezTo>
                      <a:pt x="4" y="0"/>
                      <a:pt x="6" y="0"/>
                      <a:pt x="8" y="2"/>
                    </a:cubicBezTo>
                    <a:cubicBezTo>
                      <a:pt x="8" y="2"/>
                      <a:pt x="40" y="37"/>
                      <a:pt x="58" y="48"/>
                    </a:cubicBezTo>
                    <a:cubicBezTo>
                      <a:pt x="59" y="50"/>
                      <a:pt x="59" y="52"/>
                      <a:pt x="58" y="54"/>
                    </a:cubicBezTo>
                    <a:cubicBezTo>
                      <a:pt x="57" y="55"/>
                      <a:pt x="57" y="55"/>
                      <a:pt x="55"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9" name="Google Shape;719;p29"/>
              <p:cNvSpPr/>
              <p:nvPr/>
            </p:nvSpPr>
            <p:spPr>
              <a:xfrm>
                <a:off x="2883238" y="391680"/>
                <a:ext cx="21240" cy="17640"/>
              </a:xfrm>
              <a:custGeom>
                <a:avLst/>
                <a:gdLst/>
                <a:ahLst/>
                <a:cxnLst/>
                <a:rect l="l" t="t" r="r" b="b"/>
                <a:pathLst>
                  <a:path w="59" h="49" extrusionOk="0">
                    <a:moveTo>
                      <a:pt x="56" y="49"/>
                    </a:moveTo>
                    <a:lnTo>
                      <a:pt x="56" y="49"/>
                    </a:lnTo>
                    <a:cubicBezTo>
                      <a:pt x="55" y="49"/>
                      <a:pt x="54" y="48"/>
                      <a:pt x="53" y="47"/>
                    </a:cubicBezTo>
                    <a:cubicBezTo>
                      <a:pt x="33" y="29"/>
                      <a:pt x="2" y="8"/>
                      <a:pt x="2" y="8"/>
                    </a:cubicBezTo>
                    <a:cubicBezTo>
                      <a:pt x="0" y="6"/>
                      <a:pt x="0" y="4"/>
                      <a:pt x="0" y="2"/>
                    </a:cubicBezTo>
                    <a:cubicBezTo>
                      <a:pt x="2" y="0"/>
                      <a:pt x="4" y="0"/>
                      <a:pt x="6" y="1"/>
                    </a:cubicBezTo>
                    <a:cubicBezTo>
                      <a:pt x="7" y="1"/>
                      <a:pt x="38" y="22"/>
                      <a:pt x="59" y="42"/>
                    </a:cubicBezTo>
                    <a:cubicBezTo>
                      <a:pt x="60" y="44"/>
                      <a:pt x="60" y="46"/>
                      <a:pt x="59" y="47"/>
                    </a:cubicBezTo>
                    <a:cubicBezTo>
                      <a:pt x="58" y="48"/>
                      <a:pt x="57" y="49"/>
                      <a:pt x="56" y="4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0" name="Google Shape;720;p29"/>
              <p:cNvSpPr/>
              <p:nvPr/>
            </p:nvSpPr>
            <p:spPr>
              <a:xfrm>
                <a:off x="2887917" y="384120"/>
                <a:ext cx="22320" cy="16560"/>
              </a:xfrm>
              <a:custGeom>
                <a:avLst/>
                <a:gdLst/>
                <a:ahLst/>
                <a:cxnLst/>
                <a:rect l="l" t="t" r="r" b="b"/>
                <a:pathLst>
                  <a:path w="62" h="46" extrusionOk="0">
                    <a:moveTo>
                      <a:pt x="58" y="46"/>
                    </a:moveTo>
                    <a:lnTo>
                      <a:pt x="58" y="46"/>
                    </a:lnTo>
                    <a:cubicBezTo>
                      <a:pt x="57" y="46"/>
                      <a:pt x="56" y="46"/>
                      <a:pt x="55" y="45"/>
                    </a:cubicBezTo>
                    <a:cubicBezTo>
                      <a:pt x="35" y="25"/>
                      <a:pt x="2" y="7"/>
                      <a:pt x="2" y="7"/>
                    </a:cubicBezTo>
                    <a:cubicBezTo>
                      <a:pt x="0" y="5"/>
                      <a:pt x="-1" y="3"/>
                      <a:pt x="1" y="1"/>
                    </a:cubicBezTo>
                    <a:cubicBezTo>
                      <a:pt x="1" y="0"/>
                      <a:pt x="4" y="-1"/>
                      <a:pt x="5" y="0"/>
                    </a:cubicBezTo>
                    <a:cubicBezTo>
                      <a:pt x="7" y="1"/>
                      <a:pt x="40" y="19"/>
                      <a:pt x="61" y="40"/>
                    </a:cubicBezTo>
                    <a:cubicBezTo>
                      <a:pt x="62" y="41"/>
                      <a:pt x="62" y="43"/>
                      <a:pt x="61" y="45"/>
                    </a:cubicBezTo>
                    <a:cubicBezTo>
                      <a:pt x="60" y="46"/>
                      <a:pt x="58" y="46"/>
                      <a:pt x="58"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1" name="Google Shape;721;p29"/>
              <p:cNvSpPr/>
              <p:nvPr/>
            </p:nvSpPr>
            <p:spPr>
              <a:xfrm>
                <a:off x="3030118" y="611280"/>
                <a:ext cx="231840" cy="47880"/>
              </a:xfrm>
              <a:custGeom>
                <a:avLst/>
                <a:gdLst/>
                <a:ahLst/>
                <a:cxnLst/>
                <a:rect l="l" t="t" r="r" b="b"/>
                <a:pathLst>
                  <a:path w="644" h="133" extrusionOk="0">
                    <a:moveTo>
                      <a:pt x="25" y="0"/>
                    </a:moveTo>
                    <a:lnTo>
                      <a:pt x="25" y="0"/>
                    </a:lnTo>
                    <a:cubicBezTo>
                      <a:pt x="25" y="0"/>
                      <a:pt x="-6" y="72"/>
                      <a:pt x="2" y="79"/>
                    </a:cubicBezTo>
                    <a:cubicBezTo>
                      <a:pt x="2" y="79"/>
                      <a:pt x="377" y="201"/>
                      <a:pt x="644" y="80"/>
                    </a:cubicBezTo>
                    <a:cubicBezTo>
                      <a:pt x="605" y="5"/>
                      <a:pt x="605" y="5"/>
                      <a:pt x="605" y="5"/>
                    </a:cubicBezTo>
                    <a:cubicBezTo>
                      <a:pt x="25" y="0"/>
                      <a:pt x="25" y="0"/>
                      <a:pt x="25" y="0"/>
                    </a:cubicBezTo>
                    <a:close/>
                  </a:path>
                </a:pathLst>
              </a:custGeom>
              <a:solidFill>
                <a:schemeClr val="accent2"/>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9"/>
              <p:cNvSpPr/>
              <p:nvPr/>
            </p:nvSpPr>
            <p:spPr>
              <a:xfrm>
                <a:off x="3029038" y="609840"/>
                <a:ext cx="234360" cy="50760"/>
              </a:xfrm>
              <a:custGeom>
                <a:avLst/>
                <a:gdLst/>
                <a:ahLst/>
                <a:cxnLst/>
                <a:rect l="l" t="t" r="r" b="b"/>
                <a:pathLst>
                  <a:path w="651" h="141" extrusionOk="0">
                    <a:moveTo>
                      <a:pt x="364" y="141"/>
                    </a:moveTo>
                    <a:lnTo>
                      <a:pt x="364" y="141"/>
                    </a:lnTo>
                    <a:cubicBezTo>
                      <a:pt x="174" y="141"/>
                      <a:pt x="6" y="88"/>
                      <a:pt x="4" y="87"/>
                    </a:cubicBezTo>
                    <a:lnTo>
                      <a:pt x="3" y="86"/>
                    </a:lnTo>
                    <a:cubicBezTo>
                      <a:pt x="-5" y="79"/>
                      <a:pt x="10" y="36"/>
                      <a:pt x="24" y="2"/>
                    </a:cubicBezTo>
                    <a:cubicBezTo>
                      <a:pt x="25" y="0"/>
                      <a:pt x="26" y="0"/>
                      <a:pt x="28" y="0"/>
                    </a:cubicBezTo>
                    <a:cubicBezTo>
                      <a:pt x="609" y="5"/>
                      <a:pt x="609" y="5"/>
                      <a:pt x="609" y="5"/>
                    </a:cubicBezTo>
                    <a:cubicBezTo>
                      <a:pt x="610" y="5"/>
                      <a:pt x="611" y="6"/>
                      <a:pt x="612" y="7"/>
                    </a:cubicBezTo>
                    <a:cubicBezTo>
                      <a:pt x="651" y="82"/>
                      <a:pt x="651" y="82"/>
                      <a:pt x="651" y="82"/>
                    </a:cubicBezTo>
                    <a:cubicBezTo>
                      <a:pt x="651" y="83"/>
                      <a:pt x="651" y="84"/>
                      <a:pt x="651" y="85"/>
                    </a:cubicBezTo>
                    <a:cubicBezTo>
                      <a:pt x="650" y="86"/>
                      <a:pt x="649" y="87"/>
                      <a:pt x="649" y="87"/>
                    </a:cubicBezTo>
                    <a:cubicBezTo>
                      <a:pt x="560" y="128"/>
                      <a:pt x="459" y="141"/>
                      <a:pt x="364" y="141"/>
                    </a:cubicBezTo>
                    <a:moveTo>
                      <a:pt x="8" y="80"/>
                    </a:moveTo>
                    <a:lnTo>
                      <a:pt x="8" y="80"/>
                    </a:lnTo>
                    <a:cubicBezTo>
                      <a:pt x="33" y="88"/>
                      <a:pt x="387" y="195"/>
                      <a:pt x="642" y="82"/>
                    </a:cubicBezTo>
                    <a:cubicBezTo>
                      <a:pt x="606" y="13"/>
                      <a:pt x="606" y="13"/>
                      <a:pt x="606" y="13"/>
                    </a:cubicBezTo>
                    <a:cubicBezTo>
                      <a:pt x="30" y="7"/>
                      <a:pt x="30" y="7"/>
                      <a:pt x="30" y="7"/>
                    </a:cubicBezTo>
                    <a:cubicBezTo>
                      <a:pt x="18" y="38"/>
                      <a:pt x="6" y="73"/>
                      <a:pt x="8" y="80"/>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3" name="Google Shape;723;p29"/>
              <p:cNvSpPr/>
              <p:nvPr/>
            </p:nvSpPr>
            <p:spPr>
              <a:xfrm>
                <a:off x="3040558" y="604440"/>
                <a:ext cx="13680" cy="39600"/>
              </a:xfrm>
              <a:custGeom>
                <a:avLst/>
                <a:gdLst/>
                <a:ahLst/>
                <a:cxnLst/>
                <a:rect l="l" t="t" r="r" b="b"/>
                <a:pathLst>
                  <a:path w="38" h="110" extrusionOk="0">
                    <a:moveTo>
                      <a:pt x="5" y="110"/>
                    </a:moveTo>
                    <a:lnTo>
                      <a:pt x="5" y="110"/>
                    </a:lnTo>
                    <a:cubicBezTo>
                      <a:pt x="4" y="110"/>
                      <a:pt x="4" y="110"/>
                      <a:pt x="4" y="110"/>
                    </a:cubicBezTo>
                    <a:cubicBezTo>
                      <a:pt x="2" y="110"/>
                      <a:pt x="0" y="107"/>
                      <a:pt x="1" y="105"/>
                    </a:cubicBezTo>
                    <a:cubicBezTo>
                      <a:pt x="1" y="102"/>
                      <a:pt x="14" y="29"/>
                      <a:pt x="31" y="2"/>
                    </a:cubicBezTo>
                    <a:cubicBezTo>
                      <a:pt x="32" y="0"/>
                      <a:pt x="34" y="0"/>
                      <a:pt x="37" y="1"/>
                    </a:cubicBezTo>
                    <a:cubicBezTo>
                      <a:pt x="38" y="2"/>
                      <a:pt x="39" y="5"/>
                      <a:pt x="37" y="6"/>
                    </a:cubicBezTo>
                    <a:cubicBezTo>
                      <a:pt x="22" y="32"/>
                      <a:pt x="9" y="106"/>
                      <a:pt x="9" y="107"/>
                    </a:cubicBezTo>
                    <a:cubicBezTo>
                      <a:pt x="8" y="108"/>
                      <a:pt x="6" y="110"/>
                      <a:pt x="5" y="1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4" name="Google Shape;724;p29"/>
              <p:cNvSpPr/>
              <p:nvPr/>
            </p:nvSpPr>
            <p:spPr>
              <a:xfrm>
                <a:off x="3054238" y="604800"/>
                <a:ext cx="10440" cy="41760"/>
              </a:xfrm>
              <a:custGeom>
                <a:avLst/>
                <a:gdLst/>
                <a:ahLst/>
                <a:cxnLst/>
                <a:rect l="l" t="t" r="r" b="b"/>
                <a:pathLst>
                  <a:path w="29" h="116" extrusionOk="0">
                    <a:moveTo>
                      <a:pt x="4" y="116"/>
                    </a:moveTo>
                    <a:lnTo>
                      <a:pt x="4" y="116"/>
                    </a:lnTo>
                    <a:lnTo>
                      <a:pt x="3" y="116"/>
                    </a:lnTo>
                    <a:cubicBezTo>
                      <a:pt x="2" y="116"/>
                      <a:pt x="0" y="114"/>
                      <a:pt x="0" y="112"/>
                    </a:cubicBezTo>
                    <a:cubicBezTo>
                      <a:pt x="0" y="109"/>
                      <a:pt x="7" y="41"/>
                      <a:pt x="22" y="3"/>
                    </a:cubicBezTo>
                    <a:cubicBezTo>
                      <a:pt x="23" y="0"/>
                      <a:pt x="25" y="0"/>
                      <a:pt x="27" y="0"/>
                    </a:cubicBezTo>
                    <a:cubicBezTo>
                      <a:pt x="29" y="1"/>
                      <a:pt x="30" y="4"/>
                      <a:pt x="29" y="5"/>
                    </a:cubicBezTo>
                    <a:cubicBezTo>
                      <a:pt x="15" y="43"/>
                      <a:pt x="8" y="112"/>
                      <a:pt x="8" y="113"/>
                    </a:cubicBezTo>
                    <a:cubicBezTo>
                      <a:pt x="8" y="115"/>
                      <a:pt x="6" y="116"/>
                      <a:pt x="4" y="1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9"/>
              <p:cNvSpPr/>
              <p:nvPr/>
            </p:nvSpPr>
            <p:spPr>
              <a:xfrm>
                <a:off x="3067198" y="607320"/>
                <a:ext cx="9720" cy="43920"/>
              </a:xfrm>
              <a:custGeom>
                <a:avLst/>
                <a:gdLst/>
                <a:ahLst/>
                <a:cxnLst/>
                <a:rect l="l" t="t" r="r" b="b"/>
                <a:pathLst>
                  <a:path w="27" h="122" extrusionOk="0">
                    <a:moveTo>
                      <a:pt x="4" y="122"/>
                    </a:moveTo>
                    <a:lnTo>
                      <a:pt x="4" y="122"/>
                    </a:lnTo>
                    <a:lnTo>
                      <a:pt x="4" y="122"/>
                    </a:lnTo>
                    <a:cubicBezTo>
                      <a:pt x="2" y="122"/>
                      <a:pt x="0" y="120"/>
                      <a:pt x="1" y="117"/>
                    </a:cubicBezTo>
                    <a:cubicBezTo>
                      <a:pt x="1" y="115"/>
                      <a:pt x="7" y="43"/>
                      <a:pt x="20" y="3"/>
                    </a:cubicBezTo>
                    <a:cubicBezTo>
                      <a:pt x="20" y="1"/>
                      <a:pt x="22" y="0"/>
                      <a:pt x="24" y="0"/>
                    </a:cubicBezTo>
                    <a:cubicBezTo>
                      <a:pt x="26" y="1"/>
                      <a:pt x="27" y="3"/>
                      <a:pt x="27" y="5"/>
                    </a:cubicBezTo>
                    <a:cubicBezTo>
                      <a:pt x="15" y="45"/>
                      <a:pt x="9" y="117"/>
                      <a:pt x="8" y="118"/>
                    </a:cubicBezTo>
                    <a:cubicBezTo>
                      <a:pt x="8" y="121"/>
                      <a:pt x="6" y="122"/>
                      <a:pt x="4"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6" name="Google Shape;726;p29"/>
              <p:cNvSpPr/>
              <p:nvPr/>
            </p:nvSpPr>
            <p:spPr>
              <a:xfrm>
                <a:off x="3081598" y="608400"/>
                <a:ext cx="9360" cy="44280"/>
              </a:xfrm>
              <a:custGeom>
                <a:avLst/>
                <a:gdLst/>
                <a:ahLst/>
                <a:cxnLst/>
                <a:rect l="l" t="t" r="r" b="b"/>
                <a:pathLst>
                  <a:path w="26" h="123" extrusionOk="0">
                    <a:moveTo>
                      <a:pt x="4" y="123"/>
                    </a:moveTo>
                    <a:lnTo>
                      <a:pt x="4" y="123"/>
                    </a:lnTo>
                    <a:lnTo>
                      <a:pt x="4" y="123"/>
                    </a:lnTo>
                    <a:cubicBezTo>
                      <a:pt x="1" y="123"/>
                      <a:pt x="0" y="121"/>
                      <a:pt x="0" y="119"/>
                    </a:cubicBezTo>
                    <a:cubicBezTo>
                      <a:pt x="0" y="116"/>
                      <a:pt x="1" y="49"/>
                      <a:pt x="19" y="2"/>
                    </a:cubicBezTo>
                    <a:cubicBezTo>
                      <a:pt x="20" y="0"/>
                      <a:pt x="22" y="-1"/>
                      <a:pt x="24" y="0"/>
                    </a:cubicBezTo>
                    <a:cubicBezTo>
                      <a:pt x="26" y="1"/>
                      <a:pt x="27" y="3"/>
                      <a:pt x="26" y="4"/>
                    </a:cubicBezTo>
                    <a:cubicBezTo>
                      <a:pt x="9" y="50"/>
                      <a:pt x="8" y="118"/>
                      <a:pt x="8" y="119"/>
                    </a:cubicBezTo>
                    <a:cubicBezTo>
                      <a:pt x="8" y="121"/>
                      <a:pt x="6" y="123"/>
                      <a:pt x="4"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7" name="Google Shape;727;p29"/>
              <p:cNvSpPr/>
              <p:nvPr/>
            </p:nvSpPr>
            <p:spPr>
              <a:xfrm>
                <a:off x="3094557" y="608760"/>
                <a:ext cx="7920" cy="46440"/>
              </a:xfrm>
              <a:custGeom>
                <a:avLst/>
                <a:gdLst/>
                <a:ahLst/>
                <a:cxnLst/>
                <a:rect l="l" t="t" r="r" b="b"/>
                <a:pathLst>
                  <a:path w="22" h="129" extrusionOk="0">
                    <a:moveTo>
                      <a:pt x="6" y="129"/>
                    </a:moveTo>
                    <a:lnTo>
                      <a:pt x="6" y="129"/>
                    </a:lnTo>
                    <a:cubicBezTo>
                      <a:pt x="4" y="129"/>
                      <a:pt x="2" y="127"/>
                      <a:pt x="2" y="125"/>
                    </a:cubicBezTo>
                    <a:cubicBezTo>
                      <a:pt x="1" y="123"/>
                      <a:pt x="-5" y="60"/>
                      <a:pt x="15" y="2"/>
                    </a:cubicBezTo>
                    <a:cubicBezTo>
                      <a:pt x="16" y="0"/>
                      <a:pt x="18" y="-1"/>
                      <a:pt x="20" y="0"/>
                    </a:cubicBezTo>
                    <a:cubicBezTo>
                      <a:pt x="22" y="0"/>
                      <a:pt x="23" y="3"/>
                      <a:pt x="22" y="5"/>
                    </a:cubicBezTo>
                    <a:cubicBezTo>
                      <a:pt x="3" y="61"/>
                      <a:pt x="10" y="124"/>
                      <a:pt x="10" y="124"/>
                    </a:cubicBezTo>
                    <a:cubicBezTo>
                      <a:pt x="10" y="127"/>
                      <a:pt x="8" y="128"/>
                      <a:pt x="6" y="128"/>
                    </a:cubicBezTo>
                    <a:cubicBezTo>
                      <a:pt x="6" y="129"/>
                      <a:pt x="6" y="129"/>
                      <a:pt x="6"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8" name="Google Shape;728;p29"/>
              <p:cNvSpPr/>
              <p:nvPr/>
            </p:nvSpPr>
            <p:spPr>
              <a:xfrm>
                <a:off x="3108238" y="609120"/>
                <a:ext cx="7920" cy="47880"/>
              </a:xfrm>
              <a:custGeom>
                <a:avLst/>
                <a:gdLst/>
                <a:ahLst/>
                <a:cxnLst/>
                <a:rect l="l" t="t" r="r" b="b"/>
                <a:pathLst>
                  <a:path w="22" h="133" extrusionOk="0">
                    <a:moveTo>
                      <a:pt x="5" y="133"/>
                    </a:moveTo>
                    <a:lnTo>
                      <a:pt x="5" y="133"/>
                    </a:lnTo>
                    <a:cubicBezTo>
                      <a:pt x="3" y="133"/>
                      <a:pt x="1" y="131"/>
                      <a:pt x="1" y="129"/>
                    </a:cubicBezTo>
                    <a:cubicBezTo>
                      <a:pt x="1" y="126"/>
                      <a:pt x="-6" y="58"/>
                      <a:pt x="15" y="2"/>
                    </a:cubicBezTo>
                    <a:cubicBezTo>
                      <a:pt x="16" y="0"/>
                      <a:pt x="19" y="-1"/>
                      <a:pt x="21" y="0"/>
                    </a:cubicBezTo>
                    <a:cubicBezTo>
                      <a:pt x="22" y="1"/>
                      <a:pt x="23" y="2"/>
                      <a:pt x="22" y="5"/>
                    </a:cubicBezTo>
                    <a:cubicBezTo>
                      <a:pt x="2" y="59"/>
                      <a:pt x="9" y="127"/>
                      <a:pt x="9" y="128"/>
                    </a:cubicBezTo>
                    <a:cubicBezTo>
                      <a:pt x="9" y="130"/>
                      <a:pt x="8" y="132"/>
                      <a:pt x="5" y="133"/>
                    </a:cubicBezTo>
                    <a:close/>
                  </a:path>
                </a:pathLst>
              </a:custGeom>
              <a:solidFill>
                <a:schemeClr val="dk1"/>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9" name="Google Shape;729;p29"/>
              <p:cNvSpPr/>
              <p:nvPr/>
            </p:nvSpPr>
            <p:spPr>
              <a:xfrm>
                <a:off x="3121198" y="609480"/>
                <a:ext cx="7200" cy="48960"/>
              </a:xfrm>
              <a:custGeom>
                <a:avLst/>
                <a:gdLst/>
                <a:ahLst/>
                <a:cxnLst/>
                <a:rect l="l" t="t" r="r" b="b"/>
                <a:pathLst>
                  <a:path w="20" h="136" extrusionOk="0">
                    <a:moveTo>
                      <a:pt x="7" y="136"/>
                    </a:moveTo>
                    <a:lnTo>
                      <a:pt x="7" y="136"/>
                    </a:lnTo>
                    <a:cubicBezTo>
                      <a:pt x="5" y="136"/>
                      <a:pt x="4" y="134"/>
                      <a:pt x="4" y="132"/>
                    </a:cubicBezTo>
                    <a:cubicBezTo>
                      <a:pt x="3" y="129"/>
                      <a:pt x="-7" y="70"/>
                      <a:pt x="12" y="2"/>
                    </a:cubicBezTo>
                    <a:cubicBezTo>
                      <a:pt x="13" y="1"/>
                      <a:pt x="15" y="-1"/>
                      <a:pt x="18" y="0"/>
                    </a:cubicBezTo>
                    <a:cubicBezTo>
                      <a:pt x="19" y="1"/>
                      <a:pt x="21" y="2"/>
                      <a:pt x="20" y="5"/>
                    </a:cubicBezTo>
                    <a:cubicBezTo>
                      <a:pt x="1" y="71"/>
                      <a:pt x="11" y="130"/>
                      <a:pt x="11" y="131"/>
                    </a:cubicBezTo>
                    <a:cubicBezTo>
                      <a:pt x="11" y="133"/>
                      <a:pt x="10" y="135"/>
                      <a:pt x="7" y="136"/>
                    </a:cubicBez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0" name="Google Shape;730;p29"/>
              <p:cNvSpPr/>
              <p:nvPr/>
            </p:nvSpPr>
            <p:spPr>
              <a:xfrm>
                <a:off x="3134878" y="609840"/>
                <a:ext cx="6480" cy="49320"/>
              </a:xfrm>
              <a:custGeom>
                <a:avLst/>
                <a:gdLst/>
                <a:ahLst/>
                <a:cxnLst/>
                <a:rect l="l" t="t" r="r" b="b"/>
                <a:pathLst>
                  <a:path w="18" h="137" extrusionOk="0">
                    <a:moveTo>
                      <a:pt x="7" y="137"/>
                    </a:moveTo>
                    <a:lnTo>
                      <a:pt x="7" y="137"/>
                    </a:lnTo>
                    <a:cubicBezTo>
                      <a:pt x="5" y="137"/>
                      <a:pt x="3" y="135"/>
                      <a:pt x="3" y="134"/>
                    </a:cubicBezTo>
                    <a:cubicBezTo>
                      <a:pt x="3" y="133"/>
                      <a:pt x="-7" y="65"/>
                      <a:pt x="10" y="3"/>
                    </a:cubicBezTo>
                    <a:cubicBezTo>
                      <a:pt x="11" y="0"/>
                      <a:pt x="13" y="0"/>
                      <a:pt x="15" y="0"/>
                    </a:cubicBezTo>
                    <a:cubicBezTo>
                      <a:pt x="17" y="0"/>
                      <a:pt x="18" y="3"/>
                      <a:pt x="18" y="5"/>
                    </a:cubicBezTo>
                    <a:cubicBezTo>
                      <a:pt x="1" y="65"/>
                      <a:pt x="11" y="131"/>
                      <a:pt x="11" y="132"/>
                    </a:cubicBezTo>
                    <a:cubicBezTo>
                      <a:pt x="11" y="135"/>
                      <a:pt x="9" y="136"/>
                      <a:pt x="8" y="137"/>
                    </a:cubicBezTo>
                    <a:cubicBezTo>
                      <a:pt x="7" y="137"/>
                      <a:pt x="7" y="137"/>
                      <a:pt x="7"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1" name="Google Shape;731;p29"/>
              <p:cNvSpPr/>
              <p:nvPr/>
            </p:nvSpPr>
            <p:spPr>
              <a:xfrm>
                <a:off x="3149998" y="610200"/>
                <a:ext cx="5760" cy="50760"/>
              </a:xfrm>
              <a:custGeom>
                <a:avLst/>
                <a:gdLst/>
                <a:ahLst/>
                <a:cxnLst/>
                <a:rect l="l" t="t" r="r" b="b"/>
                <a:pathLst>
                  <a:path w="16" h="141" extrusionOk="0">
                    <a:moveTo>
                      <a:pt x="6" y="141"/>
                    </a:moveTo>
                    <a:lnTo>
                      <a:pt x="6" y="141"/>
                    </a:lnTo>
                    <a:cubicBezTo>
                      <a:pt x="4" y="141"/>
                      <a:pt x="2" y="139"/>
                      <a:pt x="2" y="137"/>
                    </a:cubicBezTo>
                    <a:cubicBezTo>
                      <a:pt x="2" y="136"/>
                      <a:pt x="-5" y="67"/>
                      <a:pt x="8" y="3"/>
                    </a:cubicBezTo>
                    <a:cubicBezTo>
                      <a:pt x="9" y="1"/>
                      <a:pt x="10" y="0"/>
                      <a:pt x="12" y="0"/>
                    </a:cubicBezTo>
                    <a:cubicBezTo>
                      <a:pt x="15" y="1"/>
                      <a:pt x="16" y="3"/>
                      <a:pt x="16" y="5"/>
                    </a:cubicBezTo>
                    <a:cubicBezTo>
                      <a:pt x="3" y="67"/>
                      <a:pt x="9" y="135"/>
                      <a:pt x="10" y="136"/>
                    </a:cubicBezTo>
                    <a:cubicBezTo>
                      <a:pt x="10" y="138"/>
                      <a:pt x="9" y="140"/>
                      <a:pt x="6" y="14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2" name="Google Shape;732;p29"/>
              <p:cNvSpPr/>
              <p:nvPr/>
            </p:nvSpPr>
            <p:spPr>
              <a:xfrm>
                <a:off x="3164398" y="610920"/>
                <a:ext cx="5760" cy="49680"/>
              </a:xfrm>
              <a:custGeom>
                <a:avLst/>
                <a:gdLst/>
                <a:ahLst/>
                <a:cxnLst/>
                <a:rect l="l" t="t" r="r" b="b"/>
                <a:pathLst>
                  <a:path w="16" h="138" extrusionOk="0">
                    <a:moveTo>
                      <a:pt x="9" y="138"/>
                    </a:moveTo>
                    <a:lnTo>
                      <a:pt x="9" y="138"/>
                    </a:lnTo>
                    <a:cubicBezTo>
                      <a:pt x="8" y="138"/>
                      <a:pt x="6" y="136"/>
                      <a:pt x="6" y="135"/>
                    </a:cubicBezTo>
                    <a:cubicBezTo>
                      <a:pt x="5" y="134"/>
                      <a:pt x="-8" y="69"/>
                      <a:pt x="8" y="3"/>
                    </a:cubicBezTo>
                    <a:cubicBezTo>
                      <a:pt x="9" y="1"/>
                      <a:pt x="11" y="-1"/>
                      <a:pt x="13" y="0"/>
                    </a:cubicBezTo>
                    <a:cubicBezTo>
                      <a:pt x="15" y="1"/>
                      <a:pt x="17" y="2"/>
                      <a:pt x="16" y="4"/>
                    </a:cubicBezTo>
                    <a:cubicBezTo>
                      <a:pt x="0" y="69"/>
                      <a:pt x="13" y="132"/>
                      <a:pt x="13" y="133"/>
                    </a:cubicBezTo>
                    <a:cubicBezTo>
                      <a:pt x="14" y="135"/>
                      <a:pt x="12" y="137"/>
                      <a:pt x="11" y="137"/>
                    </a:cubicBezTo>
                    <a:cubicBezTo>
                      <a:pt x="10" y="138"/>
                      <a:pt x="10" y="138"/>
                      <a:pt x="9" y="138"/>
                    </a:cubicBezTo>
                    <a:close/>
                  </a:path>
                </a:pathLst>
              </a:custGeom>
              <a:solidFill>
                <a:schemeClr val="dk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3" name="Google Shape;733;p29"/>
              <p:cNvSpPr/>
              <p:nvPr/>
            </p:nvSpPr>
            <p:spPr>
              <a:xfrm>
                <a:off x="3178078" y="611280"/>
                <a:ext cx="4680" cy="48960"/>
              </a:xfrm>
              <a:custGeom>
                <a:avLst/>
                <a:gdLst/>
                <a:ahLst/>
                <a:cxnLst/>
                <a:rect l="l" t="t" r="r" b="b"/>
                <a:pathLst>
                  <a:path w="13" h="136" extrusionOk="0">
                    <a:moveTo>
                      <a:pt x="7" y="136"/>
                    </a:moveTo>
                    <a:lnTo>
                      <a:pt x="7" y="136"/>
                    </a:lnTo>
                    <a:cubicBezTo>
                      <a:pt x="5" y="136"/>
                      <a:pt x="4" y="135"/>
                      <a:pt x="3" y="133"/>
                    </a:cubicBezTo>
                    <a:lnTo>
                      <a:pt x="3" y="133"/>
                    </a:lnTo>
                    <a:lnTo>
                      <a:pt x="3" y="133"/>
                    </a:lnTo>
                    <a:cubicBezTo>
                      <a:pt x="3" y="132"/>
                      <a:pt x="3" y="132"/>
                      <a:pt x="3" y="132"/>
                    </a:cubicBezTo>
                    <a:cubicBezTo>
                      <a:pt x="3" y="131"/>
                      <a:pt x="3" y="131"/>
                      <a:pt x="3" y="131"/>
                    </a:cubicBezTo>
                    <a:cubicBezTo>
                      <a:pt x="2" y="112"/>
                      <a:pt x="-4" y="51"/>
                      <a:pt x="5" y="3"/>
                    </a:cubicBezTo>
                    <a:cubicBezTo>
                      <a:pt x="6" y="1"/>
                      <a:pt x="8" y="0"/>
                      <a:pt x="10" y="0"/>
                    </a:cubicBezTo>
                    <a:cubicBezTo>
                      <a:pt x="12" y="0"/>
                      <a:pt x="13" y="3"/>
                      <a:pt x="13" y="4"/>
                    </a:cubicBezTo>
                    <a:cubicBezTo>
                      <a:pt x="3" y="52"/>
                      <a:pt x="9" y="113"/>
                      <a:pt x="11" y="131"/>
                    </a:cubicBezTo>
                    <a:lnTo>
                      <a:pt x="11" y="131"/>
                    </a:lnTo>
                    <a:lnTo>
                      <a:pt x="11" y="131"/>
                    </a:lnTo>
                    <a:lnTo>
                      <a:pt x="11" y="131"/>
                    </a:lnTo>
                    <a:cubicBezTo>
                      <a:pt x="11" y="135"/>
                      <a:pt x="9" y="136"/>
                      <a:pt x="8" y="136"/>
                    </a:cubicBezTo>
                    <a:lnTo>
                      <a:pt x="7" y="136"/>
                    </a:ln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4" name="Google Shape;734;p29"/>
              <p:cNvSpPr/>
              <p:nvPr/>
            </p:nvSpPr>
            <p:spPr>
              <a:xfrm>
                <a:off x="3191758" y="611640"/>
                <a:ext cx="5400" cy="47160"/>
              </a:xfrm>
              <a:custGeom>
                <a:avLst/>
                <a:gdLst/>
                <a:ahLst/>
                <a:cxnLst/>
                <a:rect l="l" t="t" r="r" b="b"/>
                <a:pathLst>
                  <a:path w="15" h="131" extrusionOk="0">
                    <a:moveTo>
                      <a:pt x="11" y="131"/>
                    </a:moveTo>
                    <a:lnTo>
                      <a:pt x="11" y="131"/>
                    </a:lnTo>
                    <a:cubicBezTo>
                      <a:pt x="9" y="131"/>
                      <a:pt x="7" y="130"/>
                      <a:pt x="7" y="128"/>
                    </a:cubicBezTo>
                    <a:cubicBezTo>
                      <a:pt x="7" y="127"/>
                      <a:pt x="-5" y="59"/>
                      <a:pt x="3" y="3"/>
                    </a:cubicBezTo>
                    <a:cubicBezTo>
                      <a:pt x="3" y="2"/>
                      <a:pt x="6" y="0"/>
                      <a:pt x="8" y="0"/>
                    </a:cubicBezTo>
                    <a:cubicBezTo>
                      <a:pt x="10" y="0"/>
                      <a:pt x="11" y="2"/>
                      <a:pt x="11" y="5"/>
                    </a:cubicBezTo>
                    <a:cubicBezTo>
                      <a:pt x="3" y="58"/>
                      <a:pt x="14" y="126"/>
                      <a:pt x="15" y="126"/>
                    </a:cubicBezTo>
                    <a:cubicBezTo>
                      <a:pt x="15" y="129"/>
                      <a:pt x="13" y="130"/>
                      <a:pt x="11" y="131"/>
                    </a:cubicBezTo>
                    <a:close/>
                  </a:path>
                </a:pathLst>
              </a:custGeom>
              <a:solidFill>
                <a:schemeClr val="dk1"/>
              </a:solidFill>
              <a:ln>
                <a:noFill/>
              </a:ln>
            </p:spPr>
            <p:txBody>
              <a:bodyPr spcFirstLastPara="1" wrap="square" lIns="90000" tIns="2150" rIns="90000" bIns="2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5" name="Google Shape;735;p29"/>
              <p:cNvSpPr/>
              <p:nvPr/>
            </p:nvSpPr>
            <p:spPr>
              <a:xfrm>
                <a:off x="3206158" y="612360"/>
                <a:ext cx="7200" cy="44280"/>
              </a:xfrm>
              <a:custGeom>
                <a:avLst/>
                <a:gdLst/>
                <a:ahLst/>
                <a:cxnLst/>
                <a:rect l="l" t="t" r="r" b="b"/>
                <a:pathLst>
                  <a:path w="20" h="123" extrusionOk="0">
                    <a:moveTo>
                      <a:pt x="16" y="123"/>
                    </a:moveTo>
                    <a:lnTo>
                      <a:pt x="16" y="123"/>
                    </a:lnTo>
                    <a:cubicBezTo>
                      <a:pt x="15" y="123"/>
                      <a:pt x="13" y="121"/>
                      <a:pt x="12" y="120"/>
                    </a:cubicBezTo>
                    <a:cubicBezTo>
                      <a:pt x="12" y="117"/>
                      <a:pt x="-6" y="57"/>
                      <a:pt x="2" y="3"/>
                    </a:cubicBezTo>
                    <a:cubicBezTo>
                      <a:pt x="2" y="0"/>
                      <a:pt x="5" y="-1"/>
                      <a:pt x="6" y="0"/>
                    </a:cubicBezTo>
                    <a:cubicBezTo>
                      <a:pt x="8" y="0"/>
                      <a:pt x="10" y="2"/>
                      <a:pt x="9" y="4"/>
                    </a:cubicBezTo>
                    <a:cubicBezTo>
                      <a:pt x="2" y="57"/>
                      <a:pt x="19" y="117"/>
                      <a:pt x="20" y="117"/>
                    </a:cubicBezTo>
                    <a:cubicBezTo>
                      <a:pt x="20" y="120"/>
                      <a:pt x="19" y="122"/>
                      <a:pt x="17" y="122"/>
                    </a:cubicBezTo>
                    <a:cubicBezTo>
                      <a:pt x="17" y="123"/>
                      <a:pt x="16" y="123"/>
                      <a:pt x="16"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6" name="Google Shape;736;p29"/>
              <p:cNvSpPr/>
              <p:nvPr/>
            </p:nvSpPr>
            <p:spPr>
              <a:xfrm>
                <a:off x="3218038" y="612360"/>
                <a:ext cx="10080" cy="40680"/>
              </a:xfrm>
              <a:custGeom>
                <a:avLst/>
                <a:gdLst/>
                <a:ahLst/>
                <a:cxnLst/>
                <a:rect l="l" t="t" r="r" b="b"/>
                <a:pathLst>
                  <a:path w="28" h="113" extrusionOk="0">
                    <a:moveTo>
                      <a:pt x="25" y="113"/>
                    </a:moveTo>
                    <a:lnTo>
                      <a:pt x="25" y="113"/>
                    </a:lnTo>
                    <a:cubicBezTo>
                      <a:pt x="22" y="113"/>
                      <a:pt x="21" y="112"/>
                      <a:pt x="21" y="110"/>
                    </a:cubicBezTo>
                    <a:cubicBezTo>
                      <a:pt x="20" y="107"/>
                      <a:pt x="2" y="52"/>
                      <a:pt x="0" y="4"/>
                    </a:cubicBezTo>
                    <a:cubicBezTo>
                      <a:pt x="0" y="2"/>
                      <a:pt x="2" y="0"/>
                      <a:pt x="4" y="0"/>
                    </a:cubicBezTo>
                    <a:cubicBezTo>
                      <a:pt x="7" y="0"/>
                      <a:pt x="8" y="2"/>
                      <a:pt x="8" y="4"/>
                    </a:cubicBezTo>
                    <a:cubicBezTo>
                      <a:pt x="10" y="50"/>
                      <a:pt x="28" y="107"/>
                      <a:pt x="28" y="107"/>
                    </a:cubicBezTo>
                    <a:cubicBezTo>
                      <a:pt x="29" y="110"/>
                      <a:pt x="28" y="112"/>
                      <a:pt x="25"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7" name="Google Shape;737;p29"/>
              <p:cNvSpPr/>
              <p:nvPr/>
            </p:nvSpPr>
            <p:spPr>
              <a:xfrm>
                <a:off x="3231358" y="612360"/>
                <a:ext cx="14040" cy="35640"/>
              </a:xfrm>
              <a:custGeom>
                <a:avLst/>
                <a:gdLst/>
                <a:ahLst/>
                <a:cxnLst/>
                <a:rect l="l" t="t" r="r" b="b"/>
                <a:pathLst>
                  <a:path w="39" h="99" extrusionOk="0">
                    <a:moveTo>
                      <a:pt x="35" y="99"/>
                    </a:moveTo>
                    <a:lnTo>
                      <a:pt x="35" y="99"/>
                    </a:lnTo>
                    <a:cubicBezTo>
                      <a:pt x="34" y="99"/>
                      <a:pt x="33" y="98"/>
                      <a:pt x="32" y="96"/>
                    </a:cubicBezTo>
                    <a:cubicBezTo>
                      <a:pt x="18" y="68"/>
                      <a:pt x="2" y="6"/>
                      <a:pt x="1" y="4"/>
                    </a:cubicBezTo>
                    <a:cubicBezTo>
                      <a:pt x="0" y="1"/>
                      <a:pt x="2" y="0"/>
                      <a:pt x="4" y="0"/>
                    </a:cubicBezTo>
                    <a:cubicBezTo>
                      <a:pt x="6" y="-1"/>
                      <a:pt x="8" y="0"/>
                      <a:pt x="9" y="2"/>
                    </a:cubicBezTo>
                    <a:cubicBezTo>
                      <a:pt x="9" y="3"/>
                      <a:pt x="25" y="65"/>
                      <a:pt x="39" y="93"/>
                    </a:cubicBezTo>
                    <a:cubicBezTo>
                      <a:pt x="40" y="95"/>
                      <a:pt x="39" y="97"/>
                      <a:pt x="37" y="99"/>
                    </a:cubicBezTo>
                    <a:cubicBezTo>
                      <a:pt x="37" y="99"/>
                      <a:pt x="36" y="99"/>
                      <a:pt x="35" y="9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8" name="Google Shape;738;p29"/>
              <p:cNvSpPr/>
              <p:nvPr/>
            </p:nvSpPr>
            <p:spPr>
              <a:xfrm>
                <a:off x="3025438" y="369000"/>
                <a:ext cx="249120" cy="272160"/>
              </a:xfrm>
              <a:custGeom>
                <a:avLst/>
                <a:gdLst/>
                <a:ahLst/>
                <a:cxnLst/>
                <a:rect l="l" t="t" r="r" b="b"/>
                <a:pathLst>
                  <a:path w="692" h="756" extrusionOk="0">
                    <a:moveTo>
                      <a:pt x="277" y="1"/>
                    </a:moveTo>
                    <a:lnTo>
                      <a:pt x="277" y="1"/>
                    </a:lnTo>
                    <a:cubicBezTo>
                      <a:pt x="277" y="1"/>
                      <a:pt x="217" y="-2"/>
                      <a:pt x="181" y="1"/>
                    </a:cubicBezTo>
                    <a:cubicBezTo>
                      <a:pt x="145" y="3"/>
                      <a:pt x="80" y="11"/>
                      <a:pt x="82" y="37"/>
                    </a:cubicBezTo>
                    <a:cubicBezTo>
                      <a:pt x="84" y="63"/>
                      <a:pt x="86" y="195"/>
                      <a:pt x="86" y="195"/>
                    </a:cubicBezTo>
                    <a:cubicBezTo>
                      <a:pt x="86" y="195"/>
                      <a:pt x="4" y="285"/>
                      <a:pt x="33" y="368"/>
                    </a:cubicBezTo>
                    <a:cubicBezTo>
                      <a:pt x="62" y="450"/>
                      <a:pt x="74" y="475"/>
                      <a:pt x="78" y="505"/>
                    </a:cubicBezTo>
                    <a:cubicBezTo>
                      <a:pt x="82" y="536"/>
                      <a:pt x="-7" y="659"/>
                      <a:pt x="1" y="685"/>
                    </a:cubicBezTo>
                    <a:cubicBezTo>
                      <a:pt x="9" y="712"/>
                      <a:pt x="130" y="741"/>
                      <a:pt x="323" y="754"/>
                    </a:cubicBezTo>
                    <a:cubicBezTo>
                      <a:pt x="505" y="765"/>
                      <a:pt x="648" y="719"/>
                      <a:pt x="649" y="715"/>
                    </a:cubicBezTo>
                    <a:cubicBezTo>
                      <a:pt x="652" y="685"/>
                      <a:pt x="599" y="577"/>
                      <a:pt x="633" y="503"/>
                    </a:cubicBezTo>
                    <a:cubicBezTo>
                      <a:pt x="667" y="429"/>
                      <a:pt x="698" y="315"/>
                      <a:pt x="691" y="240"/>
                    </a:cubicBezTo>
                    <a:cubicBezTo>
                      <a:pt x="685" y="164"/>
                      <a:pt x="661" y="60"/>
                      <a:pt x="641" y="50"/>
                    </a:cubicBezTo>
                    <a:cubicBezTo>
                      <a:pt x="620" y="42"/>
                      <a:pt x="534" y="31"/>
                      <a:pt x="534" y="31"/>
                    </a:cubicBezTo>
                    <a:cubicBezTo>
                      <a:pt x="277" y="1"/>
                      <a:pt x="277" y="1"/>
                      <a:pt x="277"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9"/>
              <p:cNvSpPr/>
              <p:nvPr/>
            </p:nvSpPr>
            <p:spPr>
              <a:xfrm>
                <a:off x="3048838" y="532800"/>
                <a:ext cx="204840" cy="18000"/>
              </a:xfrm>
              <a:custGeom>
                <a:avLst/>
                <a:gdLst/>
                <a:ahLst/>
                <a:cxnLst/>
                <a:rect l="l" t="t" r="r" b="b"/>
                <a:pathLst>
                  <a:path w="569" h="50" extrusionOk="0">
                    <a:moveTo>
                      <a:pt x="13" y="50"/>
                    </a:moveTo>
                    <a:lnTo>
                      <a:pt x="13" y="50"/>
                    </a:lnTo>
                    <a:moveTo>
                      <a:pt x="13" y="50"/>
                    </a:moveTo>
                    <a:lnTo>
                      <a:pt x="13" y="50"/>
                    </a:lnTo>
                    <a:moveTo>
                      <a:pt x="13" y="49"/>
                    </a:moveTo>
                    <a:lnTo>
                      <a:pt x="13" y="49"/>
                    </a:lnTo>
                    <a:moveTo>
                      <a:pt x="13" y="49"/>
                    </a:moveTo>
                    <a:lnTo>
                      <a:pt x="13" y="49"/>
                    </a:lnTo>
                    <a:moveTo>
                      <a:pt x="13" y="49"/>
                    </a:moveTo>
                    <a:lnTo>
                      <a:pt x="13" y="49"/>
                    </a:lnTo>
                    <a:moveTo>
                      <a:pt x="13" y="49"/>
                    </a:moveTo>
                    <a:lnTo>
                      <a:pt x="13" y="49"/>
                    </a:lnTo>
                    <a:moveTo>
                      <a:pt x="13" y="48"/>
                    </a:moveTo>
                    <a:lnTo>
                      <a:pt x="13" y="48"/>
                    </a:lnTo>
                    <a:lnTo>
                      <a:pt x="13" y="49"/>
                    </a:lnTo>
                    <a:lnTo>
                      <a:pt x="13" y="48"/>
                    </a:lnTo>
                    <a:moveTo>
                      <a:pt x="13" y="48"/>
                    </a:moveTo>
                    <a:lnTo>
                      <a:pt x="13" y="48"/>
                    </a:lnTo>
                    <a:moveTo>
                      <a:pt x="568" y="48"/>
                    </a:moveTo>
                    <a:lnTo>
                      <a:pt x="568" y="48"/>
                    </a:lnTo>
                    <a:moveTo>
                      <a:pt x="569" y="48"/>
                    </a:moveTo>
                    <a:lnTo>
                      <a:pt x="569" y="48"/>
                    </a:lnTo>
                    <a:lnTo>
                      <a:pt x="568" y="48"/>
                    </a:lnTo>
                    <a:cubicBezTo>
                      <a:pt x="569" y="48"/>
                      <a:pt x="569" y="48"/>
                      <a:pt x="569" y="48"/>
                    </a:cubicBezTo>
                    <a:moveTo>
                      <a:pt x="569" y="47"/>
                    </a:moveTo>
                    <a:lnTo>
                      <a:pt x="569" y="47"/>
                    </a:lnTo>
                    <a:moveTo>
                      <a:pt x="569" y="46"/>
                    </a:moveTo>
                    <a:lnTo>
                      <a:pt x="569" y="46"/>
                    </a:lnTo>
                    <a:cubicBezTo>
                      <a:pt x="569" y="47"/>
                      <a:pt x="569" y="47"/>
                      <a:pt x="569" y="47"/>
                    </a:cubicBezTo>
                    <a:lnTo>
                      <a:pt x="569" y="46"/>
                    </a:lnTo>
                    <a:moveTo>
                      <a:pt x="569" y="46"/>
                    </a:moveTo>
                    <a:lnTo>
                      <a:pt x="569" y="46"/>
                    </a:lnTo>
                    <a:moveTo>
                      <a:pt x="569" y="46"/>
                    </a:moveTo>
                    <a:lnTo>
                      <a:pt x="569" y="46"/>
                    </a:lnTo>
                    <a:moveTo>
                      <a:pt x="0" y="0"/>
                    </a:moveTo>
                    <a:lnTo>
                      <a:pt x="0" y="0"/>
                    </a:lnTo>
                    <a:cubicBezTo>
                      <a:pt x="7" y="20"/>
                      <a:pt x="10" y="34"/>
                      <a:pt x="13" y="48"/>
                    </a:cubicBezTo>
                    <a:cubicBezTo>
                      <a:pt x="10" y="34"/>
                      <a:pt x="7" y="2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9"/>
              <p:cNvSpPr/>
              <p:nvPr/>
            </p:nvSpPr>
            <p:spPr>
              <a:xfrm>
                <a:off x="3163318" y="633600"/>
                <a:ext cx="72000" cy="7200"/>
              </a:xfrm>
              <a:custGeom>
                <a:avLst/>
                <a:gdLst/>
                <a:ahLst/>
                <a:cxnLst/>
                <a:rect l="l" t="t" r="r" b="b"/>
                <a:pathLst>
                  <a:path w="200" h="20" extrusionOk="0">
                    <a:moveTo>
                      <a:pt x="4" y="20"/>
                    </a:moveTo>
                    <a:lnTo>
                      <a:pt x="4" y="20"/>
                    </a:lnTo>
                    <a:cubicBezTo>
                      <a:pt x="2" y="20"/>
                      <a:pt x="1" y="20"/>
                      <a:pt x="0" y="20"/>
                    </a:cubicBezTo>
                    <a:lnTo>
                      <a:pt x="0" y="20"/>
                    </a:lnTo>
                    <a:cubicBezTo>
                      <a:pt x="1" y="20"/>
                      <a:pt x="2" y="20"/>
                      <a:pt x="4" y="20"/>
                    </a:cubicBezTo>
                    <a:moveTo>
                      <a:pt x="41" y="19"/>
                    </a:moveTo>
                    <a:lnTo>
                      <a:pt x="41" y="19"/>
                    </a:lnTo>
                    <a:cubicBezTo>
                      <a:pt x="32" y="20"/>
                      <a:pt x="21" y="20"/>
                      <a:pt x="11" y="20"/>
                    </a:cubicBezTo>
                    <a:lnTo>
                      <a:pt x="11" y="20"/>
                    </a:lnTo>
                    <a:cubicBezTo>
                      <a:pt x="21" y="20"/>
                      <a:pt x="32" y="20"/>
                      <a:pt x="41" y="19"/>
                    </a:cubicBezTo>
                    <a:moveTo>
                      <a:pt x="81" y="17"/>
                    </a:moveTo>
                    <a:lnTo>
                      <a:pt x="81" y="17"/>
                    </a:lnTo>
                    <a:cubicBezTo>
                      <a:pt x="71" y="18"/>
                      <a:pt x="60" y="19"/>
                      <a:pt x="49" y="19"/>
                    </a:cubicBezTo>
                    <a:lnTo>
                      <a:pt x="49" y="19"/>
                    </a:lnTo>
                    <a:cubicBezTo>
                      <a:pt x="60" y="19"/>
                      <a:pt x="71" y="18"/>
                      <a:pt x="81" y="17"/>
                    </a:cubicBezTo>
                    <a:moveTo>
                      <a:pt x="122" y="13"/>
                    </a:moveTo>
                    <a:lnTo>
                      <a:pt x="122" y="13"/>
                    </a:lnTo>
                    <a:cubicBezTo>
                      <a:pt x="111" y="14"/>
                      <a:pt x="100" y="16"/>
                      <a:pt x="89" y="16"/>
                    </a:cubicBezTo>
                    <a:lnTo>
                      <a:pt x="89" y="16"/>
                    </a:lnTo>
                    <a:cubicBezTo>
                      <a:pt x="100" y="16"/>
                      <a:pt x="111" y="14"/>
                      <a:pt x="122" y="13"/>
                    </a:cubicBezTo>
                    <a:moveTo>
                      <a:pt x="161" y="7"/>
                    </a:moveTo>
                    <a:lnTo>
                      <a:pt x="161" y="7"/>
                    </a:lnTo>
                    <a:cubicBezTo>
                      <a:pt x="151" y="9"/>
                      <a:pt x="141" y="10"/>
                      <a:pt x="129" y="12"/>
                    </a:cubicBezTo>
                    <a:lnTo>
                      <a:pt x="129" y="12"/>
                    </a:lnTo>
                    <a:cubicBezTo>
                      <a:pt x="141" y="10"/>
                      <a:pt x="151" y="9"/>
                      <a:pt x="161" y="7"/>
                    </a:cubicBezTo>
                    <a:moveTo>
                      <a:pt x="200" y="0"/>
                    </a:moveTo>
                    <a:lnTo>
                      <a:pt x="200" y="0"/>
                    </a:lnTo>
                    <a:cubicBezTo>
                      <a:pt x="191" y="2"/>
                      <a:pt x="180" y="4"/>
                      <a:pt x="169" y="5"/>
                    </a:cubicBezTo>
                    <a:lnTo>
                      <a:pt x="169" y="5"/>
                    </a:lnTo>
                    <a:cubicBezTo>
                      <a:pt x="180" y="4"/>
                      <a:pt x="191" y="2"/>
                      <a:pt x="20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9"/>
              <p:cNvSpPr/>
              <p:nvPr/>
            </p:nvSpPr>
            <p:spPr>
              <a:xfrm>
                <a:off x="3025798" y="466920"/>
                <a:ext cx="248400" cy="173880"/>
              </a:xfrm>
              <a:custGeom>
                <a:avLst/>
                <a:gdLst/>
                <a:ahLst/>
                <a:cxnLst/>
                <a:rect l="l" t="t" r="r" b="b"/>
                <a:pathLst>
                  <a:path w="690" h="483" extrusionOk="0">
                    <a:moveTo>
                      <a:pt x="663" y="0"/>
                    </a:moveTo>
                    <a:lnTo>
                      <a:pt x="663" y="0"/>
                    </a:lnTo>
                    <a:cubicBezTo>
                      <a:pt x="663" y="0"/>
                      <a:pt x="661" y="59"/>
                      <a:pt x="644" y="137"/>
                    </a:cubicBezTo>
                    <a:cubicBezTo>
                      <a:pt x="619" y="245"/>
                      <a:pt x="544" y="311"/>
                      <a:pt x="544" y="311"/>
                    </a:cubicBezTo>
                    <a:cubicBezTo>
                      <a:pt x="544" y="311"/>
                      <a:pt x="594" y="298"/>
                      <a:pt x="598" y="291"/>
                    </a:cubicBezTo>
                    <a:cubicBezTo>
                      <a:pt x="599" y="289"/>
                      <a:pt x="601" y="288"/>
                      <a:pt x="602" y="288"/>
                    </a:cubicBezTo>
                    <a:cubicBezTo>
                      <a:pt x="607" y="288"/>
                      <a:pt x="610" y="295"/>
                      <a:pt x="606" y="311"/>
                    </a:cubicBezTo>
                    <a:cubicBezTo>
                      <a:pt x="601" y="334"/>
                      <a:pt x="591" y="354"/>
                      <a:pt x="559" y="379"/>
                    </a:cubicBezTo>
                    <a:cubicBezTo>
                      <a:pt x="526" y="404"/>
                      <a:pt x="599" y="440"/>
                      <a:pt x="455" y="454"/>
                    </a:cubicBezTo>
                    <a:cubicBezTo>
                      <a:pt x="439" y="456"/>
                      <a:pt x="420" y="457"/>
                      <a:pt x="400" y="457"/>
                    </a:cubicBezTo>
                    <a:cubicBezTo>
                      <a:pt x="276" y="457"/>
                      <a:pt x="84" y="432"/>
                      <a:pt x="56" y="419"/>
                    </a:cubicBezTo>
                    <a:cubicBezTo>
                      <a:pt x="22" y="406"/>
                      <a:pt x="46" y="381"/>
                      <a:pt x="56" y="354"/>
                    </a:cubicBezTo>
                    <a:cubicBezTo>
                      <a:pt x="66" y="327"/>
                      <a:pt x="116" y="258"/>
                      <a:pt x="96" y="226"/>
                    </a:cubicBezTo>
                    <a:cubicBezTo>
                      <a:pt x="84" y="206"/>
                      <a:pt x="75" y="195"/>
                      <a:pt x="50" y="143"/>
                    </a:cubicBezTo>
                    <a:cubicBezTo>
                      <a:pt x="55" y="160"/>
                      <a:pt x="60" y="172"/>
                      <a:pt x="64" y="183"/>
                    </a:cubicBezTo>
                    <a:cubicBezTo>
                      <a:pt x="71" y="203"/>
                      <a:pt x="74" y="217"/>
                      <a:pt x="77" y="231"/>
                    </a:cubicBezTo>
                    <a:lnTo>
                      <a:pt x="77" y="231"/>
                    </a:lnTo>
                    <a:lnTo>
                      <a:pt x="77" y="231"/>
                    </a:lnTo>
                    <a:lnTo>
                      <a:pt x="77" y="231"/>
                    </a:lnTo>
                    <a:lnTo>
                      <a:pt x="77" y="232"/>
                    </a:lnTo>
                    <a:lnTo>
                      <a:pt x="77" y="232"/>
                    </a:lnTo>
                    <a:lnTo>
                      <a:pt x="77" y="232"/>
                    </a:lnTo>
                    <a:lnTo>
                      <a:pt x="77" y="232"/>
                    </a:lnTo>
                    <a:lnTo>
                      <a:pt x="77" y="232"/>
                    </a:lnTo>
                    <a:lnTo>
                      <a:pt x="77" y="232"/>
                    </a:lnTo>
                    <a:lnTo>
                      <a:pt x="77" y="232"/>
                    </a:lnTo>
                    <a:lnTo>
                      <a:pt x="77" y="232"/>
                    </a:lnTo>
                    <a:lnTo>
                      <a:pt x="77" y="232"/>
                    </a:lnTo>
                    <a:lnTo>
                      <a:pt x="77" y="233"/>
                    </a:lnTo>
                    <a:lnTo>
                      <a:pt x="77" y="233"/>
                    </a:lnTo>
                    <a:lnTo>
                      <a:pt x="77" y="233"/>
                    </a:lnTo>
                    <a:lnTo>
                      <a:pt x="77" y="233"/>
                    </a:lnTo>
                    <a:lnTo>
                      <a:pt x="77" y="233"/>
                    </a:lnTo>
                    <a:cubicBezTo>
                      <a:pt x="77" y="234"/>
                      <a:pt x="77" y="235"/>
                      <a:pt x="77" y="235"/>
                    </a:cubicBezTo>
                    <a:cubicBezTo>
                      <a:pt x="77" y="267"/>
                      <a:pt x="0" y="376"/>
                      <a:pt x="0" y="409"/>
                    </a:cubicBezTo>
                    <a:cubicBezTo>
                      <a:pt x="0" y="411"/>
                      <a:pt x="0" y="412"/>
                      <a:pt x="0" y="413"/>
                    </a:cubicBezTo>
                    <a:cubicBezTo>
                      <a:pt x="8" y="440"/>
                      <a:pt x="129" y="469"/>
                      <a:pt x="322" y="482"/>
                    </a:cubicBezTo>
                    <a:cubicBezTo>
                      <a:pt x="342" y="482"/>
                      <a:pt x="362" y="483"/>
                      <a:pt x="382" y="483"/>
                    </a:cubicBezTo>
                    <a:cubicBezTo>
                      <a:pt x="383" y="483"/>
                      <a:pt x="384" y="483"/>
                      <a:pt x="386" y="483"/>
                    </a:cubicBezTo>
                    <a:cubicBezTo>
                      <a:pt x="388" y="483"/>
                      <a:pt x="391" y="483"/>
                      <a:pt x="393" y="483"/>
                    </a:cubicBezTo>
                    <a:cubicBezTo>
                      <a:pt x="403" y="483"/>
                      <a:pt x="414" y="483"/>
                      <a:pt x="423" y="482"/>
                    </a:cubicBezTo>
                    <a:cubicBezTo>
                      <a:pt x="425" y="482"/>
                      <a:pt x="428" y="482"/>
                      <a:pt x="431" y="482"/>
                    </a:cubicBezTo>
                    <a:cubicBezTo>
                      <a:pt x="442" y="482"/>
                      <a:pt x="453" y="481"/>
                      <a:pt x="463" y="480"/>
                    </a:cubicBezTo>
                    <a:cubicBezTo>
                      <a:pt x="465" y="480"/>
                      <a:pt x="467" y="479"/>
                      <a:pt x="471" y="479"/>
                    </a:cubicBezTo>
                    <a:cubicBezTo>
                      <a:pt x="482" y="479"/>
                      <a:pt x="493" y="477"/>
                      <a:pt x="504" y="476"/>
                    </a:cubicBezTo>
                    <a:cubicBezTo>
                      <a:pt x="506" y="475"/>
                      <a:pt x="509" y="475"/>
                      <a:pt x="511" y="475"/>
                    </a:cubicBezTo>
                    <a:cubicBezTo>
                      <a:pt x="523" y="473"/>
                      <a:pt x="533" y="472"/>
                      <a:pt x="543" y="470"/>
                    </a:cubicBezTo>
                    <a:cubicBezTo>
                      <a:pt x="545" y="470"/>
                      <a:pt x="548" y="469"/>
                      <a:pt x="551" y="468"/>
                    </a:cubicBezTo>
                    <a:cubicBezTo>
                      <a:pt x="562" y="467"/>
                      <a:pt x="573" y="465"/>
                      <a:pt x="582" y="463"/>
                    </a:cubicBezTo>
                    <a:cubicBezTo>
                      <a:pt x="575" y="432"/>
                      <a:pt x="571" y="402"/>
                      <a:pt x="575" y="391"/>
                    </a:cubicBezTo>
                    <a:cubicBezTo>
                      <a:pt x="579" y="383"/>
                      <a:pt x="600" y="369"/>
                      <a:pt x="628" y="354"/>
                    </a:cubicBezTo>
                    <a:cubicBezTo>
                      <a:pt x="624" y="334"/>
                      <a:pt x="620" y="312"/>
                      <a:pt x="620" y="290"/>
                    </a:cubicBezTo>
                    <a:cubicBezTo>
                      <a:pt x="620" y="270"/>
                      <a:pt x="623" y="249"/>
                      <a:pt x="632" y="231"/>
                    </a:cubicBezTo>
                    <a:lnTo>
                      <a:pt x="632" y="231"/>
                    </a:lnTo>
                    <a:lnTo>
                      <a:pt x="632" y="231"/>
                    </a:lnTo>
                    <a:lnTo>
                      <a:pt x="632" y="231"/>
                    </a:lnTo>
                    <a:cubicBezTo>
                      <a:pt x="633" y="231"/>
                      <a:pt x="633" y="231"/>
                      <a:pt x="633" y="231"/>
                    </a:cubicBezTo>
                    <a:lnTo>
                      <a:pt x="633" y="230"/>
                    </a:lnTo>
                    <a:lnTo>
                      <a:pt x="633" y="230"/>
                    </a:lnTo>
                    <a:lnTo>
                      <a:pt x="633" y="230"/>
                    </a:lnTo>
                    <a:lnTo>
                      <a:pt x="633" y="229"/>
                    </a:lnTo>
                    <a:lnTo>
                      <a:pt x="633" y="229"/>
                    </a:lnTo>
                    <a:lnTo>
                      <a:pt x="633" y="229"/>
                    </a:lnTo>
                    <a:lnTo>
                      <a:pt x="633" y="229"/>
                    </a:lnTo>
                    <a:lnTo>
                      <a:pt x="633" y="229"/>
                    </a:lnTo>
                    <a:cubicBezTo>
                      <a:pt x="659" y="171"/>
                      <a:pt x="683" y="91"/>
                      <a:pt x="690" y="23"/>
                    </a:cubicBezTo>
                    <a:cubicBezTo>
                      <a:pt x="663" y="0"/>
                      <a:pt x="663" y="0"/>
                      <a:pt x="66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9"/>
              <p:cNvSpPr/>
              <p:nvPr/>
            </p:nvSpPr>
            <p:spPr>
              <a:xfrm>
                <a:off x="3106798" y="369000"/>
                <a:ext cx="117000" cy="74520"/>
              </a:xfrm>
              <a:custGeom>
                <a:avLst/>
                <a:gdLst/>
                <a:ahLst/>
                <a:cxnLst/>
                <a:rect l="l" t="t" r="r" b="b"/>
                <a:pathLst>
                  <a:path w="325" h="207" extrusionOk="0">
                    <a:moveTo>
                      <a:pt x="325" y="36"/>
                    </a:moveTo>
                    <a:lnTo>
                      <a:pt x="325" y="36"/>
                    </a:lnTo>
                    <a:cubicBezTo>
                      <a:pt x="316" y="35"/>
                      <a:pt x="308" y="34"/>
                      <a:pt x="301" y="33"/>
                    </a:cubicBezTo>
                    <a:cubicBezTo>
                      <a:pt x="276" y="106"/>
                      <a:pt x="183" y="188"/>
                      <a:pt x="106" y="177"/>
                    </a:cubicBezTo>
                    <a:cubicBezTo>
                      <a:pt x="29" y="166"/>
                      <a:pt x="25" y="0"/>
                      <a:pt x="28" y="1"/>
                    </a:cubicBezTo>
                    <a:cubicBezTo>
                      <a:pt x="28" y="1"/>
                      <a:pt x="16" y="1"/>
                      <a:pt x="0" y="0"/>
                    </a:cubicBezTo>
                    <a:cubicBezTo>
                      <a:pt x="0" y="0"/>
                      <a:pt x="-3" y="185"/>
                      <a:pt x="91" y="204"/>
                    </a:cubicBezTo>
                    <a:cubicBezTo>
                      <a:pt x="185" y="224"/>
                      <a:pt x="288" y="141"/>
                      <a:pt x="325" y="36"/>
                    </a:cubicBezTo>
                    <a:close/>
                  </a:path>
                </a:pathLst>
              </a:custGeom>
              <a:solidFill>
                <a:schemeClr val="dk1"/>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9"/>
              <p:cNvSpPr/>
              <p:nvPr/>
            </p:nvSpPr>
            <p:spPr>
              <a:xfrm>
                <a:off x="3105358" y="367560"/>
                <a:ext cx="119880" cy="77400"/>
              </a:xfrm>
              <a:custGeom>
                <a:avLst/>
                <a:gdLst/>
                <a:ahLst/>
                <a:cxnLst/>
                <a:rect l="l" t="t" r="r" b="b"/>
                <a:pathLst>
                  <a:path w="333" h="215" extrusionOk="0">
                    <a:moveTo>
                      <a:pt x="123" y="215"/>
                    </a:moveTo>
                    <a:lnTo>
                      <a:pt x="123" y="215"/>
                    </a:lnTo>
                    <a:cubicBezTo>
                      <a:pt x="114" y="215"/>
                      <a:pt x="104" y="214"/>
                      <a:pt x="94" y="212"/>
                    </a:cubicBezTo>
                    <a:cubicBezTo>
                      <a:pt x="55" y="203"/>
                      <a:pt x="25" y="165"/>
                      <a:pt x="10" y="100"/>
                    </a:cubicBezTo>
                    <a:cubicBezTo>
                      <a:pt x="-1" y="51"/>
                      <a:pt x="0" y="6"/>
                      <a:pt x="0" y="4"/>
                    </a:cubicBezTo>
                    <a:cubicBezTo>
                      <a:pt x="0" y="3"/>
                      <a:pt x="1" y="2"/>
                      <a:pt x="1" y="1"/>
                    </a:cubicBezTo>
                    <a:cubicBezTo>
                      <a:pt x="2" y="1"/>
                      <a:pt x="3" y="0"/>
                      <a:pt x="4" y="0"/>
                    </a:cubicBezTo>
                    <a:cubicBezTo>
                      <a:pt x="20" y="1"/>
                      <a:pt x="32" y="1"/>
                      <a:pt x="32" y="1"/>
                    </a:cubicBezTo>
                    <a:lnTo>
                      <a:pt x="32" y="1"/>
                    </a:lnTo>
                    <a:lnTo>
                      <a:pt x="33" y="1"/>
                    </a:lnTo>
                    <a:cubicBezTo>
                      <a:pt x="34" y="1"/>
                      <a:pt x="36" y="4"/>
                      <a:pt x="35" y="5"/>
                    </a:cubicBezTo>
                    <a:cubicBezTo>
                      <a:pt x="35" y="6"/>
                      <a:pt x="35" y="6"/>
                      <a:pt x="35" y="6"/>
                    </a:cubicBezTo>
                    <a:cubicBezTo>
                      <a:pt x="34" y="16"/>
                      <a:pt x="38" y="104"/>
                      <a:pt x="70" y="149"/>
                    </a:cubicBezTo>
                    <a:cubicBezTo>
                      <a:pt x="81" y="165"/>
                      <a:pt x="95" y="174"/>
                      <a:pt x="111" y="177"/>
                    </a:cubicBezTo>
                    <a:cubicBezTo>
                      <a:pt x="172" y="185"/>
                      <a:pt x="271" y="125"/>
                      <a:pt x="301" y="36"/>
                    </a:cubicBezTo>
                    <a:cubicBezTo>
                      <a:pt x="302" y="34"/>
                      <a:pt x="303" y="33"/>
                      <a:pt x="306" y="33"/>
                    </a:cubicBezTo>
                    <a:cubicBezTo>
                      <a:pt x="313" y="34"/>
                      <a:pt x="320" y="35"/>
                      <a:pt x="330" y="36"/>
                    </a:cubicBezTo>
                    <a:lnTo>
                      <a:pt x="330" y="36"/>
                    </a:lnTo>
                    <a:lnTo>
                      <a:pt x="330" y="36"/>
                    </a:lnTo>
                    <a:cubicBezTo>
                      <a:pt x="331" y="37"/>
                      <a:pt x="332" y="38"/>
                      <a:pt x="332" y="39"/>
                    </a:cubicBezTo>
                    <a:cubicBezTo>
                      <a:pt x="333" y="40"/>
                      <a:pt x="333" y="40"/>
                      <a:pt x="333" y="42"/>
                    </a:cubicBezTo>
                    <a:cubicBezTo>
                      <a:pt x="297" y="143"/>
                      <a:pt x="207" y="215"/>
                      <a:pt x="123" y="215"/>
                    </a:cubicBezTo>
                    <a:moveTo>
                      <a:pt x="8" y="8"/>
                    </a:moveTo>
                    <a:lnTo>
                      <a:pt x="8" y="8"/>
                    </a:lnTo>
                    <a:cubicBezTo>
                      <a:pt x="8" y="34"/>
                      <a:pt x="13" y="187"/>
                      <a:pt x="96" y="205"/>
                    </a:cubicBezTo>
                    <a:cubicBezTo>
                      <a:pt x="183" y="223"/>
                      <a:pt x="285" y="151"/>
                      <a:pt x="324" y="43"/>
                    </a:cubicBezTo>
                    <a:cubicBezTo>
                      <a:pt x="318" y="43"/>
                      <a:pt x="313" y="42"/>
                      <a:pt x="307" y="41"/>
                    </a:cubicBezTo>
                    <a:cubicBezTo>
                      <a:pt x="282" y="111"/>
                      <a:pt x="199" y="185"/>
                      <a:pt x="124" y="185"/>
                    </a:cubicBezTo>
                    <a:cubicBezTo>
                      <a:pt x="119" y="185"/>
                      <a:pt x="115" y="185"/>
                      <a:pt x="109" y="185"/>
                    </a:cubicBezTo>
                    <a:cubicBezTo>
                      <a:pt x="80" y="180"/>
                      <a:pt x="58" y="156"/>
                      <a:pt x="44" y="112"/>
                    </a:cubicBezTo>
                    <a:cubicBezTo>
                      <a:pt x="31" y="75"/>
                      <a:pt x="27" y="26"/>
                      <a:pt x="27" y="8"/>
                    </a:cubicBezTo>
                    <a:cubicBezTo>
                      <a:pt x="23" y="8"/>
                      <a:pt x="16" y="8"/>
                      <a:pt x="8" y="8"/>
                    </a:cubicBezTo>
                    <a:close/>
                  </a:path>
                </a:pathLst>
              </a:custGeom>
              <a:solidFill>
                <a:schemeClr val="dk1"/>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4" name="Google Shape;744;p29"/>
              <p:cNvSpPr/>
              <p:nvPr/>
            </p:nvSpPr>
            <p:spPr>
              <a:xfrm>
                <a:off x="3144238" y="431640"/>
                <a:ext cx="3960" cy="12960"/>
              </a:xfrm>
              <a:custGeom>
                <a:avLst/>
                <a:gdLst/>
                <a:ahLst/>
                <a:cxnLst/>
                <a:rect l="l" t="t" r="r" b="b"/>
                <a:pathLst>
                  <a:path w="11" h="36" extrusionOk="0">
                    <a:moveTo>
                      <a:pt x="4" y="36"/>
                    </a:moveTo>
                    <a:lnTo>
                      <a:pt x="4" y="36"/>
                    </a:lnTo>
                    <a:lnTo>
                      <a:pt x="3" y="36"/>
                    </a:lnTo>
                    <a:cubicBezTo>
                      <a:pt x="1" y="36"/>
                      <a:pt x="0" y="35"/>
                      <a:pt x="0" y="32"/>
                    </a:cubicBezTo>
                    <a:cubicBezTo>
                      <a:pt x="4" y="3"/>
                      <a:pt x="4" y="3"/>
                      <a:pt x="4" y="3"/>
                    </a:cubicBezTo>
                    <a:cubicBezTo>
                      <a:pt x="4" y="0"/>
                      <a:pt x="6" y="-1"/>
                      <a:pt x="8" y="0"/>
                    </a:cubicBezTo>
                    <a:cubicBezTo>
                      <a:pt x="11" y="0"/>
                      <a:pt x="12" y="1"/>
                      <a:pt x="11" y="4"/>
                    </a:cubicBezTo>
                    <a:cubicBezTo>
                      <a:pt x="7" y="33"/>
                      <a:pt x="7" y="33"/>
                      <a:pt x="7" y="33"/>
                    </a:cubicBezTo>
                    <a:cubicBezTo>
                      <a:pt x="7" y="35"/>
                      <a:pt x="5" y="36"/>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5" name="Google Shape;745;p29"/>
              <p:cNvSpPr/>
              <p:nvPr/>
            </p:nvSpPr>
            <p:spPr>
              <a:xfrm>
                <a:off x="3128758" y="427680"/>
                <a:ext cx="8640" cy="12240"/>
              </a:xfrm>
              <a:custGeom>
                <a:avLst/>
                <a:gdLst/>
                <a:ahLst/>
                <a:cxnLst/>
                <a:rect l="l" t="t" r="r" b="b"/>
                <a:pathLst>
                  <a:path w="24" h="34" extrusionOk="0">
                    <a:moveTo>
                      <a:pt x="4" y="34"/>
                    </a:moveTo>
                    <a:lnTo>
                      <a:pt x="4" y="34"/>
                    </a:lnTo>
                    <a:cubicBezTo>
                      <a:pt x="4" y="34"/>
                      <a:pt x="3" y="34"/>
                      <a:pt x="2" y="34"/>
                    </a:cubicBezTo>
                    <a:cubicBezTo>
                      <a:pt x="1" y="32"/>
                      <a:pt x="0" y="30"/>
                      <a:pt x="1" y="29"/>
                    </a:cubicBezTo>
                    <a:cubicBezTo>
                      <a:pt x="17" y="1"/>
                      <a:pt x="17" y="1"/>
                      <a:pt x="17" y="1"/>
                    </a:cubicBezTo>
                    <a:cubicBezTo>
                      <a:pt x="18" y="0"/>
                      <a:pt x="20" y="-1"/>
                      <a:pt x="22" y="0"/>
                    </a:cubicBezTo>
                    <a:cubicBezTo>
                      <a:pt x="24" y="1"/>
                      <a:pt x="25" y="4"/>
                      <a:pt x="23" y="5"/>
                    </a:cubicBezTo>
                    <a:cubicBezTo>
                      <a:pt x="8" y="32"/>
                      <a:pt x="8" y="32"/>
                      <a:pt x="8" y="32"/>
                    </a:cubicBezTo>
                    <a:cubicBezTo>
                      <a:pt x="7" y="34"/>
                      <a:pt x="6"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6" name="Google Shape;746;p29"/>
              <p:cNvSpPr/>
              <p:nvPr/>
            </p:nvSpPr>
            <p:spPr>
              <a:xfrm>
                <a:off x="3117238" y="417960"/>
                <a:ext cx="11520" cy="9360"/>
              </a:xfrm>
              <a:custGeom>
                <a:avLst/>
                <a:gdLst/>
                <a:ahLst/>
                <a:cxnLst/>
                <a:rect l="l" t="t" r="r" b="b"/>
                <a:pathLst>
                  <a:path w="32" h="26" extrusionOk="0">
                    <a:moveTo>
                      <a:pt x="4" y="26"/>
                    </a:moveTo>
                    <a:lnTo>
                      <a:pt x="4" y="26"/>
                    </a:lnTo>
                    <a:cubicBezTo>
                      <a:pt x="4" y="26"/>
                      <a:pt x="2" y="25"/>
                      <a:pt x="1" y="24"/>
                    </a:cubicBezTo>
                    <a:cubicBezTo>
                      <a:pt x="0" y="23"/>
                      <a:pt x="1" y="20"/>
                      <a:pt x="2" y="19"/>
                    </a:cubicBezTo>
                    <a:cubicBezTo>
                      <a:pt x="26" y="1"/>
                      <a:pt x="26" y="1"/>
                      <a:pt x="26" y="1"/>
                    </a:cubicBezTo>
                    <a:cubicBezTo>
                      <a:pt x="28" y="-1"/>
                      <a:pt x="31" y="-1"/>
                      <a:pt x="32" y="2"/>
                    </a:cubicBezTo>
                    <a:cubicBezTo>
                      <a:pt x="33" y="3"/>
                      <a:pt x="33" y="6"/>
                      <a:pt x="31" y="7"/>
                    </a:cubicBezTo>
                    <a:cubicBezTo>
                      <a:pt x="7" y="25"/>
                      <a:pt x="7" y="25"/>
                      <a:pt x="7" y="25"/>
                    </a:cubicBezTo>
                    <a:cubicBezTo>
                      <a:pt x="6" y="26"/>
                      <a:pt x="5" y="26"/>
                      <a:pt x="4" y="2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7" name="Google Shape;747;p29"/>
              <p:cNvSpPr/>
              <p:nvPr/>
            </p:nvSpPr>
            <p:spPr>
              <a:xfrm>
                <a:off x="3111118" y="406080"/>
                <a:ext cx="12600" cy="6480"/>
              </a:xfrm>
              <a:custGeom>
                <a:avLst/>
                <a:gdLst/>
                <a:ahLst/>
                <a:cxnLst/>
                <a:rect l="l" t="t" r="r" b="b"/>
                <a:pathLst>
                  <a:path w="35" h="18" extrusionOk="0">
                    <a:moveTo>
                      <a:pt x="4" y="18"/>
                    </a:moveTo>
                    <a:lnTo>
                      <a:pt x="4" y="18"/>
                    </a:lnTo>
                    <a:cubicBezTo>
                      <a:pt x="3" y="18"/>
                      <a:pt x="1" y="17"/>
                      <a:pt x="0" y="15"/>
                    </a:cubicBezTo>
                    <a:cubicBezTo>
                      <a:pt x="0" y="13"/>
                      <a:pt x="0" y="11"/>
                      <a:pt x="3" y="10"/>
                    </a:cubicBezTo>
                    <a:cubicBezTo>
                      <a:pt x="29" y="0"/>
                      <a:pt x="29" y="0"/>
                      <a:pt x="29" y="0"/>
                    </a:cubicBezTo>
                    <a:cubicBezTo>
                      <a:pt x="32" y="-1"/>
                      <a:pt x="34" y="0"/>
                      <a:pt x="35" y="2"/>
                    </a:cubicBezTo>
                    <a:cubicBezTo>
                      <a:pt x="35" y="4"/>
                      <a:pt x="35" y="6"/>
                      <a:pt x="32" y="7"/>
                    </a:cubicBezTo>
                    <a:cubicBezTo>
                      <a:pt x="5" y="18"/>
                      <a:pt x="5" y="18"/>
                      <a:pt x="5" y="18"/>
                    </a:cubicBezTo>
                    <a:lnTo>
                      <a:pt x="4" y="1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8" name="Google Shape;748;p29"/>
              <p:cNvSpPr/>
              <p:nvPr/>
            </p:nvSpPr>
            <p:spPr>
              <a:xfrm>
                <a:off x="3107518" y="392760"/>
                <a:ext cx="12600" cy="5760"/>
              </a:xfrm>
              <a:custGeom>
                <a:avLst/>
                <a:gdLst/>
                <a:ahLst/>
                <a:cxnLst/>
                <a:rect l="l" t="t" r="r" b="b"/>
                <a:pathLst>
                  <a:path w="35" h="16" extrusionOk="0">
                    <a:moveTo>
                      <a:pt x="5" y="16"/>
                    </a:moveTo>
                    <a:lnTo>
                      <a:pt x="5" y="16"/>
                    </a:lnTo>
                    <a:cubicBezTo>
                      <a:pt x="3" y="16"/>
                      <a:pt x="2" y="15"/>
                      <a:pt x="1" y="13"/>
                    </a:cubicBezTo>
                    <a:cubicBezTo>
                      <a:pt x="0" y="11"/>
                      <a:pt x="2" y="9"/>
                      <a:pt x="3" y="8"/>
                    </a:cubicBezTo>
                    <a:cubicBezTo>
                      <a:pt x="31" y="0"/>
                      <a:pt x="31" y="0"/>
                      <a:pt x="31" y="0"/>
                    </a:cubicBezTo>
                    <a:cubicBezTo>
                      <a:pt x="33" y="-1"/>
                      <a:pt x="35" y="1"/>
                      <a:pt x="35" y="3"/>
                    </a:cubicBezTo>
                    <a:cubicBezTo>
                      <a:pt x="36" y="5"/>
                      <a:pt x="35" y="7"/>
                      <a:pt x="33" y="8"/>
                    </a:cubicBezTo>
                    <a:cubicBezTo>
                      <a:pt x="6" y="16"/>
                      <a:pt x="6" y="16"/>
                      <a:pt x="6" y="16"/>
                    </a:cubicBezTo>
                    <a:lnTo>
                      <a:pt x="5" y="1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9" name="Google Shape;749;p29"/>
              <p:cNvSpPr/>
              <p:nvPr/>
            </p:nvSpPr>
            <p:spPr>
              <a:xfrm>
                <a:off x="3106078" y="380880"/>
                <a:ext cx="12600" cy="2520"/>
              </a:xfrm>
              <a:custGeom>
                <a:avLst/>
                <a:gdLst/>
                <a:ahLst/>
                <a:cxnLst/>
                <a:rect l="l" t="t" r="r" b="b"/>
                <a:pathLst>
                  <a:path w="35" h="7" extrusionOk="0">
                    <a:moveTo>
                      <a:pt x="31" y="7"/>
                    </a:moveTo>
                    <a:lnTo>
                      <a:pt x="31" y="7"/>
                    </a:lnTo>
                    <a:cubicBezTo>
                      <a:pt x="3" y="7"/>
                      <a:pt x="3" y="7"/>
                      <a:pt x="3" y="7"/>
                    </a:cubicBezTo>
                    <a:cubicBezTo>
                      <a:pt x="1" y="7"/>
                      <a:pt x="0" y="6"/>
                      <a:pt x="0" y="3"/>
                    </a:cubicBezTo>
                    <a:cubicBezTo>
                      <a:pt x="0" y="2"/>
                      <a:pt x="1" y="0"/>
                      <a:pt x="3" y="0"/>
                    </a:cubicBezTo>
                    <a:cubicBezTo>
                      <a:pt x="31" y="0"/>
                      <a:pt x="31" y="0"/>
                      <a:pt x="31" y="0"/>
                    </a:cubicBezTo>
                    <a:cubicBezTo>
                      <a:pt x="33" y="0"/>
                      <a:pt x="35" y="2"/>
                      <a:pt x="35" y="3"/>
                    </a:cubicBezTo>
                    <a:cubicBezTo>
                      <a:pt x="35" y="6"/>
                      <a:pt x="33" y="7"/>
                      <a:pt x="31"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0" name="Google Shape;750;p29"/>
              <p:cNvSpPr/>
              <p:nvPr/>
            </p:nvSpPr>
            <p:spPr>
              <a:xfrm>
                <a:off x="3158278" y="430200"/>
                <a:ext cx="6480" cy="12600"/>
              </a:xfrm>
              <a:custGeom>
                <a:avLst/>
                <a:gdLst/>
                <a:ahLst/>
                <a:cxnLst/>
                <a:rect l="l" t="t" r="r" b="b"/>
                <a:pathLst>
                  <a:path w="18" h="35" extrusionOk="0">
                    <a:moveTo>
                      <a:pt x="14" y="35"/>
                    </a:moveTo>
                    <a:lnTo>
                      <a:pt x="14" y="35"/>
                    </a:lnTo>
                    <a:cubicBezTo>
                      <a:pt x="12" y="35"/>
                      <a:pt x="11" y="33"/>
                      <a:pt x="11" y="32"/>
                    </a:cubicBezTo>
                    <a:cubicBezTo>
                      <a:pt x="1" y="5"/>
                      <a:pt x="1" y="5"/>
                      <a:pt x="1" y="5"/>
                    </a:cubicBezTo>
                    <a:cubicBezTo>
                      <a:pt x="0" y="4"/>
                      <a:pt x="1" y="1"/>
                      <a:pt x="4" y="0"/>
                    </a:cubicBezTo>
                    <a:cubicBezTo>
                      <a:pt x="6" y="0"/>
                      <a:pt x="7" y="1"/>
                      <a:pt x="8" y="3"/>
                    </a:cubicBezTo>
                    <a:cubicBezTo>
                      <a:pt x="18" y="29"/>
                      <a:pt x="18" y="29"/>
                      <a:pt x="18" y="29"/>
                    </a:cubicBezTo>
                    <a:cubicBezTo>
                      <a:pt x="18" y="32"/>
                      <a:pt x="18" y="33"/>
                      <a:pt x="15" y="34"/>
                    </a:cubicBezTo>
                    <a:cubicBezTo>
                      <a:pt x="14" y="35"/>
                      <a:pt x="14" y="35"/>
                      <a:pt x="1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9"/>
              <p:cNvSpPr/>
              <p:nvPr/>
            </p:nvSpPr>
            <p:spPr>
              <a:xfrm>
                <a:off x="3171598" y="425160"/>
                <a:ext cx="10080" cy="11520"/>
              </a:xfrm>
              <a:custGeom>
                <a:avLst/>
                <a:gdLst/>
                <a:ahLst/>
                <a:cxnLst/>
                <a:rect l="l" t="t" r="r" b="b"/>
                <a:pathLst>
                  <a:path w="28" h="32" extrusionOk="0">
                    <a:moveTo>
                      <a:pt x="24" y="32"/>
                    </a:moveTo>
                    <a:lnTo>
                      <a:pt x="24" y="32"/>
                    </a:lnTo>
                    <a:cubicBezTo>
                      <a:pt x="23" y="32"/>
                      <a:pt x="22" y="31"/>
                      <a:pt x="21" y="30"/>
                    </a:cubicBezTo>
                    <a:cubicBezTo>
                      <a:pt x="2" y="7"/>
                      <a:pt x="2" y="7"/>
                      <a:pt x="2" y="7"/>
                    </a:cubicBezTo>
                    <a:cubicBezTo>
                      <a:pt x="0" y="6"/>
                      <a:pt x="0" y="4"/>
                      <a:pt x="2" y="2"/>
                    </a:cubicBezTo>
                    <a:cubicBezTo>
                      <a:pt x="3" y="0"/>
                      <a:pt x="5" y="0"/>
                      <a:pt x="7" y="2"/>
                    </a:cubicBezTo>
                    <a:cubicBezTo>
                      <a:pt x="27" y="25"/>
                      <a:pt x="27" y="25"/>
                      <a:pt x="27" y="25"/>
                    </a:cubicBezTo>
                    <a:cubicBezTo>
                      <a:pt x="28" y="27"/>
                      <a:pt x="28" y="29"/>
                      <a:pt x="27" y="31"/>
                    </a:cubicBezTo>
                    <a:cubicBezTo>
                      <a:pt x="26" y="32"/>
                      <a:pt x="25" y="32"/>
                      <a:pt x="24"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2" name="Google Shape;752;p29"/>
              <p:cNvSpPr/>
              <p:nvPr/>
            </p:nvSpPr>
            <p:spPr>
              <a:xfrm>
                <a:off x="3183838" y="417600"/>
                <a:ext cx="11160" cy="9720"/>
              </a:xfrm>
              <a:custGeom>
                <a:avLst/>
                <a:gdLst/>
                <a:ahLst/>
                <a:cxnLst/>
                <a:rect l="l" t="t" r="r" b="b"/>
                <a:pathLst>
                  <a:path w="31" h="27" extrusionOk="0">
                    <a:moveTo>
                      <a:pt x="27" y="27"/>
                    </a:moveTo>
                    <a:lnTo>
                      <a:pt x="27" y="27"/>
                    </a:lnTo>
                    <a:cubicBezTo>
                      <a:pt x="26" y="27"/>
                      <a:pt x="25" y="27"/>
                      <a:pt x="24" y="26"/>
                    </a:cubicBezTo>
                    <a:cubicBezTo>
                      <a:pt x="2" y="7"/>
                      <a:pt x="2" y="7"/>
                      <a:pt x="2" y="7"/>
                    </a:cubicBezTo>
                    <a:cubicBezTo>
                      <a:pt x="0" y="7"/>
                      <a:pt x="0" y="4"/>
                      <a:pt x="2" y="2"/>
                    </a:cubicBezTo>
                    <a:cubicBezTo>
                      <a:pt x="3" y="0"/>
                      <a:pt x="5" y="0"/>
                      <a:pt x="7" y="2"/>
                    </a:cubicBezTo>
                    <a:cubicBezTo>
                      <a:pt x="29" y="20"/>
                      <a:pt x="29" y="20"/>
                      <a:pt x="29" y="20"/>
                    </a:cubicBezTo>
                    <a:cubicBezTo>
                      <a:pt x="32" y="21"/>
                      <a:pt x="32" y="24"/>
                      <a:pt x="30" y="25"/>
                    </a:cubicBezTo>
                    <a:cubicBezTo>
                      <a:pt x="29" y="26"/>
                      <a:pt x="28" y="27"/>
                      <a:pt x="2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3" name="Google Shape;753;p29"/>
              <p:cNvSpPr/>
              <p:nvPr/>
            </p:nvSpPr>
            <p:spPr>
              <a:xfrm>
                <a:off x="3194278" y="408960"/>
                <a:ext cx="12240" cy="6840"/>
              </a:xfrm>
              <a:custGeom>
                <a:avLst/>
                <a:gdLst/>
                <a:ahLst/>
                <a:cxnLst/>
                <a:rect l="l" t="t" r="r" b="b"/>
                <a:pathLst>
                  <a:path w="34" h="19" extrusionOk="0">
                    <a:moveTo>
                      <a:pt x="31" y="19"/>
                    </a:moveTo>
                    <a:lnTo>
                      <a:pt x="31" y="19"/>
                    </a:lnTo>
                    <a:cubicBezTo>
                      <a:pt x="30" y="19"/>
                      <a:pt x="29" y="19"/>
                      <a:pt x="28" y="19"/>
                    </a:cubicBezTo>
                    <a:cubicBezTo>
                      <a:pt x="3" y="7"/>
                      <a:pt x="3" y="7"/>
                      <a:pt x="3" y="7"/>
                    </a:cubicBezTo>
                    <a:cubicBezTo>
                      <a:pt x="1" y="6"/>
                      <a:pt x="0" y="4"/>
                      <a:pt x="1" y="2"/>
                    </a:cubicBezTo>
                    <a:cubicBezTo>
                      <a:pt x="2" y="0"/>
                      <a:pt x="4" y="-1"/>
                      <a:pt x="6" y="0"/>
                    </a:cubicBezTo>
                    <a:cubicBezTo>
                      <a:pt x="32" y="12"/>
                      <a:pt x="32" y="12"/>
                      <a:pt x="32" y="12"/>
                    </a:cubicBezTo>
                    <a:cubicBezTo>
                      <a:pt x="34" y="13"/>
                      <a:pt x="34" y="15"/>
                      <a:pt x="34" y="17"/>
                    </a:cubicBezTo>
                    <a:cubicBezTo>
                      <a:pt x="33" y="18"/>
                      <a:pt x="31" y="19"/>
                      <a:pt x="31"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4" name="Google Shape;754;p29"/>
              <p:cNvSpPr/>
              <p:nvPr/>
            </p:nvSpPr>
            <p:spPr>
              <a:xfrm>
                <a:off x="3203638" y="398520"/>
                <a:ext cx="11880" cy="5040"/>
              </a:xfrm>
              <a:custGeom>
                <a:avLst/>
                <a:gdLst/>
                <a:ahLst/>
                <a:cxnLst/>
                <a:rect l="l" t="t" r="r" b="b"/>
                <a:pathLst>
                  <a:path w="33" h="14" extrusionOk="0">
                    <a:moveTo>
                      <a:pt x="29" y="14"/>
                    </a:moveTo>
                    <a:lnTo>
                      <a:pt x="29" y="14"/>
                    </a:lnTo>
                    <a:lnTo>
                      <a:pt x="28" y="14"/>
                    </a:lnTo>
                    <a:cubicBezTo>
                      <a:pt x="3" y="7"/>
                      <a:pt x="3" y="7"/>
                      <a:pt x="3" y="7"/>
                    </a:cubicBezTo>
                    <a:cubicBezTo>
                      <a:pt x="1" y="7"/>
                      <a:pt x="0" y="5"/>
                      <a:pt x="1" y="3"/>
                    </a:cubicBezTo>
                    <a:cubicBezTo>
                      <a:pt x="1" y="0"/>
                      <a:pt x="3" y="0"/>
                      <a:pt x="5" y="0"/>
                    </a:cubicBezTo>
                    <a:cubicBezTo>
                      <a:pt x="30" y="7"/>
                      <a:pt x="30" y="7"/>
                      <a:pt x="30" y="7"/>
                    </a:cubicBezTo>
                    <a:cubicBezTo>
                      <a:pt x="32" y="7"/>
                      <a:pt x="33" y="10"/>
                      <a:pt x="33" y="11"/>
                    </a:cubicBezTo>
                    <a:cubicBezTo>
                      <a:pt x="32" y="14"/>
                      <a:pt x="30" y="14"/>
                      <a:pt x="29"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5" name="Google Shape;755;p29"/>
              <p:cNvSpPr/>
              <p:nvPr/>
            </p:nvSpPr>
            <p:spPr>
              <a:xfrm>
                <a:off x="3210478" y="388080"/>
                <a:ext cx="10800" cy="5040"/>
              </a:xfrm>
              <a:custGeom>
                <a:avLst/>
                <a:gdLst/>
                <a:ahLst/>
                <a:cxnLst/>
                <a:rect l="l" t="t" r="r" b="b"/>
                <a:pathLst>
                  <a:path w="30" h="14" extrusionOk="0">
                    <a:moveTo>
                      <a:pt x="26" y="14"/>
                    </a:moveTo>
                    <a:lnTo>
                      <a:pt x="26" y="14"/>
                    </a:lnTo>
                    <a:cubicBezTo>
                      <a:pt x="25" y="14"/>
                      <a:pt x="25" y="14"/>
                      <a:pt x="25" y="14"/>
                    </a:cubicBezTo>
                    <a:cubicBezTo>
                      <a:pt x="3" y="8"/>
                      <a:pt x="3" y="8"/>
                      <a:pt x="3" y="8"/>
                    </a:cubicBezTo>
                    <a:cubicBezTo>
                      <a:pt x="1" y="7"/>
                      <a:pt x="0" y="4"/>
                      <a:pt x="1" y="3"/>
                    </a:cubicBezTo>
                    <a:cubicBezTo>
                      <a:pt x="1" y="1"/>
                      <a:pt x="3" y="-1"/>
                      <a:pt x="6" y="0"/>
                    </a:cubicBezTo>
                    <a:cubicBezTo>
                      <a:pt x="27" y="7"/>
                      <a:pt x="27" y="7"/>
                      <a:pt x="27" y="7"/>
                    </a:cubicBezTo>
                    <a:cubicBezTo>
                      <a:pt x="29" y="7"/>
                      <a:pt x="30" y="9"/>
                      <a:pt x="30" y="11"/>
                    </a:cubicBezTo>
                    <a:cubicBezTo>
                      <a:pt x="29" y="13"/>
                      <a:pt x="28" y="14"/>
                      <a:pt x="26"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6" name="Google Shape;756;p29"/>
              <p:cNvSpPr/>
              <p:nvPr/>
            </p:nvSpPr>
            <p:spPr>
              <a:xfrm>
                <a:off x="3024358" y="367560"/>
                <a:ext cx="251280" cy="274680"/>
              </a:xfrm>
              <a:custGeom>
                <a:avLst/>
                <a:gdLst/>
                <a:ahLst/>
                <a:cxnLst/>
                <a:rect l="l" t="t" r="r" b="b"/>
                <a:pathLst>
                  <a:path w="698" h="763" extrusionOk="0">
                    <a:moveTo>
                      <a:pt x="383" y="763"/>
                    </a:moveTo>
                    <a:lnTo>
                      <a:pt x="383" y="763"/>
                    </a:lnTo>
                    <a:cubicBezTo>
                      <a:pt x="365" y="763"/>
                      <a:pt x="345" y="762"/>
                      <a:pt x="325" y="762"/>
                    </a:cubicBezTo>
                    <a:cubicBezTo>
                      <a:pt x="182" y="752"/>
                      <a:pt x="11" y="728"/>
                      <a:pt x="1" y="691"/>
                    </a:cubicBezTo>
                    <a:cubicBezTo>
                      <a:pt x="-5" y="674"/>
                      <a:pt x="17" y="634"/>
                      <a:pt x="40" y="593"/>
                    </a:cubicBezTo>
                    <a:cubicBezTo>
                      <a:pt x="58" y="560"/>
                      <a:pt x="78" y="522"/>
                      <a:pt x="77" y="510"/>
                    </a:cubicBezTo>
                    <a:cubicBezTo>
                      <a:pt x="75" y="488"/>
                      <a:pt x="68" y="468"/>
                      <a:pt x="52" y="426"/>
                    </a:cubicBezTo>
                    <a:cubicBezTo>
                      <a:pt x="47" y="411"/>
                      <a:pt x="40" y="394"/>
                      <a:pt x="32" y="373"/>
                    </a:cubicBezTo>
                    <a:cubicBezTo>
                      <a:pt x="20" y="338"/>
                      <a:pt x="25" y="297"/>
                      <a:pt x="48" y="252"/>
                    </a:cubicBezTo>
                    <a:cubicBezTo>
                      <a:pt x="64" y="220"/>
                      <a:pt x="85" y="197"/>
                      <a:pt x="85" y="196"/>
                    </a:cubicBezTo>
                    <a:cubicBezTo>
                      <a:pt x="87" y="195"/>
                      <a:pt x="89" y="195"/>
                      <a:pt x="91" y="196"/>
                    </a:cubicBezTo>
                    <a:cubicBezTo>
                      <a:pt x="93" y="197"/>
                      <a:pt x="93" y="199"/>
                      <a:pt x="92" y="201"/>
                    </a:cubicBezTo>
                    <a:cubicBezTo>
                      <a:pt x="91" y="202"/>
                      <a:pt x="71" y="224"/>
                      <a:pt x="54" y="256"/>
                    </a:cubicBezTo>
                    <a:cubicBezTo>
                      <a:pt x="39" y="285"/>
                      <a:pt x="25" y="329"/>
                      <a:pt x="39" y="370"/>
                    </a:cubicBezTo>
                    <a:cubicBezTo>
                      <a:pt x="47" y="392"/>
                      <a:pt x="54" y="409"/>
                      <a:pt x="59" y="424"/>
                    </a:cubicBezTo>
                    <a:cubicBezTo>
                      <a:pt x="75" y="467"/>
                      <a:pt x="82" y="486"/>
                      <a:pt x="85" y="508"/>
                    </a:cubicBezTo>
                    <a:cubicBezTo>
                      <a:pt x="86" y="524"/>
                      <a:pt x="68" y="557"/>
                      <a:pt x="47" y="597"/>
                    </a:cubicBezTo>
                    <a:cubicBezTo>
                      <a:pt x="26" y="634"/>
                      <a:pt x="4" y="675"/>
                      <a:pt x="8" y="688"/>
                    </a:cubicBezTo>
                    <a:cubicBezTo>
                      <a:pt x="15" y="711"/>
                      <a:pt x="126" y="741"/>
                      <a:pt x="326" y="754"/>
                    </a:cubicBezTo>
                    <a:cubicBezTo>
                      <a:pt x="503" y="765"/>
                      <a:pt x="637" y="719"/>
                      <a:pt x="650" y="716"/>
                    </a:cubicBezTo>
                    <a:cubicBezTo>
                      <a:pt x="651" y="711"/>
                      <a:pt x="646" y="695"/>
                      <a:pt x="642" y="680"/>
                    </a:cubicBezTo>
                    <a:cubicBezTo>
                      <a:pt x="630" y="634"/>
                      <a:pt x="609" y="557"/>
                      <a:pt x="633" y="506"/>
                    </a:cubicBezTo>
                    <a:cubicBezTo>
                      <a:pt x="666" y="433"/>
                      <a:pt x="697" y="319"/>
                      <a:pt x="690" y="244"/>
                    </a:cubicBezTo>
                    <a:cubicBezTo>
                      <a:pt x="683" y="160"/>
                      <a:pt x="659" y="65"/>
                      <a:pt x="642" y="58"/>
                    </a:cubicBezTo>
                    <a:cubicBezTo>
                      <a:pt x="623" y="50"/>
                      <a:pt x="537" y="39"/>
                      <a:pt x="536" y="39"/>
                    </a:cubicBezTo>
                    <a:cubicBezTo>
                      <a:pt x="280" y="8"/>
                      <a:pt x="280" y="8"/>
                      <a:pt x="280" y="8"/>
                    </a:cubicBezTo>
                    <a:cubicBezTo>
                      <a:pt x="279" y="8"/>
                      <a:pt x="220" y="6"/>
                      <a:pt x="185" y="8"/>
                    </a:cubicBezTo>
                    <a:cubicBezTo>
                      <a:pt x="124" y="12"/>
                      <a:pt x="88" y="25"/>
                      <a:pt x="89" y="41"/>
                    </a:cubicBezTo>
                    <a:cubicBezTo>
                      <a:pt x="89" y="44"/>
                      <a:pt x="89" y="58"/>
                      <a:pt x="89" y="59"/>
                    </a:cubicBezTo>
                    <a:cubicBezTo>
                      <a:pt x="89" y="61"/>
                      <a:pt x="87" y="63"/>
                      <a:pt x="85" y="63"/>
                    </a:cubicBezTo>
                    <a:cubicBezTo>
                      <a:pt x="82" y="63"/>
                      <a:pt x="82" y="61"/>
                      <a:pt x="82" y="59"/>
                    </a:cubicBezTo>
                    <a:cubicBezTo>
                      <a:pt x="82" y="59"/>
                      <a:pt x="81" y="45"/>
                      <a:pt x="81" y="41"/>
                    </a:cubicBezTo>
                    <a:cubicBezTo>
                      <a:pt x="80" y="29"/>
                      <a:pt x="93" y="7"/>
                      <a:pt x="184" y="1"/>
                    </a:cubicBezTo>
                    <a:cubicBezTo>
                      <a:pt x="220" y="-2"/>
                      <a:pt x="280" y="1"/>
                      <a:pt x="280" y="1"/>
                    </a:cubicBezTo>
                    <a:cubicBezTo>
                      <a:pt x="537" y="31"/>
                      <a:pt x="537" y="31"/>
                      <a:pt x="537" y="31"/>
                    </a:cubicBezTo>
                    <a:cubicBezTo>
                      <a:pt x="541" y="31"/>
                      <a:pt x="624" y="42"/>
                      <a:pt x="645" y="51"/>
                    </a:cubicBezTo>
                    <a:cubicBezTo>
                      <a:pt x="670" y="62"/>
                      <a:pt x="693" y="180"/>
                      <a:pt x="698" y="243"/>
                    </a:cubicBezTo>
                    <a:cubicBezTo>
                      <a:pt x="704" y="319"/>
                      <a:pt x="673" y="435"/>
                      <a:pt x="640" y="509"/>
                    </a:cubicBezTo>
                    <a:cubicBezTo>
                      <a:pt x="617" y="557"/>
                      <a:pt x="637" y="633"/>
                      <a:pt x="650" y="678"/>
                    </a:cubicBezTo>
                    <a:cubicBezTo>
                      <a:pt x="658" y="708"/>
                      <a:pt x="661" y="719"/>
                      <a:pt x="654" y="722"/>
                    </a:cubicBezTo>
                    <a:cubicBezTo>
                      <a:pt x="652" y="723"/>
                      <a:pt x="540" y="763"/>
                      <a:pt x="383" y="76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7" name="Google Shape;757;p29"/>
              <p:cNvSpPr/>
              <p:nvPr/>
            </p:nvSpPr>
            <p:spPr>
              <a:xfrm>
                <a:off x="3220198" y="539280"/>
                <a:ext cx="38520" cy="41040"/>
              </a:xfrm>
              <a:custGeom>
                <a:avLst/>
                <a:gdLst/>
                <a:ahLst/>
                <a:cxnLst/>
                <a:rect l="l" t="t" r="r" b="b"/>
                <a:pathLst>
                  <a:path w="107" h="114" extrusionOk="0">
                    <a:moveTo>
                      <a:pt x="4" y="114"/>
                    </a:moveTo>
                    <a:lnTo>
                      <a:pt x="4" y="114"/>
                    </a:lnTo>
                    <a:cubicBezTo>
                      <a:pt x="3" y="114"/>
                      <a:pt x="1" y="113"/>
                      <a:pt x="1" y="111"/>
                    </a:cubicBezTo>
                    <a:cubicBezTo>
                      <a:pt x="0" y="110"/>
                      <a:pt x="1" y="108"/>
                      <a:pt x="2" y="106"/>
                    </a:cubicBezTo>
                    <a:cubicBezTo>
                      <a:pt x="3" y="106"/>
                      <a:pt x="69" y="73"/>
                      <a:pt x="100" y="2"/>
                    </a:cubicBezTo>
                    <a:cubicBezTo>
                      <a:pt x="100" y="0"/>
                      <a:pt x="103" y="-1"/>
                      <a:pt x="105" y="0"/>
                    </a:cubicBezTo>
                    <a:cubicBezTo>
                      <a:pt x="107" y="1"/>
                      <a:pt x="107" y="2"/>
                      <a:pt x="107" y="5"/>
                    </a:cubicBezTo>
                    <a:cubicBezTo>
                      <a:pt x="106" y="7"/>
                      <a:pt x="79" y="69"/>
                      <a:pt x="57" y="100"/>
                    </a:cubicBezTo>
                    <a:cubicBezTo>
                      <a:pt x="55" y="101"/>
                      <a:pt x="53" y="102"/>
                      <a:pt x="51" y="101"/>
                    </a:cubicBezTo>
                    <a:cubicBezTo>
                      <a:pt x="50" y="99"/>
                      <a:pt x="49" y="97"/>
                      <a:pt x="51" y="95"/>
                    </a:cubicBezTo>
                    <a:cubicBezTo>
                      <a:pt x="58" y="86"/>
                      <a:pt x="65" y="72"/>
                      <a:pt x="72" y="59"/>
                    </a:cubicBezTo>
                    <a:cubicBezTo>
                      <a:pt x="41" y="95"/>
                      <a:pt x="8" y="112"/>
                      <a:pt x="6" y="113"/>
                    </a:cubicBezTo>
                    <a:cubicBezTo>
                      <a:pt x="5" y="114"/>
                      <a:pt x="5" y="114"/>
                      <a:pt x="4"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8" name="Google Shape;758;p29"/>
              <p:cNvSpPr/>
              <p:nvPr/>
            </p:nvSpPr>
            <p:spPr>
              <a:xfrm>
                <a:off x="3255478" y="585000"/>
                <a:ext cx="25920" cy="46440"/>
              </a:xfrm>
              <a:custGeom>
                <a:avLst/>
                <a:gdLst/>
                <a:ahLst/>
                <a:cxnLst/>
                <a:rect l="l" t="t" r="r" b="b"/>
                <a:pathLst>
                  <a:path w="72" h="129" extrusionOk="0">
                    <a:moveTo>
                      <a:pt x="6" y="0"/>
                    </a:moveTo>
                    <a:lnTo>
                      <a:pt x="6" y="0"/>
                    </a:lnTo>
                    <a:cubicBezTo>
                      <a:pt x="6" y="0"/>
                      <a:pt x="-9" y="10"/>
                      <a:pt x="9" y="66"/>
                    </a:cubicBezTo>
                    <a:cubicBezTo>
                      <a:pt x="27" y="119"/>
                      <a:pt x="70" y="133"/>
                      <a:pt x="72" y="128"/>
                    </a:cubicBezTo>
                    <a:cubicBezTo>
                      <a:pt x="77" y="113"/>
                      <a:pt x="34" y="12"/>
                      <a:pt x="6" y="0"/>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9" name="Google Shape;759;p29"/>
              <p:cNvSpPr/>
              <p:nvPr/>
            </p:nvSpPr>
            <p:spPr>
              <a:xfrm>
                <a:off x="3254038" y="583560"/>
                <a:ext cx="28440" cy="49320"/>
              </a:xfrm>
              <a:custGeom>
                <a:avLst/>
                <a:gdLst/>
                <a:ahLst/>
                <a:cxnLst/>
                <a:rect l="l" t="t" r="r" b="b"/>
                <a:pathLst>
                  <a:path w="79" h="137" extrusionOk="0">
                    <a:moveTo>
                      <a:pt x="73" y="137"/>
                    </a:moveTo>
                    <a:lnTo>
                      <a:pt x="73" y="137"/>
                    </a:lnTo>
                    <a:lnTo>
                      <a:pt x="73" y="137"/>
                    </a:lnTo>
                    <a:cubicBezTo>
                      <a:pt x="62" y="137"/>
                      <a:pt x="26" y="120"/>
                      <a:pt x="10" y="72"/>
                    </a:cubicBezTo>
                    <a:cubicBezTo>
                      <a:pt x="-9" y="14"/>
                      <a:pt x="6" y="3"/>
                      <a:pt x="7" y="1"/>
                    </a:cubicBezTo>
                    <a:cubicBezTo>
                      <a:pt x="8" y="0"/>
                      <a:pt x="10" y="0"/>
                      <a:pt x="11" y="1"/>
                    </a:cubicBezTo>
                    <a:cubicBezTo>
                      <a:pt x="30" y="9"/>
                      <a:pt x="51" y="48"/>
                      <a:pt x="59" y="66"/>
                    </a:cubicBezTo>
                    <a:cubicBezTo>
                      <a:pt x="71" y="91"/>
                      <a:pt x="83" y="123"/>
                      <a:pt x="79" y="133"/>
                    </a:cubicBezTo>
                    <a:cubicBezTo>
                      <a:pt x="79" y="135"/>
                      <a:pt x="77" y="137"/>
                      <a:pt x="73" y="137"/>
                    </a:cubicBezTo>
                    <a:moveTo>
                      <a:pt x="10" y="10"/>
                    </a:moveTo>
                    <a:lnTo>
                      <a:pt x="10" y="10"/>
                    </a:lnTo>
                    <a:cubicBezTo>
                      <a:pt x="8" y="14"/>
                      <a:pt x="4" y="29"/>
                      <a:pt x="17" y="70"/>
                    </a:cubicBezTo>
                    <a:cubicBezTo>
                      <a:pt x="31" y="114"/>
                      <a:pt x="64" y="129"/>
                      <a:pt x="73" y="130"/>
                    </a:cubicBezTo>
                    <a:cubicBezTo>
                      <a:pt x="74" y="113"/>
                      <a:pt x="38" y="25"/>
                      <a:pt x="10" y="10"/>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0" name="Google Shape;760;p29"/>
              <p:cNvSpPr/>
              <p:nvPr/>
            </p:nvSpPr>
            <p:spPr>
              <a:xfrm>
                <a:off x="3247918" y="638280"/>
                <a:ext cx="25560" cy="27000"/>
              </a:xfrm>
              <a:custGeom>
                <a:avLst/>
                <a:gdLst/>
                <a:ahLst/>
                <a:cxnLst/>
                <a:rect l="l" t="t" r="r" b="b"/>
                <a:pathLst>
                  <a:path w="71" h="75" extrusionOk="0">
                    <a:moveTo>
                      <a:pt x="71" y="6"/>
                    </a:moveTo>
                    <a:lnTo>
                      <a:pt x="71" y="6"/>
                    </a:lnTo>
                    <a:cubicBezTo>
                      <a:pt x="71" y="6"/>
                      <a:pt x="34" y="-14"/>
                      <a:pt x="18" y="17"/>
                    </a:cubicBezTo>
                    <a:cubicBezTo>
                      <a:pt x="2" y="47"/>
                      <a:pt x="0" y="75"/>
                      <a:pt x="0" y="75"/>
                    </a:cubicBezTo>
                    <a:cubicBezTo>
                      <a:pt x="0" y="75"/>
                      <a:pt x="77" y="68"/>
                      <a:pt x="71"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9"/>
              <p:cNvSpPr/>
              <p:nvPr/>
            </p:nvSpPr>
            <p:spPr>
              <a:xfrm>
                <a:off x="3246118" y="636480"/>
                <a:ext cx="29160" cy="30600"/>
              </a:xfrm>
              <a:custGeom>
                <a:avLst/>
                <a:gdLst/>
                <a:ahLst/>
                <a:cxnLst/>
                <a:rect l="l" t="t" r="r" b="b"/>
                <a:pathLst>
                  <a:path w="81" h="85" extrusionOk="0">
                    <a:moveTo>
                      <a:pt x="5" y="85"/>
                    </a:moveTo>
                    <a:lnTo>
                      <a:pt x="5" y="85"/>
                    </a:lnTo>
                    <a:cubicBezTo>
                      <a:pt x="4" y="85"/>
                      <a:pt x="3" y="84"/>
                      <a:pt x="2" y="83"/>
                    </a:cubicBezTo>
                    <a:cubicBezTo>
                      <a:pt x="1" y="82"/>
                      <a:pt x="0" y="81"/>
                      <a:pt x="0" y="80"/>
                    </a:cubicBezTo>
                    <a:cubicBezTo>
                      <a:pt x="0" y="78"/>
                      <a:pt x="3" y="50"/>
                      <a:pt x="19" y="19"/>
                    </a:cubicBezTo>
                    <a:cubicBezTo>
                      <a:pt x="24" y="10"/>
                      <a:pt x="31" y="4"/>
                      <a:pt x="39" y="1"/>
                    </a:cubicBezTo>
                    <a:cubicBezTo>
                      <a:pt x="58" y="-3"/>
                      <a:pt x="78" y="7"/>
                      <a:pt x="78" y="8"/>
                    </a:cubicBezTo>
                    <a:cubicBezTo>
                      <a:pt x="79" y="8"/>
                      <a:pt x="81" y="10"/>
                      <a:pt x="81" y="11"/>
                    </a:cubicBezTo>
                    <a:cubicBezTo>
                      <a:pt x="82" y="28"/>
                      <a:pt x="78" y="43"/>
                      <a:pt x="68" y="55"/>
                    </a:cubicBezTo>
                    <a:cubicBezTo>
                      <a:pt x="47" y="81"/>
                      <a:pt x="7" y="85"/>
                      <a:pt x="6" y="85"/>
                    </a:cubicBezTo>
                    <a:cubicBezTo>
                      <a:pt x="5" y="85"/>
                      <a:pt x="5" y="85"/>
                      <a:pt x="5" y="85"/>
                    </a:cubicBezTo>
                    <a:moveTo>
                      <a:pt x="50" y="9"/>
                    </a:moveTo>
                    <a:lnTo>
                      <a:pt x="50" y="9"/>
                    </a:lnTo>
                    <a:cubicBezTo>
                      <a:pt x="48" y="9"/>
                      <a:pt x="45" y="10"/>
                      <a:pt x="43" y="11"/>
                    </a:cubicBezTo>
                    <a:cubicBezTo>
                      <a:pt x="35" y="12"/>
                      <a:pt x="31" y="17"/>
                      <a:pt x="27" y="23"/>
                    </a:cubicBezTo>
                    <a:cubicBezTo>
                      <a:pt x="16" y="45"/>
                      <a:pt x="11" y="65"/>
                      <a:pt x="11" y="75"/>
                    </a:cubicBezTo>
                    <a:cubicBezTo>
                      <a:pt x="21" y="73"/>
                      <a:pt x="47" y="67"/>
                      <a:pt x="61" y="49"/>
                    </a:cubicBezTo>
                    <a:cubicBezTo>
                      <a:pt x="69" y="40"/>
                      <a:pt x="73" y="28"/>
                      <a:pt x="72" y="15"/>
                    </a:cubicBezTo>
                    <a:cubicBezTo>
                      <a:pt x="68" y="13"/>
                      <a:pt x="60" y="9"/>
                      <a:pt x="50"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9"/>
              <p:cNvSpPr/>
              <p:nvPr/>
            </p:nvSpPr>
            <p:spPr>
              <a:xfrm>
                <a:off x="3233878" y="568080"/>
                <a:ext cx="77040" cy="97200"/>
              </a:xfrm>
              <a:custGeom>
                <a:avLst/>
                <a:gdLst/>
                <a:ahLst/>
                <a:cxnLst/>
                <a:rect l="l" t="t" r="r" b="b"/>
                <a:pathLst>
                  <a:path w="214" h="270" extrusionOk="0">
                    <a:moveTo>
                      <a:pt x="214" y="0"/>
                    </a:moveTo>
                    <a:lnTo>
                      <a:pt x="214" y="0"/>
                    </a:lnTo>
                    <a:cubicBezTo>
                      <a:pt x="214" y="0"/>
                      <a:pt x="11" y="88"/>
                      <a:pt x="2" y="112"/>
                    </a:cubicBezTo>
                    <a:cubicBezTo>
                      <a:pt x="-8" y="136"/>
                      <a:pt x="28" y="267"/>
                      <a:pt x="39" y="270"/>
                    </a:cubicBezTo>
                    <a:cubicBezTo>
                      <a:pt x="50" y="273"/>
                      <a:pt x="90" y="212"/>
                      <a:pt x="104" y="140"/>
                    </a:cubicBezTo>
                    <a:cubicBezTo>
                      <a:pt x="209" y="115"/>
                      <a:pt x="209" y="115"/>
                      <a:pt x="209" y="115"/>
                    </a:cubicBezTo>
                    <a:cubicBezTo>
                      <a:pt x="214" y="0"/>
                      <a:pt x="214" y="0"/>
                      <a:pt x="214" y="0"/>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9"/>
              <p:cNvSpPr/>
              <p:nvPr/>
            </p:nvSpPr>
            <p:spPr>
              <a:xfrm>
                <a:off x="3232078" y="566640"/>
                <a:ext cx="80280" cy="100440"/>
              </a:xfrm>
              <a:custGeom>
                <a:avLst/>
                <a:gdLst/>
                <a:ahLst/>
                <a:cxnLst/>
                <a:rect l="l" t="t" r="r" b="b"/>
                <a:pathLst>
                  <a:path w="223" h="279" extrusionOk="0">
                    <a:moveTo>
                      <a:pt x="47" y="279"/>
                    </a:moveTo>
                    <a:lnTo>
                      <a:pt x="47" y="279"/>
                    </a:lnTo>
                    <a:cubicBezTo>
                      <a:pt x="46" y="279"/>
                      <a:pt x="44" y="279"/>
                      <a:pt x="43" y="279"/>
                    </a:cubicBezTo>
                    <a:cubicBezTo>
                      <a:pt x="40" y="278"/>
                      <a:pt x="38" y="275"/>
                      <a:pt x="35" y="269"/>
                    </a:cubicBezTo>
                    <a:cubicBezTo>
                      <a:pt x="21" y="242"/>
                      <a:pt x="-7" y="138"/>
                      <a:pt x="2" y="114"/>
                    </a:cubicBezTo>
                    <a:cubicBezTo>
                      <a:pt x="12" y="89"/>
                      <a:pt x="183" y="15"/>
                      <a:pt x="217" y="0"/>
                    </a:cubicBezTo>
                    <a:cubicBezTo>
                      <a:pt x="219" y="0"/>
                      <a:pt x="220" y="0"/>
                      <a:pt x="222" y="1"/>
                    </a:cubicBezTo>
                    <a:cubicBezTo>
                      <a:pt x="223" y="2"/>
                      <a:pt x="224" y="4"/>
                      <a:pt x="223" y="5"/>
                    </a:cubicBezTo>
                    <a:cubicBezTo>
                      <a:pt x="219" y="120"/>
                      <a:pt x="219" y="120"/>
                      <a:pt x="219" y="120"/>
                    </a:cubicBezTo>
                    <a:cubicBezTo>
                      <a:pt x="219" y="121"/>
                      <a:pt x="217" y="124"/>
                      <a:pt x="216" y="124"/>
                    </a:cubicBezTo>
                    <a:cubicBezTo>
                      <a:pt x="113" y="148"/>
                      <a:pt x="113" y="148"/>
                      <a:pt x="113" y="148"/>
                    </a:cubicBezTo>
                    <a:cubicBezTo>
                      <a:pt x="106" y="179"/>
                      <a:pt x="96" y="205"/>
                      <a:pt x="88" y="223"/>
                    </a:cubicBezTo>
                    <a:cubicBezTo>
                      <a:pt x="87" y="225"/>
                      <a:pt x="84" y="226"/>
                      <a:pt x="82" y="225"/>
                    </a:cubicBezTo>
                    <a:cubicBezTo>
                      <a:pt x="79" y="223"/>
                      <a:pt x="78" y="221"/>
                      <a:pt x="79" y="219"/>
                    </a:cubicBezTo>
                    <a:cubicBezTo>
                      <a:pt x="88" y="202"/>
                      <a:pt x="98" y="175"/>
                      <a:pt x="104" y="143"/>
                    </a:cubicBezTo>
                    <a:cubicBezTo>
                      <a:pt x="104" y="141"/>
                      <a:pt x="106" y="140"/>
                      <a:pt x="107" y="139"/>
                    </a:cubicBezTo>
                    <a:cubicBezTo>
                      <a:pt x="210" y="116"/>
                      <a:pt x="210" y="116"/>
                      <a:pt x="210" y="116"/>
                    </a:cubicBezTo>
                    <a:cubicBezTo>
                      <a:pt x="214" y="11"/>
                      <a:pt x="214" y="11"/>
                      <a:pt x="214" y="11"/>
                    </a:cubicBezTo>
                    <a:cubicBezTo>
                      <a:pt x="136" y="45"/>
                      <a:pt x="17" y="101"/>
                      <a:pt x="11" y="117"/>
                    </a:cubicBezTo>
                    <a:cubicBezTo>
                      <a:pt x="2" y="139"/>
                      <a:pt x="36" y="260"/>
                      <a:pt x="46" y="270"/>
                    </a:cubicBezTo>
                    <a:cubicBezTo>
                      <a:pt x="50" y="270"/>
                      <a:pt x="59" y="268"/>
                      <a:pt x="64" y="265"/>
                    </a:cubicBezTo>
                    <a:cubicBezTo>
                      <a:pt x="66" y="265"/>
                      <a:pt x="69" y="265"/>
                      <a:pt x="70" y="268"/>
                    </a:cubicBezTo>
                    <a:cubicBezTo>
                      <a:pt x="71" y="270"/>
                      <a:pt x="70" y="272"/>
                      <a:pt x="67" y="273"/>
                    </a:cubicBezTo>
                    <a:cubicBezTo>
                      <a:pt x="65" y="275"/>
                      <a:pt x="55" y="279"/>
                      <a:pt x="47" y="2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9"/>
              <p:cNvSpPr/>
              <p:nvPr/>
            </p:nvSpPr>
            <p:spPr>
              <a:xfrm>
                <a:off x="3256198" y="387000"/>
                <a:ext cx="152280" cy="233640"/>
              </a:xfrm>
              <a:custGeom>
                <a:avLst/>
                <a:gdLst/>
                <a:ahLst/>
                <a:cxnLst/>
                <a:rect l="l" t="t" r="r" b="b"/>
                <a:pathLst>
                  <a:path w="423" h="649" extrusionOk="0">
                    <a:moveTo>
                      <a:pt x="422" y="450"/>
                    </a:moveTo>
                    <a:lnTo>
                      <a:pt x="422" y="450"/>
                    </a:lnTo>
                    <a:cubicBezTo>
                      <a:pt x="414" y="504"/>
                      <a:pt x="66" y="649"/>
                      <a:pt x="66" y="649"/>
                    </a:cubicBezTo>
                    <a:cubicBezTo>
                      <a:pt x="22" y="552"/>
                      <a:pt x="22" y="552"/>
                      <a:pt x="22" y="552"/>
                    </a:cubicBezTo>
                    <a:cubicBezTo>
                      <a:pt x="230" y="405"/>
                      <a:pt x="230" y="405"/>
                      <a:pt x="230" y="405"/>
                    </a:cubicBezTo>
                    <a:cubicBezTo>
                      <a:pt x="14" y="212"/>
                      <a:pt x="14" y="212"/>
                      <a:pt x="14" y="212"/>
                    </a:cubicBezTo>
                    <a:cubicBezTo>
                      <a:pt x="0" y="0"/>
                      <a:pt x="0" y="0"/>
                      <a:pt x="0" y="0"/>
                    </a:cubicBezTo>
                    <a:cubicBezTo>
                      <a:pt x="0" y="0"/>
                      <a:pt x="55" y="1"/>
                      <a:pt x="159" y="71"/>
                    </a:cubicBezTo>
                    <a:cubicBezTo>
                      <a:pt x="263" y="142"/>
                      <a:pt x="442" y="334"/>
                      <a:pt x="422" y="45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9"/>
              <p:cNvSpPr/>
              <p:nvPr/>
            </p:nvSpPr>
            <p:spPr>
              <a:xfrm>
                <a:off x="3408118" y="540360"/>
                <a:ext cx="720" cy="8640"/>
              </a:xfrm>
              <a:custGeom>
                <a:avLst/>
                <a:gdLst/>
                <a:ahLst/>
                <a:cxnLst/>
                <a:rect l="l" t="t" r="r" b="b"/>
                <a:pathLst>
                  <a:path w="2" h="24" extrusionOk="0">
                    <a:moveTo>
                      <a:pt x="0" y="23"/>
                    </a:moveTo>
                    <a:lnTo>
                      <a:pt x="0" y="23"/>
                    </a:lnTo>
                    <a:cubicBezTo>
                      <a:pt x="0" y="24"/>
                      <a:pt x="0" y="24"/>
                      <a:pt x="0" y="24"/>
                    </a:cubicBezTo>
                    <a:lnTo>
                      <a:pt x="0" y="23"/>
                    </a:lnTo>
                    <a:moveTo>
                      <a:pt x="1" y="23"/>
                    </a:moveTo>
                    <a:lnTo>
                      <a:pt x="1" y="23"/>
                    </a:lnTo>
                    <a:lnTo>
                      <a:pt x="0" y="23"/>
                    </a:lnTo>
                    <a:lnTo>
                      <a:pt x="1" y="23"/>
                    </a:lnTo>
                    <a:moveTo>
                      <a:pt x="1" y="23"/>
                    </a:moveTo>
                    <a:lnTo>
                      <a:pt x="1" y="23"/>
                    </a:lnTo>
                    <a:moveTo>
                      <a:pt x="1" y="23"/>
                    </a:moveTo>
                    <a:lnTo>
                      <a:pt x="1" y="23"/>
                    </a:lnTo>
                    <a:moveTo>
                      <a:pt x="1" y="23"/>
                    </a:moveTo>
                    <a:lnTo>
                      <a:pt x="1" y="23"/>
                    </a:lnTo>
                    <a:moveTo>
                      <a:pt x="1" y="22"/>
                    </a:moveTo>
                    <a:lnTo>
                      <a:pt x="1" y="22"/>
                    </a:lnTo>
                    <a:lnTo>
                      <a:pt x="1" y="23"/>
                    </a:lnTo>
                    <a:lnTo>
                      <a:pt x="1" y="22"/>
                    </a:lnTo>
                    <a:moveTo>
                      <a:pt x="1" y="22"/>
                    </a:moveTo>
                    <a:lnTo>
                      <a:pt x="1" y="22"/>
                    </a:lnTo>
                    <a:moveTo>
                      <a:pt x="1" y="21"/>
                    </a:moveTo>
                    <a:lnTo>
                      <a:pt x="1" y="21"/>
                    </a:lnTo>
                    <a:cubicBezTo>
                      <a:pt x="1" y="22"/>
                      <a:pt x="1" y="22"/>
                      <a:pt x="1" y="22"/>
                    </a:cubicBezTo>
                    <a:lnTo>
                      <a:pt x="1" y="21"/>
                    </a:lnTo>
                    <a:moveTo>
                      <a:pt x="1" y="21"/>
                    </a:moveTo>
                    <a:lnTo>
                      <a:pt x="1" y="21"/>
                    </a:lnTo>
                    <a:moveTo>
                      <a:pt x="1" y="21"/>
                    </a:moveTo>
                    <a:lnTo>
                      <a:pt x="1" y="21"/>
                    </a:lnTo>
                    <a:moveTo>
                      <a:pt x="1" y="20"/>
                    </a:moveTo>
                    <a:lnTo>
                      <a:pt x="1" y="20"/>
                    </a:lnTo>
                    <a:moveTo>
                      <a:pt x="1" y="20"/>
                    </a:moveTo>
                    <a:lnTo>
                      <a:pt x="1" y="20"/>
                    </a:lnTo>
                    <a:moveTo>
                      <a:pt x="1" y="20"/>
                    </a:moveTo>
                    <a:lnTo>
                      <a:pt x="1" y="20"/>
                    </a:lnTo>
                    <a:moveTo>
                      <a:pt x="1" y="20"/>
                    </a:moveTo>
                    <a:lnTo>
                      <a:pt x="1" y="20"/>
                    </a:lnTo>
                    <a:moveTo>
                      <a:pt x="1" y="19"/>
                    </a:moveTo>
                    <a:lnTo>
                      <a:pt x="1" y="19"/>
                    </a:lnTo>
                    <a:lnTo>
                      <a:pt x="1" y="20"/>
                    </a:lnTo>
                    <a:cubicBezTo>
                      <a:pt x="1" y="19"/>
                      <a:pt x="1" y="19"/>
                      <a:pt x="1" y="19"/>
                    </a:cubicBezTo>
                    <a:moveTo>
                      <a:pt x="1" y="18"/>
                    </a:moveTo>
                    <a:lnTo>
                      <a:pt x="1" y="18"/>
                    </a:lnTo>
                    <a:cubicBezTo>
                      <a:pt x="1" y="19"/>
                      <a:pt x="1" y="19"/>
                      <a:pt x="1" y="19"/>
                    </a:cubicBezTo>
                    <a:lnTo>
                      <a:pt x="1" y="18"/>
                    </a:lnTo>
                    <a:moveTo>
                      <a:pt x="2" y="18"/>
                    </a:moveTo>
                    <a:lnTo>
                      <a:pt x="2" y="18"/>
                    </a:lnTo>
                    <a:cubicBezTo>
                      <a:pt x="1" y="18"/>
                      <a:pt x="1" y="18"/>
                      <a:pt x="1" y="18"/>
                    </a:cubicBezTo>
                    <a:lnTo>
                      <a:pt x="2" y="18"/>
                    </a:lnTo>
                    <a:moveTo>
                      <a:pt x="2" y="17"/>
                    </a:moveTo>
                    <a:lnTo>
                      <a:pt x="2" y="17"/>
                    </a:lnTo>
                    <a:moveTo>
                      <a:pt x="2" y="17"/>
                    </a:moveTo>
                    <a:lnTo>
                      <a:pt x="2" y="17"/>
                    </a:lnTo>
                    <a:moveTo>
                      <a:pt x="2" y="16"/>
                    </a:moveTo>
                    <a:lnTo>
                      <a:pt x="2" y="16"/>
                    </a:lnTo>
                    <a:lnTo>
                      <a:pt x="2" y="17"/>
                    </a:lnTo>
                    <a:cubicBezTo>
                      <a:pt x="2" y="16"/>
                      <a:pt x="2" y="16"/>
                      <a:pt x="2" y="16"/>
                    </a:cubicBezTo>
                    <a:moveTo>
                      <a:pt x="2" y="16"/>
                    </a:moveTo>
                    <a:lnTo>
                      <a:pt x="2" y="16"/>
                    </a:lnTo>
                    <a:moveTo>
                      <a:pt x="2" y="16"/>
                    </a:moveTo>
                    <a:lnTo>
                      <a:pt x="2" y="16"/>
                    </a:lnTo>
                    <a:moveTo>
                      <a:pt x="2" y="16"/>
                    </a:moveTo>
                    <a:lnTo>
                      <a:pt x="2" y="16"/>
                    </a:lnTo>
                    <a:moveTo>
                      <a:pt x="2" y="15"/>
                    </a:moveTo>
                    <a:lnTo>
                      <a:pt x="2" y="15"/>
                    </a:lnTo>
                    <a:lnTo>
                      <a:pt x="2" y="16"/>
                    </a:lnTo>
                    <a:lnTo>
                      <a:pt x="2" y="15"/>
                    </a:lnTo>
                    <a:moveTo>
                      <a:pt x="2" y="15"/>
                    </a:moveTo>
                    <a:lnTo>
                      <a:pt x="2" y="15"/>
                    </a:lnTo>
                    <a:moveTo>
                      <a:pt x="2" y="14"/>
                    </a:moveTo>
                    <a:lnTo>
                      <a:pt x="2" y="14"/>
                    </a:lnTo>
                    <a:cubicBezTo>
                      <a:pt x="2" y="15"/>
                      <a:pt x="2" y="15"/>
                      <a:pt x="2" y="15"/>
                    </a:cubicBezTo>
                    <a:lnTo>
                      <a:pt x="2" y="14"/>
                    </a:lnTo>
                    <a:moveTo>
                      <a:pt x="2" y="14"/>
                    </a:moveTo>
                    <a:lnTo>
                      <a:pt x="2" y="14"/>
                    </a:lnTo>
                    <a:moveTo>
                      <a:pt x="2" y="14"/>
                    </a:moveTo>
                    <a:lnTo>
                      <a:pt x="2" y="14"/>
                    </a:lnTo>
                    <a:moveTo>
                      <a:pt x="2" y="13"/>
                    </a:moveTo>
                    <a:lnTo>
                      <a:pt x="2" y="13"/>
                    </a:lnTo>
                    <a:moveTo>
                      <a:pt x="2" y="13"/>
                    </a:moveTo>
                    <a:lnTo>
                      <a:pt x="2" y="13"/>
                    </a:lnTo>
                    <a:moveTo>
                      <a:pt x="2" y="13"/>
                    </a:moveTo>
                    <a:lnTo>
                      <a:pt x="2" y="13"/>
                    </a:lnTo>
                    <a:moveTo>
                      <a:pt x="2" y="13"/>
                    </a:moveTo>
                    <a:lnTo>
                      <a:pt x="2" y="13"/>
                    </a:lnTo>
                    <a:moveTo>
                      <a:pt x="2" y="12"/>
                    </a:moveTo>
                    <a:lnTo>
                      <a:pt x="2" y="12"/>
                    </a:lnTo>
                    <a:lnTo>
                      <a:pt x="2" y="13"/>
                    </a:lnTo>
                    <a:lnTo>
                      <a:pt x="2" y="12"/>
                    </a:lnTo>
                    <a:moveTo>
                      <a:pt x="2" y="12"/>
                    </a:moveTo>
                    <a:lnTo>
                      <a:pt x="2" y="12"/>
                    </a:lnTo>
                    <a:moveTo>
                      <a:pt x="2" y="11"/>
                    </a:moveTo>
                    <a:lnTo>
                      <a:pt x="2" y="11"/>
                    </a:lnTo>
                    <a:lnTo>
                      <a:pt x="2" y="12"/>
                    </a:lnTo>
                    <a:lnTo>
                      <a:pt x="2" y="11"/>
                    </a:lnTo>
                    <a:moveTo>
                      <a:pt x="2" y="11"/>
                    </a:moveTo>
                    <a:lnTo>
                      <a:pt x="2" y="11"/>
                    </a:lnTo>
                    <a:moveTo>
                      <a:pt x="2" y="10"/>
                    </a:moveTo>
                    <a:lnTo>
                      <a:pt x="2" y="10"/>
                    </a:lnTo>
                    <a:cubicBezTo>
                      <a:pt x="2" y="11"/>
                      <a:pt x="2" y="11"/>
                      <a:pt x="2" y="11"/>
                    </a:cubicBezTo>
                    <a:lnTo>
                      <a:pt x="2" y="10"/>
                    </a:lnTo>
                    <a:moveTo>
                      <a:pt x="2" y="10"/>
                    </a:moveTo>
                    <a:lnTo>
                      <a:pt x="2" y="10"/>
                    </a:lnTo>
                    <a:moveTo>
                      <a:pt x="2" y="10"/>
                    </a:moveTo>
                    <a:lnTo>
                      <a:pt x="2" y="10"/>
                    </a:lnTo>
                    <a:moveTo>
                      <a:pt x="2" y="9"/>
                    </a:moveTo>
                    <a:lnTo>
                      <a:pt x="2" y="9"/>
                    </a:lnTo>
                    <a:moveTo>
                      <a:pt x="2" y="9"/>
                    </a:moveTo>
                    <a:lnTo>
                      <a:pt x="2" y="9"/>
                    </a:lnTo>
                    <a:moveTo>
                      <a:pt x="2" y="9"/>
                    </a:moveTo>
                    <a:lnTo>
                      <a:pt x="2" y="9"/>
                    </a:lnTo>
                    <a:moveTo>
                      <a:pt x="2" y="9"/>
                    </a:moveTo>
                    <a:lnTo>
                      <a:pt x="2" y="9"/>
                    </a:lnTo>
                    <a:moveTo>
                      <a:pt x="2" y="8"/>
                    </a:moveTo>
                    <a:lnTo>
                      <a:pt x="2" y="8"/>
                    </a:lnTo>
                    <a:moveTo>
                      <a:pt x="2" y="8"/>
                    </a:moveTo>
                    <a:lnTo>
                      <a:pt x="2" y="8"/>
                    </a:lnTo>
                    <a:moveTo>
                      <a:pt x="2" y="7"/>
                    </a:moveTo>
                    <a:lnTo>
                      <a:pt x="2" y="7"/>
                    </a:lnTo>
                    <a:cubicBezTo>
                      <a:pt x="2" y="8"/>
                      <a:pt x="2" y="8"/>
                      <a:pt x="2" y="8"/>
                    </a:cubicBezTo>
                    <a:lnTo>
                      <a:pt x="2" y="7"/>
                    </a:lnTo>
                    <a:moveTo>
                      <a:pt x="2" y="7"/>
                    </a:moveTo>
                    <a:lnTo>
                      <a:pt x="2" y="7"/>
                    </a:lnTo>
                    <a:moveTo>
                      <a:pt x="2" y="6"/>
                    </a:moveTo>
                    <a:lnTo>
                      <a:pt x="2" y="6"/>
                    </a:lnTo>
                    <a:cubicBezTo>
                      <a:pt x="2" y="7"/>
                      <a:pt x="2" y="7"/>
                      <a:pt x="2" y="7"/>
                    </a:cubicBezTo>
                    <a:lnTo>
                      <a:pt x="2" y="6"/>
                    </a:lnTo>
                    <a:moveTo>
                      <a:pt x="2" y="6"/>
                    </a:moveTo>
                    <a:lnTo>
                      <a:pt x="2" y="6"/>
                    </a:lnTo>
                    <a:moveTo>
                      <a:pt x="2" y="6"/>
                    </a:moveTo>
                    <a:lnTo>
                      <a:pt x="2" y="6"/>
                    </a:lnTo>
                    <a:moveTo>
                      <a:pt x="2" y="6"/>
                    </a:moveTo>
                    <a:lnTo>
                      <a:pt x="2" y="6"/>
                    </a:lnTo>
                    <a:moveTo>
                      <a:pt x="2" y="6"/>
                    </a:moveTo>
                    <a:lnTo>
                      <a:pt x="2" y="6"/>
                    </a:lnTo>
                    <a:moveTo>
                      <a:pt x="2" y="5"/>
                    </a:moveTo>
                    <a:lnTo>
                      <a:pt x="2" y="5"/>
                    </a:lnTo>
                    <a:moveTo>
                      <a:pt x="2" y="5"/>
                    </a:moveTo>
                    <a:lnTo>
                      <a:pt x="2" y="5"/>
                    </a:lnTo>
                    <a:moveTo>
                      <a:pt x="2" y="4"/>
                    </a:moveTo>
                    <a:lnTo>
                      <a:pt x="2" y="4"/>
                    </a:lnTo>
                    <a:moveTo>
                      <a:pt x="2" y="4"/>
                    </a:moveTo>
                    <a:lnTo>
                      <a:pt x="2" y="4"/>
                    </a:lnTo>
                    <a:moveTo>
                      <a:pt x="2" y="3"/>
                    </a:moveTo>
                    <a:lnTo>
                      <a:pt x="2" y="3"/>
                    </a:lnTo>
                    <a:moveTo>
                      <a:pt x="2" y="2"/>
                    </a:moveTo>
                    <a:lnTo>
                      <a:pt x="2" y="2"/>
                    </a:lnTo>
                    <a:moveTo>
                      <a:pt x="2" y="2"/>
                    </a:moveTo>
                    <a:lnTo>
                      <a:pt x="2" y="2"/>
                    </a:lnTo>
                    <a:moveTo>
                      <a:pt x="2" y="2"/>
                    </a:moveTo>
                    <a:lnTo>
                      <a:pt x="2" y="2"/>
                    </a:lnTo>
                    <a:moveTo>
                      <a:pt x="2" y="2"/>
                    </a:moveTo>
                    <a:lnTo>
                      <a:pt x="2" y="2"/>
                    </a:lnTo>
                    <a:moveTo>
                      <a:pt x="2" y="0"/>
                    </a:moveTo>
                    <a:lnTo>
                      <a:pt x="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9"/>
              <p:cNvSpPr/>
              <p:nvPr/>
            </p:nvSpPr>
            <p:spPr>
              <a:xfrm>
                <a:off x="3264118" y="493920"/>
                <a:ext cx="144720" cy="126720"/>
              </a:xfrm>
              <a:custGeom>
                <a:avLst/>
                <a:gdLst/>
                <a:ahLst/>
                <a:cxnLst/>
                <a:rect l="l" t="t" r="r" b="b"/>
                <a:pathLst>
                  <a:path w="402" h="352" extrusionOk="0">
                    <a:moveTo>
                      <a:pt x="353" y="0"/>
                    </a:moveTo>
                    <a:lnTo>
                      <a:pt x="353" y="0"/>
                    </a:lnTo>
                    <a:cubicBezTo>
                      <a:pt x="375" y="67"/>
                      <a:pt x="397" y="128"/>
                      <a:pt x="348" y="167"/>
                    </a:cubicBezTo>
                    <a:cubicBezTo>
                      <a:pt x="301" y="202"/>
                      <a:pt x="167" y="278"/>
                      <a:pt x="118" y="278"/>
                    </a:cubicBezTo>
                    <a:cubicBezTo>
                      <a:pt x="110" y="278"/>
                      <a:pt x="104" y="276"/>
                      <a:pt x="102" y="271"/>
                    </a:cubicBezTo>
                    <a:cubicBezTo>
                      <a:pt x="91" y="250"/>
                      <a:pt x="74" y="227"/>
                      <a:pt x="60" y="213"/>
                    </a:cubicBezTo>
                    <a:cubicBezTo>
                      <a:pt x="0" y="255"/>
                      <a:pt x="0" y="255"/>
                      <a:pt x="0" y="255"/>
                    </a:cubicBezTo>
                    <a:cubicBezTo>
                      <a:pt x="44" y="352"/>
                      <a:pt x="44" y="352"/>
                      <a:pt x="44" y="352"/>
                    </a:cubicBezTo>
                    <a:cubicBezTo>
                      <a:pt x="44" y="352"/>
                      <a:pt x="392" y="207"/>
                      <a:pt x="400" y="153"/>
                    </a:cubicBezTo>
                    <a:lnTo>
                      <a:pt x="400" y="153"/>
                    </a:lnTo>
                    <a:lnTo>
                      <a:pt x="400" y="152"/>
                    </a:lnTo>
                    <a:lnTo>
                      <a:pt x="400" y="152"/>
                    </a:lnTo>
                    <a:lnTo>
                      <a:pt x="401" y="152"/>
                    </a:lnTo>
                    <a:lnTo>
                      <a:pt x="401" y="152"/>
                    </a:lnTo>
                    <a:lnTo>
                      <a:pt x="401" y="152"/>
                    </a:lnTo>
                    <a:lnTo>
                      <a:pt x="401" y="152"/>
                    </a:lnTo>
                    <a:lnTo>
                      <a:pt x="401" y="152"/>
                    </a:lnTo>
                    <a:lnTo>
                      <a:pt x="401" y="152"/>
                    </a:lnTo>
                    <a:lnTo>
                      <a:pt x="401" y="152"/>
                    </a:lnTo>
                    <a:lnTo>
                      <a:pt x="401" y="152"/>
                    </a:lnTo>
                    <a:lnTo>
                      <a:pt x="401" y="151"/>
                    </a:lnTo>
                    <a:lnTo>
                      <a:pt x="401" y="151"/>
                    </a:lnTo>
                    <a:lnTo>
                      <a:pt x="401" y="151"/>
                    </a:lnTo>
                    <a:lnTo>
                      <a:pt x="401" y="151"/>
                    </a:lnTo>
                    <a:lnTo>
                      <a:pt x="401" y="150"/>
                    </a:lnTo>
                    <a:lnTo>
                      <a:pt x="401" y="150"/>
                    </a:lnTo>
                    <a:lnTo>
                      <a:pt x="401" y="150"/>
                    </a:lnTo>
                    <a:lnTo>
                      <a:pt x="401" y="150"/>
                    </a:lnTo>
                    <a:lnTo>
                      <a:pt x="401" y="150"/>
                    </a:lnTo>
                    <a:cubicBezTo>
                      <a:pt x="401" y="149"/>
                      <a:pt x="401" y="149"/>
                      <a:pt x="401" y="149"/>
                    </a:cubicBezTo>
                    <a:lnTo>
                      <a:pt x="401" y="149"/>
                    </a:lnTo>
                    <a:lnTo>
                      <a:pt x="401" y="149"/>
                    </a:lnTo>
                    <a:lnTo>
                      <a:pt x="401" y="149"/>
                    </a:lnTo>
                    <a:lnTo>
                      <a:pt x="401" y="149"/>
                    </a:lnTo>
                    <a:lnTo>
                      <a:pt x="401" y="149"/>
                    </a:lnTo>
                    <a:lnTo>
                      <a:pt x="401" y="149"/>
                    </a:lnTo>
                    <a:lnTo>
                      <a:pt x="401" y="149"/>
                    </a:lnTo>
                    <a:lnTo>
                      <a:pt x="401" y="149"/>
                    </a:lnTo>
                    <a:cubicBezTo>
                      <a:pt x="401" y="148"/>
                      <a:pt x="401" y="148"/>
                      <a:pt x="401" y="148"/>
                    </a:cubicBezTo>
                    <a:lnTo>
                      <a:pt x="401" y="148"/>
                    </a:lnTo>
                    <a:lnTo>
                      <a:pt x="401" y="147"/>
                    </a:lnTo>
                    <a:lnTo>
                      <a:pt x="401" y="147"/>
                    </a:lnTo>
                    <a:lnTo>
                      <a:pt x="402" y="147"/>
                    </a:lnTo>
                    <a:cubicBezTo>
                      <a:pt x="402" y="146"/>
                      <a:pt x="402" y="146"/>
                      <a:pt x="402" y="146"/>
                    </a:cubicBezTo>
                    <a:lnTo>
                      <a:pt x="402" y="146"/>
                    </a:lnTo>
                    <a:lnTo>
                      <a:pt x="402" y="146"/>
                    </a:lnTo>
                    <a:lnTo>
                      <a:pt x="402" y="146"/>
                    </a:lnTo>
                    <a:lnTo>
                      <a:pt x="402" y="146"/>
                    </a:lnTo>
                    <a:cubicBezTo>
                      <a:pt x="402" y="145"/>
                      <a:pt x="402" y="145"/>
                      <a:pt x="402" y="145"/>
                    </a:cubicBezTo>
                    <a:lnTo>
                      <a:pt x="402" y="145"/>
                    </a:lnTo>
                    <a:lnTo>
                      <a:pt x="402" y="145"/>
                    </a:lnTo>
                    <a:lnTo>
                      <a:pt x="402" y="145"/>
                    </a:lnTo>
                    <a:lnTo>
                      <a:pt x="402" y="145"/>
                    </a:lnTo>
                    <a:lnTo>
                      <a:pt x="402" y="145"/>
                    </a:lnTo>
                    <a:lnTo>
                      <a:pt x="402" y="145"/>
                    </a:lnTo>
                    <a:lnTo>
                      <a:pt x="402" y="145"/>
                    </a:lnTo>
                    <a:lnTo>
                      <a:pt x="402" y="144"/>
                    </a:lnTo>
                    <a:lnTo>
                      <a:pt x="402" y="144"/>
                    </a:lnTo>
                    <a:lnTo>
                      <a:pt x="402" y="144"/>
                    </a:lnTo>
                    <a:lnTo>
                      <a:pt x="402" y="144"/>
                    </a:lnTo>
                    <a:lnTo>
                      <a:pt x="402" y="143"/>
                    </a:lnTo>
                    <a:lnTo>
                      <a:pt x="402" y="143"/>
                    </a:lnTo>
                    <a:lnTo>
                      <a:pt x="402" y="143"/>
                    </a:lnTo>
                    <a:lnTo>
                      <a:pt x="402" y="143"/>
                    </a:lnTo>
                    <a:lnTo>
                      <a:pt x="402" y="143"/>
                    </a:lnTo>
                    <a:cubicBezTo>
                      <a:pt x="402" y="142"/>
                      <a:pt x="402" y="142"/>
                      <a:pt x="402" y="142"/>
                    </a:cubicBezTo>
                    <a:lnTo>
                      <a:pt x="402" y="142"/>
                    </a:lnTo>
                    <a:lnTo>
                      <a:pt x="402" y="142"/>
                    </a:lnTo>
                    <a:lnTo>
                      <a:pt x="402" y="142"/>
                    </a:lnTo>
                    <a:lnTo>
                      <a:pt x="402" y="142"/>
                    </a:lnTo>
                    <a:lnTo>
                      <a:pt x="402" y="142"/>
                    </a:lnTo>
                    <a:lnTo>
                      <a:pt x="402" y="142"/>
                    </a:lnTo>
                    <a:lnTo>
                      <a:pt x="402" y="142"/>
                    </a:lnTo>
                    <a:lnTo>
                      <a:pt x="402" y="142"/>
                    </a:lnTo>
                    <a:lnTo>
                      <a:pt x="402" y="141"/>
                    </a:lnTo>
                    <a:lnTo>
                      <a:pt x="402" y="141"/>
                    </a:lnTo>
                    <a:lnTo>
                      <a:pt x="402" y="141"/>
                    </a:lnTo>
                    <a:lnTo>
                      <a:pt x="402" y="141"/>
                    </a:lnTo>
                    <a:lnTo>
                      <a:pt x="402" y="140"/>
                    </a:lnTo>
                    <a:lnTo>
                      <a:pt x="402" y="140"/>
                    </a:lnTo>
                    <a:lnTo>
                      <a:pt x="402" y="140"/>
                    </a:lnTo>
                    <a:lnTo>
                      <a:pt x="402" y="140"/>
                    </a:lnTo>
                    <a:lnTo>
                      <a:pt x="402" y="139"/>
                    </a:lnTo>
                    <a:lnTo>
                      <a:pt x="402" y="139"/>
                    </a:lnTo>
                    <a:lnTo>
                      <a:pt x="402" y="139"/>
                    </a:lnTo>
                    <a:lnTo>
                      <a:pt x="402" y="139"/>
                    </a:lnTo>
                    <a:lnTo>
                      <a:pt x="402" y="139"/>
                    </a:lnTo>
                    <a:lnTo>
                      <a:pt x="402" y="138"/>
                    </a:lnTo>
                    <a:lnTo>
                      <a:pt x="402" y="138"/>
                    </a:lnTo>
                    <a:lnTo>
                      <a:pt x="402" y="138"/>
                    </a:lnTo>
                    <a:lnTo>
                      <a:pt x="402" y="138"/>
                    </a:lnTo>
                    <a:lnTo>
                      <a:pt x="402" y="138"/>
                    </a:lnTo>
                    <a:lnTo>
                      <a:pt x="402" y="138"/>
                    </a:lnTo>
                    <a:lnTo>
                      <a:pt x="402" y="138"/>
                    </a:lnTo>
                    <a:lnTo>
                      <a:pt x="402" y="138"/>
                    </a:lnTo>
                    <a:lnTo>
                      <a:pt x="402" y="137"/>
                    </a:lnTo>
                    <a:lnTo>
                      <a:pt x="402" y="137"/>
                    </a:lnTo>
                    <a:lnTo>
                      <a:pt x="402" y="137"/>
                    </a:lnTo>
                    <a:lnTo>
                      <a:pt x="402" y="137"/>
                    </a:lnTo>
                    <a:lnTo>
                      <a:pt x="402" y="137"/>
                    </a:lnTo>
                    <a:lnTo>
                      <a:pt x="402" y="136"/>
                    </a:lnTo>
                    <a:lnTo>
                      <a:pt x="402" y="136"/>
                    </a:lnTo>
                    <a:lnTo>
                      <a:pt x="402" y="136"/>
                    </a:lnTo>
                    <a:lnTo>
                      <a:pt x="402" y="136"/>
                    </a:lnTo>
                    <a:lnTo>
                      <a:pt x="402" y="135"/>
                    </a:lnTo>
                    <a:lnTo>
                      <a:pt x="402" y="135"/>
                    </a:lnTo>
                    <a:lnTo>
                      <a:pt x="402" y="135"/>
                    </a:lnTo>
                    <a:lnTo>
                      <a:pt x="402" y="135"/>
                    </a:lnTo>
                    <a:lnTo>
                      <a:pt x="402" y="135"/>
                    </a:lnTo>
                    <a:lnTo>
                      <a:pt x="402" y="135"/>
                    </a:lnTo>
                    <a:lnTo>
                      <a:pt x="402" y="135"/>
                    </a:lnTo>
                    <a:lnTo>
                      <a:pt x="402" y="135"/>
                    </a:lnTo>
                    <a:lnTo>
                      <a:pt x="402" y="135"/>
                    </a:lnTo>
                    <a:lnTo>
                      <a:pt x="402" y="134"/>
                    </a:lnTo>
                    <a:lnTo>
                      <a:pt x="402" y="134"/>
                    </a:lnTo>
                    <a:lnTo>
                      <a:pt x="402" y="134"/>
                    </a:lnTo>
                    <a:lnTo>
                      <a:pt x="402" y="134"/>
                    </a:lnTo>
                    <a:lnTo>
                      <a:pt x="402" y="133"/>
                    </a:lnTo>
                    <a:lnTo>
                      <a:pt x="402" y="133"/>
                    </a:lnTo>
                    <a:lnTo>
                      <a:pt x="402" y="133"/>
                    </a:lnTo>
                    <a:lnTo>
                      <a:pt x="402" y="133"/>
                    </a:lnTo>
                    <a:lnTo>
                      <a:pt x="402" y="132"/>
                    </a:lnTo>
                    <a:lnTo>
                      <a:pt x="402" y="132"/>
                    </a:lnTo>
                    <a:lnTo>
                      <a:pt x="402" y="131"/>
                    </a:lnTo>
                    <a:lnTo>
                      <a:pt x="402" y="131"/>
                    </a:lnTo>
                    <a:lnTo>
                      <a:pt x="402" y="131"/>
                    </a:lnTo>
                    <a:lnTo>
                      <a:pt x="402" y="131"/>
                    </a:lnTo>
                    <a:lnTo>
                      <a:pt x="402" y="131"/>
                    </a:lnTo>
                    <a:lnTo>
                      <a:pt x="402" y="131"/>
                    </a:lnTo>
                    <a:lnTo>
                      <a:pt x="402" y="131"/>
                    </a:lnTo>
                    <a:lnTo>
                      <a:pt x="402" y="131"/>
                    </a:lnTo>
                    <a:cubicBezTo>
                      <a:pt x="402" y="130"/>
                      <a:pt x="402" y="130"/>
                      <a:pt x="402" y="129"/>
                    </a:cubicBezTo>
                    <a:lnTo>
                      <a:pt x="402" y="129"/>
                    </a:lnTo>
                    <a:cubicBezTo>
                      <a:pt x="400" y="90"/>
                      <a:pt x="382" y="46"/>
                      <a:pt x="35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9"/>
              <p:cNvSpPr/>
              <p:nvPr/>
            </p:nvSpPr>
            <p:spPr>
              <a:xfrm>
                <a:off x="3254757" y="385920"/>
                <a:ext cx="155160" cy="236160"/>
              </a:xfrm>
              <a:custGeom>
                <a:avLst/>
                <a:gdLst/>
                <a:ahLst/>
                <a:cxnLst/>
                <a:rect l="l" t="t" r="r" b="b"/>
                <a:pathLst>
                  <a:path w="431" h="656" extrusionOk="0">
                    <a:moveTo>
                      <a:pt x="70" y="656"/>
                    </a:moveTo>
                    <a:lnTo>
                      <a:pt x="70" y="656"/>
                    </a:lnTo>
                    <a:cubicBezTo>
                      <a:pt x="69" y="656"/>
                      <a:pt x="68" y="655"/>
                      <a:pt x="67" y="654"/>
                    </a:cubicBezTo>
                    <a:cubicBezTo>
                      <a:pt x="22" y="557"/>
                      <a:pt x="22" y="557"/>
                      <a:pt x="22" y="557"/>
                    </a:cubicBezTo>
                    <a:cubicBezTo>
                      <a:pt x="22" y="555"/>
                      <a:pt x="22" y="554"/>
                      <a:pt x="23" y="552"/>
                    </a:cubicBezTo>
                    <a:cubicBezTo>
                      <a:pt x="227" y="408"/>
                      <a:pt x="227" y="408"/>
                      <a:pt x="227" y="408"/>
                    </a:cubicBezTo>
                    <a:cubicBezTo>
                      <a:pt x="15" y="219"/>
                      <a:pt x="15" y="219"/>
                      <a:pt x="15" y="219"/>
                    </a:cubicBezTo>
                    <a:cubicBezTo>
                      <a:pt x="13" y="217"/>
                      <a:pt x="13" y="215"/>
                      <a:pt x="15" y="213"/>
                    </a:cubicBezTo>
                    <a:cubicBezTo>
                      <a:pt x="16" y="212"/>
                      <a:pt x="19" y="212"/>
                      <a:pt x="20" y="213"/>
                    </a:cubicBezTo>
                    <a:cubicBezTo>
                      <a:pt x="236" y="406"/>
                      <a:pt x="236" y="406"/>
                      <a:pt x="236" y="406"/>
                    </a:cubicBezTo>
                    <a:cubicBezTo>
                      <a:pt x="237" y="406"/>
                      <a:pt x="238" y="407"/>
                      <a:pt x="238" y="409"/>
                    </a:cubicBezTo>
                    <a:cubicBezTo>
                      <a:pt x="238" y="410"/>
                      <a:pt x="237" y="411"/>
                      <a:pt x="236" y="412"/>
                    </a:cubicBezTo>
                    <a:cubicBezTo>
                      <a:pt x="30" y="557"/>
                      <a:pt x="30" y="557"/>
                      <a:pt x="30" y="557"/>
                    </a:cubicBezTo>
                    <a:cubicBezTo>
                      <a:pt x="72" y="647"/>
                      <a:pt x="72" y="647"/>
                      <a:pt x="72" y="647"/>
                    </a:cubicBezTo>
                    <a:cubicBezTo>
                      <a:pt x="171" y="606"/>
                      <a:pt x="415" y="495"/>
                      <a:pt x="422" y="452"/>
                    </a:cubicBezTo>
                    <a:cubicBezTo>
                      <a:pt x="443" y="336"/>
                      <a:pt x="260" y="144"/>
                      <a:pt x="161" y="77"/>
                    </a:cubicBezTo>
                    <a:cubicBezTo>
                      <a:pt x="59" y="9"/>
                      <a:pt x="4" y="7"/>
                      <a:pt x="4" y="7"/>
                    </a:cubicBezTo>
                    <a:cubicBezTo>
                      <a:pt x="1" y="7"/>
                      <a:pt x="0" y="5"/>
                      <a:pt x="0" y="3"/>
                    </a:cubicBezTo>
                    <a:cubicBezTo>
                      <a:pt x="0" y="0"/>
                      <a:pt x="1" y="0"/>
                      <a:pt x="4" y="0"/>
                    </a:cubicBezTo>
                    <a:cubicBezTo>
                      <a:pt x="6" y="0"/>
                      <a:pt x="61" y="1"/>
                      <a:pt x="165" y="71"/>
                    </a:cubicBezTo>
                    <a:cubicBezTo>
                      <a:pt x="223" y="109"/>
                      <a:pt x="293" y="177"/>
                      <a:pt x="344" y="244"/>
                    </a:cubicBezTo>
                    <a:cubicBezTo>
                      <a:pt x="390" y="303"/>
                      <a:pt x="442" y="387"/>
                      <a:pt x="430" y="454"/>
                    </a:cubicBezTo>
                    <a:cubicBezTo>
                      <a:pt x="421" y="509"/>
                      <a:pt x="107" y="641"/>
                      <a:pt x="72" y="656"/>
                    </a:cubicBezTo>
                    <a:cubicBezTo>
                      <a:pt x="72" y="656"/>
                      <a:pt x="71" y="656"/>
                      <a:pt x="7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8" name="Google Shape;768;p29"/>
              <p:cNvSpPr/>
              <p:nvPr/>
            </p:nvSpPr>
            <p:spPr>
              <a:xfrm>
                <a:off x="3257278" y="571680"/>
                <a:ext cx="43200" cy="59400"/>
              </a:xfrm>
              <a:custGeom>
                <a:avLst/>
                <a:gdLst/>
                <a:ahLst/>
                <a:cxnLst/>
                <a:rect l="l" t="t" r="r" b="b"/>
                <a:pathLst>
                  <a:path w="120" h="165" extrusionOk="0">
                    <a:moveTo>
                      <a:pt x="1" y="37"/>
                    </a:moveTo>
                    <a:lnTo>
                      <a:pt x="1" y="37"/>
                    </a:lnTo>
                    <a:cubicBezTo>
                      <a:pt x="1" y="37"/>
                      <a:pt x="29" y="74"/>
                      <a:pt x="43" y="103"/>
                    </a:cubicBezTo>
                    <a:cubicBezTo>
                      <a:pt x="55" y="133"/>
                      <a:pt x="57" y="161"/>
                      <a:pt x="68" y="165"/>
                    </a:cubicBezTo>
                    <a:cubicBezTo>
                      <a:pt x="79" y="168"/>
                      <a:pt x="87" y="149"/>
                      <a:pt x="95" y="149"/>
                    </a:cubicBezTo>
                    <a:cubicBezTo>
                      <a:pt x="102" y="149"/>
                      <a:pt x="114" y="153"/>
                      <a:pt x="118" y="145"/>
                    </a:cubicBezTo>
                    <a:cubicBezTo>
                      <a:pt x="123" y="137"/>
                      <a:pt x="122" y="103"/>
                      <a:pt x="99" y="60"/>
                    </a:cubicBezTo>
                    <a:cubicBezTo>
                      <a:pt x="75" y="18"/>
                      <a:pt x="50" y="-3"/>
                      <a:pt x="40" y="1"/>
                    </a:cubicBezTo>
                    <a:cubicBezTo>
                      <a:pt x="30" y="6"/>
                      <a:pt x="33" y="23"/>
                      <a:pt x="22" y="21"/>
                    </a:cubicBezTo>
                    <a:cubicBezTo>
                      <a:pt x="11" y="21"/>
                      <a:pt x="-1" y="30"/>
                      <a:pt x="1" y="37"/>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9"/>
              <p:cNvSpPr/>
              <p:nvPr/>
            </p:nvSpPr>
            <p:spPr>
              <a:xfrm>
                <a:off x="3255838" y="570600"/>
                <a:ext cx="46080" cy="61920"/>
              </a:xfrm>
              <a:custGeom>
                <a:avLst/>
                <a:gdLst/>
                <a:ahLst/>
                <a:cxnLst/>
                <a:rect l="l" t="t" r="r" b="b"/>
                <a:pathLst>
                  <a:path w="128" h="172" extrusionOk="0">
                    <a:moveTo>
                      <a:pt x="76" y="172"/>
                    </a:moveTo>
                    <a:lnTo>
                      <a:pt x="76" y="172"/>
                    </a:lnTo>
                    <a:cubicBezTo>
                      <a:pt x="74" y="172"/>
                      <a:pt x="72" y="172"/>
                      <a:pt x="71" y="171"/>
                    </a:cubicBezTo>
                    <a:cubicBezTo>
                      <a:pt x="62" y="169"/>
                      <a:pt x="59" y="157"/>
                      <a:pt x="54" y="140"/>
                    </a:cubicBezTo>
                    <a:cubicBezTo>
                      <a:pt x="51" y="131"/>
                      <a:pt x="47" y="120"/>
                      <a:pt x="43" y="108"/>
                    </a:cubicBezTo>
                    <a:cubicBezTo>
                      <a:pt x="30" y="79"/>
                      <a:pt x="1" y="43"/>
                      <a:pt x="1" y="42"/>
                    </a:cubicBezTo>
                    <a:lnTo>
                      <a:pt x="1" y="42"/>
                    </a:lnTo>
                    <a:cubicBezTo>
                      <a:pt x="0" y="38"/>
                      <a:pt x="1" y="34"/>
                      <a:pt x="4" y="30"/>
                    </a:cubicBezTo>
                    <a:cubicBezTo>
                      <a:pt x="8" y="25"/>
                      <a:pt x="17" y="21"/>
                      <a:pt x="26" y="21"/>
                    </a:cubicBezTo>
                    <a:cubicBezTo>
                      <a:pt x="30" y="21"/>
                      <a:pt x="30" y="20"/>
                      <a:pt x="33" y="14"/>
                    </a:cubicBezTo>
                    <a:cubicBezTo>
                      <a:pt x="34" y="10"/>
                      <a:pt x="37" y="3"/>
                      <a:pt x="43" y="1"/>
                    </a:cubicBezTo>
                    <a:cubicBezTo>
                      <a:pt x="57" y="-5"/>
                      <a:pt x="83" y="19"/>
                      <a:pt x="106" y="61"/>
                    </a:cubicBezTo>
                    <a:cubicBezTo>
                      <a:pt x="130" y="105"/>
                      <a:pt x="131" y="141"/>
                      <a:pt x="125" y="150"/>
                    </a:cubicBezTo>
                    <a:cubicBezTo>
                      <a:pt x="122" y="159"/>
                      <a:pt x="111" y="157"/>
                      <a:pt x="104" y="156"/>
                    </a:cubicBezTo>
                    <a:cubicBezTo>
                      <a:pt x="102" y="156"/>
                      <a:pt x="100" y="156"/>
                      <a:pt x="99" y="156"/>
                    </a:cubicBezTo>
                    <a:cubicBezTo>
                      <a:pt x="97" y="156"/>
                      <a:pt x="94" y="159"/>
                      <a:pt x="92" y="162"/>
                    </a:cubicBezTo>
                    <a:cubicBezTo>
                      <a:pt x="88" y="166"/>
                      <a:pt x="82" y="172"/>
                      <a:pt x="76" y="172"/>
                    </a:cubicBezTo>
                    <a:moveTo>
                      <a:pt x="8" y="39"/>
                    </a:moveTo>
                    <a:lnTo>
                      <a:pt x="8" y="39"/>
                    </a:lnTo>
                    <a:cubicBezTo>
                      <a:pt x="12" y="45"/>
                      <a:pt x="37" y="77"/>
                      <a:pt x="50" y="105"/>
                    </a:cubicBezTo>
                    <a:cubicBezTo>
                      <a:pt x="55" y="116"/>
                      <a:pt x="58" y="128"/>
                      <a:pt x="61" y="138"/>
                    </a:cubicBezTo>
                    <a:cubicBezTo>
                      <a:pt x="65" y="151"/>
                      <a:pt x="69" y="162"/>
                      <a:pt x="73" y="164"/>
                    </a:cubicBezTo>
                    <a:cubicBezTo>
                      <a:pt x="77" y="166"/>
                      <a:pt x="81" y="162"/>
                      <a:pt x="86" y="156"/>
                    </a:cubicBezTo>
                    <a:cubicBezTo>
                      <a:pt x="90" y="152"/>
                      <a:pt x="94" y="148"/>
                      <a:pt x="99" y="148"/>
                    </a:cubicBezTo>
                    <a:cubicBezTo>
                      <a:pt x="100" y="148"/>
                      <a:pt x="103" y="148"/>
                      <a:pt x="105" y="149"/>
                    </a:cubicBezTo>
                    <a:cubicBezTo>
                      <a:pt x="112" y="150"/>
                      <a:pt x="117" y="150"/>
                      <a:pt x="119" y="146"/>
                    </a:cubicBezTo>
                    <a:cubicBezTo>
                      <a:pt x="122" y="139"/>
                      <a:pt x="122" y="106"/>
                      <a:pt x="99" y="65"/>
                    </a:cubicBezTo>
                    <a:cubicBezTo>
                      <a:pt x="74" y="20"/>
                      <a:pt x="52" y="5"/>
                      <a:pt x="46" y="8"/>
                    </a:cubicBezTo>
                    <a:cubicBezTo>
                      <a:pt x="43" y="10"/>
                      <a:pt x="41" y="13"/>
                      <a:pt x="40" y="17"/>
                    </a:cubicBezTo>
                    <a:cubicBezTo>
                      <a:pt x="37" y="22"/>
                      <a:pt x="35" y="29"/>
                      <a:pt x="26" y="28"/>
                    </a:cubicBezTo>
                    <a:cubicBezTo>
                      <a:pt x="19" y="28"/>
                      <a:pt x="13" y="31"/>
                      <a:pt x="10" y="35"/>
                    </a:cubicBezTo>
                    <a:cubicBezTo>
                      <a:pt x="8" y="36"/>
                      <a:pt x="8" y="38"/>
                      <a:pt x="8" y="39"/>
                    </a:cubicBezTo>
                    <a:close/>
                  </a:path>
                </a:pathLst>
              </a:custGeom>
              <a:solidFill>
                <a:schemeClr val="dk1"/>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0" name="Google Shape;770;p29"/>
              <p:cNvSpPr/>
              <p:nvPr/>
            </p:nvSpPr>
            <p:spPr>
              <a:xfrm>
                <a:off x="3277078" y="613440"/>
                <a:ext cx="24480" cy="12240"/>
              </a:xfrm>
              <a:custGeom>
                <a:avLst/>
                <a:gdLst/>
                <a:ahLst/>
                <a:cxnLst/>
                <a:rect l="l" t="t" r="r" b="b"/>
                <a:pathLst>
                  <a:path w="68" h="34" extrusionOk="0">
                    <a:moveTo>
                      <a:pt x="4" y="34"/>
                    </a:moveTo>
                    <a:lnTo>
                      <a:pt x="4" y="34"/>
                    </a:lnTo>
                    <a:cubicBezTo>
                      <a:pt x="2" y="34"/>
                      <a:pt x="1" y="33"/>
                      <a:pt x="0" y="32"/>
                    </a:cubicBezTo>
                    <a:cubicBezTo>
                      <a:pt x="0" y="29"/>
                      <a:pt x="1" y="27"/>
                      <a:pt x="3" y="26"/>
                    </a:cubicBezTo>
                    <a:cubicBezTo>
                      <a:pt x="3" y="26"/>
                      <a:pt x="47" y="12"/>
                      <a:pt x="63" y="1"/>
                    </a:cubicBezTo>
                    <a:cubicBezTo>
                      <a:pt x="64" y="0"/>
                      <a:pt x="66" y="0"/>
                      <a:pt x="68" y="2"/>
                    </a:cubicBezTo>
                    <a:cubicBezTo>
                      <a:pt x="69" y="4"/>
                      <a:pt x="69" y="6"/>
                      <a:pt x="67" y="7"/>
                    </a:cubicBezTo>
                    <a:cubicBezTo>
                      <a:pt x="50" y="19"/>
                      <a:pt x="7" y="33"/>
                      <a:pt x="6" y="34"/>
                    </a:cubicBezTo>
                    <a:cubicBezTo>
                      <a:pt x="5" y="34"/>
                      <a:pt x="5"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1" name="Google Shape;771;p29"/>
              <p:cNvSpPr/>
              <p:nvPr/>
            </p:nvSpPr>
            <p:spPr>
              <a:xfrm>
                <a:off x="3273478" y="601920"/>
                <a:ext cx="25200" cy="15120"/>
              </a:xfrm>
              <a:custGeom>
                <a:avLst/>
                <a:gdLst/>
                <a:ahLst/>
                <a:cxnLst/>
                <a:rect l="l" t="t" r="r" b="b"/>
                <a:pathLst>
                  <a:path w="70" h="42" extrusionOk="0">
                    <a:moveTo>
                      <a:pt x="5" y="42"/>
                    </a:moveTo>
                    <a:lnTo>
                      <a:pt x="5" y="42"/>
                    </a:lnTo>
                    <a:cubicBezTo>
                      <a:pt x="3" y="42"/>
                      <a:pt x="2" y="41"/>
                      <a:pt x="1" y="40"/>
                    </a:cubicBezTo>
                    <a:cubicBezTo>
                      <a:pt x="0" y="38"/>
                      <a:pt x="1" y="36"/>
                      <a:pt x="3" y="35"/>
                    </a:cubicBezTo>
                    <a:cubicBezTo>
                      <a:pt x="3" y="35"/>
                      <a:pt x="47" y="15"/>
                      <a:pt x="64" y="1"/>
                    </a:cubicBezTo>
                    <a:cubicBezTo>
                      <a:pt x="65" y="0"/>
                      <a:pt x="68" y="0"/>
                      <a:pt x="69" y="1"/>
                    </a:cubicBezTo>
                    <a:cubicBezTo>
                      <a:pt x="71" y="3"/>
                      <a:pt x="71" y="5"/>
                      <a:pt x="69" y="7"/>
                    </a:cubicBezTo>
                    <a:cubicBezTo>
                      <a:pt x="51" y="22"/>
                      <a:pt x="8" y="41"/>
                      <a:pt x="6" y="42"/>
                    </a:cubicBezTo>
                    <a:cubicBezTo>
                      <a:pt x="5" y="42"/>
                      <a:pt x="5" y="42"/>
                      <a:pt x="5"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2" name="Google Shape;772;p29"/>
              <p:cNvSpPr/>
              <p:nvPr/>
            </p:nvSpPr>
            <p:spPr>
              <a:xfrm>
                <a:off x="3269518" y="592920"/>
                <a:ext cx="25200" cy="14400"/>
              </a:xfrm>
              <a:custGeom>
                <a:avLst/>
                <a:gdLst/>
                <a:ahLst/>
                <a:cxnLst/>
                <a:rect l="l" t="t" r="r" b="b"/>
                <a:pathLst>
                  <a:path w="70" h="40" extrusionOk="0">
                    <a:moveTo>
                      <a:pt x="5" y="40"/>
                    </a:moveTo>
                    <a:lnTo>
                      <a:pt x="5" y="40"/>
                    </a:lnTo>
                    <a:cubicBezTo>
                      <a:pt x="3" y="40"/>
                      <a:pt x="2" y="40"/>
                      <a:pt x="1" y="38"/>
                    </a:cubicBezTo>
                    <a:cubicBezTo>
                      <a:pt x="0" y="37"/>
                      <a:pt x="1" y="34"/>
                      <a:pt x="3" y="33"/>
                    </a:cubicBezTo>
                    <a:cubicBezTo>
                      <a:pt x="3" y="33"/>
                      <a:pt x="48" y="13"/>
                      <a:pt x="64" y="1"/>
                    </a:cubicBezTo>
                    <a:cubicBezTo>
                      <a:pt x="66" y="0"/>
                      <a:pt x="68" y="0"/>
                      <a:pt x="69" y="1"/>
                    </a:cubicBezTo>
                    <a:cubicBezTo>
                      <a:pt x="71" y="4"/>
                      <a:pt x="70" y="6"/>
                      <a:pt x="69" y="7"/>
                    </a:cubicBezTo>
                    <a:cubicBezTo>
                      <a:pt x="52" y="20"/>
                      <a:pt x="8" y="40"/>
                      <a:pt x="6" y="40"/>
                    </a:cubicBezTo>
                    <a:lnTo>
                      <a:pt x="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3" name="Google Shape;773;p29"/>
              <p:cNvSpPr/>
              <p:nvPr/>
            </p:nvSpPr>
            <p:spPr>
              <a:xfrm>
                <a:off x="3266278" y="583560"/>
                <a:ext cx="22680" cy="15840"/>
              </a:xfrm>
              <a:custGeom>
                <a:avLst/>
                <a:gdLst/>
                <a:ahLst/>
                <a:cxnLst/>
                <a:rect l="l" t="t" r="r" b="b"/>
                <a:pathLst>
                  <a:path w="63" h="44" extrusionOk="0">
                    <a:moveTo>
                      <a:pt x="4" y="44"/>
                    </a:moveTo>
                    <a:lnTo>
                      <a:pt x="4" y="44"/>
                    </a:lnTo>
                    <a:cubicBezTo>
                      <a:pt x="3" y="44"/>
                      <a:pt x="1" y="43"/>
                      <a:pt x="1" y="42"/>
                    </a:cubicBezTo>
                    <a:cubicBezTo>
                      <a:pt x="0" y="41"/>
                      <a:pt x="0" y="38"/>
                      <a:pt x="1" y="37"/>
                    </a:cubicBezTo>
                    <a:cubicBezTo>
                      <a:pt x="3" y="36"/>
                      <a:pt x="32" y="13"/>
                      <a:pt x="57" y="0"/>
                    </a:cubicBezTo>
                    <a:cubicBezTo>
                      <a:pt x="60" y="-1"/>
                      <a:pt x="62" y="0"/>
                      <a:pt x="63" y="3"/>
                    </a:cubicBezTo>
                    <a:cubicBezTo>
                      <a:pt x="64" y="4"/>
                      <a:pt x="63" y="6"/>
                      <a:pt x="61" y="7"/>
                    </a:cubicBezTo>
                    <a:cubicBezTo>
                      <a:pt x="36" y="20"/>
                      <a:pt x="6" y="43"/>
                      <a:pt x="6" y="43"/>
                    </a:cubicBezTo>
                    <a:cubicBezTo>
                      <a:pt x="5" y="44"/>
                      <a:pt x="4" y="44"/>
                      <a:pt x="4"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4" name="Google Shape;774;p29"/>
              <p:cNvSpPr/>
              <p:nvPr/>
            </p:nvSpPr>
            <p:spPr>
              <a:xfrm>
                <a:off x="3260157" y="575640"/>
                <a:ext cx="22320" cy="16560"/>
              </a:xfrm>
              <a:custGeom>
                <a:avLst/>
                <a:gdLst/>
                <a:ahLst/>
                <a:cxnLst/>
                <a:rect l="l" t="t" r="r" b="b"/>
                <a:pathLst>
                  <a:path w="62" h="46" extrusionOk="0">
                    <a:moveTo>
                      <a:pt x="4" y="46"/>
                    </a:moveTo>
                    <a:lnTo>
                      <a:pt x="4" y="46"/>
                    </a:lnTo>
                    <a:cubicBezTo>
                      <a:pt x="4" y="46"/>
                      <a:pt x="2" y="46"/>
                      <a:pt x="1" y="45"/>
                    </a:cubicBezTo>
                    <a:cubicBezTo>
                      <a:pt x="0" y="43"/>
                      <a:pt x="0" y="41"/>
                      <a:pt x="2" y="39"/>
                    </a:cubicBezTo>
                    <a:cubicBezTo>
                      <a:pt x="3" y="39"/>
                      <a:pt x="31" y="14"/>
                      <a:pt x="57" y="0"/>
                    </a:cubicBezTo>
                    <a:cubicBezTo>
                      <a:pt x="59" y="0"/>
                      <a:pt x="61" y="0"/>
                      <a:pt x="62" y="3"/>
                    </a:cubicBezTo>
                    <a:cubicBezTo>
                      <a:pt x="63" y="4"/>
                      <a:pt x="62" y="7"/>
                      <a:pt x="60" y="7"/>
                    </a:cubicBezTo>
                    <a:cubicBezTo>
                      <a:pt x="35" y="20"/>
                      <a:pt x="7" y="45"/>
                      <a:pt x="7" y="46"/>
                    </a:cubicBezTo>
                    <a:cubicBezTo>
                      <a:pt x="7" y="46"/>
                      <a:pt x="5" y="46"/>
                      <a:pt x="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5" name="Google Shape;775;p29"/>
              <p:cNvSpPr/>
              <p:nvPr/>
            </p:nvSpPr>
            <p:spPr>
              <a:xfrm>
                <a:off x="3116518" y="294840"/>
                <a:ext cx="107280" cy="138240"/>
              </a:xfrm>
              <a:custGeom>
                <a:avLst/>
                <a:gdLst/>
                <a:ahLst/>
                <a:cxnLst/>
                <a:rect l="l" t="t" r="r" b="b"/>
                <a:pathLst>
                  <a:path w="298" h="384" extrusionOk="0">
                    <a:moveTo>
                      <a:pt x="68" y="108"/>
                    </a:moveTo>
                    <a:lnTo>
                      <a:pt x="68" y="108"/>
                    </a:lnTo>
                    <a:cubicBezTo>
                      <a:pt x="68" y="108"/>
                      <a:pt x="49" y="211"/>
                      <a:pt x="45" y="212"/>
                    </a:cubicBezTo>
                    <a:cubicBezTo>
                      <a:pt x="42" y="213"/>
                      <a:pt x="3" y="207"/>
                      <a:pt x="1" y="207"/>
                    </a:cubicBezTo>
                    <a:cubicBezTo>
                      <a:pt x="-2" y="206"/>
                      <a:pt x="2" y="372"/>
                      <a:pt x="79" y="383"/>
                    </a:cubicBezTo>
                    <a:cubicBezTo>
                      <a:pt x="156" y="394"/>
                      <a:pt x="249" y="312"/>
                      <a:pt x="274" y="239"/>
                    </a:cubicBezTo>
                    <a:cubicBezTo>
                      <a:pt x="247" y="235"/>
                      <a:pt x="247" y="235"/>
                      <a:pt x="247" y="235"/>
                    </a:cubicBezTo>
                    <a:cubicBezTo>
                      <a:pt x="247" y="235"/>
                      <a:pt x="281" y="93"/>
                      <a:pt x="298" y="0"/>
                    </a:cubicBezTo>
                    <a:lnTo>
                      <a:pt x="68" y="108"/>
                    </a:ln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9"/>
              <p:cNvSpPr/>
              <p:nvPr/>
            </p:nvSpPr>
            <p:spPr>
              <a:xfrm>
                <a:off x="3115078" y="293400"/>
                <a:ext cx="110160" cy="140760"/>
              </a:xfrm>
              <a:custGeom>
                <a:avLst/>
                <a:gdLst/>
                <a:ahLst/>
                <a:cxnLst/>
                <a:rect l="l" t="t" r="r" b="b"/>
                <a:pathLst>
                  <a:path w="306" h="391" extrusionOk="0">
                    <a:moveTo>
                      <a:pt x="97" y="391"/>
                    </a:moveTo>
                    <a:lnTo>
                      <a:pt x="97" y="391"/>
                    </a:lnTo>
                    <a:cubicBezTo>
                      <a:pt x="92" y="391"/>
                      <a:pt x="88" y="391"/>
                      <a:pt x="82" y="391"/>
                    </a:cubicBezTo>
                    <a:cubicBezTo>
                      <a:pt x="53" y="386"/>
                      <a:pt x="31" y="362"/>
                      <a:pt x="17" y="318"/>
                    </a:cubicBezTo>
                    <a:cubicBezTo>
                      <a:pt x="2" y="273"/>
                      <a:pt x="-2" y="212"/>
                      <a:pt x="2" y="208"/>
                    </a:cubicBezTo>
                    <a:cubicBezTo>
                      <a:pt x="3" y="207"/>
                      <a:pt x="4" y="207"/>
                      <a:pt x="6" y="207"/>
                    </a:cubicBezTo>
                    <a:cubicBezTo>
                      <a:pt x="9" y="208"/>
                      <a:pt x="39" y="212"/>
                      <a:pt x="47" y="212"/>
                    </a:cubicBezTo>
                    <a:cubicBezTo>
                      <a:pt x="51" y="201"/>
                      <a:pt x="62" y="146"/>
                      <a:pt x="68" y="111"/>
                    </a:cubicBezTo>
                    <a:cubicBezTo>
                      <a:pt x="68" y="111"/>
                      <a:pt x="69" y="109"/>
                      <a:pt x="70" y="109"/>
                    </a:cubicBezTo>
                    <a:cubicBezTo>
                      <a:pt x="300" y="0"/>
                      <a:pt x="300" y="0"/>
                      <a:pt x="300" y="0"/>
                    </a:cubicBezTo>
                    <a:cubicBezTo>
                      <a:pt x="302" y="0"/>
                      <a:pt x="304" y="0"/>
                      <a:pt x="304" y="1"/>
                    </a:cubicBezTo>
                    <a:cubicBezTo>
                      <a:pt x="305" y="2"/>
                      <a:pt x="306" y="3"/>
                      <a:pt x="306" y="5"/>
                    </a:cubicBezTo>
                    <a:cubicBezTo>
                      <a:pt x="290" y="88"/>
                      <a:pt x="261" y="212"/>
                      <a:pt x="256" y="236"/>
                    </a:cubicBezTo>
                    <a:cubicBezTo>
                      <a:pt x="279" y="239"/>
                      <a:pt x="279" y="239"/>
                      <a:pt x="279" y="239"/>
                    </a:cubicBezTo>
                    <a:cubicBezTo>
                      <a:pt x="279" y="239"/>
                      <a:pt x="281" y="240"/>
                      <a:pt x="281" y="241"/>
                    </a:cubicBezTo>
                    <a:cubicBezTo>
                      <a:pt x="282" y="242"/>
                      <a:pt x="282" y="243"/>
                      <a:pt x="282" y="244"/>
                    </a:cubicBezTo>
                    <a:cubicBezTo>
                      <a:pt x="258" y="315"/>
                      <a:pt x="173" y="391"/>
                      <a:pt x="97" y="391"/>
                    </a:cubicBezTo>
                    <a:moveTo>
                      <a:pt x="8" y="215"/>
                    </a:moveTo>
                    <a:lnTo>
                      <a:pt x="8" y="215"/>
                    </a:lnTo>
                    <a:cubicBezTo>
                      <a:pt x="7" y="233"/>
                      <a:pt x="13" y="313"/>
                      <a:pt x="43" y="355"/>
                    </a:cubicBezTo>
                    <a:cubicBezTo>
                      <a:pt x="54" y="371"/>
                      <a:pt x="68" y="380"/>
                      <a:pt x="84" y="383"/>
                    </a:cubicBezTo>
                    <a:cubicBezTo>
                      <a:pt x="145" y="391"/>
                      <a:pt x="241" y="332"/>
                      <a:pt x="272" y="246"/>
                    </a:cubicBezTo>
                    <a:cubicBezTo>
                      <a:pt x="251" y="243"/>
                      <a:pt x="251" y="243"/>
                      <a:pt x="251" y="243"/>
                    </a:cubicBezTo>
                    <a:cubicBezTo>
                      <a:pt x="250" y="243"/>
                      <a:pt x="249" y="242"/>
                      <a:pt x="248" y="242"/>
                    </a:cubicBezTo>
                    <a:cubicBezTo>
                      <a:pt x="247" y="241"/>
                      <a:pt x="247" y="240"/>
                      <a:pt x="247" y="239"/>
                    </a:cubicBezTo>
                    <a:cubicBezTo>
                      <a:pt x="248" y="237"/>
                      <a:pt x="279" y="103"/>
                      <a:pt x="297" y="10"/>
                    </a:cubicBezTo>
                    <a:cubicBezTo>
                      <a:pt x="75" y="115"/>
                      <a:pt x="75" y="115"/>
                      <a:pt x="75" y="115"/>
                    </a:cubicBezTo>
                    <a:cubicBezTo>
                      <a:pt x="56" y="218"/>
                      <a:pt x="53" y="219"/>
                      <a:pt x="50" y="220"/>
                    </a:cubicBezTo>
                    <a:cubicBezTo>
                      <a:pt x="46" y="221"/>
                      <a:pt x="19" y="217"/>
                      <a:pt x="8" y="2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9"/>
              <p:cNvSpPr/>
              <p:nvPr/>
            </p:nvSpPr>
            <p:spPr>
              <a:xfrm>
                <a:off x="3067558" y="141840"/>
                <a:ext cx="163080" cy="205560"/>
              </a:xfrm>
              <a:custGeom>
                <a:avLst/>
                <a:gdLst/>
                <a:ahLst/>
                <a:cxnLst/>
                <a:rect l="l" t="t" r="r" b="b"/>
                <a:pathLst>
                  <a:path w="453" h="571" extrusionOk="0">
                    <a:moveTo>
                      <a:pt x="112" y="34"/>
                    </a:moveTo>
                    <a:lnTo>
                      <a:pt x="112" y="34"/>
                    </a:lnTo>
                    <a:cubicBezTo>
                      <a:pt x="75" y="56"/>
                      <a:pt x="18" y="120"/>
                      <a:pt x="21" y="220"/>
                    </a:cubicBezTo>
                    <a:cubicBezTo>
                      <a:pt x="25" y="320"/>
                      <a:pt x="-9" y="374"/>
                      <a:pt x="3" y="432"/>
                    </a:cubicBezTo>
                    <a:cubicBezTo>
                      <a:pt x="14" y="490"/>
                      <a:pt x="77" y="607"/>
                      <a:pt x="239" y="561"/>
                    </a:cubicBezTo>
                    <a:cubicBezTo>
                      <a:pt x="400" y="514"/>
                      <a:pt x="423" y="512"/>
                      <a:pt x="434" y="425"/>
                    </a:cubicBezTo>
                    <a:cubicBezTo>
                      <a:pt x="445" y="338"/>
                      <a:pt x="471" y="144"/>
                      <a:pt x="434" y="94"/>
                    </a:cubicBezTo>
                    <a:cubicBezTo>
                      <a:pt x="397" y="44"/>
                      <a:pt x="254" y="-51"/>
                      <a:pt x="112" y="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9"/>
              <p:cNvSpPr/>
              <p:nvPr/>
            </p:nvSpPr>
            <p:spPr>
              <a:xfrm>
                <a:off x="3066117" y="140400"/>
                <a:ext cx="159120" cy="208440"/>
              </a:xfrm>
              <a:custGeom>
                <a:avLst/>
                <a:gdLst/>
                <a:ahLst/>
                <a:cxnLst/>
                <a:rect l="l" t="t" r="r" b="b"/>
                <a:pathLst>
                  <a:path w="442" h="579" extrusionOk="0">
                    <a:moveTo>
                      <a:pt x="172" y="579"/>
                    </a:moveTo>
                    <a:lnTo>
                      <a:pt x="172" y="579"/>
                    </a:lnTo>
                    <a:cubicBezTo>
                      <a:pt x="139" y="579"/>
                      <a:pt x="110" y="571"/>
                      <a:pt x="83" y="555"/>
                    </a:cubicBezTo>
                    <a:cubicBezTo>
                      <a:pt x="35" y="526"/>
                      <a:pt x="10" y="473"/>
                      <a:pt x="3" y="437"/>
                    </a:cubicBezTo>
                    <a:cubicBezTo>
                      <a:pt x="-3" y="408"/>
                      <a:pt x="3" y="379"/>
                      <a:pt x="9" y="346"/>
                    </a:cubicBezTo>
                    <a:cubicBezTo>
                      <a:pt x="15" y="313"/>
                      <a:pt x="23" y="275"/>
                      <a:pt x="21" y="225"/>
                    </a:cubicBezTo>
                    <a:cubicBezTo>
                      <a:pt x="18" y="122"/>
                      <a:pt x="78" y="57"/>
                      <a:pt x="114" y="35"/>
                    </a:cubicBezTo>
                    <a:cubicBezTo>
                      <a:pt x="192" y="-12"/>
                      <a:pt x="268" y="-3"/>
                      <a:pt x="317" y="13"/>
                    </a:cubicBezTo>
                    <a:cubicBezTo>
                      <a:pt x="375" y="33"/>
                      <a:pt x="421" y="69"/>
                      <a:pt x="441" y="95"/>
                    </a:cubicBezTo>
                    <a:cubicBezTo>
                      <a:pt x="443" y="97"/>
                      <a:pt x="442" y="100"/>
                      <a:pt x="440" y="101"/>
                    </a:cubicBezTo>
                    <a:cubicBezTo>
                      <a:pt x="439" y="102"/>
                      <a:pt x="436" y="101"/>
                      <a:pt x="435" y="100"/>
                    </a:cubicBezTo>
                    <a:cubicBezTo>
                      <a:pt x="402" y="55"/>
                      <a:pt x="260" y="-44"/>
                      <a:pt x="118" y="41"/>
                    </a:cubicBezTo>
                    <a:cubicBezTo>
                      <a:pt x="83" y="62"/>
                      <a:pt x="26" y="125"/>
                      <a:pt x="29" y="224"/>
                    </a:cubicBezTo>
                    <a:cubicBezTo>
                      <a:pt x="31" y="275"/>
                      <a:pt x="23" y="314"/>
                      <a:pt x="17" y="348"/>
                    </a:cubicBezTo>
                    <a:cubicBezTo>
                      <a:pt x="10" y="380"/>
                      <a:pt x="5" y="408"/>
                      <a:pt x="10" y="435"/>
                    </a:cubicBezTo>
                    <a:cubicBezTo>
                      <a:pt x="17" y="470"/>
                      <a:pt x="41" y="520"/>
                      <a:pt x="87" y="548"/>
                    </a:cubicBezTo>
                    <a:cubicBezTo>
                      <a:pt x="129" y="574"/>
                      <a:pt x="181" y="579"/>
                      <a:pt x="242" y="561"/>
                    </a:cubicBezTo>
                    <a:cubicBezTo>
                      <a:pt x="266" y="554"/>
                      <a:pt x="266" y="554"/>
                      <a:pt x="266" y="554"/>
                    </a:cubicBezTo>
                    <a:cubicBezTo>
                      <a:pt x="282" y="549"/>
                      <a:pt x="297" y="545"/>
                      <a:pt x="311" y="541"/>
                    </a:cubicBezTo>
                    <a:cubicBezTo>
                      <a:pt x="313" y="540"/>
                      <a:pt x="315" y="541"/>
                      <a:pt x="316" y="544"/>
                    </a:cubicBezTo>
                    <a:cubicBezTo>
                      <a:pt x="316" y="546"/>
                      <a:pt x="315" y="547"/>
                      <a:pt x="313" y="548"/>
                    </a:cubicBezTo>
                    <a:cubicBezTo>
                      <a:pt x="299" y="552"/>
                      <a:pt x="284" y="557"/>
                      <a:pt x="267" y="561"/>
                    </a:cubicBezTo>
                    <a:cubicBezTo>
                      <a:pt x="244" y="568"/>
                      <a:pt x="244" y="568"/>
                      <a:pt x="244" y="568"/>
                    </a:cubicBezTo>
                    <a:cubicBezTo>
                      <a:pt x="219" y="575"/>
                      <a:pt x="195" y="579"/>
                      <a:pt x="172" y="5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9"/>
              <p:cNvSpPr/>
              <p:nvPr/>
            </p:nvSpPr>
            <p:spPr>
              <a:xfrm>
                <a:off x="3095638" y="242280"/>
                <a:ext cx="9000" cy="15120"/>
              </a:xfrm>
              <a:custGeom>
                <a:avLst/>
                <a:gdLst/>
                <a:ahLst/>
                <a:cxnLst/>
                <a:rect l="l" t="t" r="r" b="b"/>
                <a:pathLst>
                  <a:path w="25" h="42" extrusionOk="0">
                    <a:moveTo>
                      <a:pt x="25" y="21"/>
                    </a:moveTo>
                    <a:lnTo>
                      <a:pt x="25" y="21"/>
                    </a:lnTo>
                    <a:cubicBezTo>
                      <a:pt x="25" y="33"/>
                      <a:pt x="19" y="42"/>
                      <a:pt x="12" y="42"/>
                    </a:cubicBezTo>
                    <a:cubicBezTo>
                      <a:pt x="5" y="42"/>
                      <a:pt x="0" y="33"/>
                      <a:pt x="0" y="21"/>
                    </a:cubicBezTo>
                    <a:cubicBezTo>
                      <a:pt x="0" y="9"/>
                      <a:pt x="5" y="0"/>
                      <a:pt x="12" y="0"/>
                    </a:cubicBezTo>
                    <a:cubicBezTo>
                      <a:pt x="19"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0" name="Google Shape;780;p29"/>
              <p:cNvSpPr/>
              <p:nvPr/>
            </p:nvSpPr>
            <p:spPr>
              <a:xfrm>
                <a:off x="3156838" y="242280"/>
                <a:ext cx="9000" cy="15120"/>
              </a:xfrm>
              <a:custGeom>
                <a:avLst/>
                <a:gdLst/>
                <a:ahLst/>
                <a:cxnLst/>
                <a:rect l="l" t="t" r="r" b="b"/>
                <a:pathLst>
                  <a:path w="25" h="42" extrusionOk="0">
                    <a:moveTo>
                      <a:pt x="25" y="21"/>
                    </a:moveTo>
                    <a:lnTo>
                      <a:pt x="25" y="21"/>
                    </a:lnTo>
                    <a:cubicBezTo>
                      <a:pt x="25" y="33"/>
                      <a:pt x="20" y="42"/>
                      <a:pt x="13" y="42"/>
                    </a:cubicBezTo>
                    <a:cubicBezTo>
                      <a:pt x="6" y="42"/>
                      <a:pt x="0" y="33"/>
                      <a:pt x="0" y="21"/>
                    </a:cubicBezTo>
                    <a:cubicBezTo>
                      <a:pt x="0" y="9"/>
                      <a:pt x="6" y="0"/>
                      <a:pt x="13" y="0"/>
                    </a:cubicBezTo>
                    <a:cubicBezTo>
                      <a:pt x="20"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1" name="Google Shape;781;p29"/>
              <p:cNvSpPr/>
              <p:nvPr/>
            </p:nvSpPr>
            <p:spPr>
              <a:xfrm>
                <a:off x="3091678" y="297720"/>
                <a:ext cx="45000" cy="28800"/>
              </a:xfrm>
              <a:custGeom>
                <a:avLst/>
                <a:gdLst/>
                <a:ahLst/>
                <a:cxnLst/>
                <a:rect l="l" t="t" r="r" b="b"/>
                <a:pathLst>
                  <a:path w="125" h="80" extrusionOk="0">
                    <a:moveTo>
                      <a:pt x="0" y="21"/>
                    </a:moveTo>
                    <a:lnTo>
                      <a:pt x="0" y="21"/>
                    </a:lnTo>
                    <a:cubicBezTo>
                      <a:pt x="0" y="21"/>
                      <a:pt x="29" y="-18"/>
                      <a:pt x="55" y="13"/>
                    </a:cubicBezTo>
                    <a:cubicBezTo>
                      <a:pt x="55" y="13"/>
                      <a:pt x="79" y="-20"/>
                      <a:pt x="125" y="21"/>
                    </a:cubicBezTo>
                    <a:cubicBezTo>
                      <a:pt x="125" y="21"/>
                      <a:pt x="115" y="80"/>
                      <a:pt x="62" y="80"/>
                    </a:cubicBezTo>
                    <a:cubicBezTo>
                      <a:pt x="9" y="80"/>
                      <a:pt x="0" y="21"/>
                      <a:pt x="0" y="2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9"/>
              <p:cNvSpPr/>
              <p:nvPr/>
            </p:nvSpPr>
            <p:spPr>
              <a:xfrm>
                <a:off x="3085558" y="299520"/>
                <a:ext cx="56880" cy="13680"/>
              </a:xfrm>
              <a:custGeom>
                <a:avLst/>
                <a:gdLst/>
                <a:ahLst/>
                <a:cxnLst/>
                <a:rect l="l" t="t" r="r" b="b"/>
                <a:pathLst>
                  <a:path w="158" h="38" extrusionOk="0">
                    <a:moveTo>
                      <a:pt x="75" y="38"/>
                    </a:moveTo>
                    <a:lnTo>
                      <a:pt x="75" y="38"/>
                    </a:lnTo>
                    <a:cubicBezTo>
                      <a:pt x="27" y="38"/>
                      <a:pt x="1" y="7"/>
                      <a:pt x="1" y="7"/>
                    </a:cubicBezTo>
                    <a:cubicBezTo>
                      <a:pt x="0" y="6"/>
                      <a:pt x="0" y="3"/>
                      <a:pt x="2" y="2"/>
                    </a:cubicBezTo>
                    <a:cubicBezTo>
                      <a:pt x="4" y="0"/>
                      <a:pt x="6" y="0"/>
                      <a:pt x="7" y="2"/>
                    </a:cubicBezTo>
                    <a:cubicBezTo>
                      <a:pt x="9" y="4"/>
                      <a:pt x="59" y="62"/>
                      <a:pt x="152" y="6"/>
                    </a:cubicBezTo>
                    <a:cubicBezTo>
                      <a:pt x="154" y="4"/>
                      <a:pt x="156" y="5"/>
                      <a:pt x="157" y="6"/>
                    </a:cubicBezTo>
                    <a:cubicBezTo>
                      <a:pt x="159" y="9"/>
                      <a:pt x="158" y="11"/>
                      <a:pt x="156" y="12"/>
                    </a:cubicBezTo>
                    <a:cubicBezTo>
                      <a:pt x="124" y="31"/>
                      <a:pt x="97" y="38"/>
                      <a:pt x="75"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9"/>
              <p:cNvSpPr/>
              <p:nvPr/>
            </p:nvSpPr>
            <p:spPr>
              <a:xfrm>
                <a:off x="3143878" y="223560"/>
                <a:ext cx="29880" cy="11880"/>
              </a:xfrm>
              <a:custGeom>
                <a:avLst/>
                <a:gdLst/>
                <a:ahLst/>
                <a:cxnLst/>
                <a:rect l="l" t="t" r="r" b="b"/>
                <a:pathLst>
                  <a:path w="83" h="33" extrusionOk="0">
                    <a:moveTo>
                      <a:pt x="83" y="33"/>
                    </a:moveTo>
                    <a:lnTo>
                      <a:pt x="83" y="33"/>
                    </a:lnTo>
                    <a:cubicBezTo>
                      <a:pt x="83" y="33"/>
                      <a:pt x="62" y="19"/>
                      <a:pt x="33" y="26"/>
                    </a:cubicBezTo>
                    <a:cubicBezTo>
                      <a:pt x="3" y="31"/>
                      <a:pt x="-2" y="31"/>
                      <a:pt x="1" y="12"/>
                    </a:cubicBezTo>
                    <a:cubicBezTo>
                      <a:pt x="5" y="-6"/>
                      <a:pt x="73" y="-8"/>
                      <a:pt x="83"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4" name="Google Shape;784;p29"/>
              <p:cNvSpPr/>
              <p:nvPr/>
            </p:nvSpPr>
            <p:spPr>
              <a:xfrm>
                <a:off x="3080518" y="223560"/>
                <a:ext cx="29880" cy="11880"/>
              </a:xfrm>
              <a:custGeom>
                <a:avLst/>
                <a:gdLst/>
                <a:ahLst/>
                <a:cxnLst/>
                <a:rect l="l" t="t" r="r" b="b"/>
                <a:pathLst>
                  <a:path w="83" h="33" extrusionOk="0">
                    <a:moveTo>
                      <a:pt x="0" y="33"/>
                    </a:moveTo>
                    <a:lnTo>
                      <a:pt x="0" y="33"/>
                    </a:lnTo>
                    <a:cubicBezTo>
                      <a:pt x="0" y="33"/>
                      <a:pt x="21" y="19"/>
                      <a:pt x="51" y="26"/>
                    </a:cubicBezTo>
                    <a:cubicBezTo>
                      <a:pt x="81" y="31"/>
                      <a:pt x="85" y="31"/>
                      <a:pt x="82" y="12"/>
                    </a:cubicBezTo>
                    <a:cubicBezTo>
                      <a:pt x="79" y="-6"/>
                      <a:pt x="11" y="-8"/>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5" name="Google Shape;785;p29"/>
              <p:cNvSpPr/>
              <p:nvPr/>
            </p:nvSpPr>
            <p:spPr>
              <a:xfrm>
                <a:off x="3051358" y="208800"/>
                <a:ext cx="63360" cy="63720"/>
              </a:xfrm>
              <a:custGeom>
                <a:avLst/>
                <a:gdLst/>
                <a:ahLst/>
                <a:cxnLst/>
                <a:rect l="l" t="t" r="r" b="b"/>
                <a:pathLst>
                  <a:path w="176" h="177" extrusionOk="0">
                    <a:moveTo>
                      <a:pt x="88" y="177"/>
                    </a:moveTo>
                    <a:lnTo>
                      <a:pt x="88" y="177"/>
                    </a:lnTo>
                    <a:cubicBezTo>
                      <a:pt x="39" y="177"/>
                      <a:pt x="0" y="137"/>
                      <a:pt x="0" y="88"/>
                    </a:cubicBezTo>
                    <a:cubicBezTo>
                      <a:pt x="0" y="39"/>
                      <a:pt x="39" y="0"/>
                      <a:pt x="88" y="0"/>
                    </a:cubicBezTo>
                    <a:cubicBezTo>
                      <a:pt x="136" y="0"/>
                      <a:pt x="176" y="39"/>
                      <a:pt x="176" y="88"/>
                    </a:cubicBezTo>
                    <a:cubicBezTo>
                      <a:pt x="176" y="137"/>
                      <a:pt x="136" y="177"/>
                      <a:pt x="88" y="177"/>
                    </a:cubicBezTo>
                    <a:moveTo>
                      <a:pt x="88" y="8"/>
                    </a:moveTo>
                    <a:lnTo>
                      <a:pt x="88" y="8"/>
                    </a:lnTo>
                    <a:cubicBezTo>
                      <a:pt x="43" y="8"/>
                      <a:pt x="7" y="44"/>
                      <a:pt x="7" y="88"/>
                    </a:cubicBezTo>
                    <a:cubicBezTo>
                      <a:pt x="7" y="132"/>
                      <a:pt x="43" y="169"/>
                      <a:pt x="88" y="169"/>
                    </a:cubicBezTo>
                    <a:cubicBezTo>
                      <a:pt x="131" y="169"/>
                      <a:pt x="168" y="132"/>
                      <a:pt x="168" y="88"/>
                    </a:cubicBezTo>
                    <a:cubicBezTo>
                      <a:pt x="168" y="44"/>
                      <a:pt x="131"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9"/>
              <p:cNvSpPr/>
              <p:nvPr/>
            </p:nvSpPr>
            <p:spPr>
              <a:xfrm>
                <a:off x="3089878" y="224640"/>
                <a:ext cx="28080" cy="63360"/>
              </a:xfrm>
              <a:custGeom>
                <a:avLst/>
                <a:gdLst/>
                <a:ahLst/>
                <a:cxnLst/>
                <a:rect l="l" t="t" r="r" b="b"/>
                <a:pathLst>
                  <a:path w="78" h="176" extrusionOk="0">
                    <a:moveTo>
                      <a:pt x="67" y="0"/>
                    </a:moveTo>
                    <a:lnTo>
                      <a:pt x="67" y="0"/>
                    </a:lnTo>
                    <a:cubicBezTo>
                      <a:pt x="67" y="0"/>
                      <a:pt x="87" y="48"/>
                      <a:pt x="62" y="83"/>
                    </a:cubicBezTo>
                    <a:cubicBezTo>
                      <a:pt x="38" y="116"/>
                      <a:pt x="4" y="111"/>
                      <a:pt x="1" y="130"/>
                    </a:cubicBezTo>
                    <a:cubicBezTo>
                      <a:pt x="-3" y="148"/>
                      <a:pt x="23" y="189"/>
                      <a:pt x="78" y="172"/>
                    </a:cubicBezTo>
                    <a:lnTo>
                      <a:pt x="67" y="0"/>
                    </a:ln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9"/>
              <p:cNvSpPr/>
              <p:nvPr/>
            </p:nvSpPr>
            <p:spPr>
              <a:xfrm>
                <a:off x="3088438" y="223200"/>
                <a:ext cx="30960" cy="66240"/>
              </a:xfrm>
              <a:custGeom>
                <a:avLst/>
                <a:gdLst/>
                <a:ahLst/>
                <a:cxnLst/>
                <a:rect l="l" t="t" r="r" b="b"/>
                <a:pathLst>
                  <a:path w="86" h="184" extrusionOk="0">
                    <a:moveTo>
                      <a:pt x="56" y="184"/>
                    </a:moveTo>
                    <a:lnTo>
                      <a:pt x="56" y="184"/>
                    </a:lnTo>
                    <a:cubicBezTo>
                      <a:pt x="36" y="184"/>
                      <a:pt x="24" y="176"/>
                      <a:pt x="17" y="170"/>
                    </a:cubicBezTo>
                    <a:cubicBezTo>
                      <a:pt x="3" y="158"/>
                      <a:pt x="-1" y="143"/>
                      <a:pt x="1" y="133"/>
                    </a:cubicBezTo>
                    <a:cubicBezTo>
                      <a:pt x="3" y="122"/>
                      <a:pt x="12" y="119"/>
                      <a:pt x="23" y="114"/>
                    </a:cubicBezTo>
                    <a:cubicBezTo>
                      <a:pt x="35" y="108"/>
                      <a:pt x="50" y="101"/>
                      <a:pt x="63" y="84"/>
                    </a:cubicBezTo>
                    <a:cubicBezTo>
                      <a:pt x="86" y="52"/>
                      <a:pt x="68" y="6"/>
                      <a:pt x="67" y="6"/>
                    </a:cubicBezTo>
                    <a:cubicBezTo>
                      <a:pt x="67" y="3"/>
                      <a:pt x="68" y="1"/>
                      <a:pt x="70" y="0"/>
                    </a:cubicBezTo>
                    <a:cubicBezTo>
                      <a:pt x="72" y="-1"/>
                      <a:pt x="74" y="1"/>
                      <a:pt x="75" y="2"/>
                    </a:cubicBezTo>
                    <a:cubicBezTo>
                      <a:pt x="76" y="5"/>
                      <a:pt x="95" y="53"/>
                      <a:pt x="69" y="89"/>
                    </a:cubicBezTo>
                    <a:cubicBezTo>
                      <a:pt x="56" y="108"/>
                      <a:pt x="38" y="115"/>
                      <a:pt x="26" y="121"/>
                    </a:cubicBezTo>
                    <a:cubicBezTo>
                      <a:pt x="15" y="126"/>
                      <a:pt x="10" y="129"/>
                      <a:pt x="9" y="135"/>
                    </a:cubicBezTo>
                    <a:cubicBezTo>
                      <a:pt x="7" y="142"/>
                      <a:pt x="11" y="155"/>
                      <a:pt x="22" y="165"/>
                    </a:cubicBezTo>
                    <a:cubicBezTo>
                      <a:pt x="31" y="172"/>
                      <a:pt x="49" y="182"/>
                      <a:pt x="81" y="172"/>
                    </a:cubicBezTo>
                    <a:cubicBezTo>
                      <a:pt x="83" y="171"/>
                      <a:pt x="85" y="172"/>
                      <a:pt x="86" y="174"/>
                    </a:cubicBezTo>
                    <a:cubicBezTo>
                      <a:pt x="86" y="176"/>
                      <a:pt x="85" y="178"/>
                      <a:pt x="83" y="179"/>
                    </a:cubicBezTo>
                    <a:cubicBezTo>
                      <a:pt x="73" y="183"/>
                      <a:pt x="63" y="184"/>
                      <a:pt x="56" y="184"/>
                    </a:cubicBezTo>
                    <a:close/>
                  </a:path>
                </a:pathLst>
              </a:custGeom>
              <a:solidFill>
                <a:schemeClr val="dk1"/>
              </a:solidFill>
              <a:ln>
                <a:noFill/>
              </a:ln>
            </p:spPr>
            <p:txBody>
              <a:bodyPr spcFirstLastPara="1" wrap="square" lIns="90000" tIns="21225" rIns="90000" bIns="21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9"/>
              <p:cNvSpPr/>
              <p:nvPr/>
            </p:nvSpPr>
            <p:spPr>
              <a:xfrm>
                <a:off x="3131638" y="208800"/>
                <a:ext cx="63720" cy="63720"/>
              </a:xfrm>
              <a:custGeom>
                <a:avLst/>
                <a:gdLst/>
                <a:ahLst/>
                <a:cxnLst/>
                <a:rect l="l" t="t" r="r" b="b"/>
                <a:pathLst>
                  <a:path w="177" h="177" extrusionOk="0">
                    <a:moveTo>
                      <a:pt x="88" y="177"/>
                    </a:moveTo>
                    <a:lnTo>
                      <a:pt x="88" y="177"/>
                    </a:lnTo>
                    <a:cubicBezTo>
                      <a:pt x="39" y="177"/>
                      <a:pt x="0" y="137"/>
                      <a:pt x="0" y="88"/>
                    </a:cubicBezTo>
                    <a:cubicBezTo>
                      <a:pt x="0" y="39"/>
                      <a:pt x="39" y="0"/>
                      <a:pt x="88" y="0"/>
                    </a:cubicBezTo>
                    <a:cubicBezTo>
                      <a:pt x="137" y="0"/>
                      <a:pt x="177" y="39"/>
                      <a:pt x="177" y="88"/>
                    </a:cubicBezTo>
                    <a:cubicBezTo>
                      <a:pt x="177" y="137"/>
                      <a:pt x="137" y="177"/>
                      <a:pt x="88" y="177"/>
                    </a:cubicBezTo>
                    <a:moveTo>
                      <a:pt x="88" y="8"/>
                    </a:moveTo>
                    <a:lnTo>
                      <a:pt x="88" y="8"/>
                    </a:lnTo>
                    <a:cubicBezTo>
                      <a:pt x="44" y="8"/>
                      <a:pt x="8" y="44"/>
                      <a:pt x="8" y="88"/>
                    </a:cubicBezTo>
                    <a:cubicBezTo>
                      <a:pt x="8" y="132"/>
                      <a:pt x="44" y="169"/>
                      <a:pt x="88" y="169"/>
                    </a:cubicBezTo>
                    <a:cubicBezTo>
                      <a:pt x="132" y="169"/>
                      <a:pt x="169" y="132"/>
                      <a:pt x="169" y="88"/>
                    </a:cubicBezTo>
                    <a:cubicBezTo>
                      <a:pt x="169" y="44"/>
                      <a:pt x="132"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9"/>
              <p:cNvSpPr/>
              <p:nvPr/>
            </p:nvSpPr>
            <p:spPr>
              <a:xfrm>
                <a:off x="3111838" y="243000"/>
                <a:ext cx="22680" cy="2880"/>
              </a:xfrm>
              <a:custGeom>
                <a:avLst/>
                <a:gdLst/>
                <a:ahLst/>
                <a:cxnLst/>
                <a:rect l="l" t="t" r="r" b="b"/>
                <a:pathLst>
                  <a:path w="63" h="8" extrusionOk="0">
                    <a:moveTo>
                      <a:pt x="59" y="8"/>
                    </a:moveTo>
                    <a:lnTo>
                      <a:pt x="59" y="8"/>
                    </a:lnTo>
                    <a:cubicBezTo>
                      <a:pt x="4" y="8"/>
                      <a:pt x="4" y="8"/>
                      <a:pt x="4" y="8"/>
                    </a:cubicBezTo>
                    <a:cubicBezTo>
                      <a:pt x="2" y="8"/>
                      <a:pt x="0" y="6"/>
                      <a:pt x="0" y="4"/>
                    </a:cubicBezTo>
                    <a:cubicBezTo>
                      <a:pt x="0" y="1"/>
                      <a:pt x="2" y="0"/>
                      <a:pt x="4" y="0"/>
                    </a:cubicBezTo>
                    <a:cubicBezTo>
                      <a:pt x="59" y="0"/>
                      <a:pt x="59" y="0"/>
                      <a:pt x="59" y="0"/>
                    </a:cubicBezTo>
                    <a:cubicBezTo>
                      <a:pt x="62" y="0"/>
                      <a:pt x="63" y="1"/>
                      <a:pt x="63" y="4"/>
                    </a:cubicBezTo>
                    <a:cubicBezTo>
                      <a:pt x="63" y="6"/>
                      <a:pt x="62" y="8"/>
                      <a:pt x="59"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9"/>
              <p:cNvSpPr/>
              <p:nvPr/>
            </p:nvSpPr>
            <p:spPr>
              <a:xfrm>
                <a:off x="3192478" y="243000"/>
                <a:ext cx="41760" cy="2880"/>
              </a:xfrm>
              <a:custGeom>
                <a:avLst/>
                <a:gdLst/>
                <a:ahLst/>
                <a:cxnLst/>
                <a:rect l="l" t="t" r="r" b="b"/>
                <a:pathLst>
                  <a:path w="116" h="8" extrusionOk="0">
                    <a:moveTo>
                      <a:pt x="112" y="8"/>
                    </a:moveTo>
                    <a:lnTo>
                      <a:pt x="112" y="8"/>
                    </a:lnTo>
                    <a:cubicBezTo>
                      <a:pt x="4" y="8"/>
                      <a:pt x="4" y="8"/>
                      <a:pt x="4" y="8"/>
                    </a:cubicBezTo>
                    <a:cubicBezTo>
                      <a:pt x="1" y="8"/>
                      <a:pt x="0" y="6"/>
                      <a:pt x="0" y="4"/>
                    </a:cubicBezTo>
                    <a:cubicBezTo>
                      <a:pt x="0" y="1"/>
                      <a:pt x="1" y="0"/>
                      <a:pt x="4" y="0"/>
                    </a:cubicBezTo>
                    <a:cubicBezTo>
                      <a:pt x="112" y="0"/>
                      <a:pt x="112" y="0"/>
                      <a:pt x="112" y="0"/>
                    </a:cubicBezTo>
                    <a:cubicBezTo>
                      <a:pt x="114" y="0"/>
                      <a:pt x="116" y="1"/>
                      <a:pt x="116" y="4"/>
                    </a:cubicBezTo>
                    <a:cubicBezTo>
                      <a:pt x="116" y="6"/>
                      <a:pt x="114" y="8"/>
                      <a:pt x="11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9"/>
              <p:cNvSpPr/>
              <p:nvPr/>
            </p:nvSpPr>
            <p:spPr>
              <a:xfrm>
                <a:off x="3220558" y="235440"/>
                <a:ext cx="41040" cy="47520"/>
              </a:xfrm>
              <a:custGeom>
                <a:avLst/>
                <a:gdLst/>
                <a:ahLst/>
                <a:cxnLst/>
                <a:rect l="l" t="t" r="r" b="b"/>
                <a:pathLst>
                  <a:path w="114" h="132" extrusionOk="0">
                    <a:moveTo>
                      <a:pt x="15" y="25"/>
                    </a:moveTo>
                    <a:lnTo>
                      <a:pt x="15" y="25"/>
                    </a:lnTo>
                    <a:cubicBezTo>
                      <a:pt x="15" y="25"/>
                      <a:pt x="36" y="-8"/>
                      <a:pt x="78" y="2"/>
                    </a:cubicBezTo>
                    <a:cubicBezTo>
                      <a:pt x="121" y="11"/>
                      <a:pt x="135" y="96"/>
                      <a:pt x="72" y="124"/>
                    </a:cubicBezTo>
                    <a:cubicBezTo>
                      <a:pt x="11" y="152"/>
                      <a:pt x="0" y="102"/>
                      <a:pt x="0" y="102"/>
                    </a:cubicBezTo>
                    <a:lnTo>
                      <a:pt x="15" y="25"/>
                    </a:ln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9"/>
              <p:cNvSpPr/>
              <p:nvPr/>
            </p:nvSpPr>
            <p:spPr>
              <a:xfrm>
                <a:off x="3230998" y="241200"/>
                <a:ext cx="20880" cy="26280"/>
              </a:xfrm>
              <a:custGeom>
                <a:avLst/>
                <a:gdLst/>
                <a:ahLst/>
                <a:cxnLst/>
                <a:rect l="l" t="t" r="r" b="b"/>
                <a:pathLst>
                  <a:path w="58" h="73" extrusionOk="0">
                    <a:moveTo>
                      <a:pt x="21" y="73"/>
                    </a:moveTo>
                    <a:lnTo>
                      <a:pt x="21" y="73"/>
                    </a:lnTo>
                    <a:cubicBezTo>
                      <a:pt x="15" y="73"/>
                      <a:pt x="11" y="72"/>
                      <a:pt x="8" y="72"/>
                    </a:cubicBezTo>
                    <a:cubicBezTo>
                      <a:pt x="6" y="71"/>
                      <a:pt x="5" y="69"/>
                      <a:pt x="5" y="67"/>
                    </a:cubicBezTo>
                    <a:cubicBezTo>
                      <a:pt x="6" y="65"/>
                      <a:pt x="8" y="64"/>
                      <a:pt x="10" y="65"/>
                    </a:cubicBezTo>
                    <a:cubicBezTo>
                      <a:pt x="15" y="66"/>
                      <a:pt x="28" y="67"/>
                      <a:pt x="36" y="61"/>
                    </a:cubicBezTo>
                    <a:cubicBezTo>
                      <a:pt x="41" y="57"/>
                      <a:pt x="43" y="51"/>
                      <a:pt x="42" y="42"/>
                    </a:cubicBezTo>
                    <a:cubicBezTo>
                      <a:pt x="42" y="37"/>
                      <a:pt x="39" y="33"/>
                      <a:pt x="35" y="30"/>
                    </a:cubicBezTo>
                    <a:cubicBezTo>
                      <a:pt x="27" y="26"/>
                      <a:pt x="12" y="31"/>
                      <a:pt x="7" y="34"/>
                    </a:cubicBezTo>
                    <a:cubicBezTo>
                      <a:pt x="5" y="34"/>
                      <a:pt x="3" y="34"/>
                      <a:pt x="2" y="33"/>
                    </a:cubicBezTo>
                    <a:cubicBezTo>
                      <a:pt x="1" y="32"/>
                      <a:pt x="0" y="30"/>
                      <a:pt x="1" y="29"/>
                    </a:cubicBezTo>
                    <a:cubicBezTo>
                      <a:pt x="7" y="14"/>
                      <a:pt x="14" y="5"/>
                      <a:pt x="25" y="1"/>
                    </a:cubicBezTo>
                    <a:cubicBezTo>
                      <a:pt x="41" y="-4"/>
                      <a:pt x="56" y="6"/>
                      <a:pt x="56" y="6"/>
                    </a:cubicBezTo>
                    <a:cubicBezTo>
                      <a:pt x="58" y="8"/>
                      <a:pt x="59" y="10"/>
                      <a:pt x="58" y="12"/>
                    </a:cubicBezTo>
                    <a:cubicBezTo>
                      <a:pt x="56" y="13"/>
                      <a:pt x="54" y="14"/>
                      <a:pt x="53" y="12"/>
                    </a:cubicBezTo>
                    <a:cubicBezTo>
                      <a:pt x="52" y="12"/>
                      <a:pt x="39" y="5"/>
                      <a:pt x="28" y="9"/>
                    </a:cubicBezTo>
                    <a:cubicBezTo>
                      <a:pt x="21" y="10"/>
                      <a:pt x="16" y="16"/>
                      <a:pt x="12" y="23"/>
                    </a:cubicBezTo>
                    <a:cubicBezTo>
                      <a:pt x="20" y="21"/>
                      <a:pt x="31" y="19"/>
                      <a:pt x="39" y="23"/>
                    </a:cubicBezTo>
                    <a:cubicBezTo>
                      <a:pt x="46" y="26"/>
                      <a:pt x="49" y="33"/>
                      <a:pt x="50" y="41"/>
                    </a:cubicBezTo>
                    <a:cubicBezTo>
                      <a:pt x="52" y="55"/>
                      <a:pt x="46" y="63"/>
                      <a:pt x="42" y="67"/>
                    </a:cubicBezTo>
                    <a:cubicBezTo>
                      <a:pt x="35" y="72"/>
                      <a:pt x="28" y="73"/>
                      <a:pt x="2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9"/>
              <p:cNvSpPr/>
              <p:nvPr/>
            </p:nvSpPr>
            <p:spPr>
              <a:xfrm>
                <a:off x="3094558" y="128160"/>
                <a:ext cx="96480" cy="98280"/>
              </a:xfrm>
              <a:custGeom>
                <a:avLst/>
                <a:gdLst/>
                <a:ahLst/>
                <a:cxnLst/>
                <a:rect l="l" t="t" r="r" b="b"/>
                <a:pathLst>
                  <a:path w="268" h="273" extrusionOk="0">
                    <a:moveTo>
                      <a:pt x="0" y="104"/>
                    </a:moveTo>
                    <a:lnTo>
                      <a:pt x="0" y="104"/>
                    </a:lnTo>
                    <a:cubicBezTo>
                      <a:pt x="0" y="104"/>
                      <a:pt x="85" y="69"/>
                      <a:pt x="129" y="149"/>
                    </a:cubicBezTo>
                    <a:cubicBezTo>
                      <a:pt x="168" y="220"/>
                      <a:pt x="146" y="270"/>
                      <a:pt x="179" y="273"/>
                    </a:cubicBezTo>
                    <a:cubicBezTo>
                      <a:pt x="211" y="277"/>
                      <a:pt x="212" y="208"/>
                      <a:pt x="179" y="138"/>
                    </a:cubicBezTo>
                    <a:cubicBezTo>
                      <a:pt x="179" y="138"/>
                      <a:pt x="191" y="138"/>
                      <a:pt x="229" y="185"/>
                    </a:cubicBezTo>
                    <a:cubicBezTo>
                      <a:pt x="268" y="232"/>
                      <a:pt x="276" y="202"/>
                      <a:pt x="263" y="163"/>
                    </a:cubicBezTo>
                    <a:cubicBezTo>
                      <a:pt x="251" y="123"/>
                      <a:pt x="229" y="106"/>
                      <a:pt x="229" y="106"/>
                    </a:cubicBezTo>
                    <a:cubicBezTo>
                      <a:pt x="229" y="106"/>
                      <a:pt x="261" y="121"/>
                      <a:pt x="267" y="100"/>
                    </a:cubicBezTo>
                    <a:cubicBezTo>
                      <a:pt x="273" y="78"/>
                      <a:pt x="239" y="14"/>
                      <a:pt x="138" y="1"/>
                    </a:cubicBezTo>
                    <a:cubicBezTo>
                      <a:pt x="71" y="-7"/>
                      <a:pt x="0" y="30"/>
                      <a:pt x="0" y="104"/>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4" name="Google Shape;794;p29"/>
              <p:cNvSpPr/>
              <p:nvPr/>
            </p:nvSpPr>
            <p:spPr>
              <a:xfrm>
                <a:off x="3094198" y="97200"/>
                <a:ext cx="196560" cy="318600"/>
              </a:xfrm>
              <a:custGeom>
                <a:avLst/>
                <a:gdLst/>
                <a:ahLst/>
                <a:cxnLst/>
                <a:rect l="l" t="t" r="r" b="b"/>
                <a:pathLst>
                  <a:path w="546" h="885" extrusionOk="0">
                    <a:moveTo>
                      <a:pt x="130" y="185"/>
                    </a:moveTo>
                    <a:lnTo>
                      <a:pt x="130" y="185"/>
                    </a:lnTo>
                    <a:cubicBezTo>
                      <a:pt x="130" y="185"/>
                      <a:pt x="239" y="229"/>
                      <a:pt x="244" y="365"/>
                    </a:cubicBezTo>
                    <a:cubicBezTo>
                      <a:pt x="248" y="501"/>
                      <a:pt x="252" y="519"/>
                      <a:pt x="280" y="517"/>
                    </a:cubicBezTo>
                    <a:cubicBezTo>
                      <a:pt x="308" y="515"/>
                      <a:pt x="305" y="379"/>
                      <a:pt x="292" y="318"/>
                    </a:cubicBezTo>
                    <a:cubicBezTo>
                      <a:pt x="292" y="318"/>
                      <a:pt x="328" y="384"/>
                      <a:pt x="311" y="508"/>
                    </a:cubicBezTo>
                    <a:cubicBezTo>
                      <a:pt x="294" y="632"/>
                      <a:pt x="294" y="670"/>
                      <a:pt x="316" y="676"/>
                    </a:cubicBezTo>
                    <a:cubicBezTo>
                      <a:pt x="337" y="681"/>
                      <a:pt x="356" y="630"/>
                      <a:pt x="360" y="573"/>
                    </a:cubicBezTo>
                    <a:cubicBezTo>
                      <a:pt x="360" y="573"/>
                      <a:pt x="332" y="764"/>
                      <a:pt x="351" y="773"/>
                    </a:cubicBezTo>
                    <a:cubicBezTo>
                      <a:pt x="369" y="781"/>
                      <a:pt x="387" y="757"/>
                      <a:pt x="394" y="713"/>
                    </a:cubicBezTo>
                    <a:cubicBezTo>
                      <a:pt x="394" y="713"/>
                      <a:pt x="387" y="812"/>
                      <a:pt x="385" y="852"/>
                    </a:cubicBezTo>
                    <a:cubicBezTo>
                      <a:pt x="383" y="893"/>
                      <a:pt x="421" y="898"/>
                      <a:pt x="429" y="852"/>
                    </a:cubicBezTo>
                    <a:cubicBezTo>
                      <a:pt x="429" y="852"/>
                      <a:pt x="467" y="865"/>
                      <a:pt x="478" y="773"/>
                    </a:cubicBezTo>
                    <a:cubicBezTo>
                      <a:pt x="478" y="773"/>
                      <a:pt x="518" y="805"/>
                      <a:pt x="526" y="726"/>
                    </a:cubicBezTo>
                    <a:cubicBezTo>
                      <a:pt x="533" y="647"/>
                      <a:pt x="532" y="497"/>
                      <a:pt x="526" y="445"/>
                    </a:cubicBezTo>
                    <a:cubicBezTo>
                      <a:pt x="526" y="445"/>
                      <a:pt x="550" y="447"/>
                      <a:pt x="546" y="398"/>
                    </a:cubicBezTo>
                    <a:cubicBezTo>
                      <a:pt x="540" y="349"/>
                      <a:pt x="514" y="283"/>
                      <a:pt x="505" y="267"/>
                    </a:cubicBezTo>
                    <a:cubicBezTo>
                      <a:pt x="505" y="267"/>
                      <a:pt x="532" y="260"/>
                      <a:pt x="510" y="214"/>
                    </a:cubicBezTo>
                    <a:cubicBezTo>
                      <a:pt x="488" y="168"/>
                      <a:pt x="436" y="125"/>
                      <a:pt x="401" y="104"/>
                    </a:cubicBezTo>
                    <a:cubicBezTo>
                      <a:pt x="401" y="104"/>
                      <a:pt x="417" y="84"/>
                      <a:pt x="392" y="59"/>
                    </a:cubicBezTo>
                    <a:cubicBezTo>
                      <a:pt x="368" y="34"/>
                      <a:pt x="257" y="-30"/>
                      <a:pt x="135" y="16"/>
                    </a:cubicBezTo>
                    <a:cubicBezTo>
                      <a:pt x="12" y="61"/>
                      <a:pt x="-3" y="126"/>
                      <a:pt x="1" y="190"/>
                    </a:cubicBezTo>
                    <a:cubicBezTo>
                      <a:pt x="1" y="190"/>
                      <a:pt x="64" y="158"/>
                      <a:pt x="130" y="18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5" name="Google Shape;795;p29"/>
              <p:cNvSpPr/>
              <p:nvPr/>
            </p:nvSpPr>
            <p:spPr>
              <a:xfrm>
                <a:off x="3218398" y="343440"/>
                <a:ext cx="18000" cy="10440"/>
              </a:xfrm>
              <a:custGeom>
                <a:avLst/>
                <a:gdLst/>
                <a:ahLst/>
                <a:cxnLst/>
                <a:rect l="l" t="t" r="r" b="b"/>
                <a:pathLst>
                  <a:path w="50" h="29" extrusionOk="0">
                    <a:moveTo>
                      <a:pt x="2" y="0"/>
                    </a:moveTo>
                    <a:lnTo>
                      <a:pt x="2" y="0"/>
                    </a:lnTo>
                    <a:cubicBezTo>
                      <a:pt x="2" y="0"/>
                      <a:pt x="18" y="17"/>
                      <a:pt x="50" y="9"/>
                    </a:cubicBezTo>
                    <a:cubicBezTo>
                      <a:pt x="46" y="27"/>
                      <a:pt x="46" y="27"/>
                      <a:pt x="46" y="27"/>
                    </a:cubicBezTo>
                    <a:cubicBezTo>
                      <a:pt x="46" y="27"/>
                      <a:pt x="24" y="36"/>
                      <a:pt x="0" y="16"/>
                    </a:cubicBezTo>
                    <a:lnTo>
                      <a:pt x="2"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9"/>
              <p:cNvSpPr/>
              <p:nvPr/>
            </p:nvSpPr>
            <p:spPr>
              <a:xfrm>
                <a:off x="3232798" y="395640"/>
                <a:ext cx="17280" cy="6480"/>
              </a:xfrm>
              <a:custGeom>
                <a:avLst/>
                <a:gdLst/>
                <a:ahLst/>
                <a:cxnLst/>
                <a:rect l="l" t="t" r="r" b="b"/>
                <a:pathLst>
                  <a:path w="48" h="18" extrusionOk="0">
                    <a:moveTo>
                      <a:pt x="0" y="0"/>
                    </a:moveTo>
                    <a:lnTo>
                      <a:pt x="0" y="0"/>
                    </a:lnTo>
                    <a:cubicBezTo>
                      <a:pt x="0" y="0"/>
                      <a:pt x="19" y="11"/>
                      <a:pt x="48" y="0"/>
                    </a:cubicBezTo>
                    <a:cubicBezTo>
                      <a:pt x="46" y="17"/>
                      <a:pt x="46" y="17"/>
                      <a:pt x="46" y="17"/>
                    </a:cubicBezTo>
                    <a:cubicBezTo>
                      <a:pt x="46" y="17"/>
                      <a:pt x="19" y="22"/>
                      <a:pt x="0" y="14"/>
                    </a:cubicBezTo>
                    <a:lnTo>
                      <a:pt x="0" y="0"/>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9"/>
              <p:cNvSpPr/>
              <p:nvPr/>
            </p:nvSpPr>
            <p:spPr>
              <a:xfrm>
                <a:off x="3258717" y="284760"/>
                <a:ext cx="18360" cy="9000"/>
              </a:xfrm>
              <a:custGeom>
                <a:avLst/>
                <a:gdLst/>
                <a:ahLst/>
                <a:cxnLst/>
                <a:rect l="l" t="t" r="r" b="b"/>
                <a:pathLst>
                  <a:path w="51" h="25" extrusionOk="0">
                    <a:moveTo>
                      <a:pt x="0" y="5"/>
                    </a:moveTo>
                    <a:lnTo>
                      <a:pt x="0" y="5"/>
                    </a:lnTo>
                    <a:cubicBezTo>
                      <a:pt x="0" y="5"/>
                      <a:pt x="31" y="12"/>
                      <a:pt x="51" y="0"/>
                    </a:cubicBezTo>
                    <a:cubicBezTo>
                      <a:pt x="51" y="0"/>
                      <a:pt x="52" y="7"/>
                      <a:pt x="50" y="20"/>
                    </a:cubicBezTo>
                    <a:cubicBezTo>
                      <a:pt x="50" y="20"/>
                      <a:pt x="23" y="32"/>
                      <a:pt x="2" y="20"/>
                    </a:cubicBezTo>
                    <a:lnTo>
                      <a:pt x="0" y="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9"/>
              <p:cNvSpPr/>
              <p:nvPr/>
            </p:nvSpPr>
            <p:spPr>
              <a:xfrm>
                <a:off x="3162238" y="115200"/>
                <a:ext cx="77760" cy="20880"/>
              </a:xfrm>
              <a:custGeom>
                <a:avLst/>
                <a:gdLst/>
                <a:ahLst/>
                <a:cxnLst/>
                <a:rect l="l" t="t" r="r" b="b"/>
                <a:pathLst>
                  <a:path w="216" h="58" extrusionOk="0">
                    <a:moveTo>
                      <a:pt x="212" y="58"/>
                    </a:moveTo>
                    <a:lnTo>
                      <a:pt x="212" y="58"/>
                    </a:lnTo>
                    <a:lnTo>
                      <a:pt x="211" y="58"/>
                    </a:lnTo>
                    <a:cubicBezTo>
                      <a:pt x="120" y="-1"/>
                      <a:pt x="5" y="8"/>
                      <a:pt x="3" y="8"/>
                    </a:cubicBezTo>
                    <a:cubicBezTo>
                      <a:pt x="1" y="8"/>
                      <a:pt x="0" y="6"/>
                      <a:pt x="0" y="4"/>
                    </a:cubicBezTo>
                    <a:cubicBezTo>
                      <a:pt x="0" y="2"/>
                      <a:pt x="1" y="0"/>
                      <a:pt x="3" y="0"/>
                    </a:cubicBezTo>
                    <a:cubicBezTo>
                      <a:pt x="4" y="0"/>
                      <a:pt x="121" y="-9"/>
                      <a:pt x="215" y="51"/>
                    </a:cubicBezTo>
                    <a:cubicBezTo>
                      <a:pt x="216" y="52"/>
                      <a:pt x="217" y="55"/>
                      <a:pt x="216" y="56"/>
                    </a:cubicBezTo>
                    <a:cubicBezTo>
                      <a:pt x="215" y="58"/>
                      <a:pt x="214" y="58"/>
                      <a:pt x="212"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9" name="Google Shape;799;p29"/>
              <p:cNvSpPr/>
              <p:nvPr/>
            </p:nvSpPr>
            <p:spPr>
              <a:xfrm>
                <a:off x="3205438" y="140400"/>
                <a:ext cx="72000" cy="54000"/>
              </a:xfrm>
              <a:custGeom>
                <a:avLst/>
                <a:gdLst/>
                <a:ahLst/>
                <a:cxnLst/>
                <a:rect l="l" t="t" r="r" b="b"/>
                <a:pathLst>
                  <a:path w="200" h="150" extrusionOk="0">
                    <a:moveTo>
                      <a:pt x="196" y="150"/>
                    </a:moveTo>
                    <a:lnTo>
                      <a:pt x="196" y="150"/>
                    </a:lnTo>
                    <a:cubicBezTo>
                      <a:pt x="195" y="150"/>
                      <a:pt x="194" y="150"/>
                      <a:pt x="193" y="148"/>
                    </a:cubicBezTo>
                    <a:cubicBezTo>
                      <a:pt x="153" y="77"/>
                      <a:pt x="103" y="42"/>
                      <a:pt x="70" y="26"/>
                    </a:cubicBezTo>
                    <a:cubicBezTo>
                      <a:pt x="32" y="9"/>
                      <a:pt x="4" y="8"/>
                      <a:pt x="4" y="8"/>
                    </a:cubicBezTo>
                    <a:cubicBezTo>
                      <a:pt x="2" y="8"/>
                      <a:pt x="0" y="6"/>
                      <a:pt x="0" y="4"/>
                    </a:cubicBezTo>
                    <a:cubicBezTo>
                      <a:pt x="0" y="2"/>
                      <a:pt x="3" y="0"/>
                      <a:pt x="4" y="0"/>
                    </a:cubicBezTo>
                    <a:cubicBezTo>
                      <a:pt x="6" y="0"/>
                      <a:pt x="120" y="3"/>
                      <a:pt x="200" y="144"/>
                    </a:cubicBezTo>
                    <a:cubicBezTo>
                      <a:pt x="201" y="146"/>
                      <a:pt x="200" y="148"/>
                      <a:pt x="198" y="150"/>
                    </a:cubicBezTo>
                    <a:cubicBezTo>
                      <a:pt x="198" y="150"/>
                      <a:pt x="197" y="150"/>
                      <a:pt x="196"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0" name="Google Shape;800;p29"/>
              <p:cNvSpPr/>
              <p:nvPr/>
            </p:nvSpPr>
            <p:spPr>
              <a:xfrm>
                <a:off x="3234598" y="175680"/>
                <a:ext cx="50400" cy="83160"/>
              </a:xfrm>
              <a:custGeom>
                <a:avLst/>
                <a:gdLst/>
                <a:ahLst/>
                <a:cxnLst/>
                <a:rect l="l" t="t" r="r" b="b"/>
                <a:pathLst>
                  <a:path w="140" h="231" extrusionOk="0">
                    <a:moveTo>
                      <a:pt x="136" y="231"/>
                    </a:moveTo>
                    <a:lnTo>
                      <a:pt x="136" y="231"/>
                    </a:lnTo>
                    <a:lnTo>
                      <a:pt x="136" y="231"/>
                    </a:lnTo>
                    <a:cubicBezTo>
                      <a:pt x="120" y="231"/>
                      <a:pt x="114" y="214"/>
                      <a:pt x="105" y="184"/>
                    </a:cubicBezTo>
                    <a:cubicBezTo>
                      <a:pt x="100" y="168"/>
                      <a:pt x="94" y="148"/>
                      <a:pt x="85" y="124"/>
                    </a:cubicBezTo>
                    <a:cubicBezTo>
                      <a:pt x="51" y="39"/>
                      <a:pt x="3" y="7"/>
                      <a:pt x="2" y="7"/>
                    </a:cubicBezTo>
                    <a:cubicBezTo>
                      <a:pt x="0" y="5"/>
                      <a:pt x="0" y="3"/>
                      <a:pt x="1" y="1"/>
                    </a:cubicBezTo>
                    <a:cubicBezTo>
                      <a:pt x="2" y="0"/>
                      <a:pt x="4" y="-1"/>
                      <a:pt x="6" y="0"/>
                    </a:cubicBezTo>
                    <a:cubicBezTo>
                      <a:pt x="8" y="1"/>
                      <a:pt x="57" y="35"/>
                      <a:pt x="92" y="121"/>
                    </a:cubicBezTo>
                    <a:cubicBezTo>
                      <a:pt x="101" y="145"/>
                      <a:pt x="107" y="166"/>
                      <a:pt x="113" y="182"/>
                    </a:cubicBezTo>
                    <a:cubicBezTo>
                      <a:pt x="121" y="212"/>
                      <a:pt x="126" y="223"/>
                      <a:pt x="136" y="223"/>
                    </a:cubicBezTo>
                    <a:cubicBezTo>
                      <a:pt x="138" y="223"/>
                      <a:pt x="140" y="225"/>
                      <a:pt x="140" y="227"/>
                    </a:cubicBezTo>
                    <a:cubicBezTo>
                      <a:pt x="139" y="230"/>
                      <a:pt x="138" y="231"/>
                      <a:pt x="136"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1" name="Google Shape;801;p29"/>
              <p:cNvSpPr/>
              <p:nvPr/>
            </p:nvSpPr>
            <p:spPr>
              <a:xfrm>
                <a:off x="3215158" y="208800"/>
                <a:ext cx="12240" cy="99000"/>
              </a:xfrm>
              <a:custGeom>
                <a:avLst/>
                <a:gdLst/>
                <a:ahLst/>
                <a:cxnLst/>
                <a:rect l="l" t="t" r="r" b="b"/>
                <a:pathLst>
                  <a:path w="34" h="275" extrusionOk="0">
                    <a:moveTo>
                      <a:pt x="23" y="275"/>
                    </a:moveTo>
                    <a:lnTo>
                      <a:pt x="23" y="275"/>
                    </a:lnTo>
                    <a:lnTo>
                      <a:pt x="22" y="275"/>
                    </a:lnTo>
                    <a:cubicBezTo>
                      <a:pt x="21" y="275"/>
                      <a:pt x="19" y="272"/>
                      <a:pt x="19" y="271"/>
                    </a:cubicBezTo>
                    <a:cubicBezTo>
                      <a:pt x="42" y="111"/>
                      <a:pt x="1" y="7"/>
                      <a:pt x="1" y="6"/>
                    </a:cubicBezTo>
                    <a:cubicBezTo>
                      <a:pt x="0" y="3"/>
                      <a:pt x="1" y="1"/>
                      <a:pt x="3" y="0"/>
                    </a:cubicBezTo>
                    <a:cubicBezTo>
                      <a:pt x="5" y="0"/>
                      <a:pt x="8" y="0"/>
                      <a:pt x="8" y="3"/>
                    </a:cubicBezTo>
                    <a:cubicBezTo>
                      <a:pt x="8" y="3"/>
                      <a:pt x="50" y="109"/>
                      <a:pt x="27" y="272"/>
                    </a:cubicBezTo>
                    <a:cubicBezTo>
                      <a:pt x="27" y="273"/>
                      <a:pt x="26" y="275"/>
                      <a:pt x="23"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9"/>
              <p:cNvSpPr/>
              <p:nvPr/>
            </p:nvSpPr>
            <p:spPr>
              <a:xfrm>
                <a:off x="3233878" y="231120"/>
                <a:ext cx="8640" cy="126360"/>
              </a:xfrm>
              <a:custGeom>
                <a:avLst/>
                <a:gdLst/>
                <a:ahLst/>
                <a:cxnLst/>
                <a:rect l="l" t="t" r="r" b="b"/>
                <a:pathLst>
                  <a:path w="24" h="351" extrusionOk="0">
                    <a:moveTo>
                      <a:pt x="4" y="351"/>
                    </a:moveTo>
                    <a:lnTo>
                      <a:pt x="4" y="351"/>
                    </a:lnTo>
                    <a:lnTo>
                      <a:pt x="3" y="350"/>
                    </a:lnTo>
                    <a:cubicBezTo>
                      <a:pt x="2" y="350"/>
                      <a:pt x="0" y="348"/>
                      <a:pt x="0" y="346"/>
                    </a:cubicBezTo>
                    <a:cubicBezTo>
                      <a:pt x="31" y="143"/>
                      <a:pt x="9" y="6"/>
                      <a:pt x="9" y="5"/>
                    </a:cubicBezTo>
                    <a:cubicBezTo>
                      <a:pt x="9" y="2"/>
                      <a:pt x="10" y="1"/>
                      <a:pt x="13" y="0"/>
                    </a:cubicBezTo>
                    <a:cubicBezTo>
                      <a:pt x="14" y="0"/>
                      <a:pt x="16" y="1"/>
                      <a:pt x="16" y="3"/>
                    </a:cubicBezTo>
                    <a:cubicBezTo>
                      <a:pt x="17" y="5"/>
                      <a:pt x="38" y="143"/>
                      <a:pt x="8" y="347"/>
                    </a:cubicBezTo>
                    <a:cubicBezTo>
                      <a:pt x="8" y="349"/>
                      <a:pt x="6" y="351"/>
                      <a:pt x="4" y="3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9"/>
              <p:cNvSpPr/>
              <p:nvPr/>
            </p:nvSpPr>
            <p:spPr>
              <a:xfrm>
                <a:off x="3235678" y="204120"/>
                <a:ext cx="42840" cy="106560"/>
              </a:xfrm>
              <a:custGeom>
                <a:avLst/>
                <a:gdLst/>
                <a:ahLst/>
                <a:cxnLst/>
                <a:rect l="l" t="t" r="r" b="b"/>
                <a:pathLst>
                  <a:path w="119" h="296" extrusionOk="0">
                    <a:moveTo>
                      <a:pt x="90" y="296"/>
                    </a:moveTo>
                    <a:lnTo>
                      <a:pt x="90" y="296"/>
                    </a:lnTo>
                    <a:cubicBezTo>
                      <a:pt x="86" y="296"/>
                      <a:pt x="82" y="295"/>
                      <a:pt x="79" y="292"/>
                    </a:cubicBezTo>
                    <a:cubicBezTo>
                      <a:pt x="67" y="284"/>
                      <a:pt x="64" y="257"/>
                      <a:pt x="60" y="212"/>
                    </a:cubicBezTo>
                    <a:cubicBezTo>
                      <a:pt x="58" y="191"/>
                      <a:pt x="56" y="166"/>
                      <a:pt x="51" y="138"/>
                    </a:cubicBezTo>
                    <a:cubicBezTo>
                      <a:pt x="38" y="40"/>
                      <a:pt x="2" y="8"/>
                      <a:pt x="2" y="7"/>
                    </a:cubicBezTo>
                    <a:cubicBezTo>
                      <a:pt x="0" y="6"/>
                      <a:pt x="0" y="4"/>
                      <a:pt x="1" y="2"/>
                    </a:cubicBezTo>
                    <a:cubicBezTo>
                      <a:pt x="3" y="0"/>
                      <a:pt x="5" y="0"/>
                      <a:pt x="7" y="2"/>
                    </a:cubicBezTo>
                    <a:cubicBezTo>
                      <a:pt x="8" y="3"/>
                      <a:pt x="45" y="35"/>
                      <a:pt x="59" y="137"/>
                    </a:cubicBezTo>
                    <a:cubicBezTo>
                      <a:pt x="63" y="165"/>
                      <a:pt x="66" y="191"/>
                      <a:pt x="68" y="211"/>
                    </a:cubicBezTo>
                    <a:cubicBezTo>
                      <a:pt x="72" y="253"/>
                      <a:pt x="75" y="279"/>
                      <a:pt x="84" y="287"/>
                    </a:cubicBezTo>
                    <a:cubicBezTo>
                      <a:pt x="86" y="289"/>
                      <a:pt x="89" y="289"/>
                      <a:pt x="93" y="289"/>
                    </a:cubicBezTo>
                    <a:cubicBezTo>
                      <a:pt x="96" y="288"/>
                      <a:pt x="98" y="286"/>
                      <a:pt x="100" y="283"/>
                    </a:cubicBezTo>
                    <a:cubicBezTo>
                      <a:pt x="117" y="257"/>
                      <a:pt x="113" y="151"/>
                      <a:pt x="98" y="91"/>
                    </a:cubicBezTo>
                    <a:cubicBezTo>
                      <a:pt x="97" y="89"/>
                      <a:pt x="99" y="87"/>
                      <a:pt x="100" y="87"/>
                    </a:cubicBezTo>
                    <a:cubicBezTo>
                      <a:pt x="103" y="86"/>
                      <a:pt x="105" y="87"/>
                      <a:pt x="105" y="90"/>
                    </a:cubicBezTo>
                    <a:cubicBezTo>
                      <a:pt x="120" y="146"/>
                      <a:pt x="126" y="257"/>
                      <a:pt x="107" y="287"/>
                    </a:cubicBezTo>
                    <a:cubicBezTo>
                      <a:pt x="103" y="292"/>
                      <a:pt x="99" y="295"/>
                      <a:pt x="94" y="296"/>
                    </a:cubicBezTo>
                    <a:cubicBezTo>
                      <a:pt x="93" y="296"/>
                      <a:pt x="92" y="296"/>
                      <a:pt x="90" y="29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9"/>
              <p:cNvSpPr/>
              <p:nvPr/>
            </p:nvSpPr>
            <p:spPr>
              <a:xfrm>
                <a:off x="3247558" y="322200"/>
                <a:ext cx="7200" cy="83160"/>
              </a:xfrm>
              <a:custGeom>
                <a:avLst/>
                <a:gdLst/>
                <a:ahLst/>
                <a:cxnLst/>
                <a:rect l="l" t="t" r="r" b="b"/>
                <a:pathLst>
                  <a:path w="20" h="231" extrusionOk="0">
                    <a:moveTo>
                      <a:pt x="3" y="231"/>
                    </a:moveTo>
                    <a:lnTo>
                      <a:pt x="3" y="231"/>
                    </a:lnTo>
                    <a:lnTo>
                      <a:pt x="3" y="231"/>
                    </a:lnTo>
                    <a:cubicBezTo>
                      <a:pt x="1" y="231"/>
                      <a:pt x="0" y="229"/>
                      <a:pt x="0" y="227"/>
                    </a:cubicBezTo>
                    <a:cubicBezTo>
                      <a:pt x="0" y="226"/>
                      <a:pt x="17" y="129"/>
                      <a:pt x="11" y="4"/>
                    </a:cubicBezTo>
                    <a:cubicBezTo>
                      <a:pt x="11" y="2"/>
                      <a:pt x="13" y="0"/>
                      <a:pt x="14" y="0"/>
                    </a:cubicBezTo>
                    <a:cubicBezTo>
                      <a:pt x="17" y="0"/>
                      <a:pt x="18" y="2"/>
                      <a:pt x="19" y="4"/>
                    </a:cubicBezTo>
                    <a:cubicBezTo>
                      <a:pt x="25" y="130"/>
                      <a:pt x="7" y="227"/>
                      <a:pt x="7" y="228"/>
                    </a:cubicBezTo>
                    <a:cubicBezTo>
                      <a:pt x="7" y="230"/>
                      <a:pt x="5" y="231"/>
                      <a:pt x="3"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9"/>
              <p:cNvSpPr/>
              <p:nvPr/>
            </p:nvSpPr>
            <p:spPr>
              <a:xfrm>
                <a:off x="3264838" y="308160"/>
                <a:ext cx="6120" cy="68760"/>
              </a:xfrm>
              <a:custGeom>
                <a:avLst/>
                <a:gdLst/>
                <a:ahLst/>
                <a:cxnLst/>
                <a:rect l="l" t="t" r="r" b="b"/>
                <a:pathLst>
                  <a:path w="17" h="191" extrusionOk="0">
                    <a:moveTo>
                      <a:pt x="4" y="191"/>
                    </a:moveTo>
                    <a:lnTo>
                      <a:pt x="4" y="191"/>
                    </a:lnTo>
                    <a:lnTo>
                      <a:pt x="3" y="191"/>
                    </a:lnTo>
                    <a:cubicBezTo>
                      <a:pt x="1" y="190"/>
                      <a:pt x="0" y="188"/>
                      <a:pt x="0" y="186"/>
                    </a:cubicBezTo>
                    <a:cubicBezTo>
                      <a:pt x="1" y="185"/>
                      <a:pt x="13" y="108"/>
                      <a:pt x="8" y="3"/>
                    </a:cubicBezTo>
                    <a:cubicBezTo>
                      <a:pt x="8" y="1"/>
                      <a:pt x="11" y="0"/>
                      <a:pt x="12" y="0"/>
                    </a:cubicBezTo>
                    <a:cubicBezTo>
                      <a:pt x="15" y="0"/>
                      <a:pt x="16" y="1"/>
                      <a:pt x="16" y="3"/>
                    </a:cubicBezTo>
                    <a:cubicBezTo>
                      <a:pt x="21" y="109"/>
                      <a:pt x="8" y="187"/>
                      <a:pt x="8" y="187"/>
                    </a:cubicBezTo>
                    <a:cubicBezTo>
                      <a:pt x="8" y="189"/>
                      <a:pt x="6" y="191"/>
                      <a:pt x="4" y="191"/>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9"/>
              <p:cNvSpPr/>
              <p:nvPr/>
            </p:nvSpPr>
            <p:spPr>
              <a:xfrm>
                <a:off x="3102478" y="148680"/>
                <a:ext cx="77040" cy="20160"/>
              </a:xfrm>
              <a:custGeom>
                <a:avLst/>
                <a:gdLst/>
                <a:ahLst/>
                <a:cxnLst/>
                <a:rect l="l" t="t" r="r" b="b"/>
                <a:pathLst>
                  <a:path w="214" h="56" extrusionOk="0">
                    <a:moveTo>
                      <a:pt x="211" y="56"/>
                    </a:moveTo>
                    <a:lnTo>
                      <a:pt x="211" y="56"/>
                    </a:lnTo>
                    <a:cubicBezTo>
                      <a:pt x="210" y="56"/>
                      <a:pt x="209" y="56"/>
                      <a:pt x="208" y="55"/>
                    </a:cubicBezTo>
                    <a:cubicBezTo>
                      <a:pt x="96" y="-33"/>
                      <a:pt x="7" y="29"/>
                      <a:pt x="6" y="29"/>
                    </a:cubicBezTo>
                    <a:cubicBezTo>
                      <a:pt x="5" y="30"/>
                      <a:pt x="3" y="30"/>
                      <a:pt x="1" y="28"/>
                    </a:cubicBezTo>
                    <a:cubicBezTo>
                      <a:pt x="-1" y="26"/>
                      <a:pt x="0" y="24"/>
                      <a:pt x="2" y="22"/>
                    </a:cubicBezTo>
                    <a:cubicBezTo>
                      <a:pt x="3" y="22"/>
                      <a:pt x="96" y="-42"/>
                      <a:pt x="213" y="49"/>
                    </a:cubicBezTo>
                    <a:cubicBezTo>
                      <a:pt x="215" y="50"/>
                      <a:pt x="215" y="53"/>
                      <a:pt x="214" y="54"/>
                    </a:cubicBezTo>
                    <a:cubicBezTo>
                      <a:pt x="213" y="55"/>
                      <a:pt x="212" y="56"/>
                      <a:pt x="211"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9"/>
              <p:cNvSpPr/>
              <p:nvPr/>
            </p:nvSpPr>
            <p:spPr>
              <a:xfrm>
                <a:off x="3176998" y="140760"/>
                <a:ext cx="61560" cy="69840"/>
              </a:xfrm>
              <a:custGeom>
                <a:avLst/>
                <a:gdLst/>
                <a:ahLst/>
                <a:cxnLst/>
                <a:rect l="l" t="t" r="r" b="b"/>
                <a:pathLst>
                  <a:path w="171" h="194" extrusionOk="0">
                    <a:moveTo>
                      <a:pt x="154" y="194"/>
                    </a:moveTo>
                    <a:lnTo>
                      <a:pt x="154" y="194"/>
                    </a:lnTo>
                    <a:cubicBezTo>
                      <a:pt x="141" y="194"/>
                      <a:pt x="125" y="180"/>
                      <a:pt x="93" y="136"/>
                    </a:cubicBezTo>
                    <a:cubicBezTo>
                      <a:pt x="51" y="78"/>
                      <a:pt x="26" y="80"/>
                      <a:pt x="26" y="80"/>
                    </a:cubicBezTo>
                    <a:cubicBezTo>
                      <a:pt x="24" y="81"/>
                      <a:pt x="22" y="79"/>
                      <a:pt x="22" y="77"/>
                    </a:cubicBezTo>
                    <a:cubicBezTo>
                      <a:pt x="22" y="75"/>
                      <a:pt x="22" y="73"/>
                      <a:pt x="25" y="72"/>
                    </a:cubicBezTo>
                    <a:cubicBezTo>
                      <a:pt x="26" y="72"/>
                      <a:pt x="54" y="68"/>
                      <a:pt x="99" y="131"/>
                    </a:cubicBezTo>
                    <a:cubicBezTo>
                      <a:pt x="140" y="188"/>
                      <a:pt x="151" y="189"/>
                      <a:pt x="160" y="184"/>
                    </a:cubicBezTo>
                    <a:cubicBezTo>
                      <a:pt x="162" y="183"/>
                      <a:pt x="164" y="181"/>
                      <a:pt x="164" y="179"/>
                    </a:cubicBezTo>
                    <a:cubicBezTo>
                      <a:pt x="167" y="164"/>
                      <a:pt x="154" y="125"/>
                      <a:pt x="118" y="79"/>
                    </a:cubicBezTo>
                    <a:cubicBezTo>
                      <a:pt x="70" y="19"/>
                      <a:pt x="4" y="7"/>
                      <a:pt x="3" y="7"/>
                    </a:cubicBezTo>
                    <a:cubicBezTo>
                      <a:pt x="1" y="7"/>
                      <a:pt x="0" y="5"/>
                      <a:pt x="0" y="3"/>
                    </a:cubicBezTo>
                    <a:cubicBezTo>
                      <a:pt x="1" y="1"/>
                      <a:pt x="2" y="-1"/>
                      <a:pt x="5" y="0"/>
                    </a:cubicBezTo>
                    <a:cubicBezTo>
                      <a:pt x="7" y="0"/>
                      <a:pt x="74" y="12"/>
                      <a:pt x="123" y="74"/>
                    </a:cubicBezTo>
                    <a:cubicBezTo>
                      <a:pt x="162" y="123"/>
                      <a:pt x="175" y="163"/>
                      <a:pt x="171" y="181"/>
                    </a:cubicBezTo>
                    <a:cubicBezTo>
                      <a:pt x="170" y="188"/>
                      <a:pt x="167" y="190"/>
                      <a:pt x="164" y="192"/>
                    </a:cubicBezTo>
                    <a:cubicBezTo>
                      <a:pt x="160" y="192"/>
                      <a:pt x="157" y="194"/>
                      <a:pt x="154"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9"/>
              <p:cNvSpPr/>
              <p:nvPr/>
            </p:nvSpPr>
            <p:spPr>
              <a:xfrm>
                <a:off x="3093118" y="126720"/>
                <a:ext cx="99360" cy="101160"/>
              </a:xfrm>
              <a:custGeom>
                <a:avLst/>
                <a:gdLst/>
                <a:ahLst/>
                <a:cxnLst/>
                <a:rect l="l" t="t" r="r" b="b"/>
                <a:pathLst>
                  <a:path w="276" h="281" extrusionOk="0">
                    <a:moveTo>
                      <a:pt x="185" y="281"/>
                    </a:moveTo>
                    <a:lnTo>
                      <a:pt x="185" y="281"/>
                    </a:lnTo>
                    <a:cubicBezTo>
                      <a:pt x="184" y="281"/>
                      <a:pt x="183" y="281"/>
                      <a:pt x="182" y="281"/>
                    </a:cubicBezTo>
                    <a:cubicBezTo>
                      <a:pt x="163" y="280"/>
                      <a:pt x="160" y="263"/>
                      <a:pt x="156" y="239"/>
                    </a:cubicBezTo>
                    <a:cubicBezTo>
                      <a:pt x="153" y="218"/>
                      <a:pt x="148" y="189"/>
                      <a:pt x="129" y="155"/>
                    </a:cubicBezTo>
                    <a:cubicBezTo>
                      <a:pt x="88" y="79"/>
                      <a:pt x="8" y="111"/>
                      <a:pt x="5" y="112"/>
                    </a:cubicBezTo>
                    <a:cubicBezTo>
                      <a:pt x="4" y="113"/>
                      <a:pt x="1" y="113"/>
                      <a:pt x="1" y="112"/>
                    </a:cubicBezTo>
                    <a:cubicBezTo>
                      <a:pt x="0" y="111"/>
                      <a:pt x="0" y="110"/>
                      <a:pt x="0" y="108"/>
                    </a:cubicBezTo>
                    <a:cubicBezTo>
                      <a:pt x="0" y="78"/>
                      <a:pt x="11" y="51"/>
                      <a:pt x="33" y="32"/>
                    </a:cubicBezTo>
                    <a:cubicBezTo>
                      <a:pt x="61" y="8"/>
                      <a:pt x="101" y="-4"/>
                      <a:pt x="142" y="1"/>
                    </a:cubicBezTo>
                    <a:cubicBezTo>
                      <a:pt x="220" y="11"/>
                      <a:pt x="253" y="50"/>
                      <a:pt x="263" y="65"/>
                    </a:cubicBezTo>
                    <a:cubicBezTo>
                      <a:pt x="273" y="80"/>
                      <a:pt x="277" y="96"/>
                      <a:pt x="275" y="105"/>
                    </a:cubicBezTo>
                    <a:cubicBezTo>
                      <a:pt x="273" y="111"/>
                      <a:pt x="269" y="116"/>
                      <a:pt x="265" y="118"/>
                    </a:cubicBezTo>
                    <a:cubicBezTo>
                      <a:pt x="259" y="120"/>
                      <a:pt x="252" y="120"/>
                      <a:pt x="247" y="118"/>
                    </a:cubicBezTo>
                    <a:cubicBezTo>
                      <a:pt x="254" y="128"/>
                      <a:pt x="264" y="143"/>
                      <a:pt x="271" y="165"/>
                    </a:cubicBezTo>
                    <a:cubicBezTo>
                      <a:pt x="277" y="185"/>
                      <a:pt x="280" y="209"/>
                      <a:pt x="269" y="215"/>
                    </a:cubicBezTo>
                    <a:cubicBezTo>
                      <a:pt x="260" y="220"/>
                      <a:pt x="248" y="212"/>
                      <a:pt x="230" y="191"/>
                    </a:cubicBezTo>
                    <a:cubicBezTo>
                      <a:pt x="213" y="171"/>
                      <a:pt x="202" y="159"/>
                      <a:pt x="195" y="152"/>
                    </a:cubicBezTo>
                    <a:cubicBezTo>
                      <a:pt x="215" y="200"/>
                      <a:pt x="219" y="249"/>
                      <a:pt x="204" y="271"/>
                    </a:cubicBezTo>
                    <a:cubicBezTo>
                      <a:pt x="199" y="278"/>
                      <a:pt x="192" y="281"/>
                      <a:pt x="185" y="281"/>
                    </a:cubicBezTo>
                    <a:moveTo>
                      <a:pt x="47" y="97"/>
                    </a:moveTo>
                    <a:lnTo>
                      <a:pt x="47" y="97"/>
                    </a:lnTo>
                    <a:cubicBezTo>
                      <a:pt x="76" y="97"/>
                      <a:pt x="112" y="107"/>
                      <a:pt x="136" y="151"/>
                    </a:cubicBezTo>
                    <a:cubicBezTo>
                      <a:pt x="156" y="186"/>
                      <a:pt x="160" y="216"/>
                      <a:pt x="163" y="238"/>
                    </a:cubicBezTo>
                    <a:cubicBezTo>
                      <a:pt x="167" y="263"/>
                      <a:pt x="170" y="273"/>
                      <a:pt x="183" y="274"/>
                    </a:cubicBezTo>
                    <a:cubicBezTo>
                      <a:pt x="189" y="274"/>
                      <a:pt x="194" y="272"/>
                      <a:pt x="197" y="267"/>
                    </a:cubicBezTo>
                    <a:cubicBezTo>
                      <a:pt x="210" y="248"/>
                      <a:pt x="209" y="196"/>
                      <a:pt x="182" y="141"/>
                    </a:cubicBezTo>
                    <a:cubicBezTo>
                      <a:pt x="181" y="139"/>
                      <a:pt x="181" y="138"/>
                      <a:pt x="183" y="137"/>
                    </a:cubicBezTo>
                    <a:cubicBezTo>
                      <a:pt x="184" y="136"/>
                      <a:pt x="185" y="135"/>
                      <a:pt x="187" y="136"/>
                    </a:cubicBezTo>
                    <a:cubicBezTo>
                      <a:pt x="189" y="136"/>
                      <a:pt x="199" y="142"/>
                      <a:pt x="236" y="186"/>
                    </a:cubicBezTo>
                    <a:cubicBezTo>
                      <a:pt x="252" y="206"/>
                      <a:pt x="262" y="210"/>
                      <a:pt x="266" y="208"/>
                    </a:cubicBezTo>
                    <a:cubicBezTo>
                      <a:pt x="269" y="206"/>
                      <a:pt x="271" y="192"/>
                      <a:pt x="263" y="168"/>
                    </a:cubicBezTo>
                    <a:cubicBezTo>
                      <a:pt x="252" y="130"/>
                      <a:pt x="231" y="113"/>
                      <a:pt x="231" y="112"/>
                    </a:cubicBezTo>
                    <a:cubicBezTo>
                      <a:pt x="229" y="111"/>
                      <a:pt x="229" y="109"/>
                      <a:pt x="230" y="107"/>
                    </a:cubicBezTo>
                    <a:cubicBezTo>
                      <a:pt x="231" y="106"/>
                      <a:pt x="233" y="105"/>
                      <a:pt x="235" y="106"/>
                    </a:cubicBezTo>
                    <a:cubicBezTo>
                      <a:pt x="240" y="108"/>
                      <a:pt x="253" y="115"/>
                      <a:pt x="262" y="111"/>
                    </a:cubicBezTo>
                    <a:cubicBezTo>
                      <a:pt x="264" y="110"/>
                      <a:pt x="266" y="107"/>
                      <a:pt x="267" y="104"/>
                    </a:cubicBezTo>
                    <a:cubicBezTo>
                      <a:pt x="269" y="97"/>
                      <a:pt x="267" y="85"/>
                      <a:pt x="257" y="70"/>
                    </a:cubicBezTo>
                    <a:cubicBezTo>
                      <a:pt x="247" y="54"/>
                      <a:pt x="216" y="19"/>
                      <a:pt x="141" y="9"/>
                    </a:cubicBezTo>
                    <a:cubicBezTo>
                      <a:pt x="103" y="5"/>
                      <a:pt x="64" y="15"/>
                      <a:pt x="39" y="37"/>
                    </a:cubicBezTo>
                    <a:cubicBezTo>
                      <a:pt x="19" y="54"/>
                      <a:pt x="8" y="77"/>
                      <a:pt x="8" y="103"/>
                    </a:cubicBezTo>
                    <a:cubicBezTo>
                      <a:pt x="15" y="100"/>
                      <a:pt x="29" y="97"/>
                      <a:pt x="47" y="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9"/>
              <p:cNvSpPr/>
              <p:nvPr/>
            </p:nvSpPr>
            <p:spPr>
              <a:xfrm>
                <a:off x="3092758" y="95760"/>
                <a:ext cx="199080" cy="321480"/>
              </a:xfrm>
              <a:custGeom>
                <a:avLst/>
                <a:gdLst/>
                <a:ahLst/>
                <a:cxnLst/>
                <a:rect l="l" t="t" r="r" b="b"/>
                <a:pathLst>
                  <a:path w="553" h="893" extrusionOk="0">
                    <a:moveTo>
                      <a:pt x="408" y="893"/>
                    </a:moveTo>
                    <a:lnTo>
                      <a:pt x="408" y="893"/>
                    </a:lnTo>
                    <a:cubicBezTo>
                      <a:pt x="408" y="893"/>
                      <a:pt x="407" y="893"/>
                      <a:pt x="406" y="892"/>
                    </a:cubicBezTo>
                    <a:cubicBezTo>
                      <a:pt x="395" y="891"/>
                      <a:pt x="384" y="880"/>
                      <a:pt x="385" y="856"/>
                    </a:cubicBezTo>
                    <a:cubicBezTo>
                      <a:pt x="386" y="833"/>
                      <a:pt x="389" y="788"/>
                      <a:pt x="391" y="755"/>
                    </a:cubicBezTo>
                    <a:cubicBezTo>
                      <a:pt x="386" y="767"/>
                      <a:pt x="379" y="776"/>
                      <a:pt x="372" y="780"/>
                    </a:cubicBezTo>
                    <a:cubicBezTo>
                      <a:pt x="366" y="783"/>
                      <a:pt x="359" y="783"/>
                      <a:pt x="352" y="780"/>
                    </a:cubicBezTo>
                    <a:cubicBezTo>
                      <a:pt x="341" y="774"/>
                      <a:pt x="344" y="716"/>
                      <a:pt x="350" y="659"/>
                    </a:cubicBezTo>
                    <a:cubicBezTo>
                      <a:pt x="345" y="668"/>
                      <a:pt x="340" y="676"/>
                      <a:pt x="334" y="681"/>
                    </a:cubicBezTo>
                    <a:cubicBezTo>
                      <a:pt x="329" y="684"/>
                      <a:pt x="323" y="685"/>
                      <a:pt x="318" y="684"/>
                    </a:cubicBezTo>
                    <a:cubicBezTo>
                      <a:pt x="292" y="677"/>
                      <a:pt x="294" y="636"/>
                      <a:pt x="311" y="512"/>
                    </a:cubicBezTo>
                    <a:cubicBezTo>
                      <a:pt x="320" y="445"/>
                      <a:pt x="313" y="394"/>
                      <a:pt x="306" y="362"/>
                    </a:cubicBezTo>
                    <a:cubicBezTo>
                      <a:pt x="312" y="419"/>
                      <a:pt x="311" y="496"/>
                      <a:pt x="295" y="518"/>
                    </a:cubicBezTo>
                    <a:cubicBezTo>
                      <a:pt x="292" y="522"/>
                      <a:pt x="288" y="524"/>
                      <a:pt x="284" y="525"/>
                    </a:cubicBezTo>
                    <a:cubicBezTo>
                      <a:pt x="277" y="526"/>
                      <a:pt x="270" y="526"/>
                      <a:pt x="263" y="520"/>
                    </a:cubicBezTo>
                    <a:cubicBezTo>
                      <a:pt x="250" y="508"/>
                      <a:pt x="247" y="475"/>
                      <a:pt x="244" y="369"/>
                    </a:cubicBezTo>
                    <a:cubicBezTo>
                      <a:pt x="240" y="237"/>
                      <a:pt x="133" y="193"/>
                      <a:pt x="132" y="192"/>
                    </a:cubicBezTo>
                    <a:cubicBezTo>
                      <a:pt x="130" y="191"/>
                      <a:pt x="129" y="190"/>
                      <a:pt x="130" y="187"/>
                    </a:cubicBezTo>
                    <a:cubicBezTo>
                      <a:pt x="131" y="185"/>
                      <a:pt x="133" y="184"/>
                      <a:pt x="136" y="185"/>
                    </a:cubicBezTo>
                    <a:cubicBezTo>
                      <a:pt x="136" y="186"/>
                      <a:pt x="247" y="232"/>
                      <a:pt x="252" y="369"/>
                    </a:cubicBezTo>
                    <a:cubicBezTo>
                      <a:pt x="254" y="462"/>
                      <a:pt x="257" y="504"/>
                      <a:pt x="269" y="514"/>
                    </a:cubicBezTo>
                    <a:cubicBezTo>
                      <a:pt x="272" y="517"/>
                      <a:pt x="276" y="518"/>
                      <a:pt x="283" y="517"/>
                    </a:cubicBezTo>
                    <a:cubicBezTo>
                      <a:pt x="285" y="517"/>
                      <a:pt x="287" y="515"/>
                      <a:pt x="288" y="513"/>
                    </a:cubicBezTo>
                    <a:cubicBezTo>
                      <a:pt x="306" y="489"/>
                      <a:pt x="304" y="377"/>
                      <a:pt x="292" y="323"/>
                    </a:cubicBezTo>
                    <a:cubicBezTo>
                      <a:pt x="292" y="321"/>
                      <a:pt x="293" y="319"/>
                      <a:pt x="295" y="318"/>
                    </a:cubicBezTo>
                    <a:cubicBezTo>
                      <a:pt x="297" y="317"/>
                      <a:pt x="299" y="318"/>
                      <a:pt x="299" y="320"/>
                    </a:cubicBezTo>
                    <a:cubicBezTo>
                      <a:pt x="301" y="323"/>
                      <a:pt x="336" y="389"/>
                      <a:pt x="319" y="513"/>
                    </a:cubicBezTo>
                    <a:cubicBezTo>
                      <a:pt x="302" y="636"/>
                      <a:pt x="302" y="671"/>
                      <a:pt x="320" y="676"/>
                    </a:cubicBezTo>
                    <a:cubicBezTo>
                      <a:pt x="323" y="677"/>
                      <a:pt x="327" y="676"/>
                      <a:pt x="329" y="674"/>
                    </a:cubicBezTo>
                    <a:cubicBezTo>
                      <a:pt x="339" y="667"/>
                      <a:pt x="348" y="645"/>
                      <a:pt x="355" y="617"/>
                    </a:cubicBezTo>
                    <a:cubicBezTo>
                      <a:pt x="357" y="601"/>
                      <a:pt x="359" y="587"/>
                      <a:pt x="360" y="576"/>
                    </a:cubicBezTo>
                    <a:cubicBezTo>
                      <a:pt x="360" y="575"/>
                      <a:pt x="362" y="573"/>
                      <a:pt x="365" y="573"/>
                    </a:cubicBezTo>
                    <a:cubicBezTo>
                      <a:pt x="366" y="573"/>
                      <a:pt x="368" y="576"/>
                      <a:pt x="368" y="577"/>
                    </a:cubicBezTo>
                    <a:cubicBezTo>
                      <a:pt x="367" y="590"/>
                      <a:pt x="365" y="604"/>
                      <a:pt x="362" y="617"/>
                    </a:cubicBezTo>
                    <a:cubicBezTo>
                      <a:pt x="353" y="694"/>
                      <a:pt x="348" y="767"/>
                      <a:pt x="356" y="774"/>
                    </a:cubicBezTo>
                    <a:cubicBezTo>
                      <a:pt x="360" y="775"/>
                      <a:pt x="364" y="775"/>
                      <a:pt x="368" y="773"/>
                    </a:cubicBezTo>
                    <a:cubicBezTo>
                      <a:pt x="380" y="767"/>
                      <a:pt x="389" y="745"/>
                      <a:pt x="394" y="716"/>
                    </a:cubicBezTo>
                    <a:cubicBezTo>
                      <a:pt x="394" y="714"/>
                      <a:pt x="395" y="712"/>
                      <a:pt x="398" y="713"/>
                    </a:cubicBezTo>
                    <a:cubicBezTo>
                      <a:pt x="400" y="713"/>
                      <a:pt x="401" y="714"/>
                      <a:pt x="401" y="717"/>
                    </a:cubicBezTo>
                    <a:cubicBezTo>
                      <a:pt x="401" y="717"/>
                      <a:pt x="394" y="817"/>
                      <a:pt x="393" y="857"/>
                    </a:cubicBezTo>
                    <a:cubicBezTo>
                      <a:pt x="392" y="875"/>
                      <a:pt x="400" y="883"/>
                      <a:pt x="407" y="885"/>
                    </a:cubicBezTo>
                    <a:cubicBezTo>
                      <a:pt x="415" y="886"/>
                      <a:pt x="426" y="877"/>
                      <a:pt x="430" y="856"/>
                    </a:cubicBezTo>
                    <a:cubicBezTo>
                      <a:pt x="430" y="855"/>
                      <a:pt x="430" y="854"/>
                      <a:pt x="432" y="853"/>
                    </a:cubicBezTo>
                    <a:cubicBezTo>
                      <a:pt x="433" y="852"/>
                      <a:pt x="433" y="852"/>
                      <a:pt x="435" y="853"/>
                    </a:cubicBezTo>
                    <a:cubicBezTo>
                      <a:pt x="435" y="853"/>
                      <a:pt x="441" y="855"/>
                      <a:pt x="449" y="850"/>
                    </a:cubicBezTo>
                    <a:cubicBezTo>
                      <a:pt x="459" y="844"/>
                      <a:pt x="472" y="825"/>
                      <a:pt x="478" y="776"/>
                    </a:cubicBezTo>
                    <a:cubicBezTo>
                      <a:pt x="479" y="775"/>
                      <a:pt x="479" y="774"/>
                      <a:pt x="480" y="773"/>
                    </a:cubicBezTo>
                    <a:cubicBezTo>
                      <a:pt x="482" y="773"/>
                      <a:pt x="483" y="773"/>
                      <a:pt x="484" y="774"/>
                    </a:cubicBezTo>
                    <a:cubicBezTo>
                      <a:pt x="485" y="774"/>
                      <a:pt x="496" y="782"/>
                      <a:pt x="506" y="778"/>
                    </a:cubicBezTo>
                    <a:cubicBezTo>
                      <a:pt x="513" y="775"/>
                      <a:pt x="522" y="764"/>
                      <a:pt x="526" y="730"/>
                    </a:cubicBezTo>
                    <a:cubicBezTo>
                      <a:pt x="534" y="649"/>
                      <a:pt x="532" y="501"/>
                      <a:pt x="526" y="450"/>
                    </a:cubicBezTo>
                    <a:cubicBezTo>
                      <a:pt x="525" y="448"/>
                      <a:pt x="526" y="448"/>
                      <a:pt x="527" y="447"/>
                    </a:cubicBezTo>
                    <a:cubicBezTo>
                      <a:pt x="528" y="446"/>
                      <a:pt x="529" y="445"/>
                      <a:pt x="530" y="445"/>
                    </a:cubicBezTo>
                    <a:cubicBezTo>
                      <a:pt x="530" y="445"/>
                      <a:pt x="535" y="445"/>
                      <a:pt x="539" y="441"/>
                    </a:cubicBezTo>
                    <a:cubicBezTo>
                      <a:pt x="543" y="437"/>
                      <a:pt x="548" y="426"/>
                      <a:pt x="546" y="402"/>
                    </a:cubicBezTo>
                    <a:cubicBezTo>
                      <a:pt x="540" y="355"/>
                      <a:pt x="515" y="289"/>
                      <a:pt x="506" y="272"/>
                    </a:cubicBezTo>
                    <a:cubicBezTo>
                      <a:pt x="505" y="271"/>
                      <a:pt x="505" y="270"/>
                      <a:pt x="506" y="268"/>
                    </a:cubicBezTo>
                    <a:cubicBezTo>
                      <a:pt x="507" y="268"/>
                      <a:pt x="507" y="267"/>
                      <a:pt x="508" y="267"/>
                    </a:cubicBezTo>
                    <a:cubicBezTo>
                      <a:pt x="509" y="267"/>
                      <a:pt x="514" y="265"/>
                      <a:pt x="517" y="259"/>
                    </a:cubicBezTo>
                    <a:cubicBezTo>
                      <a:pt x="519" y="254"/>
                      <a:pt x="521" y="242"/>
                      <a:pt x="510" y="220"/>
                    </a:cubicBezTo>
                    <a:cubicBezTo>
                      <a:pt x="490" y="176"/>
                      <a:pt x="440" y="133"/>
                      <a:pt x="404" y="112"/>
                    </a:cubicBezTo>
                    <a:cubicBezTo>
                      <a:pt x="403" y="111"/>
                      <a:pt x="402" y="110"/>
                      <a:pt x="402" y="109"/>
                    </a:cubicBezTo>
                    <a:cubicBezTo>
                      <a:pt x="401" y="108"/>
                      <a:pt x="402" y="106"/>
                      <a:pt x="403" y="105"/>
                    </a:cubicBezTo>
                    <a:cubicBezTo>
                      <a:pt x="403" y="105"/>
                      <a:pt x="415" y="88"/>
                      <a:pt x="394" y="66"/>
                    </a:cubicBezTo>
                    <a:cubicBezTo>
                      <a:pt x="368" y="39"/>
                      <a:pt x="260" y="-21"/>
                      <a:pt x="140" y="24"/>
                    </a:cubicBezTo>
                    <a:cubicBezTo>
                      <a:pt x="19" y="68"/>
                      <a:pt x="5" y="132"/>
                      <a:pt x="9" y="194"/>
                    </a:cubicBezTo>
                    <a:cubicBezTo>
                      <a:pt x="9" y="197"/>
                      <a:pt x="7" y="198"/>
                      <a:pt x="5" y="198"/>
                    </a:cubicBezTo>
                    <a:cubicBezTo>
                      <a:pt x="2" y="199"/>
                      <a:pt x="1" y="197"/>
                      <a:pt x="1" y="195"/>
                    </a:cubicBezTo>
                    <a:cubicBezTo>
                      <a:pt x="-1" y="167"/>
                      <a:pt x="0" y="131"/>
                      <a:pt x="21" y="98"/>
                    </a:cubicBezTo>
                    <a:cubicBezTo>
                      <a:pt x="42" y="64"/>
                      <a:pt x="80" y="37"/>
                      <a:pt x="138" y="16"/>
                    </a:cubicBezTo>
                    <a:cubicBezTo>
                      <a:pt x="261" y="-29"/>
                      <a:pt x="373" y="33"/>
                      <a:pt x="399" y="60"/>
                    </a:cubicBezTo>
                    <a:cubicBezTo>
                      <a:pt x="419" y="81"/>
                      <a:pt x="415" y="99"/>
                      <a:pt x="411" y="107"/>
                    </a:cubicBezTo>
                    <a:cubicBezTo>
                      <a:pt x="448" y="130"/>
                      <a:pt x="496" y="173"/>
                      <a:pt x="517" y="217"/>
                    </a:cubicBezTo>
                    <a:cubicBezTo>
                      <a:pt x="526" y="236"/>
                      <a:pt x="529" y="252"/>
                      <a:pt x="524" y="263"/>
                    </a:cubicBezTo>
                    <a:cubicBezTo>
                      <a:pt x="522" y="268"/>
                      <a:pt x="518" y="271"/>
                      <a:pt x="514" y="272"/>
                    </a:cubicBezTo>
                    <a:cubicBezTo>
                      <a:pt x="525" y="294"/>
                      <a:pt x="548" y="356"/>
                      <a:pt x="553" y="402"/>
                    </a:cubicBezTo>
                    <a:cubicBezTo>
                      <a:pt x="555" y="423"/>
                      <a:pt x="553" y="438"/>
                      <a:pt x="544" y="447"/>
                    </a:cubicBezTo>
                    <a:cubicBezTo>
                      <a:pt x="541" y="450"/>
                      <a:pt x="537" y="452"/>
                      <a:pt x="534" y="452"/>
                    </a:cubicBezTo>
                    <a:cubicBezTo>
                      <a:pt x="540" y="507"/>
                      <a:pt x="541" y="651"/>
                      <a:pt x="534" y="731"/>
                    </a:cubicBezTo>
                    <a:cubicBezTo>
                      <a:pt x="531" y="761"/>
                      <a:pt x="522" y="780"/>
                      <a:pt x="509" y="785"/>
                    </a:cubicBezTo>
                    <a:cubicBezTo>
                      <a:pt x="500" y="789"/>
                      <a:pt x="490" y="786"/>
                      <a:pt x="485" y="783"/>
                    </a:cubicBezTo>
                    <a:cubicBezTo>
                      <a:pt x="479" y="822"/>
                      <a:pt x="469" y="847"/>
                      <a:pt x="453" y="856"/>
                    </a:cubicBezTo>
                    <a:cubicBezTo>
                      <a:pt x="447" y="861"/>
                      <a:pt x="440" y="861"/>
                      <a:pt x="437" y="861"/>
                    </a:cubicBezTo>
                    <a:cubicBezTo>
                      <a:pt x="431" y="883"/>
                      <a:pt x="419" y="893"/>
                      <a:pt x="408" y="8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810" name="Google Shape;810;p29"/>
            <p:cNvGrpSpPr/>
            <p:nvPr/>
          </p:nvGrpSpPr>
          <p:grpSpPr>
            <a:xfrm>
              <a:off x="4921900" y="4141424"/>
              <a:ext cx="3945042" cy="1002075"/>
              <a:chOff x="2656078" y="591840"/>
              <a:chExt cx="742680" cy="188640"/>
            </a:xfrm>
          </p:grpSpPr>
          <p:sp>
            <p:nvSpPr>
              <p:cNvPr id="811" name="Google Shape;811;p29"/>
              <p:cNvSpPr/>
              <p:nvPr/>
            </p:nvSpPr>
            <p:spPr>
              <a:xfrm>
                <a:off x="3281757" y="741240"/>
                <a:ext cx="117000" cy="39240"/>
              </a:xfrm>
              <a:custGeom>
                <a:avLst/>
                <a:gdLst/>
                <a:ahLst/>
                <a:cxnLst/>
                <a:rect l="l" t="t" r="r" b="b"/>
                <a:pathLst>
                  <a:path w="325" h="109" extrusionOk="0">
                    <a:moveTo>
                      <a:pt x="325" y="0"/>
                    </a:moveTo>
                    <a:lnTo>
                      <a:pt x="0" y="0"/>
                    </a:lnTo>
                    <a:lnTo>
                      <a:pt x="0" y="109"/>
                    </a:lnTo>
                    <a:lnTo>
                      <a:pt x="325" y="109"/>
                    </a:lnTo>
                    <a:lnTo>
                      <a:pt x="325"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2" name="Google Shape;812;p29"/>
              <p:cNvSpPr/>
              <p:nvPr/>
            </p:nvSpPr>
            <p:spPr>
              <a:xfrm>
                <a:off x="2656078" y="741240"/>
                <a:ext cx="639000" cy="39240"/>
              </a:xfrm>
              <a:custGeom>
                <a:avLst/>
                <a:gdLst/>
                <a:ahLst/>
                <a:cxnLst/>
                <a:rect l="l" t="t" r="r" b="b"/>
                <a:pathLst>
                  <a:path w="1775" h="109" extrusionOk="0">
                    <a:moveTo>
                      <a:pt x="1775" y="0"/>
                    </a:moveTo>
                    <a:lnTo>
                      <a:pt x="0" y="0"/>
                    </a:lnTo>
                    <a:lnTo>
                      <a:pt x="0" y="109"/>
                    </a:lnTo>
                    <a:lnTo>
                      <a:pt x="1775" y="109"/>
                    </a:lnTo>
                    <a:lnTo>
                      <a:pt x="177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9"/>
              <p:cNvSpPr/>
              <p:nvPr/>
            </p:nvSpPr>
            <p:spPr>
              <a:xfrm>
                <a:off x="2656078" y="761040"/>
                <a:ext cx="116280" cy="1800"/>
              </a:xfrm>
              <a:custGeom>
                <a:avLst/>
                <a:gdLst/>
                <a:ahLst/>
                <a:cxnLst/>
                <a:rect l="l" t="t" r="r" b="b"/>
                <a:pathLst>
                  <a:path w="323" h="5" extrusionOk="0">
                    <a:moveTo>
                      <a:pt x="323" y="5"/>
                    </a:moveTo>
                    <a:lnTo>
                      <a:pt x="0" y="5"/>
                    </a:lnTo>
                    <a:lnTo>
                      <a:pt x="0" y="0"/>
                    </a:lnTo>
                    <a:lnTo>
                      <a:pt x="323" y="0"/>
                    </a:lnTo>
                    <a:lnTo>
                      <a:pt x="323"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4" name="Google Shape;814;p29"/>
              <p:cNvSpPr/>
              <p:nvPr/>
            </p:nvSpPr>
            <p:spPr>
              <a:xfrm>
                <a:off x="2660398" y="770400"/>
                <a:ext cx="178200" cy="1800"/>
              </a:xfrm>
              <a:custGeom>
                <a:avLst/>
                <a:gdLst/>
                <a:ahLst/>
                <a:cxnLst/>
                <a:rect l="l" t="t" r="r" b="b"/>
                <a:pathLst>
                  <a:path w="495" h="5" extrusionOk="0">
                    <a:moveTo>
                      <a:pt x="495" y="5"/>
                    </a:moveTo>
                    <a:lnTo>
                      <a:pt x="0" y="5"/>
                    </a:lnTo>
                    <a:lnTo>
                      <a:pt x="0" y="0"/>
                    </a:lnTo>
                    <a:lnTo>
                      <a:pt x="495" y="0"/>
                    </a:lnTo>
                    <a:lnTo>
                      <a:pt x="49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5" name="Google Shape;815;p29"/>
              <p:cNvSpPr/>
              <p:nvPr/>
            </p:nvSpPr>
            <p:spPr>
              <a:xfrm>
                <a:off x="3059998" y="770400"/>
                <a:ext cx="99360" cy="1800"/>
              </a:xfrm>
              <a:custGeom>
                <a:avLst/>
                <a:gdLst/>
                <a:ahLst/>
                <a:cxnLst/>
                <a:rect l="l" t="t" r="r" b="b"/>
                <a:pathLst>
                  <a:path w="276" h="5" extrusionOk="0">
                    <a:moveTo>
                      <a:pt x="276" y="5"/>
                    </a:moveTo>
                    <a:lnTo>
                      <a:pt x="0" y="5"/>
                    </a:lnTo>
                    <a:lnTo>
                      <a:pt x="0" y="0"/>
                    </a:lnTo>
                    <a:lnTo>
                      <a:pt x="276" y="0"/>
                    </a:lnTo>
                    <a:lnTo>
                      <a:pt x="276"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6" name="Google Shape;816;p29"/>
              <p:cNvSpPr/>
              <p:nvPr/>
            </p:nvSpPr>
            <p:spPr>
              <a:xfrm>
                <a:off x="2869558" y="761040"/>
                <a:ext cx="244080" cy="1800"/>
              </a:xfrm>
              <a:custGeom>
                <a:avLst/>
                <a:gdLst/>
                <a:ahLst/>
                <a:cxnLst/>
                <a:rect l="l" t="t" r="r" b="b"/>
                <a:pathLst>
                  <a:path w="678" h="5" extrusionOk="0">
                    <a:moveTo>
                      <a:pt x="678" y="5"/>
                    </a:moveTo>
                    <a:lnTo>
                      <a:pt x="0" y="5"/>
                    </a:lnTo>
                    <a:lnTo>
                      <a:pt x="0" y="0"/>
                    </a:lnTo>
                    <a:lnTo>
                      <a:pt x="678" y="0"/>
                    </a:lnTo>
                    <a:lnTo>
                      <a:pt x="678"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7" name="Google Shape;817;p29"/>
              <p:cNvSpPr/>
              <p:nvPr/>
            </p:nvSpPr>
            <p:spPr>
              <a:xfrm>
                <a:off x="3304798" y="747000"/>
                <a:ext cx="93960" cy="1800"/>
              </a:xfrm>
              <a:custGeom>
                <a:avLst/>
                <a:gdLst/>
                <a:ahLst/>
                <a:cxnLst/>
                <a:rect l="l" t="t" r="r" b="b"/>
                <a:pathLst>
                  <a:path w="261" h="5" extrusionOk="0">
                    <a:moveTo>
                      <a:pt x="261" y="5"/>
                    </a:moveTo>
                    <a:lnTo>
                      <a:pt x="0" y="5"/>
                    </a:lnTo>
                    <a:lnTo>
                      <a:pt x="0" y="0"/>
                    </a:lnTo>
                    <a:lnTo>
                      <a:pt x="261" y="0"/>
                    </a:lnTo>
                    <a:lnTo>
                      <a:pt x="261"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8" name="Google Shape;818;p29"/>
              <p:cNvSpPr/>
              <p:nvPr/>
            </p:nvSpPr>
            <p:spPr>
              <a:xfrm>
                <a:off x="3339718" y="757080"/>
                <a:ext cx="59040" cy="1800"/>
              </a:xfrm>
              <a:custGeom>
                <a:avLst/>
                <a:gdLst/>
                <a:ahLst/>
                <a:cxnLst/>
                <a:rect l="l" t="t" r="r" b="b"/>
                <a:pathLst>
                  <a:path w="164" h="5" extrusionOk="0">
                    <a:moveTo>
                      <a:pt x="164" y="5"/>
                    </a:moveTo>
                    <a:lnTo>
                      <a:pt x="0" y="5"/>
                    </a:lnTo>
                    <a:lnTo>
                      <a:pt x="0" y="0"/>
                    </a:lnTo>
                    <a:lnTo>
                      <a:pt x="164" y="0"/>
                    </a:lnTo>
                    <a:lnTo>
                      <a:pt x="164"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9" name="Google Shape;819;p29"/>
              <p:cNvSpPr/>
              <p:nvPr/>
            </p:nvSpPr>
            <p:spPr>
              <a:xfrm>
                <a:off x="2869198" y="591840"/>
                <a:ext cx="119160" cy="149400"/>
              </a:xfrm>
              <a:custGeom>
                <a:avLst/>
                <a:gdLst/>
                <a:ahLst/>
                <a:cxnLst/>
                <a:rect l="l" t="t" r="r" b="b"/>
                <a:pathLst>
                  <a:path w="331" h="415" extrusionOk="0">
                    <a:moveTo>
                      <a:pt x="102" y="379"/>
                    </a:moveTo>
                    <a:lnTo>
                      <a:pt x="102" y="379"/>
                    </a:lnTo>
                    <a:cubicBezTo>
                      <a:pt x="102" y="24"/>
                      <a:pt x="102" y="24"/>
                      <a:pt x="102" y="24"/>
                    </a:cubicBezTo>
                    <a:cubicBezTo>
                      <a:pt x="102" y="11"/>
                      <a:pt x="91" y="0"/>
                      <a:pt x="78" y="0"/>
                    </a:cubicBezTo>
                    <a:cubicBezTo>
                      <a:pt x="25" y="0"/>
                      <a:pt x="25" y="0"/>
                      <a:pt x="25" y="0"/>
                    </a:cubicBezTo>
                    <a:cubicBezTo>
                      <a:pt x="11" y="0"/>
                      <a:pt x="0" y="11"/>
                      <a:pt x="0" y="24"/>
                    </a:cubicBezTo>
                    <a:cubicBezTo>
                      <a:pt x="0" y="379"/>
                      <a:pt x="0" y="379"/>
                      <a:pt x="0" y="379"/>
                    </a:cubicBezTo>
                    <a:cubicBezTo>
                      <a:pt x="0" y="415"/>
                      <a:pt x="0" y="415"/>
                      <a:pt x="0" y="415"/>
                    </a:cubicBezTo>
                    <a:cubicBezTo>
                      <a:pt x="331" y="415"/>
                      <a:pt x="331" y="415"/>
                      <a:pt x="331" y="415"/>
                    </a:cubicBezTo>
                    <a:cubicBezTo>
                      <a:pt x="331" y="401"/>
                      <a:pt x="331" y="401"/>
                      <a:pt x="331" y="401"/>
                    </a:cubicBezTo>
                    <a:cubicBezTo>
                      <a:pt x="331" y="389"/>
                      <a:pt x="322" y="379"/>
                      <a:pt x="310" y="379"/>
                    </a:cubicBezTo>
                    <a:cubicBezTo>
                      <a:pt x="102" y="379"/>
                      <a:pt x="102" y="379"/>
                      <a:pt x="102" y="3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0" name="Google Shape;820;p29"/>
              <p:cNvSpPr/>
              <p:nvPr/>
            </p:nvSpPr>
            <p:spPr>
              <a:xfrm>
                <a:off x="2683798" y="591840"/>
                <a:ext cx="210600" cy="149400"/>
              </a:xfrm>
              <a:custGeom>
                <a:avLst/>
                <a:gdLst/>
                <a:ahLst/>
                <a:cxnLst/>
                <a:rect l="l" t="t" r="r" b="b"/>
                <a:pathLst>
                  <a:path w="585" h="415" extrusionOk="0">
                    <a:moveTo>
                      <a:pt x="584" y="24"/>
                    </a:moveTo>
                    <a:lnTo>
                      <a:pt x="584" y="24"/>
                    </a:lnTo>
                    <a:cubicBezTo>
                      <a:pt x="585" y="415"/>
                      <a:pt x="585" y="415"/>
                      <a:pt x="585" y="415"/>
                    </a:cubicBezTo>
                    <a:cubicBezTo>
                      <a:pt x="1" y="415"/>
                      <a:pt x="1" y="415"/>
                      <a:pt x="1" y="415"/>
                    </a:cubicBezTo>
                    <a:cubicBezTo>
                      <a:pt x="0" y="24"/>
                      <a:pt x="0" y="24"/>
                      <a:pt x="0" y="24"/>
                    </a:cubicBezTo>
                    <a:cubicBezTo>
                      <a:pt x="0" y="11"/>
                      <a:pt x="11" y="0"/>
                      <a:pt x="24" y="0"/>
                    </a:cubicBezTo>
                    <a:cubicBezTo>
                      <a:pt x="560" y="0"/>
                      <a:pt x="560" y="0"/>
                      <a:pt x="560" y="0"/>
                    </a:cubicBezTo>
                    <a:cubicBezTo>
                      <a:pt x="573" y="0"/>
                      <a:pt x="584" y="11"/>
                      <a:pt x="584" y="2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1" name="Google Shape;821;p29"/>
              <p:cNvSpPr/>
              <p:nvPr/>
            </p:nvSpPr>
            <p:spPr>
              <a:xfrm>
                <a:off x="2683798" y="591840"/>
                <a:ext cx="36360" cy="45000"/>
              </a:xfrm>
              <a:custGeom>
                <a:avLst/>
                <a:gdLst/>
                <a:ahLst/>
                <a:cxnLst/>
                <a:rect l="l" t="t" r="r" b="b"/>
                <a:pathLst>
                  <a:path w="101" h="125" extrusionOk="0">
                    <a:moveTo>
                      <a:pt x="101" y="0"/>
                    </a:moveTo>
                    <a:lnTo>
                      <a:pt x="83" y="0"/>
                    </a:lnTo>
                    <a:lnTo>
                      <a:pt x="0" y="102"/>
                    </a:lnTo>
                    <a:lnTo>
                      <a:pt x="0" y="125"/>
                    </a:lnTo>
                    <a:lnTo>
                      <a:pt x="101"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2" name="Google Shape;822;p29"/>
              <p:cNvSpPr/>
              <p:nvPr/>
            </p:nvSpPr>
            <p:spPr>
              <a:xfrm>
                <a:off x="2683798" y="652320"/>
                <a:ext cx="360" cy="27720"/>
              </a:xfrm>
              <a:custGeom>
                <a:avLst/>
                <a:gdLst/>
                <a:ahLst/>
                <a:cxnLst/>
                <a:rect l="l" t="t" r="r" b="b"/>
                <a:pathLst>
                  <a:path w="1" h="77" extrusionOk="0">
                    <a:moveTo>
                      <a:pt x="0" y="0"/>
                    </a:moveTo>
                    <a:lnTo>
                      <a:pt x="0" y="0"/>
                    </a:lnTo>
                    <a:lnTo>
                      <a:pt x="1" y="77"/>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3" name="Google Shape;823;p29"/>
              <p:cNvSpPr/>
              <p:nvPr/>
            </p:nvSpPr>
            <p:spPr>
              <a:xfrm>
                <a:off x="2683798" y="591840"/>
                <a:ext cx="72000" cy="88200"/>
              </a:xfrm>
              <a:custGeom>
                <a:avLst/>
                <a:gdLst/>
                <a:ahLst/>
                <a:cxnLst/>
                <a:rect l="l" t="t" r="r" b="b"/>
                <a:pathLst>
                  <a:path w="200" h="245" extrusionOk="0">
                    <a:moveTo>
                      <a:pt x="200" y="0"/>
                    </a:moveTo>
                    <a:lnTo>
                      <a:pt x="141" y="0"/>
                    </a:lnTo>
                    <a:lnTo>
                      <a:pt x="0" y="168"/>
                    </a:lnTo>
                    <a:lnTo>
                      <a:pt x="1" y="245"/>
                    </a:lnTo>
                    <a:lnTo>
                      <a:pt x="200" y="0"/>
                    </a:lnTo>
                    <a:close/>
                  </a:path>
                </a:pathLst>
              </a:custGeom>
              <a:solidFill>
                <a:schemeClr val="accent6"/>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4" name="Google Shape;824;p29"/>
              <p:cNvSpPr/>
              <p:nvPr/>
            </p:nvSpPr>
            <p:spPr>
              <a:xfrm>
                <a:off x="2807998" y="625680"/>
                <a:ext cx="86400" cy="102600"/>
              </a:xfrm>
              <a:custGeom>
                <a:avLst/>
                <a:gdLst/>
                <a:ahLst/>
                <a:cxnLst/>
                <a:rect l="l" t="t" r="r" b="b"/>
                <a:pathLst>
                  <a:path w="240" h="285" extrusionOk="0">
                    <a:moveTo>
                      <a:pt x="239" y="0"/>
                    </a:moveTo>
                    <a:lnTo>
                      <a:pt x="0" y="285"/>
                    </a:lnTo>
                    <a:lnTo>
                      <a:pt x="65" y="285"/>
                    </a:lnTo>
                    <a:lnTo>
                      <a:pt x="240" y="71"/>
                    </a:lnTo>
                    <a:lnTo>
                      <a:pt x="239" y="21"/>
                    </a:lnTo>
                    <a:lnTo>
                      <a:pt x="23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5" name="Google Shape;825;p29"/>
              <p:cNvSpPr/>
              <p:nvPr/>
            </p:nvSpPr>
            <p:spPr>
              <a:xfrm>
                <a:off x="2894398" y="676440"/>
                <a:ext cx="0" cy="5760"/>
              </a:xfrm>
              <a:custGeom>
                <a:avLst/>
                <a:gdLst/>
                <a:ahLst/>
                <a:cxnLst/>
                <a:rect l="l" t="t" r="r" b="b"/>
                <a:pathLst>
                  <a:path w="120000" h="16" extrusionOk="0">
                    <a:moveTo>
                      <a:pt x="0" y="0"/>
                    </a:moveTo>
                    <a:lnTo>
                      <a:pt x="0" y="16"/>
                    </a:lnTo>
                    <a:lnTo>
                      <a:pt x="0" y="16"/>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6" name="Google Shape;826;p29"/>
              <p:cNvSpPr/>
              <p:nvPr/>
            </p:nvSpPr>
            <p:spPr>
              <a:xfrm>
                <a:off x="2845078" y="669960"/>
                <a:ext cx="49320" cy="58320"/>
              </a:xfrm>
              <a:custGeom>
                <a:avLst/>
                <a:gdLst/>
                <a:ahLst/>
                <a:cxnLst/>
                <a:rect l="l" t="t" r="r" b="b"/>
                <a:pathLst>
                  <a:path w="137" h="162" extrusionOk="0">
                    <a:moveTo>
                      <a:pt x="137" y="0"/>
                    </a:moveTo>
                    <a:lnTo>
                      <a:pt x="0" y="162"/>
                    </a:lnTo>
                    <a:lnTo>
                      <a:pt x="32" y="162"/>
                    </a:lnTo>
                    <a:lnTo>
                      <a:pt x="137" y="34"/>
                    </a:lnTo>
                    <a:lnTo>
                      <a:pt x="137" y="18"/>
                    </a:lnTo>
                    <a:lnTo>
                      <a:pt x="137" y="0"/>
                    </a:lnTo>
                    <a:close/>
                  </a:path>
                </a:pathLst>
              </a:custGeom>
              <a:solidFill>
                <a:schemeClr val="accent6"/>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7" name="Google Shape;827;p29"/>
              <p:cNvSpPr/>
              <p:nvPr/>
            </p:nvSpPr>
            <p:spPr>
              <a:xfrm>
                <a:off x="2769117" y="640080"/>
                <a:ext cx="40320" cy="39960"/>
              </a:xfrm>
              <a:custGeom>
                <a:avLst/>
                <a:gdLst/>
                <a:ahLst/>
                <a:cxnLst/>
                <a:rect l="l" t="t" r="r" b="b"/>
                <a:pathLst>
                  <a:path w="112" h="111" extrusionOk="0">
                    <a:moveTo>
                      <a:pt x="0" y="56"/>
                    </a:moveTo>
                    <a:lnTo>
                      <a:pt x="0" y="56"/>
                    </a:lnTo>
                    <a:lnTo>
                      <a:pt x="0" y="57"/>
                    </a:lnTo>
                    <a:cubicBezTo>
                      <a:pt x="0" y="56"/>
                      <a:pt x="0" y="56"/>
                      <a:pt x="0" y="56"/>
                    </a:cubicBezTo>
                    <a:moveTo>
                      <a:pt x="0" y="56"/>
                    </a:moveTo>
                    <a:lnTo>
                      <a:pt x="0" y="56"/>
                    </a:lnTo>
                    <a:moveTo>
                      <a:pt x="57" y="0"/>
                    </a:moveTo>
                    <a:lnTo>
                      <a:pt x="57" y="0"/>
                    </a:lnTo>
                    <a:cubicBezTo>
                      <a:pt x="79" y="1"/>
                      <a:pt x="97" y="13"/>
                      <a:pt x="106" y="32"/>
                    </a:cubicBezTo>
                    <a:cubicBezTo>
                      <a:pt x="96" y="17"/>
                      <a:pt x="79" y="8"/>
                      <a:pt x="60" y="8"/>
                    </a:cubicBezTo>
                    <a:cubicBezTo>
                      <a:pt x="30" y="8"/>
                      <a:pt x="4" y="33"/>
                      <a:pt x="4" y="64"/>
                    </a:cubicBezTo>
                    <a:cubicBezTo>
                      <a:pt x="4" y="72"/>
                      <a:pt x="6" y="80"/>
                      <a:pt x="9" y="87"/>
                    </a:cubicBezTo>
                    <a:cubicBezTo>
                      <a:pt x="4" y="79"/>
                      <a:pt x="0" y="68"/>
                      <a:pt x="0" y="57"/>
                    </a:cubicBezTo>
                    <a:cubicBezTo>
                      <a:pt x="0" y="87"/>
                      <a:pt x="25" y="111"/>
                      <a:pt x="55" y="111"/>
                    </a:cubicBezTo>
                    <a:cubicBezTo>
                      <a:pt x="87" y="111"/>
                      <a:pt x="112" y="86"/>
                      <a:pt x="112" y="56"/>
                    </a:cubicBezTo>
                    <a:cubicBezTo>
                      <a:pt x="112" y="26"/>
                      <a:pt x="87" y="1"/>
                      <a:pt x="57" y="0"/>
                    </a:cubicBezTo>
                    <a:moveTo>
                      <a:pt x="57" y="0"/>
                    </a:moveTo>
                    <a:lnTo>
                      <a:pt x="57" y="0"/>
                    </a:lnTo>
                    <a:moveTo>
                      <a:pt x="56" y="0"/>
                    </a:moveTo>
                    <a:lnTo>
                      <a:pt x="56" y="0"/>
                    </a:lnTo>
                    <a:cubicBezTo>
                      <a:pt x="57" y="0"/>
                      <a:pt x="57" y="0"/>
                      <a:pt x="57" y="0"/>
                    </a:cubicBezTo>
                    <a:lnTo>
                      <a:pt x="56" y="0"/>
                    </a:lnTo>
                    <a:moveTo>
                      <a:pt x="56" y="0"/>
                    </a:moveTo>
                    <a:lnTo>
                      <a:pt x="56" y="0"/>
                    </a:lnTo>
                    <a:moveTo>
                      <a:pt x="56" y="0"/>
                    </a:moveTo>
                    <a:lnTo>
                      <a:pt x="56" y="0"/>
                    </a:lnTo>
                    <a:moveTo>
                      <a:pt x="55" y="0"/>
                    </a:moveTo>
                    <a:lnTo>
                      <a:pt x="55" y="0"/>
                    </a:lnTo>
                    <a:cubicBezTo>
                      <a:pt x="56" y="0"/>
                      <a:pt x="56" y="0"/>
                      <a:pt x="56" y="0"/>
                    </a:cubicBezTo>
                    <a:lnTo>
                      <a:pt x="55" y="0"/>
                    </a:lnTo>
                    <a:moveTo>
                      <a:pt x="55" y="0"/>
                    </a:moveTo>
                    <a:lnTo>
                      <a:pt x="5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8" name="Google Shape;828;p29"/>
              <p:cNvSpPr/>
              <p:nvPr/>
            </p:nvSpPr>
            <p:spPr>
              <a:xfrm>
                <a:off x="2769117" y="640080"/>
                <a:ext cx="20520" cy="20520"/>
              </a:xfrm>
              <a:custGeom>
                <a:avLst/>
                <a:gdLst/>
                <a:ahLst/>
                <a:cxnLst/>
                <a:rect l="l" t="t" r="r" b="b"/>
                <a:pathLst>
                  <a:path w="57" h="57" extrusionOk="0">
                    <a:moveTo>
                      <a:pt x="0" y="57"/>
                    </a:moveTo>
                    <a:lnTo>
                      <a:pt x="0" y="57"/>
                    </a:lnTo>
                    <a:moveTo>
                      <a:pt x="0" y="56"/>
                    </a:moveTo>
                    <a:lnTo>
                      <a:pt x="0" y="56"/>
                    </a:lnTo>
                    <a:moveTo>
                      <a:pt x="57" y="0"/>
                    </a:moveTo>
                    <a:lnTo>
                      <a:pt x="57" y="0"/>
                    </a:lnTo>
                    <a:moveTo>
                      <a:pt x="57" y="0"/>
                    </a:moveTo>
                    <a:lnTo>
                      <a:pt x="57" y="0"/>
                    </a:lnTo>
                    <a:moveTo>
                      <a:pt x="56" y="0"/>
                    </a:moveTo>
                    <a:lnTo>
                      <a:pt x="56" y="0"/>
                    </a:lnTo>
                    <a:moveTo>
                      <a:pt x="56" y="0"/>
                    </a:moveTo>
                    <a:lnTo>
                      <a:pt x="56" y="0"/>
                    </a:lnTo>
                    <a:moveTo>
                      <a:pt x="56" y="0"/>
                    </a:moveTo>
                    <a:lnTo>
                      <a:pt x="56" y="0"/>
                    </a:lnTo>
                    <a:moveTo>
                      <a:pt x="55" y="0"/>
                    </a:move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9" name="Google Shape;829;p29"/>
              <p:cNvSpPr/>
              <p:nvPr/>
            </p:nvSpPr>
            <p:spPr>
              <a:xfrm>
                <a:off x="2769118" y="640080"/>
                <a:ext cx="38160" cy="31320"/>
              </a:xfrm>
              <a:custGeom>
                <a:avLst/>
                <a:gdLst/>
                <a:ahLst/>
                <a:cxnLst/>
                <a:rect l="l" t="t" r="r" b="b"/>
                <a:pathLst>
                  <a:path w="106" h="87" extrusionOk="0">
                    <a:moveTo>
                      <a:pt x="55" y="0"/>
                    </a:moveTo>
                    <a:lnTo>
                      <a:pt x="55" y="0"/>
                    </a:lnTo>
                    <a:cubicBezTo>
                      <a:pt x="25" y="0"/>
                      <a:pt x="0" y="25"/>
                      <a:pt x="0" y="56"/>
                    </a:cubicBezTo>
                    <a:lnTo>
                      <a:pt x="0" y="56"/>
                    </a:lnTo>
                    <a:lnTo>
                      <a:pt x="0" y="56"/>
                    </a:lnTo>
                    <a:lnTo>
                      <a:pt x="0" y="57"/>
                    </a:lnTo>
                    <a:lnTo>
                      <a:pt x="0" y="57"/>
                    </a:lnTo>
                    <a:cubicBezTo>
                      <a:pt x="0" y="68"/>
                      <a:pt x="4" y="79"/>
                      <a:pt x="9" y="87"/>
                    </a:cubicBezTo>
                    <a:cubicBezTo>
                      <a:pt x="6" y="80"/>
                      <a:pt x="4" y="72"/>
                      <a:pt x="4" y="64"/>
                    </a:cubicBezTo>
                    <a:cubicBezTo>
                      <a:pt x="4" y="33"/>
                      <a:pt x="30" y="8"/>
                      <a:pt x="60" y="8"/>
                    </a:cubicBezTo>
                    <a:cubicBezTo>
                      <a:pt x="79" y="8"/>
                      <a:pt x="96" y="17"/>
                      <a:pt x="106" y="32"/>
                    </a:cubicBezTo>
                    <a:cubicBezTo>
                      <a:pt x="97" y="13"/>
                      <a:pt x="79" y="1"/>
                      <a:pt x="57" y="0"/>
                    </a:cubicBezTo>
                    <a:lnTo>
                      <a:pt x="57" y="0"/>
                    </a:lnTo>
                    <a:lnTo>
                      <a:pt x="57" y="0"/>
                    </a:lnTo>
                    <a:lnTo>
                      <a:pt x="57" y="0"/>
                    </a:lnTo>
                    <a:lnTo>
                      <a:pt x="56" y="0"/>
                    </a:lnTo>
                    <a:lnTo>
                      <a:pt x="56" y="0"/>
                    </a:lnTo>
                    <a:lnTo>
                      <a:pt x="56" y="0"/>
                    </a:lnTo>
                    <a:lnTo>
                      <a:pt x="56" y="0"/>
                    </a:lnTo>
                    <a:lnTo>
                      <a:pt x="56" y="0"/>
                    </a:lnTo>
                    <a:lnTo>
                      <a:pt x="56" y="0"/>
                    </a:ln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0" name="Google Shape;830;p29"/>
              <p:cNvSpPr/>
              <p:nvPr/>
            </p:nvSpPr>
            <p:spPr>
              <a:xfrm>
                <a:off x="2684158" y="727200"/>
                <a:ext cx="210240" cy="2520"/>
              </a:xfrm>
              <a:custGeom>
                <a:avLst/>
                <a:gdLst/>
                <a:ahLst/>
                <a:cxnLst/>
                <a:rect l="l" t="t" r="r" b="b"/>
                <a:pathLst>
                  <a:path w="584" h="7" extrusionOk="0">
                    <a:moveTo>
                      <a:pt x="584" y="7"/>
                    </a:moveTo>
                    <a:lnTo>
                      <a:pt x="0" y="7"/>
                    </a:lnTo>
                    <a:lnTo>
                      <a:pt x="0" y="0"/>
                    </a:lnTo>
                    <a:lnTo>
                      <a:pt x="584" y="0"/>
                    </a:lnTo>
                    <a:lnTo>
                      <a:pt x="584" y="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31" name="Google Shape;831;p29"/>
            <p:cNvGrpSpPr/>
            <p:nvPr/>
          </p:nvGrpSpPr>
          <p:grpSpPr>
            <a:xfrm>
              <a:off x="5529994" y="1929131"/>
              <a:ext cx="1407422" cy="734089"/>
              <a:chOff x="2741398" y="152640"/>
              <a:chExt cx="283680" cy="147960"/>
            </a:xfrm>
          </p:grpSpPr>
          <p:sp>
            <p:nvSpPr>
              <p:cNvPr id="832" name="Google Shape;832;p29"/>
              <p:cNvSpPr/>
              <p:nvPr/>
            </p:nvSpPr>
            <p:spPr>
              <a:xfrm>
                <a:off x="2804038" y="15948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3" name="Google Shape;833;p29"/>
              <p:cNvSpPr/>
              <p:nvPr/>
            </p:nvSpPr>
            <p:spPr>
              <a:xfrm>
                <a:off x="2804038" y="18252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4" name="Google Shape;834;p29"/>
              <p:cNvSpPr/>
              <p:nvPr/>
            </p:nvSpPr>
            <p:spPr>
              <a:xfrm>
                <a:off x="2741398" y="2149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5" name="Google Shape;835;p29"/>
              <p:cNvSpPr/>
              <p:nvPr/>
            </p:nvSpPr>
            <p:spPr>
              <a:xfrm>
                <a:off x="2741398" y="237960"/>
                <a:ext cx="283680" cy="2880"/>
              </a:xfrm>
              <a:custGeom>
                <a:avLst/>
                <a:gdLst/>
                <a:ahLst/>
                <a:cxnLst/>
                <a:rect l="l" t="t" r="r" b="b"/>
                <a:pathLst>
                  <a:path w="788" h="8" extrusionOk="0">
                    <a:moveTo>
                      <a:pt x="784" y="8"/>
                    </a:moveTo>
                    <a:lnTo>
                      <a:pt x="784" y="8"/>
                    </a:lnTo>
                    <a:cubicBezTo>
                      <a:pt x="4" y="8"/>
                      <a:pt x="4" y="8"/>
                      <a:pt x="4" y="8"/>
                    </a:cubicBezTo>
                    <a:cubicBezTo>
                      <a:pt x="2" y="8"/>
                      <a:pt x="0" y="7"/>
                      <a:pt x="0" y="4"/>
                    </a:cubicBezTo>
                    <a:cubicBezTo>
                      <a:pt x="0" y="2"/>
                      <a:pt x="2" y="0"/>
                      <a:pt x="4" y="0"/>
                    </a:cubicBezTo>
                    <a:cubicBezTo>
                      <a:pt x="784" y="0"/>
                      <a:pt x="784" y="0"/>
                      <a:pt x="784" y="0"/>
                    </a:cubicBezTo>
                    <a:cubicBezTo>
                      <a:pt x="786" y="0"/>
                      <a:pt x="788" y="2"/>
                      <a:pt x="788" y="4"/>
                    </a:cubicBezTo>
                    <a:cubicBezTo>
                      <a:pt x="788" y="7"/>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6" name="Google Shape;836;p29"/>
              <p:cNvSpPr/>
              <p:nvPr/>
            </p:nvSpPr>
            <p:spPr>
              <a:xfrm>
                <a:off x="2824558" y="154440"/>
                <a:ext cx="24840" cy="29520"/>
              </a:xfrm>
              <a:custGeom>
                <a:avLst/>
                <a:gdLst/>
                <a:ahLst/>
                <a:cxnLst/>
                <a:rect l="l" t="t" r="r" b="b"/>
                <a:pathLst>
                  <a:path w="69" h="82" extrusionOk="0">
                    <a:moveTo>
                      <a:pt x="20" y="56"/>
                    </a:moveTo>
                    <a:lnTo>
                      <a:pt x="20" y="56"/>
                    </a:lnTo>
                    <a:cubicBezTo>
                      <a:pt x="11" y="82"/>
                      <a:pt x="11" y="82"/>
                      <a:pt x="11" y="82"/>
                    </a:cubicBezTo>
                    <a:cubicBezTo>
                      <a:pt x="0" y="82"/>
                      <a:pt x="0" y="82"/>
                      <a:pt x="0" y="82"/>
                    </a:cubicBezTo>
                    <a:cubicBezTo>
                      <a:pt x="29" y="0"/>
                      <a:pt x="29" y="0"/>
                      <a:pt x="29" y="0"/>
                    </a:cubicBezTo>
                    <a:cubicBezTo>
                      <a:pt x="41" y="0"/>
                      <a:pt x="41" y="0"/>
                      <a:pt x="41" y="0"/>
                    </a:cubicBezTo>
                    <a:cubicBezTo>
                      <a:pt x="69" y="82"/>
                      <a:pt x="69" y="82"/>
                      <a:pt x="69" y="82"/>
                    </a:cubicBezTo>
                    <a:cubicBezTo>
                      <a:pt x="58" y="82"/>
                      <a:pt x="58" y="82"/>
                      <a:pt x="58" y="82"/>
                    </a:cubicBezTo>
                    <a:cubicBezTo>
                      <a:pt x="49" y="56"/>
                      <a:pt x="49" y="56"/>
                      <a:pt x="49" y="56"/>
                    </a:cubicBezTo>
                    <a:lnTo>
                      <a:pt x="20" y="56"/>
                    </a:lnTo>
                    <a:moveTo>
                      <a:pt x="47" y="48"/>
                    </a:moveTo>
                    <a:lnTo>
                      <a:pt x="47" y="48"/>
                    </a:lnTo>
                    <a:cubicBezTo>
                      <a:pt x="39" y="24"/>
                      <a:pt x="39" y="24"/>
                      <a:pt x="39" y="24"/>
                    </a:cubicBezTo>
                    <a:cubicBezTo>
                      <a:pt x="37" y="19"/>
                      <a:pt x="36" y="14"/>
                      <a:pt x="35" y="9"/>
                    </a:cubicBezTo>
                    <a:cubicBezTo>
                      <a:pt x="34" y="9"/>
                      <a:pt x="34" y="9"/>
                      <a:pt x="34" y="9"/>
                    </a:cubicBezTo>
                    <a:cubicBezTo>
                      <a:pt x="33" y="14"/>
                      <a:pt x="32" y="20"/>
                      <a:pt x="30" y="24"/>
                    </a:cubicBezTo>
                    <a:cubicBezTo>
                      <a:pt x="22" y="48"/>
                      <a:pt x="22" y="48"/>
                      <a:pt x="22" y="48"/>
                    </a:cubicBezTo>
                    <a:lnTo>
                      <a:pt x="47" y="4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7" name="Google Shape;837;p29"/>
              <p:cNvSpPr/>
              <p:nvPr/>
            </p:nvSpPr>
            <p:spPr>
              <a:xfrm>
                <a:off x="2852278" y="162360"/>
                <a:ext cx="16920" cy="21960"/>
              </a:xfrm>
              <a:custGeom>
                <a:avLst/>
                <a:gdLst/>
                <a:ahLst/>
                <a:cxnLst/>
                <a:rect l="l" t="t" r="r" b="b"/>
                <a:pathLst>
                  <a:path w="47" h="61" extrusionOk="0">
                    <a:moveTo>
                      <a:pt x="37" y="60"/>
                    </a:moveTo>
                    <a:lnTo>
                      <a:pt x="37" y="60"/>
                    </a:lnTo>
                    <a:cubicBezTo>
                      <a:pt x="36" y="53"/>
                      <a:pt x="36" y="53"/>
                      <a:pt x="36" y="53"/>
                    </a:cubicBezTo>
                    <a:lnTo>
                      <a:pt x="36" y="53"/>
                    </a:lnTo>
                    <a:cubicBezTo>
                      <a:pt x="33" y="58"/>
                      <a:pt x="26" y="61"/>
                      <a:pt x="18" y="61"/>
                    </a:cubicBezTo>
                    <a:cubicBezTo>
                      <a:pt x="6" y="61"/>
                      <a:pt x="0" y="53"/>
                      <a:pt x="0" y="44"/>
                    </a:cubicBezTo>
                    <a:cubicBezTo>
                      <a:pt x="0" y="30"/>
                      <a:pt x="12" y="23"/>
                      <a:pt x="36" y="23"/>
                    </a:cubicBezTo>
                    <a:cubicBezTo>
                      <a:pt x="36" y="22"/>
                      <a:pt x="36" y="22"/>
                      <a:pt x="36" y="22"/>
                    </a:cubicBezTo>
                    <a:cubicBezTo>
                      <a:pt x="36" y="16"/>
                      <a:pt x="34" y="8"/>
                      <a:pt x="22" y="8"/>
                    </a:cubicBezTo>
                    <a:cubicBezTo>
                      <a:pt x="16" y="8"/>
                      <a:pt x="11" y="9"/>
                      <a:pt x="7" y="12"/>
                    </a:cubicBezTo>
                    <a:cubicBezTo>
                      <a:pt x="4" y="5"/>
                      <a:pt x="4" y="5"/>
                      <a:pt x="4" y="5"/>
                    </a:cubicBezTo>
                    <a:cubicBezTo>
                      <a:pt x="9" y="2"/>
                      <a:pt x="16" y="0"/>
                      <a:pt x="23" y="0"/>
                    </a:cubicBezTo>
                    <a:cubicBezTo>
                      <a:pt x="42" y="0"/>
                      <a:pt x="46" y="12"/>
                      <a:pt x="46" y="24"/>
                    </a:cubicBezTo>
                    <a:cubicBezTo>
                      <a:pt x="46" y="46"/>
                      <a:pt x="46" y="46"/>
                      <a:pt x="46" y="46"/>
                    </a:cubicBezTo>
                    <a:cubicBezTo>
                      <a:pt x="46" y="51"/>
                      <a:pt x="46" y="56"/>
                      <a:pt x="47" y="60"/>
                    </a:cubicBezTo>
                    <a:lnTo>
                      <a:pt x="37" y="60"/>
                    </a:lnTo>
                    <a:moveTo>
                      <a:pt x="36" y="30"/>
                    </a:moveTo>
                    <a:lnTo>
                      <a:pt x="36" y="30"/>
                    </a:lnTo>
                    <a:cubicBezTo>
                      <a:pt x="24" y="30"/>
                      <a:pt x="11" y="32"/>
                      <a:pt x="11" y="44"/>
                    </a:cubicBezTo>
                    <a:cubicBezTo>
                      <a:pt x="11" y="51"/>
                      <a:pt x="15" y="54"/>
                      <a:pt x="21" y="54"/>
                    </a:cubicBezTo>
                    <a:cubicBezTo>
                      <a:pt x="29" y="54"/>
                      <a:pt x="33" y="49"/>
                      <a:pt x="35" y="44"/>
                    </a:cubicBezTo>
                    <a:cubicBezTo>
                      <a:pt x="36" y="43"/>
                      <a:pt x="36" y="41"/>
                      <a:pt x="36" y="40"/>
                    </a:cubicBezTo>
                    <a:lnTo>
                      <a:pt x="36" y="3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8" name="Google Shape;838;p29"/>
              <p:cNvSpPr/>
              <p:nvPr/>
            </p:nvSpPr>
            <p:spPr>
              <a:xfrm>
                <a:off x="2895838" y="154080"/>
                <a:ext cx="18720" cy="30240"/>
              </a:xfrm>
              <a:custGeom>
                <a:avLst/>
                <a:gdLst/>
                <a:ahLst/>
                <a:cxnLst/>
                <a:rect l="l" t="t" r="r" b="b"/>
                <a:pathLst>
                  <a:path w="52" h="84" extrusionOk="0">
                    <a:moveTo>
                      <a:pt x="0" y="2"/>
                    </a:moveTo>
                    <a:lnTo>
                      <a:pt x="0" y="2"/>
                    </a:lnTo>
                    <a:cubicBezTo>
                      <a:pt x="5" y="1"/>
                      <a:pt x="12" y="0"/>
                      <a:pt x="20" y="0"/>
                    </a:cubicBezTo>
                    <a:cubicBezTo>
                      <a:pt x="30" y="0"/>
                      <a:pt x="37" y="2"/>
                      <a:pt x="43" y="7"/>
                    </a:cubicBezTo>
                    <a:cubicBezTo>
                      <a:pt x="46" y="10"/>
                      <a:pt x="49" y="14"/>
                      <a:pt x="49" y="21"/>
                    </a:cubicBezTo>
                    <a:cubicBezTo>
                      <a:pt x="49" y="29"/>
                      <a:pt x="44" y="35"/>
                      <a:pt x="35" y="39"/>
                    </a:cubicBezTo>
                    <a:lnTo>
                      <a:pt x="35" y="39"/>
                    </a:lnTo>
                    <a:cubicBezTo>
                      <a:pt x="43" y="41"/>
                      <a:pt x="52" y="48"/>
                      <a:pt x="52" y="60"/>
                    </a:cubicBezTo>
                    <a:cubicBezTo>
                      <a:pt x="52" y="67"/>
                      <a:pt x="50" y="72"/>
                      <a:pt x="45" y="76"/>
                    </a:cubicBezTo>
                    <a:cubicBezTo>
                      <a:pt x="39" y="81"/>
                      <a:pt x="30" y="84"/>
                      <a:pt x="17" y="84"/>
                    </a:cubicBezTo>
                    <a:cubicBezTo>
                      <a:pt x="9" y="84"/>
                      <a:pt x="4" y="84"/>
                      <a:pt x="0" y="83"/>
                    </a:cubicBezTo>
                    <a:lnTo>
                      <a:pt x="0" y="2"/>
                    </a:lnTo>
                    <a:moveTo>
                      <a:pt x="11" y="35"/>
                    </a:moveTo>
                    <a:lnTo>
                      <a:pt x="11" y="35"/>
                    </a:lnTo>
                    <a:cubicBezTo>
                      <a:pt x="21" y="35"/>
                      <a:pt x="21" y="35"/>
                      <a:pt x="21" y="35"/>
                    </a:cubicBezTo>
                    <a:cubicBezTo>
                      <a:pt x="32" y="35"/>
                      <a:pt x="39" y="30"/>
                      <a:pt x="39" y="22"/>
                    </a:cubicBezTo>
                    <a:cubicBezTo>
                      <a:pt x="39" y="12"/>
                      <a:pt x="31" y="9"/>
                      <a:pt x="20" y="9"/>
                    </a:cubicBezTo>
                    <a:cubicBezTo>
                      <a:pt x="15" y="9"/>
                      <a:pt x="12" y="9"/>
                      <a:pt x="11" y="9"/>
                    </a:cubicBezTo>
                    <a:lnTo>
                      <a:pt x="11" y="35"/>
                    </a:lnTo>
                    <a:moveTo>
                      <a:pt x="11" y="75"/>
                    </a:moveTo>
                    <a:lnTo>
                      <a:pt x="11" y="75"/>
                    </a:lnTo>
                    <a:cubicBezTo>
                      <a:pt x="13" y="76"/>
                      <a:pt x="16" y="76"/>
                      <a:pt x="20" y="76"/>
                    </a:cubicBezTo>
                    <a:cubicBezTo>
                      <a:pt x="31" y="76"/>
                      <a:pt x="41" y="72"/>
                      <a:pt x="41" y="60"/>
                    </a:cubicBezTo>
                    <a:cubicBezTo>
                      <a:pt x="41" y="49"/>
                      <a:pt x="31" y="44"/>
                      <a:pt x="20" y="44"/>
                    </a:cubicBezTo>
                    <a:cubicBezTo>
                      <a:pt x="11" y="44"/>
                      <a:pt x="11" y="44"/>
                      <a:pt x="11" y="44"/>
                    </a:cubicBezTo>
                    <a:lnTo>
                      <a:pt x="11" y="7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9" name="Google Shape;839;p29"/>
              <p:cNvSpPr/>
              <p:nvPr/>
            </p:nvSpPr>
            <p:spPr>
              <a:xfrm>
                <a:off x="2919238" y="152640"/>
                <a:ext cx="20520" cy="31680"/>
              </a:xfrm>
              <a:custGeom>
                <a:avLst/>
                <a:gdLst/>
                <a:ahLst/>
                <a:cxnLst/>
                <a:rect l="l" t="t" r="r" b="b"/>
                <a:pathLst>
                  <a:path w="57" h="88" extrusionOk="0">
                    <a:moveTo>
                      <a:pt x="0" y="87"/>
                    </a:moveTo>
                    <a:lnTo>
                      <a:pt x="0" y="87"/>
                    </a:lnTo>
                    <a:cubicBezTo>
                      <a:pt x="1" y="83"/>
                      <a:pt x="1" y="78"/>
                      <a:pt x="1" y="72"/>
                    </a:cubicBezTo>
                    <a:cubicBezTo>
                      <a:pt x="1" y="0"/>
                      <a:pt x="1" y="0"/>
                      <a:pt x="1" y="0"/>
                    </a:cubicBezTo>
                    <a:cubicBezTo>
                      <a:pt x="12" y="0"/>
                      <a:pt x="12" y="0"/>
                      <a:pt x="12" y="0"/>
                    </a:cubicBezTo>
                    <a:cubicBezTo>
                      <a:pt x="12" y="38"/>
                      <a:pt x="12" y="38"/>
                      <a:pt x="12" y="38"/>
                    </a:cubicBezTo>
                    <a:lnTo>
                      <a:pt x="12" y="38"/>
                    </a:lnTo>
                    <a:cubicBezTo>
                      <a:pt x="16" y="31"/>
                      <a:pt x="23" y="27"/>
                      <a:pt x="32" y="27"/>
                    </a:cubicBezTo>
                    <a:cubicBezTo>
                      <a:pt x="47" y="27"/>
                      <a:pt x="57" y="39"/>
                      <a:pt x="57" y="57"/>
                    </a:cubicBezTo>
                    <a:cubicBezTo>
                      <a:pt x="57" y="78"/>
                      <a:pt x="44" y="88"/>
                      <a:pt x="31" y="88"/>
                    </a:cubicBezTo>
                    <a:cubicBezTo>
                      <a:pt x="22" y="88"/>
                      <a:pt x="15" y="85"/>
                      <a:pt x="10" y="78"/>
                    </a:cubicBezTo>
                    <a:lnTo>
                      <a:pt x="10" y="78"/>
                    </a:lnTo>
                    <a:cubicBezTo>
                      <a:pt x="10" y="87"/>
                      <a:pt x="10" y="87"/>
                      <a:pt x="10" y="87"/>
                    </a:cubicBezTo>
                    <a:lnTo>
                      <a:pt x="0" y="87"/>
                    </a:lnTo>
                    <a:moveTo>
                      <a:pt x="12" y="64"/>
                    </a:moveTo>
                    <a:lnTo>
                      <a:pt x="12" y="64"/>
                    </a:lnTo>
                    <a:cubicBezTo>
                      <a:pt x="12" y="65"/>
                      <a:pt x="12" y="66"/>
                      <a:pt x="12" y="67"/>
                    </a:cubicBezTo>
                    <a:cubicBezTo>
                      <a:pt x="14" y="75"/>
                      <a:pt x="20" y="80"/>
                      <a:pt x="28" y="80"/>
                    </a:cubicBezTo>
                    <a:cubicBezTo>
                      <a:pt x="39" y="80"/>
                      <a:pt x="46" y="71"/>
                      <a:pt x="46" y="57"/>
                    </a:cubicBezTo>
                    <a:cubicBezTo>
                      <a:pt x="46" y="46"/>
                      <a:pt x="40" y="35"/>
                      <a:pt x="28" y="35"/>
                    </a:cubicBezTo>
                    <a:cubicBezTo>
                      <a:pt x="21" y="35"/>
                      <a:pt x="14" y="40"/>
                      <a:pt x="12" y="49"/>
                    </a:cubicBezTo>
                    <a:cubicBezTo>
                      <a:pt x="12" y="50"/>
                      <a:pt x="12" y="51"/>
                      <a:pt x="12" y="53"/>
                    </a:cubicBezTo>
                    <a:lnTo>
                      <a:pt x="12" y="6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0" name="Google Shape;840;p29"/>
              <p:cNvSpPr/>
              <p:nvPr/>
            </p:nvSpPr>
            <p:spPr>
              <a:xfrm>
                <a:off x="2965678" y="154080"/>
                <a:ext cx="22320" cy="30240"/>
              </a:xfrm>
              <a:custGeom>
                <a:avLst/>
                <a:gdLst/>
                <a:ahLst/>
                <a:cxnLst/>
                <a:rect l="l" t="t" r="r" b="b"/>
                <a:pathLst>
                  <a:path w="62" h="84" extrusionOk="0">
                    <a:moveTo>
                      <a:pt x="62" y="81"/>
                    </a:moveTo>
                    <a:lnTo>
                      <a:pt x="62" y="81"/>
                    </a:lnTo>
                    <a:cubicBezTo>
                      <a:pt x="58" y="82"/>
                      <a:pt x="50" y="84"/>
                      <a:pt x="40" y="84"/>
                    </a:cubicBezTo>
                    <a:cubicBezTo>
                      <a:pt x="17" y="84"/>
                      <a:pt x="0" y="70"/>
                      <a:pt x="0" y="43"/>
                    </a:cubicBezTo>
                    <a:cubicBezTo>
                      <a:pt x="0" y="17"/>
                      <a:pt x="17" y="0"/>
                      <a:pt x="43" y="0"/>
                    </a:cubicBezTo>
                    <a:cubicBezTo>
                      <a:pt x="53" y="0"/>
                      <a:pt x="59" y="2"/>
                      <a:pt x="62" y="3"/>
                    </a:cubicBezTo>
                    <a:cubicBezTo>
                      <a:pt x="59" y="12"/>
                      <a:pt x="59" y="12"/>
                      <a:pt x="59" y="12"/>
                    </a:cubicBezTo>
                    <a:cubicBezTo>
                      <a:pt x="55" y="10"/>
                      <a:pt x="50" y="9"/>
                      <a:pt x="43" y="9"/>
                    </a:cubicBezTo>
                    <a:cubicBezTo>
                      <a:pt x="23" y="9"/>
                      <a:pt x="11" y="21"/>
                      <a:pt x="11" y="42"/>
                    </a:cubicBezTo>
                    <a:cubicBezTo>
                      <a:pt x="11" y="63"/>
                      <a:pt x="22" y="76"/>
                      <a:pt x="42" y="76"/>
                    </a:cubicBezTo>
                    <a:cubicBezTo>
                      <a:pt x="49" y="76"/>
                      <a:pt x="55" y="74"/>
                      <a:pt x="60" y="72"/>
                    </a:cubicBezTo>
                    <a:lnTo>
                      <a:pt x="62" y="8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9"/>
              <p:cNvSpPr/>
              <p:nvPr/>
            </p:nvSpPr>
            <p:spPr>
              <a:xfrm>
                <a:off x="2990517" y="162360"/>
                <a:ext cx="16920" cy="21960"/>
              </a:xfrm>
              <a:custGeom>
                <a:avLst/>
                <a:gdLst/>
                <a:ahLst/>
                <a:cxnLst/>
                <a:rect l="l" t="t" r="r" b="b"/>
                <a:pathLst>
                  <a:path w="47" h="61" extrusionOk="0">
                    <a:moveTo>
                      <a:pt x="46" y="58"/>
                    </a:moveTo>
                    <a:lnTo>
                      <a:pt x="46" y="58"/>
                    </a:lnTo>
                    <a:cubicBezTo>
                      <a:pt x="44" y="59"/>
                      <a:pt x="38" y="61"/>
                      <a:pt x="30" y="61"/>
                    </a:cubicBezTo>
                    <a:cubicBezTo>
                      <a:pt x="12" y="61"/>
                      <a:pt x="0" y="49"/>
                      <a:pt x="0" y="31"/>
                    </a:cubicBezTo>
                    <a:cubicBezTo>
                      <a:pt x="0" y="13"/>
                      <a:pt x="13" y="0"/>
                      <a:pt x="32" y="0"/>
                    </a:cubicBezTo>
                    <a:cubicBezTo>
                      <a:pt x="38" y="0"/>
                      <a:pt x="44" y="1"/>
                      <a:pt x="47" y="3"/>
                    </a:cubicBezTo>
                    <a:cubicBezTo>
                      <a:pt x="45" y="12"/>
                      <a:pt x="45" y="12"/>
                      <a:pt x="45" y="12"/>
                    </a:cubicBezTo>
                    <a:cubicBezTo>
                      <a:pt x="42" y="10"/>
                      <a:pt x="38" y="8"/>
                      <a:pt x="32" y="8"/>
                    </a:cubicBezTo>
                    <a:cubicBezTo>
                      <a:pt x="18" y="8"/>
                      <a:pt x="11" y="19"/>
                      <a:pt x="11" y="31"/>
                    </a:cubicBezTo>
                    <a:cubicBezTo>
                      <a:pt x="11" y="44"/>
                      <a:pt x="20" y="53"/>
                      <a:pt x="31" y="53"/>
                    </a:cubicBezTo>
                    <a:cubicBezTo>
                      <a:pt x="38" y="53"/>
                      <a:pt x="42" y="51"/>
                      <a:pt x="45" y="50"/>
                    </a:cubicBezTo>
                    <a:lnTo>
                      <a:pt x="46" y="5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9"/>
              <p:cNvSpPr/>
              <p:nvPr/>
            </p:nvSpPr>
            <p:spPr>
              <a:xfrm>
                <a:off x="2754717" y="209880"/>
                <a:ext cx="24120" cy="29880"/>
              </a:xfrm>
              <a:custGeom>
                <a:avLst/>
                <a:gdLst/>
                <a:ahLst/>
                <a:cxnLst/>
                <a:rect l="l" t="t" r="r" b="b"/>
                <a:pathLst>
                  <a:path w="67" h="83" extrusionOk="0">
                    <a:moveTo>
                      <a:pt x="0" y="1"/>
                    </a:moveTo>
                    <a:lnTo>
                      <a:pt x="0" y="1"/>
                    </a:lnTo>
                    <a:cubicBezTo>
                      <a:pt x="7" y="0"/>
                      <a:pt x="14" y="0"/>
                      <a:pt x="22" y="0"/>
                    </a:cubicBezTo>
                    <a:cubicBezTo>
                      <a:pt x="38" y="0"/>
                      <a:pt x="49" y="3"/>
                      <a:pt x="56" y="10"/>
                    </a:cubicBezTo>
                    <a:cubicBezTo>
                      <a:pt x="63" y="16"/>
                      <a:pt x="67" y="26"/>
                      <a:pt x="67" y="39"/>
                    </a:cubicBezTo>
                    <a:cubicBezTo>
                      <a:pt x="67" y="53"/>
                      <a:pt x="63" y="64"/>
                      <a:pt x="56" y="71"/>
                    </a:cubicBezTo>
                    <a:cubicBezTo>
                      <a:pt x="48" y="79"/>
                      <a:pt x="35" y="83"/>
                      <a:pt x="19" y="83"/>
                    </a:cubicBezTo>
                    <a:cubicBezTo>
                      <a:pt x="11" y="83"/>
                      <a:pt x="5" y="83"/>
                      <a:pt x="0" y="82"/>
                    </a:cubicBezTo>
                    <a:lnTo>
                      <a:pt x="0" y="1"/>
                    </a:lnTo>
                    <a:moveTo>
                      <a:pt x="10" y="74"/>
                    </a:moveTo>
                    <a:lnTo>
                      <a:pt x="10" y="74"/>
                    </a:lnTo>
                    <a:cubicBezTo>
                      <a:pt x="14" y="75"/>
                      <a:pt x="17" y="75"/>
                      <a:pt x="21" y="75"/>
                    </a:cubicBezTo>
                    <a:cubicBezTo>
                      <a:pt x="44" y="75"/>
                      <a:pt x="56" y="62"/>
                      <a:pt x="56" y="39"/>
                    </a:cubicBezTo>
                    <a:cubicBezTo>
                      <a:pt x="56" y="20"/>
                      <a:pt x="46" y="7"/>
                      <a:pt x="23" y="7"/>
                    </a:cubicBezTo>
                    <a:cubicBezTo>
                      <a:pt x="17" y="7"/>
                      <a:pt x="14" y="8"/>
                      <a:pt x="10" y="9"/>
                    </a:cubicBezTo>
                    <a:lnTo>
                      <a:pt x="10" y="7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9"/>
              <p:cNvSpPr/>
              <p:nvPr/>
            </p:nvSpPr>
            <p:spPr>
              <a:xfrm>
                <a:off x="2782438" y="208440"/>
                <a:ext cx="20160" cy="31680"/>
              </a:xfrm>
              <a:custGeom>
                <a:avLst/>
                <a:gdLst/>
                <a:ahLst/>
                <a:cxnLst/>
                <a:rect l="l" t="t" r="r" b="b"/>
                <a:pathLst>
                  <a:path w="56" h="88" extrusionOk="0">
                    <a:moveTo>
                      <a:pt x="55" y="0"/>
                    </a:moveTo>
                    <a:lnTo>
                      <a:pt x="55" y="0"/>
                    </a:lnTo>
                    <a:cubicBezTo>
                      <a:pt x="55" y="71"/>
                      <a:pt x="55" y="71"/>
                      <a:pt x="55" y="71"/>
                    </a:cubicBezTo>
                    <a:cubicBezTo>
                      <a:pt x="55" y="76"/>
                      <a:pt x="56" y="82"/>
                      <a:pt x="56" y="86"/>
                    </a:cubicBezTo>
                    <a:cubicBezTo>
                      <a:pt x="46" y="86"/>
                      <a:pt x="46" y="86"/>
                      <a:pt x="46" y="86"/>
                    </a:cubicBezTo>
                    <a:cubicBezTo>
                      <a:pt x="46" y="76"/>
                      <a:pt x="46" y="76"/>
                      <a:pt x="46" y="76"/>
                    </a:cubicBezTo>
                    <a:lnTo>
                      <a:pt x="46" y="76"/>
                    </a:lnTo>
                    <a:cubicBezTo>
                      <a:pt x="43" y="82"/>
                      <a:pt x="35" y="88"/>
                      <a:pt x="25" y="88"/>
                    </a:cubicBezTo>
                    <a:cubicBezTo>
                      <a:pt x="11" y="88"/>
                      <a:pt x="0" y="75"/>
                      <a:pt x="0" y="57"/>
                    </a:cubicBezTo>
                    <a:cubicBezTo>
                      <a:pt x="0" y="38"/>
                      <a:pt x="12" y="26"/>
                      <a:pt x="26" y="26"/>
                    </a:cubicBezTo>
                    <a:cubicBezTo>
                      <a:pt x="36" y="26"/>
                      <a:pt x="42" y="30"/>
                      <a:pt x="44" y="35"/>
                    </a:cubicBezTo>
                    <a:cubicBezTo>
                      <a:pt x="45" y="35"/>
                      <a:pt x="45" y="35"/>
                      <a:pt x="45" y="35"/>
                    </a:cubicBezTo>
                    <a:cubicBezTo>
                      <a:pt x="45" y="0"/>
                      <a:pt x="45" y="0"/>
                      <a:pt x="45" y="0"/>
                    </a:cubicBezTo>
                    <a:lnTo>
                      <a:pt x="55" y="0"/>
                    </a:lnTo>
                    <a:moveTo>
                      <a:pt x="45" y="51"/>
                    </a:moveTo>
                    <a:lnTo>
                      <a:pt x="45" y="51"/>
                    </a:lnTo>
                    <a:cubicBezTo>
                      <a:pt x="45" y="50"/>
                      <a:pt x="44" y="48"/>
                      <a:pt x="44" y="47"/>
                    </a:cubicBezTo>
                    <a:cubicBezTo>
                      <a:pt x="43" y="40"/>
                      <a:pt x="36" y="34"/>
                      <a:pt x="29" y="34"/>
                    </a:cubicBezTo>
                    <a:cubicBezTo>
                      <a:pt x="18" y="34"/>
                      <a:pt x="11" y="44"/>
                      <a:pt x="11" y="57"/>
                    </a:cubicBezTo>
                    <a:cubicBezTo>
                      <a:pt x="11" y="69"/>
                      <a:pt x="17" y="79"/>
                      <a:pt x="29" y="79"/>
                    </a:cubicBezTo>
                    <a:cubicBezTo>
                      <a:pt x="36" y="79"/>
                      <a:pt x="43" y="75"/>
                      <a:pt x="44" y="66"/>
                    </a:cubicBezTo>
                    <a:cubicBezTo>
                      <a:pt x="44" y="64"/>
                      <a:pt x="45" y="63"/>
                      <a:pt x="45" y="61"/>
                    </a:cubicBezTo>
                    <a:lnTo>
                      <a:pt x="45" y="5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29"/>
              <p:cNvSpPr/>
              <p:nvPr/>
            </p:nvSpPr>
            <p:spPr>
              <a:xfrm>
                <a:off x="2829238" y="209880"/>
                <a:ext cx="16920" cy="29520"/>
              </a:xfrm>
              <a:custGeom>
                <a:avLst/>
                <a:gdLst/>
                <a:ahLst/>
                <a:cxnLst/>
                <a:rect l="l" t="t" r="r" b="b"/>
                <a:pathLst>
                  <a:path w="47" h="82" extrusionOk="0">
                    <a:moveTo>
                      <a:pt x="43" y="44"/>
                    </a:moveTo>
                    <a:lnTo>
                      <a:pt x="11" y="44"/>
                    </a:lnTo>
                    <a:lnTo>
                      <a:pt x="11" y="74"/>
                    </a:lnTo>
                    <a:lnTo>
                      <a:pt x="47" y="74"/>
                    </a:lnTo>
                    <a:lnTo>
                      <a:pt x="47" y="82"/>
                    </a:lnTo>
                    <a:lnTo>
                      <a:pt x="0" y="82"/>
                    </a:lnTo>
                    <a:lnTo>
                      <a:pt x="0" y="0"/>
                    </a:lnTo>
                    <a:lnTo>
                      <a:pt x="44" y="0"/>
                    </a:lnTo>
                    <a:lnTo>
                      <a:pt x="44" y="9"/>
                    </a:lnTo>
                    <a:lnTo>
                      <a:pt x="11" y="9"/>
                    </a:lnTo>
                    <a:lnTo>
                      <a:pt x="11" y="35"/>
                    </a:lnTo>
                    <a:lnTo>
                      <a:pt x="43" y="35"/>
                    </a:lnTo>
                    <a:lnTo>
                      <a:pt x="43" y="4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29"/>
              <p:cNvSpPr/>
              <p:nvPr/>
            </p:nvSpPr>
            <p:spPr>
              <a:xfrm>
                <a:off x="2849038" y="217800"/>
                <a:ext cx="18720" cy="22320"/>
              </a:xfrm>
              <a:custGeom>
                <a:avLst/>
                <a:gdLst/>
                <a:ahLst/>
                <a:cxnLst/>
                <a:rect l="l" t="t" r="r" b="b"/>
                <a:pathLst>
                  <a:path w="52" h="62" extrusionOk="0">
                    <a:moveTo>
                      <a:pt x="10" y="33"/>
                    </a:moveTo>
                    <a:lnTo>
                      <a:pt x="10" y="33"/>
                    </a:lnTo>
                    <a:cubicBezTo>
                      <a:pt x="10" y="47"/>
                      <a:pt x="20" y="53"/>
                      <a:pt x="31" y="53"/>
                    </a:cubicBezTo>
                    <a:cubicBezTo>
                      <a:pt x="38" y="53"/>
                      <a:pt x="43" y="52"/>
                      <a:pt x="47" y="50"/>
                    </a:cubicBezTo>
                    <a:cubicBezTo>
                      <a:pt x="49" y="58"/>
                      <a:pt x="49" y="58"/>
                      <a:pt x="49" y="58"/>
                    </a:cubicBezTo>
                    <a:cubicBezTo>
                      <a:pt x="45" y="60"/>
                      <a:pt x="38" y="62"/>
                      <a:pt x="29" y="62"/>
                    </a:cubicBezTo>
                    <a:cubicBezTo>
                      <a:pt x="11" y="62"/>
                      <a:pt x="0" y="49"/>
                      <a:pt x="0" y="31"/>
                    </a:cubicBezTo>
                    <a:cubicBezTo>
                      <a:pt x="0" y="14"/>
                      <a:pt x="10" y="0"/>
                      <a:pt x="28" y="0"/>
                    </a:cubicBezTo>
                    <a:cubicBezTo>
                      <a:pt x="47" y="0"/>
                      <a:pt x="52" y="17"/>
                      <a:pt x="52" y="28"/>
                    </a:cubicBezTo>
                    <a:cubicBezTo>
                      <a:pt x="52" y="30"/>
                      <a:pt x="52" y="31"/>
                      <a:pt x="52" y="33"/>
                    </a:cubicBezTo>
                    <a:lnTo>
                      <a:pt x="10" y="33"/>
                    </a:lnTo>
                    <a:moveTo>
                      <a:pt x="42" y="25"/>
                    </a:moveTo>
                    <a:lnTo>
                      <a:pt x="42" y="25"/>
                    </a:lnTo>
                    <a:cubicBezTo>
                      <a:pt x="42" y="18"/>
                      <a:pt x="39" y="7"/>
                      <a:pt x="27" y="7"/>
                    </a:cubicBezTo>
                    <a:cubicBezTo>
                      <a:pt x="16" y="7"/>
                      <a:pt x="11" y="17"/>
                      <a:pt x="10" y="25"/>
                    </a:cubicBezTo>
                    <a:lnTo>
                      <a:pt x="42" y="2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29"/>
              <p:cNvSpPr/>
              <p:nvPr/>
            </p:nvSpPr>
            <p:spPr>
              <a:xfrm>
                <a:off x="2903398" y="209880"/>
                <a:ext cx="15840" cy="29520"/>
              </a:xfrm>
              <a:custGeom>
                <a:avLst/>
                <a:gdLst/>
                <a:ahLst/>
                <a:cxnLst/>
                <a:rect l="l" t="t" r="r" b="b"/>
                <a:pathLst>
                  <a:path w="44" h="82" extrusionOk="0">
                    <a:moveTo>
                      <a:pt x="0" y="0"/>
                    </a:moveTo>
                    <a:lnTo>
                      <a:pt x="44" y="0"/>
                    </a:lnTo>
                    <a:lnTo>
                      <a:pt x="44" y="9"/>
                    </a:lnTo>
                    <a:lnTo>
                      <a:pt x="10" y="9"/>
                    </a:lnTo>
                    <a:lnTo>
                      <a:pt x="10" y="36"/>
                    </a:lnTo>
                    <a:lnTo>
                      <a:pt x="41" y="36"/>
                    </a:lnTo>
                    <a:lnTo>
                      <a:pt x="41" y="45"/>
                    </a:lnTo>
                    <a:lnTo>
                      <a:pt x="10" y="45"/>
                    </a:lnTo>
                    <a:lnTo>
                      <a:pt x="10" y="82"/>
                    </a:lnTo>
                    <a:lnTo>
                      <a:pt x="0" y="82"/>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29"/>
              <p:cNvSpPr/>
              <p:nvPr/>
            </p:nvSpPr>
            <p:spPr>
              <a:xfrm>
                <a:off x="2921758" y="207720"/>
                <a:ext cx="14040" cy="31680"/>
              </a:xfrm>
              <a:custGeom>
                <a:avLst/>
                <a:gdLst/>
                <a:ahLst/>
                <a:cxnLst/>
                <a:rect l="l" t="t" r="r" b="b"/>
                <a:pathLst>
                  <a:path w="39" h="88" extrusionOk="0">
                    <a:moveTo>
                      <a:pt x="9" y="88"/>
                    </a:moveTo>
                    <a:lnTo>
                      <a:pt x="9" y="88"/>
                    </a:lnTo>
                    <a:cubicBezTo>
                      <a:pt x="9" y="38"/>
                      <a:pt x="9" y="38"/>
                      <a:pt x="9" y="38"/>
                    </a:cubicBezTo>
                    <a:cubicBezTo>
                      <a:pt x="0" y="38"/>
                      <a:pt x="0" y="38"/>
                      <a:pt x="0" y="38"/>
                    </a:cubicBezTo>
                    <a:cubicBezTo>
                      <a:pt x="0" y="29"/>
                      <a:pt x="0" y="29"/>
                      <a:pt x="0" y="29"/>
                    </a:cubicBezTo>
                    <a:cubicBezTo>
                      <a:pt x="9" y="29"/>
                      <a:pt x="9" y="29"/>
                      <a:pt x="9" y="29"/>
                    </a:cubicBezTo>
                    <a:cubicBezTo>
                      <a:pt x="9" y="27"/>
                      <a:pt x="9" y="27"/>
                      <a:pt x="9" y="27"/>
                    </a:cubicBezTo>
                    <a:cubicBezTo>
                      <a:pt x="9" y="18"/>
                      <a:pt x="10" y="10"/>
                      <a:pt x="16" y="6"/>
                    </a:cubicBezTo>
                    <a:cubicBezTo>
                      <a:pt x="20" y="2"/>
                      <a:pt x="25" y="0"/>
                      <a:pt x="30" y="0"/>
                    </a:cubicBezTo>
                    <a:cubicBezTo>
                      <a:pt x="34" y="0"/>
                      <a:pt x="37" y="1"/>
                      <a:pt x="39" y="2"/>
                    </a:cubicBezTo>
                    <a:cubicBezTo>
                      <a:pt x="38" y="10"/>
                      <a:pt x="38" y="10"/>
                      <a:pt x="38" y="10"/>
                    </a:cubicBezTo>
                    <a:cubicBezTo>
                      <a:pt x="36" y="10"/>
                      <a:pt x="34" y="9"/>
                      <a:pt x="31" y="9"/>
                    </a:cubicBezTo>
                    <a:cubicBezTo>
                      <a:pt x="21" y="9"/>
                      <a:pt x="20" y="17"/>
                      <a:pt x="20" y="26"/>
                    </a:cubicBezTo>
                    <a:cubicBezTo>
                      <a:pt x="20" y="29"/>
                      <a:pt x="20" y="29"/>
                      <a:pt x="20" y="29"/>
                    </a:cubicBezTo>
                    <a:cubicBezTo>
                      <a:pt x="34" y="29"/>
                      <a:pt x="34" y="29"/>
                      <a:pt x="34" y="29"/>
                    </a:cubicBezTo>
                    <a:cubicBezTo>
                      <a:pt x="34" y="38"/>
                      <a:pt x="34" y="38"/>
                      <a:pt x="34" y="38"/>
                    </a:cubicBezTo>
                    <a:cubicBezTo>
                      <a:pt x="20" y="38"/>
                      <a:pt x="20" y="38"/>
                      <a:pt x="20" y="38"/>
                    </a:cubicBezTo>
                    <a:cubicBezTo>
                      <a:pt x="20" y="88"/>
                      <a:pt x="20" y="88"/>
                      <a:pt x="20" y="88"/>
                    </a:cubicBezTo>
                    <a:lnTo>
                      <a:pt x="9" y="8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29"/>
              <p:cNvSpPr/>
              <p:nvPr/>
            </p:nvSpPr>
            <p:spPr>
              <a:xfrm>
                <a:off x="2961357" y="209520"/>
                <a:ext cx="24120" cy="30240"/>
              </a:xfrm>
              <a:custGeom>
                <a:avLst/>
                <a:gdLst/>
                <a:ahLst/>
                <a:cxnLst/>
                <a:rect l="l" t="t" r="r" b="b"/>
                <a:pathLst>
                  <a:path w="67" h="84" extrusionOk="0">
                    <a:moveTo>
                      <a:pt x="67" y="79"/>
                    </a:moveTo>
                    <a:lnTo>
                      <a:pt x="67" y="79"/>
                    </a:lnTo>
                    <a:cubicBezTo>
                      <a:pt x="62" y="82"/>
                      <a:pt x="53" y="84"/>
                      <a:pt x="42" y="84"/>
                    </a:cubicBezTo>
                    <a:cubicBezTo>
                      <a:pt x="30" y="84"/>
                      <a:pt x="20" y="81"/>
                      <a:pt x="12" y="73"/>
                    </a:cubicBezTo>
                    <a:cubicBezTo>
                      <a:pt x="4" y="66"/>
                      <a:pt x="0" y="55"/>
                      <a:pt x="0" y="43"/>
                    </a:cubicBezTo>
                    <a:cubicBezTo>
                      <a:pt x="0" y="18"/>
                      <a:pt x="17" y="0"/>
                      <a:pt x="45" y="0"/>
                    </a:cubicBezTo>
                    <a:cubicBezTo>
                      <a:pt x="54" y="0"/>
                      <a:pt x="62" y="2"/>
                      <a:pt x="65" y="4"/>
                    </a:cubicBezTo>
                    <a:cubicBezTo>
                      <a:pt x="62" y="12"/>
                      <a:pt x="62" y="12"/>
                      <a:pt x="62" y="12"/>
                    </a:cubicBezTo>
                    <a:cubicBezTo>
                      <a:pt x="58" y="11"/>
                      <a:pt x="52" y="9"/>
                      <a:pt x="45" y="9"/>
                    </a:cubicBezTo>
                    <a:cubicBezTo>
                      <a:pt x="24" y="9"/>
                      <a:pt x="11" y="22"/>
                      <a:pt x="11" y="42"/>
                    </a:cubicBezTo>
                    <a:cubicBezTo>
                      <a:pt x="11" y="63"/>
                      <a:pt x="23" y="76"/>
                      <a:pt x="43" y="76"/>
                    </a:cubicBezTo>
                    <a:cubicBezTo>
                      <a:pt x="50" y="76"/>
                      <a:pt x="55" y="75"/>
                      <a:pt x="57" y="73"/>
                    </a:cubicBezTo>
                    <a:cubicBezTo>
                      <a:pt x="57" y="49"/>
                      <a:pt x="57" y="49"/>
                      <a:pt x="57" y="49"/>
                    </a:cubicBezTo>
                    <a:cubicBezTo>
                      <a:pt x="41" y="49"/>
                      <a:pt x="41" y="49"/>
                      <a:pt x="41" y="49"/>
                    </a:cubicBezTo>
                    <a:cubicBezTo>
                      <a:pt x="41" y="40"/>
                      <a:pt x="41" y="40"/>
                      <a:pt x="41" y="40"/>
                    </a:cubicBezTo>
                    <a:cubicBezTo>
                      <a:pt x="67" y="40"/>
                      <a:pt x="67" y="40"/>
                      <a:pt x="67" y="40"/>
                    </a:cubicBezTo>
                    <a:lnTo>
                      <a:pt x="67" y="7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29"/>
              <p:cNvSpPr/>
              <p:nvPr/>
            </p:nvSpPr>
            <p:spPr>
              <a:xfrm>
                <a:off x="2989798" y="217800"/>
                <a:ext cx="19800" cy="30960"/>
              </a:xfrm>
              <a:custGeom>
                <a:avLst/>
                <a:gdLst/>
                <a:ahLst/>
                <a:cxnLst/>
                <a:rect l="l" t="t" r="r" b="b"/>
                <a:pathLst>
                  <a:path w="55" h="86" extrusionOk="0">
                    <a:moveTo>
                      <a:pt x="55" y="1"/>
                    </a:moveTo>
                    <a:lnTo>
                      <a:pt x="55" y="1"/>
                    </a:lnTo>
                    <a:cubicBezTo>
                      <a:pt x="55" y="6"/>
                      <a:pt x="54" y="10"/>
                      <a:pt x="54" y="17"/>
                    </a:cubicBezTo>
                    <a:cubicBezTo>
                      <a:pt x="54" y="52"/>
                      <a:pt x="54" y="52"/>
                      <a:pt x="54" y="52"/>
                    </a:cubicBezTo>
                    <a:cubicBezTo>
                      <a:pt x="54" y="65"/>
                      <a:pt x="52" y="74"/>
                      <a:pt x="47" y="79"/>
                    </a:cubicBezTo>
                    <a:cubicBezTo>
                      <a:pt x="40" y="84"/>
                      <a:pt x="33" y="86"/>
                      <a:pt x="25" y="86"/>
                    </a:cubicBezTo>
                    <a:cubicBezTo>
                      <a:pt x="18" y="86"/>
                      <a:pt x="10" y="84"/>
                      <a:pt x="5" y="81"/>
                    </a:cubicBezTo>
                    <a:cubicBezTo>
                      <a:pt x="8" y="73"/>
                      <a:pt x="8" y="73"/>
                      <a:pt x="8" y="73"/>
                    </a:cubicBezTo>
                    <a:cubicBezTo>
                      <a:pt x="12" y="75"/>
                      <a:pt x="18" y="77"/>
                      <a:pt x="26" y="77"/>
                    </a:cubicBezTo>
                    <a:cubicBezTo>
                      <a:pt x="36" y="77"/>
                      <a:pt x="44" y="72"/>
                      <a:pt x="44" y="57"/>
                    </a:cubicBezTo>
                    <a:cubicBezTo>
                      <a:pt x="44" y="50"/>
                      <a:pt x="44" y="50"/>
                      <a:pt x="44" y="50"/>
                    </a:cubicBezTo>
                    <a:lnTo>
                      <a:pt x="44" y="50"/>
                    </a:lnTo>
                    <a:cubicBezTo>
                      <a:pt x="40" y="56"/>
                      <a:pt x="34" y="60"/>
                      <a:pt x="26" y="60"/>
                    </a:cubicBezTo>
                    <a:cubicBezTo>
                      <a:pt x="11" y="60"/>
                      <a:pt x="0" y="48"/>
                      <a:pt x="0" y="31"/>
                    </a:cubicBezTo>
                    <a:cubicBezTo>
                      <a:pt x="0" y="11"/>
                      <a:pt x="13" y="0"/>
                      <a:pt x="26" y="0"/>
                    </a:cubicBezTo>
                    <a:cubicBezTo>
                      <a:pt x="37" y="0"/>
                      <a:pt x="43" y="5"/>
                      <a:pt x="45" y="10"/>
                    </a:cubicBezTo>
                    <a:lnTo>
                      <a:pt x="45" y="10"/>
                    </a:lnTo>
                    <a:cubicBezTo>
                      <a:pt x="46" y="1"/>
                      <a:pt x="46" y="1"/>
                      <a:pt x="46" y="1"/>
                    </a:cubicBezTo>
                    <a:lnTo>
                      <a:pt x="55" y="1"/>
                    </a:lnTo>
                    <a:moveTo>
                      <a:pt x="44" y="24"/>
                    </a:moveTo>
                    <a:lnTo>
                      <a:pt x="44" y="24"/>
                    </a:lnTo>
                    <a:cubicBezTo>
                      <a:pt x="44" y="23"/>
                      <a:pt x="44" y="21"/>
                      <a:pt x="44" y="20"/>
                    </a:cubicBezTo>
                    <a:cubicBezTo>
                      <a:pt x="42" y="14"/>
                      <a:pt x="36" y="8"/>
                      <a:pt x="29" y="8"/>
                    </a:cubicBezTo>
                    <a:cubicBezTo>
                      <a:pt x="19" y="8"/>
                      <a:pt x="11" y="17"/>
                      <a:pt x="11" y="31"/>
                    </a:cubicBezTo>
                    <a:cubicBezTo>
                      <a:pt x="11" y="42"/>
                      <a:pt x="17" y="52"/>
                      <a:pt x="29" y="52"/>
                    </a:cubicBezTo>
                    <a:cubicBezTo>
                      <a:pt x="35" y="52"/>
                      <a:pt x="41" y="48"/>
                      <a:pt x="44" y="41"/>
                    </a:cubicBezTo>
                    <a:cubicBezTo>
                      <a:pt x="44" y="39"/>
                      <a:pt x="44" y="37"/>
                      <a:pt x="44" y="35"/>
                    </a:cubicBezTo>
                    <a:lnTo>
                      <a:pt x="44" y="2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29"/>
              <p:cNvSpPr/>
              <p:nvPr/>
            </p:nvSpPr>
            <p:spPr>
              <a:xfrm>
                <a:off x="2741398" y="2671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29"/>
              <p:cNvSpPr/>
              <p:nvPr/>
            </p:nvSpPr>
            <p:spPr>
              <a:xfrm>
                <a:off x="2741398" y="290160"/>
                <a:ext cx="283680" cy="2520"/>
              </a:xfrm>
              <a:custGeom>
                <a:avLst/>
                <a:gdLst/>
                <a:ahLst/>
                <a:cxnLst/>
                <a:rect l="l" t="t" r="r" b="b"/>
                <a:pathLst>
                  <a:path w="788" h="7" extrusionOk="0">
                    <a:moveTo>
                      <a:pt x="784" y="7"/>
                    </a:moveTo>
                    <a:lnTo>
                      <a:pt x="784" y="7"/>
                    </a:lnTo>
                    <a:cubicBezTo>
                      <a:pt x="4" y="7"/>
                      <a:pt x="4" y="7"/>
                      <a:pt x="4" y="7"/>
                    </a:cubicBezTo>
                    <a:cubicBezTo>
                      <a:pt x="2" y="7"/>
                      <a:pt x="0" y="6"/>
                      <a:pt x="0" y="4"/>
                    </a:cubicBezTo>
                    <a:cubicBezTo>
                      <a:pt x="0" y="1"/>
                      <a:pt x="2" y="0"/>
                      <a:pt x="4" y="0"/>
                    </a:cubicBezTo>
                    <a:cubicBezTo>
                      <a:pt x="784" y="0"/>
                      <a:pt x="784" y="0"/>
                      <a:pt x="784" y="0"/>
                    </a:cubicBezTo>
                    <a:cubicBezTo>
                      <a:pt x="786" y="0"/>
                      <a:pt x="788" y="1"/>
                      <a:pt x="788" y="4"/>
                    </a:cubicBezTo>
                    <a:cubicBezTo>
                      <a:pt x="788" y="6"/>
                      <a:pt x="786" y="7"/>
                      <a:pt x="784" y="7"/>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29"/>
              <p:cNvSpPr/>
              <p:nvPr/>
            </p:nvSpPr>
            <p:spPr>
              <a:xfrm>
                <a:off x="2755078" y="261720"/>
                <a:ext cx="21960" cy="29880"/>
              </a:xfrm>
              <a:custGeom>
                <a:avLst/>
                <a:gdLst/>
                <a:ahLst/>
                <a:cxnLst/>
                <a:rect l="l" t="t" r="r" b="b"/>
                <a:pathLst>
                  <a:path w="61" h="83" extrusionOk="0">
                    <a:moveTo>
                      <a:pt x="10" y="0"/>
                    </a:moveTo>
                    <a:lnTo>
                      <a:pt x="10" y="35"/>
                    </a:lnTo>
                    <a:lnTo>
                      <a:pt x="50" y="35"/>
                    </a:lnTo>
                    <a:lnTo>
                      <a:pt x="50" y="0"/>
                    </a:lnTo>
                    <a:lnTo>
                      <a:pt x="61" y="0"/>
                    </a:lnTo>
                    <a:lnTo>
                      <a:pt x="61" y="83"/>
                    </a:lnTo>
                    <a:lnTo>
                      <a:pt x="50" y="83"/>
                    </a:lnTo>
                    <a:lnTo>
                      <a:pt x="50" y="44"/>
                    </a:lnTo>
                    <a:lnTo>
                      <a:pt x="10" y="44"/>
                    </a:lnTo>
                    <a:lnTo>
                      <a:pt x="10" y="83"/>
                    </a:lnTo>
                    <a:lnTo>
                      <a:pt x="0" y="83"/>
                    </a:lnTo>
                    <a:lnTo>
                      <a:pt x="0" y="0"/>
                    </a:lnTo>
                    <a:lnTo>
                      <a:pt x="1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29"/>
              <p:cNvSpPr/>
              <p:nvPr/>
            </p:nvSpPr>
            <p:spPr>
              <a:xfrm>
                <a:off x="2783878" y="260280"/>
                <a:ext cx="18360" cy="31320"/>
              </a:xfrm>
              <a:custGeom>
                <a:avLst/>
                <a:gdLst/>
                <a:ahLst/>
                <a:cxnLst/>
                <a:rect l="l" t="t" r="r" b="b"/>
                <a:pathLst>
                  <a:path w="51" h="87" extrusionOk="0">
                    <a:moveTo>
                      <a:pt x="0" y="0"/>
                    </a:moveTo>
                    <a:lnTo>
                      <a:pt x="0" y="0"/>
                    </a:lnTo>
                    <a:cubicBezTo>
                      <a:pt x="11" y="0"/>
                      <a:pt x="11" y="0"/>
                      <a:pt x="11" y="0"/>
                    </a:cubicBezTo>
                    <a:cubicBezTo>
                      <a:pt x="11" y="37"/>
                      <a:pt x="11" y="37"/>
                      <a:pt x="11" y="37"/>
                    </a:cubicBezTo>
                    <a:lnTo>
                      <a:pt x="11" y="37"/>
                    </a:lnTo>
                    <a:cubicBezTo>
                      <a:pt x="13" y="34"/>
                      <a:pt x="16" y="31"/>
                      <a:pt x="19" y="29"/>
                    </a:cubicBezTo>
                    <a:cubicBezTo>
                      <a:pt x="22" y="27"/>
                      <a:pt x="26" y="26"/>
                      <a:pt x="30" y="26"/>
                    </a:cubicBezTo>
                    <a:cubicBezTo>
                      <a:pt x="38" y="26"/>
                      <a:pt x="51" y="31"/>
                      <a:pt x="51" y="51"/>
                    </a:cubicBezTo>
                    <a:cubicBezTo>
                      <a:pt x="51" y="87"/>
                      <a:pt x="51" y="87"/>
                      <a:pt x="51" y="87"/>
                    </a:cubicBezTo>
                    <a:cubicBezTo>
                      <a:pt x="40" y="87"/>
                      <a:pt x="40" y="87"/>
                      <a:pt x="40" y="87"/>
                    </a:cubicBezTo>
                    <a:cubicBezTo>
                      <a:pt x="40" y="52"/>
                      <a:pt x="40" y="52"/>
                      <a:pt x="40" y="52"/>
                    </a:cubicBezTo>
                    <a:cubicBezTo>
                      <a:pt x="40" y="43"/>
                      <a:pt x="36" y="35"/>
                      <a:pt x="26" y="35"/>
                    </a:cubicBezTo>
                    <a:cubicBezTo>
                      <a:pt x="19" y="35"/>
                      <a:pt x="14" y="40"/>
                      <a:pt x="12" y="46"/>
                    </a:cubicBezTo>
                    <a:cubicBezTo>
                      <a:pt x="11" y="47"/>
                      <a:pt x="11" y="49"/>
                      <a:pt x="11" y="51"/>
                    </a:cubicBezTo>
                    <a:cubicBezTo>
                      <a:pt x="11" y="87"/>
                      <a:pt x="11" y="87"/>
                      <a:pt x="11" y="87"/>
                    </a:cubicBezTo>
                    <a:cubicBezTo>
                      <a:pt x="0" y="87"/>
                      <a:pt x="0" y="87"/>
                      <a:pt x="0" y="87"/>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4" name="Google Shape;854;p29"/>
              <p:cNvSpPr/>
              <p:nvPr/>
            </p:nvSpPr>
            <p:spPr>
              <a:xfrm>
                <a:off x="2840398" y="261720"/>
                <a:ext cx="3960" cy="29880"/>
              </a:xfrm>
              <a:custGeom>
                <a:avLst/>
                <a:gdLst/>
                <a:ahLst/>
                <a:cxnLst/>
                <a:rect l="l" t="t" r="r" b="b"/>
                <a:pathLst>
                  <a:path w="11" h="83" extrusionOk="0">
                    <a:moveTo>
                      <a:pt x="11" y="0"/>
                    </a:moveTo>
                    <a:lnTo>
                      <a:pt x="11" y="83"/>
                    </a:lnTo>
                    <a:lnTo>
                      <a:pt x="0" y="83"/>
                    </a:lnTo>
                    <a:lnTo>
                      <a:pt x="0" y="0"/>
                    </a:lnTo>
                    <a:lnTo>
                      <a:pt x="11"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5" name="Google Shape;855;p29"/>
              <p:cNvSpPr/>
              <p:nvPr/>
            </p:nvSpPr>
            <p:spPr>
              <a:xfrm>
                <a:off x="2850838" y="261720"/>
                <a:ext cx="4680" cy="29880"/>
              </a:xfrm>
              <a:custGeom>
                <a:avLst/>
                <a:gdLst/>
                <a:ahLst/>
                <a:cxnLst/>
                <a:rect l="l" t="t" r="r" b="b"/>
                <a:pathLst>
                  <a:path w="13" h="83" extrusionOk="0">
                    <a:moveTo>
                      <a:pt x="13" y="7"/>
                    </a:moveTo>
                    <a:lnTo>
                      <a:pt x="13" y="7"/>
                    </a:lnTo>
                    <a:cubicBezTo>
                      <a:pt x="13" y="10"/>
                      <a:pt x="11" y="13"/>
                      <a:pt x="6" y="13"/>
                    </a:cubicBezTo>
                    <a:cubicBezTo>
                      <a:pt x="2" y="13"/>
                      <a:pt x="0" y="10"/>
                      <a:pt x="0" y="7"/>
                    </a:cubicBezTo>
                    <a:cubicBezTo>
                      <a:pt x="0" y="3"/>
                      <a:pt x="2" y="0"/>
                      <a:pt x="6" y="0"/>
                    </a:cubicBezTo>
                    <a:cubicBezTo>
                      <a:pt x="11" y="0"/>
                      <a:pt x="13" y="3"/>
                      <a:pt x="13" y="7"/>
                    </a:cubicBezTo>
                    <a:moveTo>
                      <a:pt x="1" y="83"/>
                    </a:moveTo>
                    <a:lnTo>
                      <a:pt x="1" y="83"/>
                    </a:lnTo>
                    <a:cubicBezTo>
                      <a:pt x="1" y="23"/>
                      <a:pt x="1" y="23"/>
                      <a:pt x="1" y="23"/>
                    </a:cubicBezTo>
                    <a:cubicBezTo>
                      <a:pt x="12" y="23"/>
                      <a:pt x="12" y="23"/>
                      <a:pt x="12" y="23"/>
                    </a:cubicBezTo>
                    <a:cubicBezTo>
                      <a:pt x="12" y="83"/>
                      <a:pt x="12" y="83"/>
                      <a:pt x="12" y="83"/>
                    </a:cubicBezTo>
                    <a:lnTo>
                      <a:pt x="1" y="8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6" name="Google Shape;856;p29"/>
              <p:cNvSpPr/>
              <p:nvPr/>
            </p:nvSpPr>
            <p:spPr>
              <a:xfrm>
                <a:off x="2903758" y="261720"/>
                <a:ext cx="12960" cy="30240"/>
              </a:xfrm>
              <a:custGeom>
                <a:avLst/>
                <a:gdLst/>
                <a:ahLst/>
                <a:cxnLst/>
                <a:rect l="l" t="t" r="r" b="b"/>
                <a:pathLst>
                  <a:path w="36" h="84" extrusionOk="0">
                    <a:moveTo>
                      <a:pt x="25" y="0"/>
                    </a:moveTo>
                    <a:lnTo>
                      <a:pt x="25" y="0"/>
                    </a:lnTo>
                    <a:cubicBezTo>
                      <a:pt x="36" y="0"/>
                      <a:pt x="36" y="0"/>
                      <a:pt x="36" y="0"/>
                    </a:cubicBezTo>
                    <a:cubicBezTo>
                      <a:pt x="36" y="55"/>
                      <a:pt x="36" y="55"/>
                      <a:pt x="36" y="55"/>
                    </a:cubicBezTo>
                    <a:cubicBezTo>
                      <a:pt x="36" y="77"/>
                      <a:pt x="25" y="84"/>
                      <a:pt x="11" y="84"/>
                    </a:cubicBezTo>
                    <a:cubicBezTo>
                      <a:pt x="7" y="84"/>
                      <a:pt x="3" y="83"/>
                      <a:pt x="0" y="82"/>
                    </a:cubicBezTo>
                    <a:cubicBezTo>
                      <a:pt x="1" y="73"/>
                      <a:pt x="1" y="73"/>
                      <a:pt x="1" y="73"/>
                    </a:cubicBezTo>
                    <a:cubicBezTo>
                      <a:pt x="3" y="74"/>
                      <a:pt x="7" y="75"/>
                      <a:pt x="10" y="75"/>
                    </a:cubicBezTo>
                    <a:cubicBezTo>
                      <a:pt x="20" y="75"/>
                      <a:pt x="25" y="71"/>
                      <a:pt x="25" y="54"/>
                    </a:cubicBezTo>
                    <a:lnTo>
                      <a:pt x="2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7" name="Google Shape;857;p29"/>
              <p:cNvSpPr/>
              <p:nvPr/>
            </p:nvSpPr>
            <p:spPr>
              <a:xfrm>
                <a:off x="2917798" y="261720"/>
                <a:ext cx="10080" cy="38880"/>
              </a:xfrm>
              <a:custGeom>
                <a:avLst/>
                <a:gdLst/>
                <a:ahLst/>
                <a:cxnLst/>
                <a:rect l="l" t="t" r="r" b="b"/>
                <a:pathLst>
                  <a:path w="28" h="108" extrusionOk="0">
                    <a:moveTo>
                      <a:pt x="0" y="100"/>
                    </a:moveTo>
                    <a:lnTo>
                      <a:pt x="0" y="100"/>
                    </a:lnTo>
                    <a:cubicBezTo>
                      <a:pt x="5" y="99"/>
                      <a:pt x="9" y="98"/>
                      <a:pt x="12" y="95"/>
                    </a:cubicBezTo>
                    <a:cubicBezTo>
                      <a:pt x="14" y="92"/>
                      <a:pt x="16" y="87"/>
                      <a:pt x="16" y="73"/>
                    </a:cubicBezTo>
                    <a:cubicBezTo>
                      <a:pt x="16" y="23"/>
                      <a:pt x="16" y="23"/>
                      <a:pt x="16" y="23"/>
                    </a:cubicBezTo>
                    <a:cubicBezTo>
                      <a:pt x="27" y="23"/>
                      <a:pt x="27" y="23"/>
                      <a:pt x="27" y="23"/>
                    </a:cubicBezTo>
                    <a:cubicBezTo>
                      <a:pt x="27" y="77"/>
                      <a:pt x="27" y="77"/>
                      <a:pt x="27" y="77"/>
                    </a:cubicBezTo>
                    <a:cubicBezTo>
                      <a:pt x="27" y="89"/>
                      <a:pt x="24" y="96"/>
                      <a:pt x="20" y="101"/>
                    </a:cubicBezTo>
                    <a:cubicBezTo>
                      <a:pt x="14" y="106"/>
                      <a:pt x="7" y="108"/>
                      <a:pt x="1" y="108"/>
                    </a:cubicBezTo>
                    <a:lnTo>
                      <a:pt x="0" y="100"/>
                    </a:lnTo>
                    <a:moveTo>
                      <a:pt x="28" y="7"/>
                    </a:moveTo>
                    <a:lnTo>
                      <a:pt x="28" y="7"/>
                    </a:lnTo>
                    <a:cubicBezTo>
                      <a:pt x="28" y="10"/>
                      <a:pt x="25" y="13"/>
                      <a:pt x="21" y="13"/>
                    </a:cubicBezTo>
                    <a:cubicBezTo>
                      <a:pt x="17" y="13"/>
                      <a:pt x="14" y="10"/>
                      <a:pt x="14" y="7"/>
                    </a:cubicBezTo>
                    <a:cubicBezTo>
                      <a:pt x="14" y="3"/>
                      <a:pt x="17" y="0"/>
                      <a:pt x="21" y="0"/>
                    </a:cubicBezTo>
                    <a:cubicBezTo>
                      <a:pt x="25" y="0"/>
                      <a:pt x="28" y="3"/>
                      <a:pt x="28"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8" name="Google Shape;858;p29"/>
              <p:cNvSpPr/>
              <p:nvPr/>
            </p:nvSpPr>
            <p:spPr>
              <a:xfrm>
                <a:off x="2967118" y="261720"/>
                <a:ext cx="20880" cy="29880"/>
              </a:xfrm>
              <a:custGeom>
                <a:avLst/>
                <a:gdLst/>
                <a:ahLst/>
                <a:cxnLst/>
                <a:rect l="l" t="t" r="r" b="b"/>
                <a:pathLst>
                  <a:path w="58" h="83" extrusionOk="0">
                    <a:moveTo>
                      <a:pt x="0" y="0"/>
                    </a:moveTo>
                    <a:lnTo>
                      <a:pt x="0" y="0"/>
                    </a:lnTo>
                    <a:cubicBezTo>
                      <a:pt x="11" y="0"/>
                      <a:pt x="11" y="0"/>
                      <a:pt x="11" y="0"/>
                    </a:cubicBezTo>
                    <a:cubicBezTo>
                      <a:pt x="11" y="40"/>
                      <a:pt x="11" y="40"/>
                      <a:pt x="11" y="40"/>
                    </a:cubicBezTo>
                    <a:lnTo>
                      <a:pt x="11" y="40"/>
                    </a:lnTo>
                    <a:cubicBezTo>
                      <a:pt x="13" y="37"/>
                      <a:pt x="15" y="33"/>
                      <a:pt x="18" y="31"/>
                    </a:cubicBezTo>
                    <a:cubicBezTo>
                      <a:pt x="43" y="0"/>
                      <a:pt x="43" y="0"/>
                      <a:pt x="43" y="0"/>
                    </a:cubicBezTo>
                    <a:cubicBezTo>
                      <a:pt x="56" y="0"/>
                      <a:pt x="56" y="0"/>
                      <a:pt x="56" y="0"/>
                    </a:cubicBezTo>
                    <a:cubicBezTo>
                      <a:pt x="26" y="35"/>
                      <a:pt x="26" y="35"/>
                      <a:pt x="26" y="35"/>
                    </a:cubicBezTo>
                    <a:cubicBezTo>
                      <a:pt x="58" y="83"/>
                      <a:pt x="58" y="83"/>
                      <a:pt x="58" y="83"/>
                    </a:cubicBezTo>
                    <a:cubicBezTo>
                      <a:pt x="46" y="83"/>
                      <a:pt x="46" y="83"/>
                      <a:pt x="46" y="83"/>
                    </a:cubicBezTo>
                    <a:cubicBezTo>
                      <a:pt x="18" y="42"/>
                      <a:pt x="18" y="42"/>
                      <a:pt x="18" y="42"/>
                    </a:cubicBezTo>
                    <a:cubicBezTo>
                      <a:pt x="11" y="51"/>
                      <a:pt x="11" y="51"/>
                      <a:pt x="11" y="51"/>
                    </a:cubicBezTo>
                    <a:cubicBezTo>
                      <a:pt x="11" y="83"/>
                      <a:pt x="11" y="83"/>
                      <a:pt x="11" y="83"/>
                    </a:cubicBezTo>
                    <a:cubicBezTo>
                      <a:pt x="0" y="83"/>
                      <a:pt x="0" y="83"/>
                      <a:pt x="0" y="83"/>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9"/>
              <p:cNvSpPr/>
              <p:nvPr/>
            </p:nvSpPr>
            <p:spPr>
              <a:xfrm>
                <a:off x="2991238" y="260280"/>
                <a:ext cx="18000" cy="31320"/>
              </a:xfrm>
              <a:custGeom>
                <a:avLst/>
                <a:gdLst/>
                <a:ahLst/>
                <a:cxnLst/>
                <a:rect l="l" t="t" r="r" b="b"/>
                <a:pathLst>
                  <a:path w="50" h="87" extrusionOk="0">
                    <a:moveTo>
                      <a:pt x="11" y="55"/>
                    </a:moveTo>
                    <a:lnTo>
                      <a:pt x="11" y="55"/>
                    </a:lnTo>
                    <a:lnTo>
                      <a:pt x="11" y="55"/>
                    </a:lnTo>
                    <a:cubicBezTo>
                      <a:pt x="12" y="52"/>
                      <a:pt x="15" y="50"/>
                      <a:pt x="16" y="48"/>
                    </a:cubicBezTo>
                    <a:cubicBezTo>
                      <a:pt x="33" y="27"/>
                      <a:pt x="33" y="27"/>
                      <a:pt x="33" y="27"/>
                    </a:cubicBezTo>
                    <a:cubicBezTo>
                      <a:pt x="47" y="27"/>
                      <a:pt x="47" y="27"/>
                      <a:pt x="47" y="27"/>
                    </a:cubicBezTo>
                    <a:cubicBezTo>
                      <a:pt x="24" y="51"/>
                      <a:pt x="24" y="51"/>
                      <a:pt x="24" y="51"/>
                    </a:cubicBezTo>
                    <a:cubicBezTo>
                      <a:pt x="50" y="87"/>
                      <a:pt x="50" y="87"/>
                      <a:pt x="50" y="87"/>
                    </a:cubicBezTo>
                    <a:cubicBezTo>
                      <a:pt x="36" y="87"/>
                      <a:pt x="36" y="87"/>
                      <a:pt x="36" y="87"/>
                    </a:cubicBezTo>
                    <a:cubicBezTo>
                      <a:pt x="16" y="58"/>
                      <a:pt x="16" y="58"/>
                      <a:pt x="16" y="58"/>
                    </a:cubicBezTo>
                    <a:cubicBezTo>
                      <a:pt x="11" y="64"/>
                      <a:pt x="11" y="64"/>
                      <a:pt x="11" y="64"/>
                    </a:cubicBezTo>
                    <a:cubicBezTo>
                      <a:pt x="11" y="87"/>
                      <a:pt x="11" y="87"/>
                      <a:pt x="11" y="87"/>
                    </a:cubicBezTo>
                    <a:cubicBezTo>
                      <a:pt x="0" y="87"/>
                      <a:pt x="0" y="87"/>
                      <a:pt x="0" y="87"/>
                    </a:cubicBezTo>
                    <a:cubicBezTo>
                      <a:pt x="0" y="0"/>
                      <a:pt x="0" y="0"/>
                      <a:pt x="0" y="0"/>
                    </a:cubicBezTo>
                    <a:cubicBezTo>
                      <a:pt x="11" y="0"/>
                      <a:pt x="11" y="0"/>
                      <a:pt x="11" y="0"/>
                    </a:cubicBezTo>
                    <a:lnTo>
                      <a:pt x="11" y="5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0" name="Google Shape;860;p29"/>
            <p:cNvGrpSpPr/>
            <p:nvPr/>
          </p:nvGrpSpPr>
          <p:grpSpPr>
            <a:xfrm>
              <a:off x="5530011" y="735433"/>
              <a:ext cx="536939" cy="535392"/>
              <a:chOff x="6265075" y="419405"/>
              <a:chExt cx="122040" cy="121680"/>
            </a:xfrm>
          </p:grpSpPr>
          <p:sp>
            <p:nvSpPr>
              <p:cNvPr id="861" name="Google Shape;861;p2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2" name="Google Shape;862;p2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3" name="Google Shape;863;p2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4" name="Google Shape;864;p2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5" name="Google Shape;865;p2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6" name="Google Shape;866;p2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7" name="Google Shape;867;p29"/>
            <p:cNvGrpSpPr/>
            <p:nvPr/>
          </p:nvGrpSpPr>
          <p:grpSpPr>
            <a:xfrm>
              <a:off x="6252999" y="398796"/>
              <a:ext cx="535355" cy="535392"/>
              <a:chOff x="6471355" y="383405"/>
              <a:chExt cx="121680" cy="121680"/>
            </a:xfrm>
          </p:grpSpPr>
          <p:sp>
            <p:nvSpPr>
              <p:cNvPr id="868" name="Google Shape;868;p29"/>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9" name="Google Shape;869;p29"/>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9"/>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1" name="Google Shape;871;p29"/>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dk2"/>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2" name="Google Shape;872;p29"/>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3" name="Google Shape;873;p29"/>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74" name="Google Shape;874;p29"/>
            <p:cNvGrpSpPr/>
            <p:nvPr/>
          </p:nvGrpSpPr>
          <p:grpSpPr>
            <a:xfrm>
              <a:off x="6860990" y="934190"/>
              <a:ext cx="677906" cy="638352"/>
              <a:chOff x="6702115" y="404285"/>
              <a:chExt cx="154080" cy="145080"/>
            </a:xfrm>
          </p:grpSpPr>
          <p:sp>
            <p:nvSpPr>
              <p:cNvPr id="875" name="Google Shape;875;p2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6" name="Google Shape;876;p2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7" name="Google Shape;877;p2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8" name="Google Shape;878;p2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9" name="Google Shape;879;p2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Rectangle: Rounded Corners 1">
            <a:extLst>
              <a:ext uri="{FF2B5EF4-FFF2-40B4-BE49-F238E27FC236}">
                <a16:creationId xmlns:a16="http://schemas.microsoft.com/office/drawing/2014/main" id="{C6559994-5849-0E4B-956A-09CCC4B0599A}"/>
              </a:ext>
            </a:extLst>
          </p:cNvPr>
          <p:cNvSpPr/>
          <p:nvPr/>
        </p:nvSpPr>
        <p:spPr>
          <a:xfrm>
            <a:off x="363058" y="999067"/>
            <a:ext cx="8417881" cy="397933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I had a hard 10-day course in an army camp in Son Tay last summer. Everything was different from my life at home. We had to wake up at 5 a.m. and attended classes which were like training courses for soldiers. In the evening, we read books or worked in teams. The team leaders walked us through many exciting activities. We also joined a performance that had the theme: environment protection. We could only call our parents once a day. </a:t>
            </a:r>
          </a:p>
          <a:p>
            <a:r>
              <a:rPr lang="en-GB" sz="2400" b="1" u="none" strike="noStrike" baseline="0" dirty="0">
                <a:solidFill>
                  <a:schemeClr val="tx1"/>
                </a:solidFill>
                <a:latin typeface="Patrick Hand" pitchFamily="2" charset="77"/>
              </a:rPr>
              <a:t>We also had touching moments when we received letters from our parents. I have never attended such a strict but exciting course like this.</a:t>
            </a:r>
          </a:p>
        </p:txBody>
      </p:sp>
    </p:spTree>
    <p:extLst>
      <p:ext uri="{BB962C8B-B14F-4D97-AF65-F5344CB8AC3E}">
        <p14:creationId xmlns:p14="http://schemas.microsoft.com/office/powerpoint/2010/main" val="813498754"/>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Rectangle: Rounded Corners 1">
            <a:extLst>
              <a:ext uri="{FF2B5EF4-FFF2-40B4-BE49-F238E27FC236}">
                <a16:creationId xmlns:a16="http://schemas.microsoft.com/office/drawing/2014/main" id="{BA17F291-9F48-CD78-B34F-6435BDFCA05B}"/>
              </a:ext>
            </a:extLst>
          </p:cNvPr>
          <p:cNvSpPr/>
          <p:nvPr/>
        </p:nvSpPr>
        <p:spPr>
          <a:xfrm>
            <a:off x="363058" y="999067"/>
            <a:ext cx="8417881" cy="397933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I have been on an unforgettable summer course in America.</a:t>
            </a:r>
          </a:p>
          <a:p>
            <a:r>
              <a:rPr lang="en-GB" sz="2400" b="1" dirty="0">
                <a:solidFill>
                  <a:schemeClr val="tx1"/>
                </a:solidFill>
                <a:latin typeface="Patrick Hand" pitchFamily="2" charset="77"/>
              </a:rPr>
              <a:t>I stayed in Thornwood campus on the outskirts of New York City for three weeks. We had an enjoyable campus tour, attended English classes, and joined team activities. We all tried to communicate in English. In the evening, we played board games and billiards. The most special experience was my visit to the top of Rockefeller Centre. From there, I could view the whole city </a:t>
            </a:r>
            <a:r>
              <a:rPr lang="vi-VN" sz="2400" b="1" dirty="0">
                <a:solidFill>
                  <a:schemeClr val="tx1"/>
                </a:solidFill>
                <a:latin typeface="Patrick Hand" pitchFamily="2" charset="77"/>
              </a:rPr>
              <a:t>below.</a:t>
            </a:r>
          </a:p>
          <a:p>
            <a:r>
              <a:rPr lang="en-GB" sz="2400" b="1" dirty="0">
                <a:solidFill>
                  <a:srgbClr val="FF0000"/>
                </a:solidFill>
                <a:latin typeface="Patrick Hand" pitchFamily="2" charset="77"/>
              </a:rPr>
              <a:t>That</a:t>
            </a:r>
            <a:r>
              <a:rPr lang="en-GB" sz="2400" b="1" dirty="0">
                <a:solidFill>
                  <a:schemeClr val="tx1"/>
                </a:solidFill>
                <a:latin typeface="Patrick Hand" pitchFamily="2" charset="77"/>
              </a:rPr>
              <a:t> was the first time I travelled without my parents, so I felt like I grew up a lot after the trip.</a:t>
            </a:r>
          </a:p>
        </p:txBody>
      </p:sp>
    </p:spTree>
    <p:extLst>
      <p:ext uri="{BB962C8B-B14F-4D97-AF65-F5344CB8AC3E}">
        <p14:creationId xmlns:p14="http://schemas.microsoft.com/office/powerpoint/2010/main" val="286391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TextBox 2">
            <a:extLst>
              <a:ext uri="{FF2B5EF4-FFF2-40B4-BE49-F238E27FC236}">
                <a16:creationId xmlns:a16="http://schemas.microsoft.com/office/drawing/2014/main" id="{45E53AEF-61F1-CEEC-3FC2-2EAD2D388119}"/>
              </a:ext>
            </a:extLst>
          </p:cNvPr>
          <p:cNvSpPr txBox="1"/>
          <p:nvPr/>
        </p:nvSpPr>
        <p:spPr>
          <a:xfrm>
            <a:off x="796574" y="930241"/>
            <a:ext cx="7079065" cy="4093428"/>
          </a:xfrm>
          <a:prstGeom prst="rect">
            <a:avLst/>
          </a:prstGeom>
          <a:noFill/>
        </p:spPr>
        <p:txBody>
          <a:bodyPr wrap="square">
            <a:spAutoFit/>
          </a:bodyPr>
          <a:lstStyle/>
          <a:p>
            <a:r>
              <a:rPr lang="en-US" sz="2000" b="1" dirty="0">
                <a:solidFill>
                  <a:srgbClr val="F26648"/>
                </a:solidFill>
                <a:effectLst/>
                <a:latin typeface="Patrick Hand" pitchFamily="2" charset="77"/>
              </a:rPr>
              <a:t>1</a:t>
            </a:r>
            <a:r>
              <a:rPr lang="en-US" sz="2000" dirty="0">
                <a:solidFill>
                  <a:srgbClr val="F26648"/>
                </a:solidFill>
                <a:effectLst/>
                <a:latin typeface="Patrick Hand" pitchFamily="2" charset="77"/>
              </a:rPr>
              <a:t>. </a:t>
            </a:r>
            <a:r>
              <a:rPr lang="en-US" sz="2000" dirty="0">
                <a:effectLst/>
                <a:latin typeface="Patrick Hand" pitchFamily="2" charset="77"/>
              </a:rPr>
              <a:t>Duong and Akiko talked about ______. </a:t>
            </a:r>
          </a:p>
          <a:p>
            <a:r>
              <a:rPr lang="en-US" sz="2000" dirty="0">
                <a:solidFill>
                  <a:srgbClr val="00B0F0"/>
                </a:solidFill>
                <a:effectLst/>
                <a:latin typeface="Patrick Hand" pitchFamily="2" charset="77"/>
              </a:rPr>
              <a:t>A. </a:t>
            </a:r>
            <a:r>
              <a:rPr lang="en-US" sz="2000" dirty="0">
                <a:effectLst/>
                <a:latin typeface="Patrick Hand" pitchFamily="2" charset="77"/>
              </a:rPr>
              <a:t>their English summer courses</a:t>
            </a:r>
            <a:r>
              <a:rPr lang="en-US" sz="2000" dirty="0">
                <a:latin typeface="Patrick Hand" pitchFamily="2" charset="77"/>
              </a:rPr>
              <a:t>	</a:t>
            </a:r>
            <a:r>
              <a:rPr lang="en-US" sz="2000" dirty="0">
                <a:solidFill>
                  <a:srgbClr val="00B0F0"/>
                </a:solidFill>
                <a:effectLst/>
                <a:latin typeface="Patrick Hand" pitchFamily="2" charset="77"/>
              </a:rPr>
              <a:t>B. </a:t>
            </a:r>
            <a:r>
              <a:rPr lang="en-US" sz="2000" dirty="0">
                <a:effectLst/>
                <a:latin typeface="Patrick Hand" pitchFamily="2" charset="77"/>
              </a:rPr>
              <a:t>experiences at summer courses</a:t>
            </a:r>
            <a:br>
              <a:rPr lang="en-US" sz="2000" dirty="0">
                <a:effectLst/>
                <a:latin typeface="Patrick Hand" pitchFamily="2" charset="77"/>
              </a:rPr>
            </a:br>
            <a:r>
              <a:rPr lang="en-US" sz="2000" dirty="0">
                <a:solidFill>
                  <a:srgbClr val="00B0F0"/>
                </a:solidFill>
                <a:effectLst/>
                <a:latin typeface="Patrick Hand" pitchFamily="2" charset="77"/>
              </a:rPr>
              <a:t>C. </a:t>
            </a:r>
            <a:r>
              <a:rPr lang="en-US" sz="2000" dirty="0">
                <a:effectLst/>
                <a:latin typeface="Patrick Hand" pitchFamily="2" charset="77"/>
              </a:rPr>
              <a:t>activities in summer		</a:t>
            </a:r>
            <a:r>
              <a:rPr lang="en-US" sz="2000" dirty="0">
                <a:solidFill>
                  <a:srgbClr val="00B0F0"/>
                </a:solidFill>
                <a:effectLst/>
                <a:latin typeface="Patrick Hand" pitchFamily="2" charset="77"/>
              </a:rPr>
              <a:t>D.</a:t>
            </a:r>
            <a:r>
              <a:rPr lang="en-US" sz="2000" dirty="0">
                <a:effectLst/>
                <a:latin typeface="Patrick Hand" pitchFamily="2" charset="77"/>
              </a:rPr>
              <a:t> their army training </a:t>
            </a:r>
          </a:p>
          <a:p>
            <a:r>
              <a:rPr lang="en-US" sz="2000" b="1" dirty="0">
                <a:solidFill>
                  <a:srgbClr val="F26648"/>
                </a:solidFill>
                <a:effectLst/>
                <a:latin typeface="Patrick Hand" pitchFamily="2" charset="77"/>
              </a:rPr>
              <a:t>2</a:t>
            </a:r>
            <a:r>
              <a:rPr lang="en-US" sz="2000" dirty="0">
                <a:solidFill>
                  <a:srgbClr val="F26648"/>
                </a:solidFill>
                <a:effectLst/>
                <a:latin typeface="Patrick Hand" pitchFamily="2" charset="77"/>
              </a:rPr>
              <a:t>.</a:t>
            </a:r>
            <a:r>
              <a:rPr lang="en-US" sz="2000" dirty="0">
                <a:effectLst/>
                <a:latin typeface="Patrick Hand" pitchFamily="2" charset="77"/>
              </a:rPr>
              <a:t> What didn’t Duong do during his course? </a:t>
            </a:r>
          </a:p>
          <a:p>
            <a:r>
              <a:rPr lang="en-US" sz="2000" dirty="0">
                <a:solidFill>
                  <a:srgbClr val="00B0F0"/>
                </a:solidFill>
                <a:effectLst/>
                <a:latin typeface="Patrick Hand" pitchFamily="2" charset="77"/>
              </a:rPr>
              <a:t>A. </a:t>
            </a:r>
            <a:r>
              <a:rPr lang="en-US" sz="2000" dirty="0">
                <a:effectLst/>
                <a:latin typeface="Patrick Hand" pitchFamily="2" charset="77"/>
              </a:rPr>
              <a:t>Get up early.			</a:t>
            </a:r>
            <a:r>
              <a:rPr lang="en-US" sz="2000" dirty="0">
                <a:solidFill>
                  <a:srgbClr val="00B0F0"/>
                </a:solidFill>
                <a:effectLst/>
                <a:latin typeface="Patrick Hand" pitchFamily="2" charset="77"/>
              </a:rPr>
              <a:t>B. </a:t>
            </a:r>
            <a:r>
              <a:rPr lang="en-US" sz="2000" dirty="0">
                <a:effectLst/>
                <a:latin typeface="Patrick Hand" pitchFamily="2" charset="77"/>
              </a:rPr>
              <a:t>Work as a leader.</a:t>
            </a:r>
            <a:br>
              <a:rPr lang="en-US" sz="2000" dirty="0">
                <a:effectLst/>
                <a:latin typeface="Patrick Hand" pitchFamily="2" charset="77"/>
              </a:rPr>
            </a:br>
            <a:r>
              <a:rPr lang="en-US" sz="2000" dirty="0">
                <a:solidFill>
                  <a:srgbClr val="00B0F0"/>
                </a:solidFill>
                <a:effectLst/>
                <a:latin typeface="Patrick Hand" pitchFamily="2" charset="77"/>
              </a:rPr>
              <a:t>C.</a:t>
            </a:r>
            <a:r>
              <a:rPr lang="en-US" sz="2000" dirty="0">
                <a:effectLst/>
                <a:latin typeface="Patrick Hand" pitchFamily="2" charset="77"/>
              </a:rPr>
              <a:t> Receive letters from home. 	</a:t>
            </a:r>
            <a:r>
              <a:rPr lang="en-US" sz="2000" dirty="0">
                <a:solidFill>
                  <a:srgbClr val="00B0F0"/>
                </a:solidFill>
                <a:effectLst/>
                <a:latin typeface="Patrick Hand" pitchFamily="2" charset="77"/>
              </a:rPr>
              <a:t>D.</a:t>
            </a:r>
            <a:r>
              <a:rPr lang="en-US" sz="2000" dirty="0">
                <a:effectLst/>
                <a:latin typeface="Patrick Hand" pitchFamily="2" charset="77"/>
              </a:rPr>
              <a:t> Work in teams.</a:t>
            </a:r>
          </a:p>
          <a:p>
            <a:r>
              <a:rPr lang="en-US" sz="2000" b="1" dirty="0">
                <a:solidFill>
                  <a:srgbClr val="F26648"/>
                </a:solidFill>
                <a:latin typeface="Patrick Hand" pitchFamily="2" charset="77"/>
              </a:rPr>
              <a:t>3.</a:t>
            </a:r>
            <a:r>
              <a:rPr lang="en-US" sz="2000" dirty="0">
                <a:effectLst/>
                <a:latin typeface="Patrick Hand" pitchFamily="2" charset="77"/>
              </a:rPr>
              <a:t> The word “</a:t>
            </a:r>
            <a:r>
              <a:rPr lang="en-US" sz="2000" b="1" dirty="0">
                <a:effectLst/>
                <a:latin typeface="Patrick Hand" pitchFamily="2" charset="77"/>
              </a:rPr>
              <a:t>theme</a:t>
            </a:r>
            <a:r>
              <a:rPr lang="en-US" sz="2000" dirty="0">
                <a:effectLst/>
                <a:latin typeface="Patrick Hand" pitchFamily="2" charset="77"/>
              </a:rPr>
              <a:t>” means ______. </a:t>
            </a:r>
          </a:p>
          <a:p>
            <a:r>
              <a:rPr lang="en-US" sz="2000" dirty="0">
                <a:solidFill>
                  <a:srgbClr val="00B0F0"/>
                </a:solidFill>
                <a:effectLst/>
                <a:latin typeface="Patrick Hand" pitchFamily="2" charset="77"/>
              </a:rPr>
              <a:t>A. </a:t>
            </a:r>
            <a:r>
              <a:rPr lang="en-US" sz="2000" dirty="0">
                <a:effectLst/>
                <a:latin typeface="Patrick Hand" pitchFamily="2" charset="77"/>
              </a:rPr>
              <a:t>performance	</a:t>
            </a:r>
            <a:r>
              <a:rPr lang="en-US" sz="2000" dirty="0">
                <a:solidFill>
                  <a:srgbClr val="00B0F0"/>
                </a:solidFill>
                <a:effectLst/>
                <a:latin typeface="Patrick Hand" pitchFamily="2" charset="77"/>
              </a:rPr>
              <a:t>B. </a:t>
            </a:r>
            <a:r>
              <a:rPr lang="en-US" sz="2000" dirty="0">
                <a:effectLst/>
                <a:latin typeface="Patrick Hand" pitchFamily="2" charset="77"/>
              </a:rPr>
              <a:t>environment	</a:t>
            </a:r>
            <a:r>
              <a:rPr lang="en-US" sz="2000" dirty="0">
                <a:solidFill>
                  <a:srgbClr val="00B0F0"/>
                </a:solidFill>
                <a:effectLst/>
                <a:latin typeface="Patrick Hand" pitchFamily="2" charset="77"/>
              </a:rPr>
              <a:t>C. </a:t>
            </a:r>
            <a:r>
              <a:rPr lang="en-US" sz="2000" dirty="0">
                <a:effectLst/>
                <a:latin typeface="Patrick Hand" pitchFamily="2" charset="77"/>
              </a:rPr>
              <a:t>activity	</a:t>
            </a:r>
            <a:r>
              <a:rPr lang="en-US" sz="2000" dirty="0">
                <a:solidFill>
                  <a:srgbClr val="00B0F0"/>
                </a:solidFill>
                <a:effectLst/>
                <a:latin typeface="Patrick Hand" pitchFamily="2" charset="77"/>
              </a:rPr>
              <a:t>D.</a:t>
            </a:r>
            <a:r>
              <a:rPr lang="en-US" sz="2000" dirty="0">
                <a:effectLst/>
                <a:latin typeface="Patrick Hand" pitchFamily="2" charset="77"/>
              </a:rPr>
              <a:t> topic </a:t>
            </a:r>
          </a:p>
          <a:p>
            <a:r>
              <a:rPr lang="en-US" sz="2000" b="1" dirty="0">
                <a:solidFill>
                  <a:srgbClr val="F26648"/>
                </a:solidFill>
                <a:latin typeface="Patrick Hand" pitchFamily="2" charset="77"/>
              </a:rPr>
              <a:t>4</a:t>
            </a:r>
            <a:r>
              <a:rPr lang="en-US" sz="2000" dirty="0">
                <a:solidFill>
                  <a:srgbClr val="F26648"/>
                </a:solidFill>
                <a:effectLst/>
                <a:latin typeface="Patrick Hand" pitchFamily="2" charset="77"/>
              </a:rPr>
              <a:t>. </a:t>
            </a:r>
            <a:r>
              <a:rPr lang="en-US" sz="2000" dirty="0">
                <a:effectLst/>
                <a:latin typeface="Patrick Hand" pitchFamily="2" charset="77"/>
              </a:rPr>
              <a:t>The experience at Rockefeller Centre was ______ for Akiko. </a:t>
            </a:r>
          </a:p>
          <a:p>
            <a:r>
              <a:rPr lang="en-US" sz="2000" dirty="0">
                <a:solidFill>
                  <a:srgbClr val="00B0F0"/>
                </a:solidFill>
                <a:effectLst/>
                <a:latin typeface="Patrick Hand" pitchFamily="2" charset="77"/>
              </a:rPr>
              <a:t>A.</a:t>
            </a:r>
            <a:r>
              <a:rPr lang="en-US" sz="2000" dirty="0">
                <a:effectLst/>
                <a:latin typeface="Patrick Hand" pitchFamily="2" charset="77"/>
              </a:rPr>
              <a:t> unforgettable 	</a:t>
            </a:r>
            <a:r>
              <a:rPr lang="en-US" sz="2000" dirty="0">
                <a:solidFill>
                  <a:srgbClr val="00B0F0"/>
                </a:solidFill>
                <a:effectLst/>
                <a:latin typeface="Patrick Hand" pitchFamily="2" charset="77"/>
              </a:rPr>
              <a:t>B. </a:t>
            </a:r>
            <a:r>
              <a:rPr lang="en-US" sz="2000" dirty="0">
                <a:effectLst/>
                <a:latin typeface="Patrick Hand" pitchFamily="2" charset="77"/>
              </a:rPr>
              <a:t>enjoyable	</a:t>
            </a:r>
            <a:r>
              <a:rPr lang="en-US" sz="2000" dirty="0">
                <a:solidFill>
                  <a:srgbClr val="00B0F0"/>
                </a:solidFill>
                <a:effectLst/>
                <a:latin typeface="Patrick Hand" pitchFamily="2" charset="77"/>
              </a:rPr>
              <a:t>C.</a:t>
            </a:r>
            <a:r>
              <a:rPr lang="en-US" sz="2000" dirty="0">
                <a:effectLst/>
                <a:latin typeface="Patrick Hand" pitchFamily="2" charset="77"/>
              </a:rPr>
              <a:t> special		</a:t>
            </a:r>
            <a:r>
              <a:rPr lang="en-US" sz="2000" dirty="0">
                <a:solidFill>
                  <a:srgbClr val="00B0F0"/>
                </a:solidFill>
                <a:effectLst/>
                <a:latin typeface="Patrick Hand" pitchFamily="2" charset="77"/>
              </a:rPr>
              <a:t>D. </a:t>
            </a:r>
            <a:r>
              <a:rPr lang="en-US" sz="2000" dirty="0">
                <a:effectLst/>
                <a:latin typeface="Patrick Hand" pitchFamily="2" charset="77"/>
              </a:rPr>
              <a:t>touching </a:t>
            </a:r>
          </a:p>
          <a:p>
            <a:r>
              <a:rPr lang="en-US" sz="2000" b="1" dirty="0">
                <a:solidFill>
                  <a:srgbClr val="F26648"/>
                </a:solidFill>
                <a:latin typeface="Patrick Hand" pitchFamily="2" charset="77"/>
              </a:rPr>
              <a:t>5</a:t>
            </a:r>
            <a:r>
              <a:rPr lang="en-US" sz="2000" dirty="0">
                <a:solidFill>
                  <a:srgbClr val="F26648"/>
                </a:solidFill>
                <a:effectLst/>
                <a:latin typeface="Patrick Hand" pitchFamily="2" charset="77"/>
              </a:rPr>
              <a:t>.</a:t>
            </a:r>
            <a:r>
              <a:rPr lang="en-US" sz="2000" dirty="0">
                <a:effectLst/>
                <a:latin typeface="Patrick Hand" pitchFamily="2" charset="77"/>
              </a:rPr>
              <a:t> The word “that” refers to ______. </a:t>
            </a:r>
          </a:p>
          <a:p>
            <a:r>
              <a:rPr lang="en-US" sz="2000" dirty="0">
                <a:solidFill>
                  <a:srgbClr val="00B0F0"/>
                </a:solidFill>
                <a:effectLst/>
                <a:latin typeface="Patrick Hand" pitchFamily="2" charset="77"/>
              </a:rPr>
              <a:t>A.</a:t>
            </a:r>
            <a:r>
              <a:rPr lang="en-US" sz="2000" dirty="0">
                <a:effectLst/>
                <a:latin typeface="Patrick Hand" pitchFamily="2" charset="77"/>
              </a:rPr>
              <a:t> travelling to America		</a:t>
            </a:r>
            <a:r>
              <a:rPr lang="en-US" sz="2000" dirty="0">
                <a:solidFill>
                  <a:srgbClr val="00B0F0"/>
                </a:solidFill>
                <a:effectLst/>
                <a:latin typeface="Patrick Hand" pitchFamily="2" charset="77"/>
              </a:rPr>
              <a:t>B.</a:t>
            </a:r>
            <a:r>
              <a:rPr lang="en-US" sz="2000" dirty="0">
                <a:effectLst/>
                <a:latin typeface="Patrick Hand" pitchFamily="2" charset="77"/>
              </a:rPr>
              <a:t> touring the Thornwood campus </a:t>
            </a:r>
          </a:p>
          <a:p>
            <a:r>
              <a:rPr lang="en-US" sz="2000" dirty="0">
                <a:solidFill>
                  <a:srgbClr val="00B0F0"/>
                </a:solidFill>
                <a:effectLst/>
                <a:latin typeface="Patrick Hand" pitchFamily="2" charset="77"/>
              </a:rPr>
              <a:t>C.</a:t>
            </a:r>
            <a:r>
              <a:rPr lang="en-US" sz="2000" dirty="0">
                <a:effectLst/>
                <a:latin typeface="Patrick Hand" pitchFamily="2" charset="77"/>
              </a:rPr>
              <a:t> visiting Rockefeller Centre	</a:t>
            </a:r>
            <a:r>
              <a:rPr lang="en-US" sz="2000" dirty="0">
                <a:solidFill>
                  <a:srgbClr val="00B0F0"/>
                </a:solidFill>
                <a:effectLst/>
                <a:latin typeface="Patrick Hand" pitchFamily="2" charset="77"/>
              </a:rPr>
              <a:t>D.</a:t>
            </a:r>
            <a:r>
              <a:rPr lang="en-US" sz="2000" dirty="0">
                <a:effectLst/>
                <a:latin typeface="Patrick Hand" pitchFamily="2" charset="77"/>
              </a:rPr>
              <a:t> viewing the city below</a:t>
            </a:r>
          </a:p>
        </p:txBody>
      </p:sp>
    </p:spTree>
    <p:extLst>
      <p:ext uri="{BB962C8B-B14F-4D97-AF65-F5344CB8AC3E}">
        <p14:creationId xmlns:p14="http://schemas.microsoft.com/office/powerpoint/2010/main" val="38039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effectLst/>
                <a:latin typeface="Patrick Hand" pitchFamily="2" charset="77"/>
              </a:rPr>
              <a:t>1. </a:t>
            </a:r>
            <a:r>
              <a:rPr lang="en-US" sz="2400" b="1" dirty="0">
                <a:effectLst/>
                <a:latin typeface="Patrick Hand" pitchFamily="2" charset="77"/>
              </a:rPr>
              <a:t>Duong and Akiko talked about ______. </a:t>
            </a:r>
          </a:p>
          <a:p>
            <a:r>
              <a:rPr lang="en-US" sz="2400" b="1" dirty="0">
                <a:solidFill>
                  <a:srgbClr val="00B0F0"/>
                </a:solidFill>
                <a:effectLst/>
                <a:latin typeface="Patrick Hand" pitchFamily="2" charset="77"/>
              </a:rPr>
              <a:t>A. </a:t>
            </a:r>
            <a:r>
              <a:rPr lang="en-US" sz="2400" b="1" dirty="0">
                <a:effectLst/>
                <a:latin typeface="Patrick Hand" pitchFamily="2" charset="77"/>
              </a:rPr>
              <a:t>their English summer courses</a:t>
            </a:r>
            <a:r>
              <a:rPr lang="en-US" sz="2400" b="1">
                <a:latin typeface="Patrick Hand" pitchFamily="2" charset="77"/>
              </a:rPr>
              <a:t>		</a:t>
            </a:r>
            <a:r>
              <a:rPr lang="en-US" sz="2400" b="1">
                <a:solidFill>
                  <a:srgbClr val="00B0F0"/>
                </a:solidFill>
                <a:effectLst/>
                <a:latin typeface="Patrick Hand" pitchFamily="2" charset="77"/>
              </a:rPr>
              <a:t>B</a:t>
            </a:r>
            <a:r>
              <a:rPr lang="en-US" sz="2400" b="1" dirty="0">
                <a:solidFill>
                  <a:srgbClr val="00B0F0"/>
                </a:solidFill>
                <a:effectLst/>
                <a:latin typeface="Patrick Hand" pitchFamily="2" charset="77"/>
              </a:rPr>
              <a:t>. </a:t>
            </a:r>
            <a:r>
              <a:rPr lang="en-US" sz="2400" b="1" dirty="0">
                <a:effectLst/>
                <a:latin typeface="Patrick Hand" pitchFamily="2" charset="77"/>
              </a:rPr>
              <a:t>experiences at summer courses</a:t>
            </a:r>
            <a:br>
              <a:rPr lang="en-US" sz="2400" b="1" dirty="0">
                <a:effectLst/>
                <a:latin typeface="Patrick Hand" pitchFamily="2" charset="77"/>
              </a:rPr>
            </a:br>
            <a:r>
              <a:rPr lang="en-US" sz="2400" b="1" dirty="0">
                <a:solidFill>
                  <a:srgbClr val="00B0F0"/>
                </a:solidFill>
                <a:effectLst/>
                <a:latin typeface="Patrick Hand" pitchFamily="2" charset="77"/>
              </a:rPr>
              <a:t>C. </a:t>
            </a:r>
            <a:r>
              <a:rPr lang="en-US" sz="2400" b="1" dirty="0">
                <a:effectLst/>
                <a:latin typeface="Patrick Hand" pitchFamily="2" charset="77"/>
              </a:rPr>
              <a:t>activities in summer			</a:t>
            </a:r>
            <a:r>
              <a:rPr lang="en-US" sz="2400" b="1" dirty="0">
                <a:solidFill>
                  <a:srgbClr val="00B0F0"/>
                </a:solidFill>
                <a:effectLst/>
                <a:latin typeface="Patrick Hand" pitchFamily="2" charset="77"/>
              </a:rPr>
              <a:t>D.</a:t>
            </a:r>
            <a:r>
              <a:rPr lang="en-US" sz="2400" b="1" dirty="0">
                <a:effectLst/>
                <a:latin typeface="Patrick Hand" pitchFamily="2" charset="77"/>
              </a:rPr>
              <a:t> their army training </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I had a hard </a:t>
            </a:r>
            <a:r>
              <a:rPr lang="en-US" sz="2400" b="1" dirty="0">
                <a:solidFill>
                  <a:srgbClr val="FF0000"/>
                </a:solidFill>
                <a:highlight>
                  <a:srgbClr val="FFFF00"/>
                </a:highlight>
                <a:latin typeface="Patrick Hand" pitchFamily="2" charset="77"/>
              </a:rPr>
              <a:t>10-day course</a:t>
            </a:r>
            <a:r>
              <a:rPr lang="en-US" sz="2400" b="1" dirty="0">
                <a:solidFill>
                  <a:srgbClr val="FF0000"/>
                </a:solidFill>
                <a:latin typeface="Patrick Hand" pitchFamily="2" charset="77"/>
              </a:rPr>
              <a:t> in an army camp in Son Tay last </a:t>
            </a:r>
            <a:r>
              <a:rPr lang="en-US" sz="2400" b="1" dirty="0">
                <a:solidFill>
                  <a:srgbClr val="FF0000"/>
                </a:solidFill>
                <a:highlight>
                  <a:srgbClr val="FFFF00"/>
                </a:highlight>
                <a:latin typeface="Patrick Hand" pitchFamily="2" charset="77"/>
              </a:rPr>
              <a:t>summer</a:t>
            </a:r>
            <a:r>
              <a:rPr lang="en-US" sz="2400" b="1" dirty="0">
                <a:solidFill>
                  <a:srgbClr val="FF0000"/>
                </a:solidFill>
                <a:latin typeface="Patrick Hand" pitchFamily="2" charset="77"/>
              </a:rPr>
              <a:t>.</a:t>
            </a:r>
          </a:p>
          <a:p>
            <a:r>
              <a:rPr lang="en-US" sz="2400" b="1" dirty="0">
                <a:solidFill>
                  <a:srgbClr val="FF0000"/>
                </a:solidFill>
                <a:effectLst/>
                <a:latin typeface="Patrick Hand" pitchFamily="2" charset="77"/>
              </a:rPr>
              <a:t>Akiko: I have been on an unforgettable </a:t>
            </a:r>
            <a:r>
              <a:rPr lang="en-US" sz="2400" b="1" dirty="0">
                <a:solidFill>
                  <a:srgbClr val="FF0000"/>
                </a:solidFill>
                <a:effectLst/>
                <a:highlight>
                  <a:srgbClr val="FFFF00"/>
                </a:highlight>
                <a:latin typeface="Patrick Hand" pitchFamily="2" charset="77"/>
              </a:rPr>
              <a:t>summer course</a:t>
            </a:r>
            <a:r>
              <a:rPr lang="en-US" sz="2400" b="1" dirty="0">
                <a:solidFill>
                  <a:srgbClr val="FF0000"/>
                </a:solidFill>
                <a:effectLst/>
                <a:latin typeface="Patrick Hand" pitchFamily="2" charset="77"/>
              </a:rPr>
              <a:t> in America.</a:t>
            </a:r>
          </a:p>
          <a:p>
            <a:endParaRPr lang="en-US" sz="2400" b="1" dirty="0">
              <a:solidFill>
                <a:srgbClr val="F26648"/>
              </a:solidFill>
              <a:effectLst/>
              <a:latin typeface="Patrick Hand" pitchFamily="2" charset="77"/>
            </a:endParaRPr>
          </a:p>
          <a:p>
            <a:r>
              <a:rPr lang="en-US" sz="2400" b="1" dirty="0">
                <a:solidFill>
                  <a:srgbClr val="F26648"/>
                </a:solidFill>
                <a:effectLst/>
                <a:latin typeface="Patrick Hand" pitchFamily="2" charset="77"/>
              </a:rPr>
              <a:t>2.</a:t>
            </a:r>
            <a:r>
              <a:rPr lang="en-US" sz="2400" b="1" dirty="0">
                <a:effectLst/>
                <a:latin typeface="Patrick Hand" pitchFamily="2" charset="77"/>
              </a:rPr>
              <a:t> What didn’t Duong do during his course? </a:t>
            </a:r>
          </a:p>
          <a:p>
            <a:r>
              <a:rPr lang="en-US" sz="2400" b="1" dirty="0">
                <a:solidFill>
                  <a:srgbClr val="00B0F0"/>
                </a:solidFill>
                <a:effectLst/>
                <a:latin typeface="Patrick Hand" pitchFamily="2" charset="77"/>
              </a:rPr>
              <a:t>A. </a:t>
            </a:r>
            <a:r>
              <a:rPr lang="en-US" sz="2400" b="1" dirty="0">
                <a:effectLst/>
                <a:latin typeface="Patrick Hand" pitchFamily="2" charset="77"/>
              </a:rPr>
              <a:t>Get up early.				</a:t>
            </a:r>
            <a:r>
              <a:rPr lang="en-US" sz="2400" b="1" dirty="0">
                <a:solidFill>
                  <a:srgbClr val="00B0F0"/>
                </a:solidFill>
                <a:effectLst/>
                <a:latin typeface="Patrick Hand" pitchFamily="2" charset="77"/>
              </a:rPr>
              <a:t>B. </a:t>
            </a:r>
            <a:r>
              <a:rPr lang="en-US" sz="2400" b="1" dirty="0">
                <a:effectLst/>
                <a:latin typeface="Patrick Hand" pitchFamily="2" charset="77"/>
              </a:rPr>
              <a:t>Work as a leader.</a:t>
            </a:r>
            <a:br>
              <a:rPr lang="en-US" sz="2400" b="1" dirty="0">
                <a:effectLst/>
                <a:latin typeface="Patrick Hand" pitchFamily="2" charset="77"/>
              </a:rPr>
            </a:br>
            <a:r>
              <a:rPr lang="en-US" sz="2400" b="1" dirty="0">
                <a:solidFill>
                  <a:srgbClr val="00B0F0"/>
                </a:solidFill>
                <a:effectLst/>
                <a:latin typeface="Patrick Hand" pitchFamily="2" charset="77"/>
              </a:rPr>
              <a:t>C.</a:t>
            </a:r>
            <a:r>
              <a:rPr lang="en-US" sz="2400" b="1" dirty="0">
                <a:effectLst/>
                <a:latin typeface="Patrick Hand" pitchFamily="2" charset="77"/>
              </a:rPr>
              <a:t> Receive letters from home. 		</a:t>
            </a:r>
            <a:r>
              <a:rPr lang="en-US" sz="2400" b="1" dirty="0">
                <a:solidFill>
                  <a:srgbClr val="00B0F0"/>
                </a:solidFill>
                <a:effectLst/>
                <a:latin typeface="Patrick Hand" pitchFamily="2" charset="77"/>
              </a:rPr>
              <a:t>D.</a:t>
            </a:r>
            <a:r>
              <a:rPr lang="en-US" sz="2400" b="1" dirty="0">
                <a:effectLst/>
                <a:latin typeface="Patrick Hand" pitchFamily="2" charset="77"/>
              </a:rPr>
              <a:t> Work in teams.</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The </a:t>
            </a:r>
            <a:r>
              <a:rPr lang="en-US" sz="2400" b="1" dirty="0">
                <a:solidFill>
                  <a:srgbClr val="FF0000"/>
                </a:solidFill>
                <a:highlight>
                  <a:srgbClr val="FFFF00"/>
                </a:highlight>
                <a:latin typeface="Patrick Hand" pitchFamily="2" charset="77"/>
              </a:rPr>
              <a:t>team leaders walked us</a:t>
            </a:r>
            <a:r>
              <a:rPr lang="en-US" sz="2400" b="1" dirty="0">
                <a:solidFill>
                  <a:srgbClr val="FF0000"/>
                </a:solidFill>
                <a:latin typeface="Patrick Hand" pitchFamily="2" charset="77"/>
              </a:rPr>
              <a:t> through many exciting activities.</a:t>
            </a:r>
            <a:endParaRPr lang="en-US" sz="2400" b="1" dirty="0">
              <a:solidFill>
                <a:srgbClr val="FF0000"/>
              </a:solidFill>
              <a:effectLst/>
              <a:latin typeface="Patrick Hand" pitchFamily="2" charset="77"/>
            </a:endParaRPr>
          </a:p>
        </p:txBody>
      </p:sp>
      <p:sp>
        <p:nvSpPr>
          <p:cNvPr id="7" name="TextBox 6">
            <a:extLst>
              <a:ext uri="{FF2B5EF4-FFF2-40B4-BE49-F238E27FC236}">
                <a16:creationId xmlns:a16="http://schemas.microsoft.com/office/drawing/2014/main" id="{0C86490D-F111-7D70-9F9D-ECC65AA9DDBF}"/>
              </a:ext>
            </a:extLst>
          </p:cNvPr>
          <p:cNvSpPr txBox="1"/>
          <p:nvPr/>
        </p:nvSpPr>
        <p:spPr>
          <a:xfrm>
            <a:off x="2241835" y="619185"/>
            <a:ext cx="1603324"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talked about</a:t>
            </a:r>
            <a:endParaRPr lang="en-VN" dirty="0">
              <a:solidFill>
                <a:srgbClr val="FF0000"/>
              </a:solidFill>
              <a:highlight>
                <a:srgbClr val="FFFF00"/>
              </a:highlight>
            </a:endParaRPr>
          </a:p>
        </p:txBody>
      </p:sp>
      <p:sp>
        <p:nvSpPr>
          <p:cNvPr id="9" name="Google Shape;2900;p73">
            <a:extLst>
              <a:ext uri="{FF2B5EF4-FFF2-40B4-BE49-F238E27FC236}">
                <a16:creationId xmlns:a16="http://schemas.microsoft.com/office/drawing/2014/main" id="{F079ABF7-4334-FBFE-FDF0-8F92223CA580}"/>
              </a:ext>
            </a:extLst>
          </p:cNvPr>
          <p:cNvSpPr>
            <a:spLocks noChangeAspect="1"/>
          </p:cNvSpPr>
          <p:nvPr/>
        </p:nvSpPr>
        <p:spPr>
          <a:xfrm>
            <a:off x="4612186" y="1016269"/>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0" name="Google Shape;2900;p73">
            <a:extLst>
              <a:ext uri="{FF2B5EF4-FFF2-40B4-BE49-F238E27FC236}">
                <a16:creationId xmlns:a16="http://schemas.microsoft.com/office/drawing/2014/main" id="{EFCF832D-16FB-DAFA-71EE-D59A0469FA1B}"/>
              </a:ext>
            </a:extLst>
          </p:cNvPr>
          <p:cNvSpPr>
            <a:spLocks noChangeAspect="1"/>
          </p:cNvSpPr>
          <p:nvPr/>
        </p:nvSpPr>
        <p:spPr>
          <a:xfrm>
            <a:off x="4622018" y="3582488"/>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22AA722-43EB-A693-04C8-80374620F1B1}"/>
              </a:ext>
            </a:extLst>
          </p:cNvPr>
          <p:cNvSpPr txBox="1"/>
          <p:nvPr/>
        </p:nvSpPr>
        <p:spPr>
          <a:xfrm>
            <a:off x="983305" y="3176023"/>
            <a:ext cx="1936955"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didn’t Duong do</a:t>
            </a:r>
            <a:endParaRPr lang="en-VN" dirty="0">
              <a:solidFill>
                <a:srgbClr val="FF0000"/>
              </a:solidFill>
              <a:highlight>
                <a:srgbClr val="FFFF00"/>
              </a:highlight>
            </a:endParaRP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Tree>
    <p:extLst>
      <p:ext uri="{BB962C8B-B14F-4D97-AF65-F5344CB8AC3E}">
        <p14:creationId xmlns:p14="http://schemas.microsoft.com/office/powerpoint/2010/main" val="35046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latin typeface="Patrick Hand" pitchFamily="2" charset="77"/>
              </a:rPr>
              <a:t>3.</a:t>
            </a:r>
            <a:r>
              <a:rPr lang="en-US" sz="2400" b="1" dirty="0">
                <a:latin typeface="Patrick Hand" pitchFamily="2" charset="77"/>
              </a:rPr>
              <a:t> The word “theme” means ______. </a:t>
            </a:r>
          </a:p>
          <a:p>
            <a:pPr>
              <a:tabLst>
                <a:tab pos="2216150" algn="l"/>
                <a:tab pos="4483100" algn="l"/>
              </a:tabLst>
            </a:pPr>
            <a:r>
              <a:rPr lang="en-US" sz="2400" b="1" dirty="0">
                <a:solidFill>
                  <a:srgbClr val="00B0F0"/>
                </a:solidFill>
                <a:latin typeface="Patrick Hand" pitchFamily="2" charset="77"/>
              </a:rPr>
              <a:t>A. </a:t>
            </a:r>
            <a:r>
              <a:rPr lang="en-US" sz="2400" b="1" dirty="0">
                <a:latin typeface="Patrick Hand" pitchFamily="2" charset="77"/>
              </a:rPr>
              <a:t>performance	</a:t>
            </a:r>
            <a:r>
              <a:rPr lang="en-US" sz="2400" b="1" dirty="0">
                <a:solidFill>
                  <a:srgbClr val="00B0F0"/>
                </a:solidFill>
                <a:latin typeface="Patrick Hand" pitchFamily="2" charset="77"/>
              </a:rPr>
              <a:t>B. </a:t>
            </a:r>
            <a:r>
              <a:rPr lang="en-US" sz="2400" b="1" dirty="0">
                <a:latin typeface="Patrick Hand" pitchFamily="2" charset="77"/>
              </a:rPr>
              <a:t>environment		</a:t>
            </a:r>
            <a:r>
              <a:rPr lang="en-US" sz="2400" b="1" dirty="0">
                <a:solidFill>
                  <a:srgbClr val="00B0F0"/>
                </a:solidFill>
                <a:latin typeface="Patrick Hand" pitchFamily="2" charset="77"/>
              </a:rPr>
              <a:t>C. </a:t>
            </a:r>
            <a:r>
              <a:rPr lang="en-US" sz="2400" b="1" dirty="0">
                <a:latin typeface="Patrick Hand" pitchFamily="2" charset="77"/>
              </a:rPr>
              <a:t>activity	</a:t>
            </a:r>
            <a:r>
              <a:rPr lang="en-US" sz="2400" b="1" dirty="0">
                <a:solidFill>
                  <a:srgbClr val="00B0F0"/>
                </a:solidFill>
                <a:latin typeface="Patrick Hand" pitchFamily="2" charset="77"/>
              </a:rPr>
              <a:t>D.</a:t>
            </a:r>
            <a:r>
              <a:rPr lang="en-US" sz="2400" b="1" dirty="0">
                <a:latin typeface="Patrick Hand" pitchFamily="2" charset="77"/>
              </a:rPr>
              <a:t> topic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theme (n):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r>
              <a:rPr lang="en-US" sz="2400" b="1" dirty="0">
                <a:solidFill>
                  <a:srgbClr val="FF0000"/>
                </a:solidFill>
                <a:latin typeface="Patrick Hand" pitchFamily="2" charset="77"/>
              </a:rPr>
              <a:t> = topic: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endParaRPr lang="en-US" sz="2400" b="1" dirty="0">
              <a:solidFill>
                <a:srgbClr val="FF0000"/>
              </a:solidFill>
              <a:latin typeface="Patrick Hand" pitchFamily="2" charset="77"/>
            </a:endParaRPr>
          </a:p>
          <a:p>
            <a:r>
              <a:rPr lang="en-US" sz="2400" b="1" dirty="0">
                <a:solidFill>
                  <a:srgbClr val="F26648"/>
                </a:solidFill>
                <a:latin typeface="Patrick Hand" pitchFamily="2" charset="77"/>
              </a:rPr>
              <a:t>4. </a:t>
            </a:r>
            <a:r>
              <a:rPr lang="en-US" sz="2400" b="1" dirty="0">
                <a:latin typeface="Patrick Hand" pitchFamily="2" charset="77"/>
              </a:rPr>
              <a:t>The experience at Rockefeller Centre was ______ for Akiko. </a:t>
            </a:r>
          </a:p>
          <a:p>
            <a:pPr>
              <a:tabLst>
                <a:tab pos="2216150" algn="l"/>
              </a:tabLst>
            </a:pPr>
            <a:r>
              <a:rPr lang="en-US" sz="2400" b="1" dirty="0">
                <a:solidFill>
                  <a:srgbClr val="00B0F0"/>
                </a:solidFill>
                <a:latin typeface="Patrick Hand" pitchFamily="2" charset="77"/>
              </a:rPr>
              <a:t>A.</a:t>
            </a:r>
            <a:r>
              <a:rPr lang="en-US" sz="2400" b="1" dirty="0">
                <a:latin typeface="Patrick Hand" pitchFamily="2" charset="77"/>
              </a:rPr>
              <a:t> unforgettable 	</a:t>
            </a:r>
            <a:r>
              <a:rPr lang="en-US" sz="2400" b="1" dirty="0">
                <a:solidFill>
                  <a:srgbClr val="00B0F0"/>
                </a:solidFill>
                <a:latin typeface="Patrick Hand" pitchFamily="2" charset="77"/>
              </a:rPr>
              <a:t>B. </a:t>
            </a:r>
            <a:r>
              <a:rPr lang="en-US" sz="2400" b="1" dirty="0">
                <a:latin typeface="Patrick Hand" pitchFamily="2" charset="77"/>
              </a:rPr>
              <a:t>enjoyable		</a:t>
            </a:r>
            <a:r>
              <a:rPr lang="en-US" sz="2400" b="1" dirty="0">
                <a:solidFill>
                  <a:srgbClr val="00B0F0"/>
                </a:solidFill>
                <a:latin typeface="Patrick Hand" pitchFamily="2" charset="77"/>
              </a:rPr>
              <a:t>C.</a:t>
            </a:r>
            <a:r>
              <a:rPr lang="en-US" sz="2400" b="1" dirty="0">
                <a:latin typeface="Patrick Hand" pitchFamily="2" charset="77"/>
              </a:rPr>
              <a:t> special	</a:t>
            </a:r>
            <a:r>
              <a:rPr lang="en-US" sz="2400" b="1" dirty="0">
                <a:solidFill>
                  <a:srgbClr val="00B0F0"/>
                </a:solidFill>
                <a:latin typeface="Patrick Hand" pitchFamily="2" charset="77"/>
              </a:rPr>
              <a:t>D. </a:t>
            </a:r>
            <a:r>
              <a:rPr lang="en-US" sz="2400" b="1" dirty="0">
                <a:latin typeface="Patrick Hand" pitchFamily="2" charset="77"/>
              </a:rPr>
              <a:t>touching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 most </a:t>
            </a:r>
            <a:r>
              <a:rPr lang="en-US" sz="2400" b="1" dirty="0">
                <a:solidFill>
                  <a:srgbClr val="FF0000"/>
                </a:solidFill>
                <a:highlight>
                  <a:srgbClr val="FFFF00"/>
                </a:highlight>
                <a:latin typeface="Patrick Hand" pitchFamily="2" charset="77"/>
              </a:rPr>
              <a:t>special</a:t>
            </a:r>
            <a:r>
              <a:rPr lang="en-US" sz="2400" b="1" dirty="0">
                <a:solidFill>
                  <a:srgbClr val="FF0000"/>
                </a:solidFill>
                <a:latin typeface="Patrick Hand" pitchFamily="2" charset="77"/>
              </a:rPr>
              <a:t> experience was my visit to the top of </a:t>
            </a:r>
            <a:r>
              <a:rPr lang="en-US" sz="2400" b="1" dirty="0">
                <a:solidFill>
                  <a:srgbClr val="FF0000"/>
                </a:solidFill>
                <a:highlight>
                  <a:srgbClr val="FFFF00"/>
                </a:highlight>
                <a:latin typeface="Patrick Hand" pitchFamily="2" charset="77"/>
              </a:rPr>
              <a:t>Rockefeller Centre</a:t>
            </a:r>
            <a:r>
              <a:rPr lang="en-US" sz="2400" b="1" dirty="0">
                <a:solidFill>
                  <a:srgbClr val="FF0000"/>
                </a:solidFill>
                <a:latin typeface="Patrick Hand" pitchFamily="2" charset="77"/>
              </a:rPr>
              <a:t>.</a:t>
            </a:r>
          </a:p>
          <a:p>
            <a:r>
              <a:rPr lang="en-US" sz="2400" b="1" dirty="0">
                <a:solidFill>
                  <a:srgbClr val="F26648"/>
                </a:solidFill>
                <a:latin typeface="Patrick Hand" pitchFamily="2" charset="77"/>
              </a:rPr>
              <a:t>5.</a:t>
            </a:r>
            <a:r>
              <a:rPr lang="en-US" sz="2400" b="1" dirty="0">
                <a:latin typeface="Patrick Hand" pitchFamily="2" charset="77"/>
              </a:rPr>
              <a:t> The word “that” refers to ______. </a:t>
            </a:r>
          </a:p>
          <a:p>
            <a:r>
              <a:rPr lang="en-US" sz="2400" b="1" dirty="0">
                <a:solidFill>
                  <a:srgbClr val="00B0F0"/>
                </a:solidFill>
                <a:latin typeface="Patrick Hand" pitchFamily="2" charset="77"/>
              </a:rPr>
              <a:t>A.</a:t>
            </a:r>
            <a:r>
              <a:rPr lang="en-US" sz="2400" b="1" dirty="0">
                <a:latin typeface="Patrick Hand" pitchFamily="2" charset="77"/>
              </a:rPr>
              <a:t> travelling to America	</a:t>
            </a:r>
            <a:r>
              <a:rPr lang="en-US" sz="2400" b="1">
                <a:latin typeface="Patrick Hand" pitchFamily="2" charset="77"/>
              </a:rPr>
              <a:t>		</a:t>
            </a:r>
            <a:r>
              <a:rPr lang="en-US" sz="2400" b="1">
                <a:solidFill>
                  <a:srgbClr val="00B0F0"/>
                </a:solidFill>
                <a:latin typeface="Patrick Hand" pitchFamily="2" charset="77"/>
              </a:rPr>
              <a:t>B</a:t>
            </a:r>
            <a:r>
              <a:rPr lang="en-US" sz="2400" b="1" dirty="0">
                <a:solidFill>
                  <a:srgbClr val="00B0F0"/>
                </a:solidFill>
                <a:latin typeface="Patrick Hand" pitchFamily="2" charset="77"/>
              </a:rPr>
              <a:t>.</a:t>
            </a:r>
            <a:r>
              <a:rPr lang="en-US" sz="2400" b="1" dirty="0">
                <a:latin typeface="Patrick Hand" pitchFamily="2" charset="77"/>
              </a:rPr>
              <a:t> touring the Thornwood campus </a:t>
            </a:r>
          </a:p>
          <a:p>
            <a:r>
              <a:rPr lang="en-US" sz="2400" b="1" dirty="0">
                <a:solidFill>
                  <a:srgbClr val="00B0F0"/>
                </a:solidFill>
                <a:latin typeface="Patrick Hand" pitchFamily="2" charset="77"/>
              </a:rPr>
              <a:t>C.</a:t>
            </a:r>
            <a:r>
              <a:rPr lang="en-US" sz="2400" b="1" dirty="0">
                <a:latin typeface="Patrick Hand" pitchFamily="2" charset="77"/>
              </a:rPr>
              <a:t> visiting Rockefeller Centre		</a:t>
            </a:r>
            <a:r>
              <a:rPr lang="en-US" sz="2400" b="1" dirty="0">
                <a:solidFill>
                  <a:srgbClr val="00B0F0"/>
                </a:solidFill>
                <a:latin typeface="Patrick Hand" pitchFamily="2" charset="77"/>
              </a:rPr>
              <a:t>D.</a:t>
            </a:r>
            <a:r>
              <a:rPr lang="en-US" sz="2400" b="1" dirty="0">
                <a:latin typeface="Patrick Hand" pitchFamily="2" charset="77"/>
              </a:rPr>
              <a:t> viewing the city below</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a:t>
            </a:r>
            <a:r>
              <a:rPr lang="en-US" sz="2400" b="1" dirty="0">
                <a:solidFill>
                  <a:srgbClr val="FF0000"/>
                </a:solidFill>
                <a:highlight>
                  <a:srgbClr val="FFFF00"/>
                </a:highlight>
                <a:latin typeface="Patrick Hand" pitchFamily="2" charset="77"/>
              </a:rPr>
              <a:t>That</a:t>
            </a:r>
            <a:r>
              <a:rPr lang="en-US" sz="2400" b="1" dirty="0">
                <a:solidFill>
                  <a:srgbClr val="FF0000"/>
                </a:solidFill>
                <a:latin typeface="Patrick Hand" pitchFamily="2" charset="77"/>
              </a:rPr>
              <a:t> was </a:t>
            </a:r>
            <a:r>
              <a:rPr lang="en-US" sz="2400" b="1" dirty="0">
                <a:solidFill>
                  <a:srgbClr val="FF0000"/>
                </a:solidFill>
                <a:highlight>
                  <a:srgbClr val="FFFF00"/>
                </a:highlight>
                <a:latin typeface="Patrick Hand" pitchFamily="2" charset="77"/>
              </a:rPr>
              <a:t>the first time I travelled</a:t>
            </a:r>
            <a:r>
              <a:rPr lang="en-US" sz="2400" b="1" dirty="0">
                <a:solidFill>
                  <a:srgbClr val="FF0000"/>
                </a:solidFill>
                <a:latin typeface="Patrick Hand" pitchFamily="2" charset="77"/>
              </a:rPr>
              <a:t> without my parents, so I felt like I grew up a lot after the trip.</a:t>
            </a: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TextBox 3">
            <a:extLst>
              <a:ext uri="{FF2B5EF4-FFF2-40B4-BE49-F238E27FC236}">
                <a16:creationId xmlns:a16="http://schemas.microsoft.com/office/drawing/2014/main" id="{345917D0-1FBE-6957-AC42-BE37898A9EC7}"/>
              </a:ext>
            </a:extLst>
          </p:cNvPr>
          <p:cNvSpPr txBox="1"/>
          <p:nvPr/>
        </p:nvSpPr>
        <p:spPr>
          <a:xfrm>
            <a:off x="2330704" y="1714184"/>
            <a:ext cx="2408032"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latin typeface="Patrick Hand" pitchFamily="2" charset="77"/>
              </a:defRPr>
            </a:lvl1pPr>
          </a:lstStyle>
          <a:p>
            <a:r>
              <a:rPr lang="en-US" dirty="0">
                <a:solidFill>
                  <a:srgbClr val="FF0000"/>
                </a:solidFill>
                <a:highlight>
                  <a:srgbClr val="FFFF00"/>
                </a:highlight>
              </a:rPr>
              <a:t>Rockefeller Centre</a:t>
            </a:r>
            <a:endParaRPr lang="en-VN" dirty="0">
              <a:solidFill>
                <a:srgbClr val="FF0000"/>
              </a:solidFill>
              <a:highlight>
                <a:srgbClr val="FFFF00"/>
              </a:highlight>
            </a:endParaRPr>
          </a:p>
        </p:txBody>
      </p:sp>
      <p:sp>
        <p:nvSpPr>
          <p:cNvPr id="6" name="Google Shape;2900;p73">
            <a:extLst>
              <a:ext uri="{FF2B5EF4-FFF2-40B4-BE49-F238E27FC236}">
                <a16:creationId xmlns:a16="http://schemas.microsoft.com/office/drawing/2014/main" id="{4B56E0AA-6BF8-3304-AE5F-88C455F31A72}"/>
              </a:ext>
            </a:extLst>
          </p:cNvPr>
          <p:cNvSpPr>
            <a:spLocks noChangeAspect="1"/>
          </p:cNvSpPr>
          <p:nvPr/>
        </p:nvSpPr>
        <p:spPr>
          <a:xfrm>
            <a:off x="6431842" y="103455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8" name="Google Shape;2900;p73">
            <a:extLst>
              <a:ext uri="{FF2B5EF4-FFF2-40B4-BE49-F238E27FC236}">
                <a16:creationId xmlns:a16="http://schemas.microsoft.com/office/drawing/2014/main" id="{284B8D6C-7DCD-303D-6BD8-3BB27CF3A57F}"/>
              </a:ext>
            </a:extLst>
          </p:cNvPr>
          <p:cNvSpPr>
            <a:spLocks noChangeAspect="1"/>
          </p:cNvSpPr>
          <p:nvPr/>
        </p:nvSpPr>
        <p:spPr>
          <a:xfrm>
            <a:off x="4630474" y="213183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1" name="Google Shape;2900;p73">
            <a:extLst>
              <a:ext uri="{FF2B5EF4-FFF2-40B4-BE49-F238E27FC236}">
                <a16:creationId xmlns:a16="http://schemas.microsoft.com/office/drawing/2014/main" id="{9C8DBC7D-35D1-9D2B-8169-D280897DB47E}"/>
              </a:ext>
            </a:extLst>
          </p:cNvPr>
          <p:cNvSpPr>
            <a:spLocks noChangeAspect="1"/>
          </p:cNvSpPr>
          <p:nvPr/>
        </p:nvSpPr>
        <p:spPr>
          <a:xfrm>
            <a:off x="49330" y="359487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493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heckerboard(across)">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an enjoyable campus tour, </a:t>
            </a:r>
            <a:r>
              <a:rPr lang="en-GB" sz="2400" b="1" dirty="0">
                <a:solidFill>
                  <a:schemeClr val="tx1"/>
                </a:solidFill>
                <a:highlight>
                  <a:srgbClr val="FFFF00"/>
                </a:highlight>
                <a:latin typeface="Patrick Hand" pitchFamily="2" charset="77"/>
              </a:rPr>
              <a:t>attended English classes</a:t>
            </a:r>
            <a:r>
              <a:rPr lang="en-GB" sz="2400" b="1" dirty="0">
                <a:solidFill>
                  <a:schemeClr val="tx1"/>
                </a:solidFill>
                <a:latin typeface="Patrick Hand" pitchFamily="2" charset="77"/>
              </a:rPr>
              <a:t>,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6" name="TextBox 5">
            <a:extLst>
              <a:ext uri="{FF2B5EF4-FFF2-40B4-BE49-F238E27FC236}">
                <a16:creationId xmlns:a16="http://schemas.microsoft.com/office/drawing/2014/main" id="{012E797B-AFFE-44D4-5CDE-F8F4A759543E}"/>
              </a:ext>
            </a:extLst>
          </p:cNvPr>
          <p:cNvSpPr txBox="1"/>
          <p:nvPr/>
        </p:nvSpPr>
        <p:spPr>
          <a:xfrm>
            <a:off x="2416102" y="1353312"/>
            <a:ext cx="187262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English course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28087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extLst>
              <p:ext uri="{D42A27DB-BD31-4B8C-83A1-F6EECF244321}">
                <p14:modId xmlns:p14="http://schemas.microsoft.com/office/powerpoint/2010/main" val="1839447566"/>
              </p:ext>
            </p:extLst>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We had to wake up at 5 a.m. and attended classes which were like </a:t>
            </a:r>
            <a:r>
              <a:rPr lang="en-GB" sz="2400" b="1" u="none" strike="noStrike" baseline="0" dirty="0">
                <a:solidFill>
                  <a:schemeClr val="tx1"/>
                </a:solidFill>
                <a:highlight>
                  <a:srgbClr val="FFFF00"/>
                </a:highlight>
                <a:latin typeface="Patrick Hand" pitchFamily="2" charset="77"/>
              </a:rPr>
              <a:t>training courses for soldiers</a:t>
            </a:r>
            <a:r>
              <a:rPr lang="en-GB" sz="2400" b="1" u="none" strike="noStrike" baseline="0" dirty="0">
                <a:solidFill>
                  <a:schemeClr val="tx1"/>
                </a:solidFill>
                <a:latin typeface="Patrick Hand" pitchFamily="2" charset="77"/>
              </a:rPr>
              <a:t>.</a:t>
            </a:r>
          </a:p>
        </p:txBody>
      </p:sp>
      <p:sp>
        <p:nvSpPr>
          <p:cNvPr id="6" name="TextBox 5">
            <a:extLst>
              <a:ext uri="{FF2B5EF4-FFF2-40B4-BE49-F238E27FC236}">
                <a16:creationId xmlns:a16="http://schemas.microsoft.com/office/drawing/2014/main" id="{72214F97-185D-EDD6-0142-95E5E39E7EFB}"/>
              </a:ext>
            </a:extLst>
          </p:cNvPr>
          <p:cNvSpPr txBox="1"/>
          <p:nvPr/>
        </p:nvSpPr>
        <p:spPr>
          <a:xfrm>
            <a:off x="2443534" y="1819656"/>
            <a:ext cx="217719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army-like course</a:t>
            </a:r>
            <a:endParaRPr lang="en-VN" sz="2400" dirty="0">
              <a:solidFill>
                <a:srgbClr val="FF0000"/>
              </a:solidFill>
              <a:highlight>
                <a:srgbClr val="FFFF00"/>
              </a:highlight>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Tree>
    <p:extLst>
      <p:ext uri="{BB962C8B-B14F-4D97-AF65-F5344CB8AC3E}">
        <p14:creationId xmlns:p14="http://schemas.microsoft.com/office/powerpoint/2010/main" val="7631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a:t>
            </a:r>
            <a:r>
              <a:rPr lang="en-GB" sz="2400" b="1" dirty="0">
                <a:solidFill>
                  <a:schemeClr val="tx1"/>
                </a:solidFill>
                <a:highlight>
                  <a:srgbClr val="FFFF00"/>
                </a:highlight>
                <a:latin typeface="Patrick Hand" pitchFamily="2" charset="77"/>
              </a:rPr>
              <a:t>joined a performance</a:t>
            </a:r>
            <a:r>
              <a:rPr lang="en-GB" sz="2400" b="1" dirty="0">
                <a:solidFill>
                  <a:schemeClr val="tx1"/>
                </a:solidFill>
                <a:latin typeface="Patrick Hand" pitchFamily="2" charset="77"/>
              </a:rPr>
              <a:t> that had the theme: environment protection.</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
        <p:nvSpPr>
          <p:cNvPr id="2" name="TextBox 1">
            <a:extLst>
              <a:ext uri="{FF2B5EF4-FFF2-40B4-BE49-F238E27FC236}">
                <a16:creationId xmlns:a16="http://schemas.microsoft.com/office/drawing/2014/main" id="{12D9CD49-C612-0EC4-4A2F-DCD9D1B251D6}"/>
              </a:ext>
            </a:extLst>
          </p:cNvPr>
          <p:cNvSpPr txBox="1"/>
          <p:nvPr/>
        </p:nvSpPr>
        <p:spPr>
          <a:xfrm>
            <a:off x="1993232" y="2295144"/>
            <a:ext cx="1688283"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performance</a:t>
            </a:r>
            <a:endParaRPr lang="en-VN" sz="2400" dirty="0">
              <a:solidFill>
                <a:srgbClr val="FF0000"/>
              </a:solidFill>
              <a:highlight>
                <a:srgbClr val="FFFF00"/>
              </a:highlight>
            </a:endParaRPr>
          </a:p>
        </p:txBody>
      </p:sp>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Tree>
    <p:extLst>
      <p:ext uri="{BB962C8B-B14F-4D97-AF65-F5344CB8AC3E}">
        <p14:creationId xmlns:p14="http://schemas.microsoft.com/office/powerpoint/2010/main" val="22772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t>
            </a:r>
            <a:r>
              <a:rPr lang="en-GB" sz="2400" b="1" dirty="0">
                <a:solidFill>
                  <a:schemeClr val="tx1"/>
                </a:solidFill>
                <a:highlight>
                  <a:srgbClr val="FFFF00"/>
                </a:highlight>
                <a:latin typeface="Patrick Hand" pitchFamily="2" charset="77"/>
              </a:rPr>
              <a:t>an enjoyable campus tour</a:t>
            </a:r>
            <a:r>
              <a:rPr lang="en-GB" sz="2400" b="1" dirty="0">
                <a:solidFill>
                  <a:schemeClr val="tx1"/>
                </a:solidFill>
                <a:latin typeface="Patrick Hand" pitchFamily="2" charset="77"/>
              </a:rPr>
              <a:t>, attended English classes,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pic>
        <p:nvPicPr>
          <p:cNvPr id="4" name="Picture 3">
            <a:extLst>
              <a:ext uri="{FF2B5EF4-FFF2-40B4-BE49-F238E27FC236}">
                <a16:creationId xmlns:a16="http://schemas.microsoft.com/office/drawing/2014/main" id="{6C9F933A-7E32-2D44-EE68-40566817F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B531EC20-9844-6921-0D48-46D9EE155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
        <p:nvSpPr>
          <p:cNvPr id="7" name="TextBox 6">
            <a:extLst>
              <a:ext uri="{FF2B5EF4-FFF2-40B4-BE49-F238E27FC236}">
                <a16:creationId xmlns:a16="http://schemas.microsoft.com/office/drawing/2014/main" id="{4D332A77-89DC-B14E-BD46-4D11823E4D50}"/>
              </a:ext>
            </a:extLst>
          </p:cNvPr>
          <p:cNvSpPr txBox="1"/>
          <p:nvPr/>
        </p:nvSpPr>
        <p:spPr>
          <a:xfrm>
            <a:off x="978408" y="2770632"/>
            <a:ext cx="2172390"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touring a campus</a:t>
            </a:r>
            <a:endParaRPr lang="en-VN" sz="2400" dirty="0">
              <a:solidFill>
                <a:srgbClr val="FF0000"/>
              </a:solidFill>
              <a:highlight>
                <a:srgbClr val="FFFF00"/>
              </a:highlight>
            </a:endParaRPr>
          </a:p>
        </p:txBody>
      </p:sp>
      <p:pic>
        <p:nvPicPr>
          <p:cNvPr id="8" name="Picture 7">
            <a:extLst>
              <a:ext uri="{FF2B5EF4-FFF2-40B4-BE49-F238E27FC236}">
                <a16:creationId xmlns:a16="http://schemas.microsoft.com/office/drawing/2014/main" id="{36573567-C148-1C2B-DA79-119C77ED5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spTree>
    <p:extLst>
      <p:ext uri="{BB962C8B-B14F-4D97-AF65-F5344CB8AC3E}">
        <p14:creationId xmlns:p14="http://schemas.microsoft.com/office/powerpoint/2010/main" val="7329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had touching moments when we </a:t>
            </a:r>
            <a:r>
              <a:rPr lang="en-GB" sz="2400" b="1" dirty="0">
                <a:solidFill>
                  <a:schemeClr val="tx1"/>
                </a:solidFill>
                <a:highlight>
                  <a:srgbClr val="FFFF00"/>
                </a:highlight>
                <a:latin typeface="Patrick Hand" pitchFamily="2" charset="77"/>
              </a:rPr>
              <a:t>received letters from our parents</a:t>
            </a:r>
            <a:r>
              <a:rPr lang="en-GB" sz="2400" b="1" dirty="0">
                <a:solidFill>
                  <a:schemeClr val="tx1"/>
                </a:solidFill>
                <a:latin typeface="Patrick Hand" pitchFamily="2" charset="77"/>
              </a:rPr>
              <a:t>.</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pic>
        <p:nvPicPr>
          <p:cNvPr id="6" name="Picture 5">
            <a:extLst>
              <a:ext uri="{FF2B5EF4-FFF2-40B4-BE49-F238E27FC236}">
                <a16:creationId xmlns:a16="http://schemas.microsoft.com/office/drawing/2014/main" id="{9AD10D51-BD57-4775-B453-F8F6DA97F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pic>
        <p:nvPicPr>
          <p:cNvPr id="8" name="Picture 7">
            <a:extLst>
              <a:ext uri="{FF2B5EF4-FFF2-40B4-BE49-F238E27FC236}">
                <a16:creationId xmlns:a16="http://schemas.microsoft.com/office/drawing/2014/main" id="{F225BE89-A999-CC12-212F-FE9B89C72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3267555"/>
            <a:ext cx="400506" cy="400506"/>
          </a:xfrm>
          <a:prstGeom prst="rect">
            <a:avLst/>
          </a:prstGeom>
        </p:spPr>
      </p:pic>
      <p:sp>
        <p:nvSpPr>
          <p:cNvPr id="9" name="TextBox 8">
            <a:extLst>
              <a:ext uri="{FF2B5EF4-FFF2-40B4-BE49-F238E27FC236}">
                <a16:creationId xmlns:a16="http://schemas.microsoft.com/office/drawing/2014/main" id="{960C3A78-C212-D190-D6FD-26D577EDA3CC}"/>
              </a:ext>
            </a:extLst>
          </p:cNvPr>
          <p:cNvSpPr txBox="1"/>
          <p:nvPr/>
        </p:nvSpPr>
        <p:spPr>
          <a:xfrm>
            <a:off x="2066384" y="3236976"/>
            <a:ext cx="2339102"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letters from home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41589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0589-A1ED-0143-8761-18767B48DA03}"/>
              </a:ext>
            </a:extLst>
          </p:cNvPr>
          <p:cNvSpPr>
            <a:spLocks noGrp="1"/>
          </p:cNvSpPr>
          <p:nvPr>
            <p:ph type="title"/>
          </p:nvPr>
        </p:nvSpPr>
        <p:spPr>
          <a:xfrm>
            <a:off x="720000" y="223437"/>
            <a:ext cx="7704000" cy="794288"/>
          </a:xfrm>
        </p:spPr>
        <p:txBody>
          <a:bodyPr/>
          <a:lstStyle/>
          <a:p>
            <a:r>
              <a:rPr lang="en-VN" sz="4400" dirty="0"/>
              <a:t>Objectives</a:t>
            </a:r>
          </a:p>
        </p:txBody>
      </p:sp>
      <p:sp>
        <p:nvSpPr>
          <p:cNvPr id="3" name="Subtitle 2">
            <a:extLst>
              <a:ext uri="{FF2B5EF4-FFF2-40B4-BE49-F238E27FC236}">
                <a16:creationId xmlns:a16="http://schemas.microsoft.com/office/drawing/2014/main" id="{43BF1007-F9E8-5179-63C1-94718D9520AD}"/>
              </a:ext>
            </a:extLst>
          </p:cNvPr>
          <p:cNvSpPr>
            <a:spLocks noGrp="1"/>
          </p:cNvSpPr>
          <p:nvPr>
            <p:ph type="subTitle" idx="1"/>
          </p:nvPr>
        </p:nvSpPr>
        <p:spPr>
          <a:xfrm>
            <a:off x="2786604" y="1863932"/>
            <a:ext cx="2587886" cy="1632613"/>
          </a:xfrm>
          <a:noFill/>
          <a:ln>
            <a:noFill/>
          </a:ln>
        </p:spPr>
        <p:txBody>
          <a:bodyPr spcFirstLastPara="1" wrap="square" lIns="91425" tIns="91425" rIns="91425" bIns="91425" anchor="t" anchorCtr="0">
            <a:noAutofit/>
          </a:bodyPr>
          <a:lstStyle/>
          <a:p>
            <a:pPr marL="0" indent="0" algn="l">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9" name="Subtitle 8">
            <a:extLst>
              <a:ext uri="{FF2B5EF4-FFF2-40B4-BE49-F238E27FC236}">
                <a16:creationId xmlns:a16="http://schemas.microsoft.com/office/drawing/2014/main" id="{521D10E8-7C09-BDFA-6928-2DB5FBE0BCD3}"/>
              </a:ext>
            </a:extLst>
          </p:cNvPr>
          <p:cNvSpPr>
            <a:spLocks noGrp="1"/>
          </p:cNvSpPr>
          <p:nvPr>
            <p:ph type="subTitle" idx="7"/>
          </p:nvPr>
        </p:nvSpPr>
        <p:spPr>
          <a:xfrm>
            <a:off x="803596" y="1863932"/>
            <a:ext cx="1983008" cy="714222"/>
          </a:xfrm>
        </p:spPr>
        <p:txBody>
          <a:bodyPr/>
          <a:lstStyle/>
          <a:p>
            <a:pPr algn="l"/>
            <a:r>
              <a:rPr lang="en-VN" sz="4000" dirty="0"/>
              <a:t>Reading</a:t>
            </a:r>
          </a:p>
        </p:txBody>
      </p:sp>
      <p:sp>
        <p:nvSpPr>
          <p:cNvPr id="10" name="Subtitle 9">
            <a:extLst>
              <a:ext uri="{FF2B5EF4-FFF2-40B4-BE49-F238E27FC236}">
                <a16:creationId xmlns:a16="http://schemas.microsoft.com/office/drawing/2014/main" id="{FB72F1FB-4F0B-D49F-22B0-876ECFD47755}"/>
              </a:ext>
            </a:extLst>
          </p:cNvPr>
          <p:cNvSpPr>
            <a:spLocks noGrp="1"/>
          </p:cNvSpPr>
          <p:nvPr>
            <p:ph type="subTitle" idx="8"/>
          </p:nvPr>
        </p:nvSpPr>
        <p:spPr>
          <a:xfrm>
            <a:off x="5804650" y="2937781"/>
            <a:ext cx="2156833" cy="725764"/>
          </a:xfrm>
          <a:noFill/>
          <a:ln>
            <a:noFill/>
          </a:ln>
        </p:spPr>
        <p:txBody>
          <a:bodyPr spcFirstLastPara="1" wrap="square" lIns="91425" tIns="91425" rIns="91425" bIns="91425" anchor="b" anchorCtr="0">
            <a:noAutofit/>
          </a:bodyPr>
          <a:lstStyle/>
          <a:p>
            <a:pPr algn="l"/>
            <a:r>
              <a:rPr lang="en-VN" sz="4000" dirty="0"/>
              <a:t>Speaking</a:t>
            </a:r>
          </a:p>
        </p:txBody>
      </p:sp>
      <p:sp>
        <p:nvSpPr>
          <p:cNvPr id="15" name="Subtitle 2">
            <a:extLst>
              <a:ext uri="{FF2B5EF4-FFF2-40B4-BE49-F238E27FC236}">
                <a16:creationId xmlns:a16="http://schemas.microsoft.com/office/drawing/2014/main" id="{15A57DEA-28F5-76F2-5CA3-44BF2305596B}"/>
              </a:ext>
            </a:extLst>
          </p:cNvPr>
          <p:cNvSpPr txBox="1">
            <a:spLocks/>
          </p:cNvSpPr>
          <p:nvPr/>
        </p:nvSpPr>
        <p:spPr>
          <a:xfrm>
            <a:off x="1182517" y="1026549"/>
            <a:ext cx="6778966" cy="561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Londrina Solid"/>
              <a:buNone/>
              <a:defRPr sz="4400">
                <a:solidFill>
                  <a:schemeClr val="dk1"/>
                </a:solidFill>
                <a:latin typeface="Londrina Solid"/>
                <a:ea typeface="Londrina Solid"/>
                <a:cs typeface="Londrina Solid"/>
                <a:sym typeface="Londrina Solid"/>
              </a:defRPr>
            </a:lvl1pPr>
            <a:lvl2pPr>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r>
              <a:rPr lang="en-US" sz="2400" dirty="0"/>
              <a:t>By the end of the lesson, students will be able to:</a:t>
            </a:r>
          </a:p>
        </p:txBody>
      </p:sp>
      <p:sp>
        <p:nvSpPr>
          <p:cNvPr id="16" name="Subtitle 2">
            <a:extLst>
              <a:ext uri="{FF2B5EF4-FFF2-40B4-BE49-F238E27FC236}">
                <a16:creationId xmlns:a16="http://schemas.microsoft.com/office/drawing/2014/main" id="{3C63F5E6-1D13-A03C-009A-38A973B259C4}"/>
              </a:ext>
            </a:extLst>
          </p:cNvPr>
          <p:cNvSpPr txBox="1">
            <a:spLocks/>
          </p:cNvSpPr>
          <p:nvPr/>
        </p:nvSpPr>
        <p:spPr>
          <a:xfrm>
            <a:off x="5043911" y="3663545"/>
            <a:ext cx="2917572" cy="902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1"/>
              </a:buClr>
              <a:buSzPts val="1200"/>
              <a:buFont typeface="Lato"/>
              <a:buNone/>
              <a:defRPr sz="2400">
                <a:solidFill>
                  <a:schemeClr val="dk1"/>
                </a:solidFill>
                <a:latin typeface="Patrick Hand" pitchFamily="2" charset="77"/>
                <a:ea typeface="Lato"/>
                <a:cs typeface="Lato"/>
                <a:sym typeface="Lato"/>
              </a:defRPr>
            </a:lvl1pPr>
            <a:lvl2pPr marL="914400" indent="-304800" algn="ctr">
              <a:buClr>
                <a:schemeClr val="dk1"/>
              </a:buClr>
              <a:buSzPts val="1200"/>
              <a:buFont typeface="Lato"/>
              <a:buNone/>
              <a:defRPr sz="1200">
                <a:solidFill>
                  <a:schemeClr val="dk1"/>
                </a:solidFill>
                <a:latin typeface="Lato"/>
                <a:ea typeface="Lato"/>
                <a:cs typeface="Lato"/>
                <a:sym typeface="Lato"/>
              </a:defRPr>
            </a:lvl2pPr>
            <a:lvl3pPr marL="1371600" indent="-304800" algn="ctr">
              <a:buClr>
                <a:schemeClr val="dk1"/>
              </a:buClr>
              <a:buSzPts val="1200"/>
              <a:buFont typeface="Lato"/>
              <a:buNone/>
              <a:defRPr sz="1200">
                <a:solidFill>
                  <a:schemeClr val="dk1"/>
                </a:solidFill>
                <a:latin typeface="Lato"/>
                <a:ea typeface="Lato"/>
                <a:cs typeface="Lato"/>
                <a:sym typeface="Lato"/>
              </a:defRPr>
            </a:lvl3pPr>
            <a:lvl4pPr marL="1828800" indent="-304800" algn="ctr">
              <a:buClr>
                <a:schemeClr val="dk1"/>
              </a:buClr>
              <a:buSzPts val="1200"/>
              <a:buFont typeface="Lato"/>
              <a:buNone/>
              <a:defRPr sz="1200">
                <a:solidFill>
                  <a:schemeClr val="dk1"/>
                </a:solidFill>
                <a:latin typeface="Lato"/>
                <a:ea typeface="Lato"/>
                <a:cs typeface="Lato"/>
                <a:sym typeface="Lato"/>
              </a:defRPr>
            </a:lvl4pPr>
            <a:lvl5pPr marL="2286000" indent="-304800" algn="ctr">
              <a:buClr>
                <a:schemeClr val="dk1"/>
              </a:buClr>
              <a:buSzPts val="1200"/>
              <a:buFont typeface="Lato"/>
              <a:buNone/>
              <a:defRPr sz="1200">
                <a:solidFill>
                  <a:schemeClr val="dk1"/>
                </a:solidFill>
                <a:latin typeface="Lato"/>
                <a:ea typeface="Lato"/>
                <a:cs typeface="Lato"/>
                <a:sym typeface="Lato"/>
              </a:defRPr>
            </a:lvl5pPr>
            <a:lvl6pPr marL="2743200" indent="-304800" algn="ctr">
              <a:buClr>
                <a:schemeClr val="dk1"/>
              </a:buClr>
              <a:buSzPts val="1200"/>
              <a:buFont typeface="Lato"/>
              <a:buNone/>
              <a:defRPr sz="1200">
                <a:solidFill>
                  <a:schemeClr val="dk1"/>
                </a:solidFill>
                <a:latin typeface="Lato"/>
                <a:ea typeface="Lato"/>
                <a:cs typeface="Lato"/>
                <a:sym typeface="Lato"/>
              </a:defRPr>
            </a:lvl6pPr>
            <a:lvl7pPr marL="3200400" indent="-304800" algn="ctr">
              <a:buClr>
                <a:schemeClr val="dk1"/>
              </a:buClr>
              <a:buSzPts val="1200"/>
              <a:buFont typeface="Lato"/>
              <a:buNone/>
              <a:defRPr sz="1200">
                <a:solidFill>
                  <a:schemeClr val="dk1"/>
                </a:solidFill>
                <a:latin typeface="Lato"/>
                <a:ea typeface="Lato"/>
                <a:cs typeface="Lato"/>
                <a:sym typeface="Lato"/>
              </a:defRPr>
            </a:lvl7pPr>
            <a:lvl8pPr marL="3657600" indent="-304800" algn="ctr">
              <a:buClr>
                <a:schemeClr val="dk1"/>
              </a:buClr>
              <a:buSzPts val="1200"/>
              <a:buFont typeface="Lato"/>
              <a:buNone/>
              <a:defRPr sz="1200">
                <a:solidFill>
                  <a:schemeClr val="dk1"/>
                </a:solidFill>
                <a:latin typeface="Lato"/>
                <a:ea typeface="Lato"/>
                <a:cs typeface="Lato"/>
                <a:sym typeface="Lato"/>
              </a:defRPr>
            </a:lvl8pPr>
            <a:lvl9pPr marL="4114800" indent="-304800" algn="ctr">
              <a:buClr>
                <a:schemeClr val="dk1"/>
              </a:buClr>
              <a:buSzPts val="1200"/>
              <a:buFont typeface="Lato"/>
              <a:buNone/>
              <a:defRPr sz="1200">
                <a:solidFill>
                  <a:schemeClr val="dk1"/>
                </a:solidFill>
                <a:latin typeface="Lato"/>
                <a:ea typeface="Lato"/>
                <a:cs typeface="Lato"/>
                <a:sym typeface="Lato"/>
              </a:defRPr>
            </a:lvl9pPr>
          </a:lstStyle>
          <a:p>
            <a:pPr algn="r"/>
            <a:r>
              <a:rPr lang="en-US" dirty="0">
                <a:sym typeface="Arial"/>
              </a:rPr>
              <a:t>Talk about their experiences of a course.</a:t>
            </a:r>
            <a:endParaRPr lang="en-VN" dirty="0">
              <a:sym typeface="Arial"/>
            </a:endParaRPr>
          </a:p>
        </p:txBody>
      </p:sp>
    </p:spTree>
    <p:extLst>
      <p:ext uri="{BB962C8B-B14F-4D97-AF65-F5344CB8AC3E}">
        <p14:creationId xmlns:p14="http://schemas.microsoft.com/office/powerpoint/2010/main" val="25309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Speaking</a:t>
            </a:r>
            <a:endParaRPr dirty="0"/>
          </a:p>
        </p:txBody>
      </p:sp>
      <p:sp>
        <p:nvSpPr>
          <p:cNvPr id="944" name="Google Shape;944;p32"/>
          <p:cNvSpPr txBox="1">
            <a:spLocks noGrp="1"/>
          </p:cNvSpPr>
          <p:nvPr>
            <p:ph type="title" idx="2"/>
          </p:nvPr>
        </p:nvSpPr>
        <p:spPr>
          <a:xfrm>
            <a:off x="6997000" y="2848850"/>
            <a:ext cx="1431900" cy="91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02</a:t>
            </a:r>
            <a:endParaRPr dirty="0"/>
          </a:p>
        </p:txBody>
      </p:sp>
      <p:grpSp>
        <p:nvGrpSpPr>
          <p:cNvPr id="945" name="Google Shape;945;p32"/>
          <p:cNvGrpSpPr/>
          <p:nvPr/>
        </p:nvGrpSpPr>
        <p:grpSpPr>
          <a:xfrm>
            <a:off x="1015440" y="883690"/>
            <a:ext cx="2800249" cy="4259804"/>
            <a:chOff x="1015440" y="883690"/>
            <a:chExt cx="2800249" cy="4259804"/>
          </a:xfrm>
        </p:grpSpPr>
        <p:grpSp>
          <p:nvGrpSpPr>
            <p:cNvPr id="946" name="Google Shape;946;p32"/>
            <p:cNvGrpSpPr/>
            <p:nvPr/>
          </p:nvGrpSpPr>
          <p:grpSpPr>
            <a:xfrm>
              <a:off x="1497832" y="1161100"/>
              <a:ext cx="2317858" cy="3982394"/>
              <a:chOff x="1662480" y="103320"/>
              <a:chExt cx="641160" cy="1101600"/>
            </a:xfrm>
          </p:grpSpPr>
          <p:sp>
            <p:nvSpPr>
              <p:cNvPr id="947" name="Google Shape;947;p32"/>
              <p:cNvSpPr/>
              <p:nvPr/>
            </p:nvSpPr>
            <p:spPr>
              <a:xfrm>
                <a:off x="1908720" y="1103040"/>
                <a:ext cx="154080" cy="71280"/>
              </a:xfrm>
              <a:custGeom>
                <a:avLst/>
                <a:gdLst/>
                <a:ahLst/>
                <a:cxnLst/>
                <a:rect l="l" t="t" r="r" b="b"/>
                <a:pathLst>
                  <a:path w="428" h="198" extrusionOk="0">
                    <a:moveTo>
                      <a:pt x="0" y="26"/>
                    </a:moveTo>
                    <a:lnTo>
                      <a:pt x="0" y="26"/>
                    </a:lnTo>
                    <a:cubicBezTo>
                      <a:pt x="0" y="26"/>
                      <a:pt x="0" y="110"/>
                      <a:pt x="4" y="116"/>
                    </a:cubicBezTo>
                    <a:cubicBezTo>
                      <a:pt x="8" y="122"/>
                      <a:pt x="127" y="152"/>
                      <a:pt x="130" y="148"/>
                    </a:cubicBezTo>
                    <a:cubicBezTo>
                      <a:pt x="133" y="144"/>
                      <a:pt x="135" y="121"/>
                      <a:pt x="135" y="121"/>
                    </a:cubicBezTo>
                    <a:cubicBezTo>
                      <a:pt x="135" y="121"/>
                      <a:pt x="162" y="149"/>
                      <a:pt x="173" y="157"/>
                    </a:cubicBezTo>
                    <a:cubicBezTo>
                      <a:pt x="183" y="166"/>
                      <a:pt x="228" y="184"/>
                      <a:pt x="311" y="194"/>
                    </a:cubicBezTo>
                    <a:cubicBezTo>
                      <a:pt x="393" y="205"/>
                      <a:pt x="428" y="193"/>
                      <a:pt x="428" y="187"/>
                    </a:cubicBezTo>
                    <a:cubicBezTo>
                      <a:pt x="428" y="181"/>
                      <a:pt x="419" y="116"/>
                      <a:pt x="362" y="97"/>
                    </a:cubicBezTo>
                    <a:cubicBezTo>
                      <a:pt x="305" y="78"/>
                      <a:pt x="213" y="54"/>
                      <a:pt x="206" y="0"/>
                    </a:cubicBezTo>
                    <a:cubicBezTo>
                      <a:pt x="0" y="26"/>
                      <a:pt x="0" y="26"/>
                      <a:pt x="0" y="26"/>
                    </a:cubicBezTo>
                    <a:close/>
                  </a:path>
                </a:pathLst>
              </a:custGeom>
              <a:solidFill>
                <a:schemeClr val="accent3"/>
              </a:solidFill>
              <a:ln>
                <a:noFill/>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8" name="Google Shape;948;p32"/>
              <p:cNvSpPr/>
              <p:nvPr/>
            </p:nvSpPr>
            <p:spPr>
              <a:xfrm>
                <a:off x="1985400" y="1110600"/>
                <a:ext cx="3600" cy="4320"/>
              </a:xfrm>
              <a:custGeom>
                <a:avLst/>
                <a:gdLst/>
                <a:ahLst/>
                <a:cxnLst/>
                <a:rect l="l" t="t" r="r" b="b"/>
                <a:pathLst>
                  <a:path w="10" h="12" extrusionOk="0">
                    <a:moveTo>
                      <a:pt x="0" y="0"/>
                    </a:moveTo>
                    <a:lnTo>
                      <a:pt x="0" y="0"/>
                    </a:lnTo>
                    <a:lnTo>
                      <a:pt x="0" y="0"/>
                    </a:lnTo>
                    <a:cubicBezTo>
                      <a:pt x="3" y="4"/>
                      <a:pt x="6" y="8"/>
                      <a:pt x="10" y="12"/>
                    </a:cubicBezTo>
                    <a:lnTo>
                      <a:pt x="10" y="12"/>
                    </a:lnTo>
                    <a:cubicBezTo>
                      <a:pt x="6" y="8"/>
                      <a:pt x="3"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9" name="Google Shape;949;p32"/>
              <p:cNvSpPr/>
              <p:nvPr/>
            </p:nvSpPr>
            <p:spPr>
              <a:xfrm>
                <a:off x="1908720" y="1110600"/>
                <a:ext cx="80280" cy="18000"/>
              </a:xfrm>
              <a:custGeom>
                <a:avLst/>
                <a:gdLst/>
                <a:ahLst/>
                <a:cxnLst/>
                <a:rect l="l" t="t" r="r" b="b"/>
                <a:pathLst>
                  <a:path w="223" h="50" extrusionOk="0">
                    <a:moveTo>
                      <a:pt x="213" y="0"/>
                    </a:moveTo>
                    <a:lnTo>
                      <a:pt x="213" y="0"/>
                    </a:lnTo>
                    <a:cubicBezTo>
                      <a:pt x="168" y="19"/>
                      <a:pt x="119" y="25"/>
                      <a:pt x="77" y="25"/>
                    </a:cubicBezTo>
                    <a:cubicBezTo>
                      <a:pt x="47" y="25"/>
                      <a:pt x="19" y="22"/>
                      <a:pt x="0" y="19"/>
                    </a:cubicBezTo>
                    <a:cubicBezTo>
                      <a:pt x="0" y="25"/>
                      <a:pt x="0" y="32"/>
                      <a:pt x="0" y="39"/>
                    </a:cubicBezTo>
                    <a:cubicBezTo>
                      <a:pt x="20" y="44"/>
                      <a:pt x="51" y="50"/>
                      <a:pt x="88" y="50"/>
                    </a:cubicBezTo>
                    <a:cubicBezTo>
                      <a:pt x="131" y="50"/>
                      <a:pt x="179" y="42"/>
                      <a:pt x="223" y="12"/>
                    </a:cubicBezTo>
                    <a:cubicBezTo>
                      <a:pt x="219" y="8"/>
                      <a:pt x="216" y="4"/>
                      <a:pt x="213"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32"/>
              <p:cNvSpPr/>
              <p:nvPr/>
            </p:nvSpPr>
            <p:spPr>
              <a:xfrm>
                <a:off x="1957320" y="1146600"/>
                <a:ext cx="105480" cy="27720"/>
              </a:xfrm>
              <a:custGeom>
                <a:avLst/>
                <a:gdLst/>
                <a:ahLst/>
                <a:cxnLst/>
                <a:rect l="l" t="t" r="r" b="b"/>
                <a:pathLst>
                  <a:path w="293" h="77" extrusionOk="0">
                    <a:moveTo>
                      <a:pt x="117" y="47"/>
                    </a:moveTo>
                    <a:lnTo>
                      <a:pt x="117" y="47"/>
                    </a:lnTo>
                    <a:cubicBezTo>
                      <a:pt x="33" y="30"/>
                      <a:pt x="0" y="0"/>
                      <a:pt x="0" y="0"/>
                    </a:cubicBezTo>
                    <a:cubicBezTo>
                      <a:pt x="0" y="0"/>
                      <a:pt x="27" y="28"/>
                      <a:pt x="38" y="36"/>
                    </a:cubicBezTo>
                    <a:cubicBezTo>
                      <a:pt x="48" y="45"/>
                      <a:pt x="93" y="63"/>
                      <a:pt x="176" y="73"/>
                    </a:cubicBezTo>
                    <a:cubicBezTo>
                      <a:pt x="258" y="84"/>
                      <a:pt x="293" y="72"/>
                      <a:pt x="293" y="66"/>
                    </a:cubicBezTo>
                    <a:cubicBezTo>
                      <a:pt x="293" y="65"/>
                      <a:pt x="293" y="60"/>
                      <a:pt x="291" y="54"/>
                    </a:cubicBezTo>
                    <a:cubicBezTo>
                      <a:pt x="291" y="55"/>
                      <a:pt x="201" y="65"/>
                      <a:pt x="117"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2"/>
              <p:cNvSpPr/>
              <p:nvPr/>
            </p:nvSpPr>
            <p:spPr>
              <a:xfrm>
                <a:off x="1908720" y="1131840"/>
                <a:ext cx="48600" cy="24480"/>
              </a:xfrm>
              <a:custGeom>
                <a:avLst/>
                <a:gdLst/>
                <a:ahLst/>
                <a:cxnLst/>
                <a:rect l="l" t="t" r="r" b="b"/>
                <a:pathLst>
                  <a:path w="135" h="68" extrusionOk="0">
                    <a:moveTo>
                      <a:pt x="4" y="36"/>
                    </a:moveTo>
                    <a:lnTo>
                      <a:pt x="4" y="36"/>
                    </a:lnTo>
                    <a:cubicBezTo>
                      <a:pt x="8" y="42"/>
                      <a:pt x="127" y="72"/>
                      <a:pt x="130" y="68"/>
                    </a:cubicBezTo>
                    <a:cubicBezTo>
                      <a:pt x="133" y="64"/>
                      <a:pt x="135" y="41"/>
                      <a:pt x="135" y="41"/>
                    </a:cubicBezTo>
                    <a:cubicBezTo>
                      <a:pt x="115" y="40"/>
                      <a:pt x="28" y="15"/>
                      <a:pt x="0" y="0"/>
                    </a:cubicBezTo>
                    <a:cubicBezTo>
                      <a:pt x="1" y="18"/>
                      <a:pt x="2" y="33"/>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2"/>
              <p:cNvSpPr/>
              <p:nvPr/>
            </p:nvSpPr>
            <p:spPr>
              <a:xfrm>
                <a:off x="1978560" y="1117440"/>
                <a:ext cx="19440" cy="11520"/>
              </a:xfrm>
              <a:custGeom>
                <a:avLst/>
                <a:gdLst/>
                <a:ahLst/>
                <a:cxnLst/>
                <a:rect l="l" t="t" r="r" b="b"/>
                <a:pathLst>
                  <a:path w="54" h="32" extrusionOk="0">
                    <a:moveTo>
                      <a:pt x="2" y="32"/>
                    </a:moveTo>
                    <a:lnTo>
                      <a:pt x="2" y="32"/>
                    </a:lnTo>
                    <a:cubicBezTo>
                      <a:pt x="1" y="32"/>
                      <a:pt x="0" y="31"/>
                      <a:pt x="0" y="30"/>
                    </a:cubicBezTo>
                    <a:cubicBezTo>
                      <a:pt x="0" y="29"/>
                      <a:pt x="1" y="27"/>
                      <a:pt x="2" y="27"/>
                    </a:cubicBezTo>
                    <a:cubicBezTo>
                      <a:pt x="2" y="27"/>
                      <a:pt x="40" y="25"/>
                      <a:pt x="51" y="2"/>
                    </a:cubicBezTo>
                    <a:cubicBezTo>
                      <a:pt x="51" y="1"/>
                      <a:pt x="52" y="0"/>
                      <a:pt x="54" y="1"/>
                    </a:cubicBezTo>
                    <a:cubicBezTo>
                      <a:pt x="54" y="1"/>
                      <a:pt x="55" y="2"/>
                      <a:pt x="54" y="4"/>
                    </a:cubicBezTo>
                    <a:cubicBezTo>
                      <a:pt x="43" y="30"/>
                      <a:pt x="4" y="32"/>
                      <a:pt x="2"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2"/>
              <p:cNvSpPr/>
              <p:nvPr/>
            </p:nvSpPr>
            <p:spPr>
              <a:xfrm>
                <a:off x="1985040" y="1121040"/>
                <a:ext cx="19440" cy="15120"/>
              </a:xfrm>
              <a:custGeom>
                <a:avLst/>
                <a:gdLst/>
                <a:ahLst/>
                <a:cxnLst/>
                <a:rect l="l" t="t" r="r" b="b"/>
                <a:pathLst>
                  <a:path w="54" h="42" extrusionOk="0">
                    <a:moveTo>
                      <a:pt x="2" y="42"/>
                    </a:moveTo>
                    <a:lnTo>
                      <a:pt x="2" y="42"/>
                    </a:lnTo>
                    <a:cubicBezTo>
                      <a:pt x="1" y="42"/>
                      <a:pt x="0" y="42"/>
                      <a:pt x="0" y="40"/>
                    </a:cubicBezTo>
                    <a:cubicBezTo>
                      <a:pt x="0" y="38"/>
                      <a:pt x="1" y="38"/>
                      <a:pt x="2" y="38"/>
                    </a:cubicBezTo>
                    <a:cubicBezTo>
                      <a:pt x="2" y="38"/>
                      <a:pt x="39" y="34"/>
                      <a:pt x="50" y="3"/>
                    </a:cubicBezTo>
                    <a:cubicBezTo>
                      <a:pt x="50" y="1"/>
                      <a:pt x="51" y="0"/>
                      <a:pt x="53" y="1"/>
                    </a:cubicBezTo>
                    <a:cubicBezTo>
                      <a:pt x="54" y="2"/>
                      <a:pt x="54" y="3"/>
                      <a:pt x="54" y="4"/>
                    </a:cubicBezTo>
                    <a:cubicBezTo>
                      <a:pt x="43" y="38"/>
                      <a:pt x="3" y="42"/>
                      <a:pt x="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2"/>
              <p:cNvSpPr/>
              <p:nvPr/>
            </p:nvSpPr>
            <p:spPr>
              <a:xfrm>
                <a:off x="1704240" y="1098360"/>
                <a:ext cx="104760" cy="106560"/>
              </a:xfrm>
              <a:custGeom>
                <a:avLst/>
                <a:gdLst/>
                <a:ahLst/>
                <a:cxnLst/>
                <a:rect l="l" t="t" r="r" b="b"/>
                <a:pathLst>
                  <a:path w="291" h="296" extrusionOk="0">
                    <a:moveTo>
                      <a:pt x="136" y="10"/>
                    </a:moveTo>
                    <a:lnTo>
                      <a:pt x="136" y="10"/>
                    </a:lnTo>
                    <a:cubicBezTo>
                      <a:pt x="136" y="10"/>
                      <a:pt x="138" y="72"/>
                      <a:pt x="112" y="109"/>
                    </a:cubicBezTo>
                    <a:cubicBezTo>
                      <a:pt x="87" y="147"/>
                      <a:pt x="27" y="193"/>
                      <a:pt x="7" y="218"/>
                    </a:cubicBezTo>
                    <a:cubicBezTo>
                      <a:pt x="-12" y="244"/>
                      <a:pt x="10" y="277"/>
                      <a:pt x="26" y="293"/>
                    </a:cubicBezTo>
                    <a:cubicBezTo>
                      <a:pt x="26" y="293"/>
                      <a:pt x="117" y="316"/>
                      <a:pt x="186" y="236"/>
                    </a:cubicBezTo>
                    <a:cubicBezTo>
                      <a:pt x="254" y="154"/>
                      <a:pt x="250" y="122"/>
                      <a:pt x="250" y="122"/>
                    </a:cubicBezTo>
                    <a:cubicBezTo>
                      <a:pt x="250" y="122"/>
                      <a:pt x="255" y="138"/>
                      <a:pt x="256" y="144"/>
                    </a:cubicBezTo>
                    <a:cubicBezTo>
                      <a:pt x="256" y="144"/>
                      <a:pt x="283" y="141"/>
                      <a:pt x="288" y="129"/>
                    </a:cubicBezTo>
                    <a:cubicBezTo>
                      <a:pt x="293" y="117"/>
                      <a:pt x="291" y="0"/>
                      <a:pt x="291" y="0"/>
                    </a:cubicBezTo>
                    <a:cubicBezTo>
                      <a:pt x="136" y="10"/>
                      <a:pt x="136" y="10"/>
                      <a:pt x="136" y="1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5" name="Google Shape;955;p32"/>
              <p:cNvSpPr/>
              <p:nvPr/>
            </p:nvSpPr>
            <p:spPr>
              <a:xfrm>
                <a:off x="1748520" y="1122840"/>
                <a:ext cx="2520" cy="6840"/>
              </a:xfrm>
              <a:custGeom>
                <a:avLst/>
                <a:gdLst/>
                <a:ahLst/>
                <a:cxnLst/>
                <a:rect l="l" t="t" r="r" b="b"/>
                <a:pathLst>
                  <a:path w="7" h="19" extrusionOk="0">
                    <a:moveTo>
                      <a:pt x="7" y="0"/>
                    </a:moveTo>
                    <a:lnTo>
                      <a:pt x="7" y="0"/>
                    </a:lnTo>
                    <a:cubicBezTo>
                      <a:pt x="5" y="6"/>
                      <a:pt x="3" y="13"/>
                      <a:pt x="0" y="19"/>
                    </a:cubicBezTo>
                    <a:lnTo>
                      <a:pt x="0" y="19"/>
                    </a:lnTo>
                    <a:cubicBezTo>
                      <a:pt x="3" y="13"/>
                      <a:pt x="5" y="6"/>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32"/>
              <p:cNvSpPr/>
              <p:nvPr/>
            </p:nvSpPr>
            <p:spPr>
              <a:xfrm>
                <a:off x="1748520" y="1117080"/>
                <a:ext cx="60480" cy="16200"/>
              </a:xfrm>
              <a:custGeom>
                <a:avLst/>
                <a:gdLst/>
                <a:ahLst/>
                <a:cxnLst/>
                <a:rect l="l" t="t" r="r" b="b"/>
                <a:pathLst>
                  <a:path w="168" h="45" extrusionOk="0">
                    <a:moveTo>
                      <a:pt x="168" y="0"/>
                    </a:moveTo>
                    <a:lnTo>
                      <a:pt x="168" y="0"/>
                    </a:lnTo>
                    <a:cubicBezTo>
                      <a:pt x="124" y="17"/>
                      <a:pt x="88" y="23"/>
                      <a:pt x="59" y="23"/>
                    </a:cubicBezTo>
                    <a:cubicBezTo>
                      <a:pt x="39" y="23"/>
                      <a:pt x="21" y="20"/>
                      <a:pt x="7" y="16"/>
                    </a:cubicBezTo>
                    <a:cubicBezTo>
                      <a:pt x="5" y="22"/>
                      <a:pt x="3" y="29"/>
                      <a:pt x="0" y="35"/>
                    </a:cubicBezTo>
                    <a:cubicBezTo>
                      <a:pt x="16" y="39"/>
                      <a:pt x="42" y="45"/>
                      <a:pt x="72" y="45"/>
                    </a:cubicBezTo>
                    <a:cubicBezTo>
                      <a:pt x="101" y="45"/>
                      <a:pt x="135" y="39"/>
                      <a:pt x="168" y="24"/>
                    </a:cubicBezTo>
                    <a:cubicBezTo>
                      <a:pt x="168" y="17"/>
                      <a:pt x="168" y="8"/>
                      <a:pt x="168"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2"/>
              <p:cNvSpPr/>
              <p:nvPr/>
            </p:nvSpPr>
            <p:spPr>
              <a:xfrm>
                <a:off x="1794240" y="1139040"/>
                <a:ext cx="14400" cy="11160"/>
              </a:xfrm>
              <a:custGeom>
                <a:avLst/>
                <a:gdLst/>
                <a:ahLst/>
                <a:cxnLst/>
                <a:rect l="l" t="t" r="r" b="b"/>
                <a:pathLst>
                  <a:path w="40" h="31" extrusionOk="0">
                    <a:moveTo>
                      <a:pt x="38" y="16"/>
                    </a:moveTo>
                    <a:lnTo>
                      <a:pt x="38" y="16"/>
                    </a:lnTo>
                    <a:cubicBezTo>
                      <a:pt x="39" y="13"/>
                      <a:pt x="39" y="8"/>
                      <a:pt x="40" y="0"/>
                    </a:cubicBezTo>
                    <a:cubicBezTo>
                      <a:pt x="14" y="20"/>
                      <a:pt x="0" y="9"/>
                      <a:pt x="0" y="9"/>
                    </a:cubicBezTo>
                    <a:cubicBezTo>
                      <a:pt x="0" y="9"/>
                      <a:pt x="5" y="25"/>
                      <a:pt x="6" y="31"/>
                    </a:cubicBezTo>
                    <a:cubicBezTo>
                      <a:pt x="6" y="31"/>
                      <a:pt x="33" y="28"/>
                      <a:pt x="38"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2"/>
              <p:cNvSpPr/>
              <p:nvPr/>
            </p:nvSpPr>
            <p:spPr>
              <a:xfrm>
                <a:off x="1709280" y="1142280"/>
                <a:ext cx="84960" cy="62640"/>
              </a:xfrm>
              <a:custGeom>
                <a:avLst/>
                <a:gdLst/>
                <a:ahLst/>
                <a:cxnLst/>
                <a:rect l="l" t="t" r="r" b="b"/>
                <a:pathLst>
                  <a:path w="236" h="174" extrusionOk="0">
                    <a:moveTo>
                      <a:pt x="236" y="0"/>
                    </a:moveTo>
                    <a:lnTo>
                      <a:pt x="236" y="0"/>
                    </a:lnTo>
                    <a:cubicBezTo>
                      <a:pt x="236" y="0"/>
                      <a:pt x="179" y="97"/>
                      <a:pt x="116" y="136"/>
                    </a:cubicBezTo>
                    <a:cubicBezTo>
                      <a:pt x="70" y="163"/>
                      <a:pt x="23" y="161"/>
                      <a:pt x="0" y="157"/>
                    </a:cubicBezTo>
                    <a:cubicBezTo>
                      <a:pt x="3" y="163"/>
                      <a:pt x="8" y="167"/>
                      <a:pt x="12" y="171"/>
                    </a:cubicBezTo>
                    <a:cubicBezTo>
                      <a:pt x="12" y="171"/>
                      <a:pt x="103" y="194"/>
                      <a:pt x="172" y="114"/>
                    </a:cubicBezTo>
                    <a:cubicBezTo>
                      <a:pt x="240" y="32"/>
                      <a:pt x="236" y="0"/>
                      <a:pt x="236" y="0"/>
                    </a:cubicBezTo>
                    <a:close/>
                  </a:path>
                </a:pathLst>
              </a:custGeom>
              <a:solidFill>
                <a:schemeClr val="dk1"/>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2"/>
              <p:cNvSpPr/>
              <p:nvPr/>
            </p:nvSpPr>
            <p:spPr>
              <a:xfrm>
                <a:off x="1737000" y="1134360"/>
                <a:ext cx="28800" cy="8640"/>
              </a:xfrm>
              <a:custGeom>
                <a:avLst/>
                <a:gdLst/>
                <a:ahLst/>
                <a:cxnLst/>
                <a:rect l="l" t="t" r="r" b="b"/>
                <a:pathLst>
                  <a:path w="80" h="24" extrusionOk="0">
                    <a:moveTo>
                      <a:pt x="49" y="24"/>
                    </a:moveTo>
                    <a:lnTo>
                      <a:pt x="49" y="24"/>
                    </a:lnTo>
                    <a:cubicBezTo>
                      <a:pt x="16" y="24"/>
                      <a:pt x="2" y="5"/>
                      <a:pt x="1" y="4"/>
                    </a:cubicBezTo>
                    <a:cubicBezTo>
                      <a:pt x="0" y="3"/>
                      <a:pt x="0" y="1"/>
                      <a:pt x="2" y="1"/>
                    </a:cubicBezTo>
                    <a:cubicBezTo>
                      <a:pt x="3" y="0"/>
                      <a:pt x="4" y="0"/>
                      <a:pt x="5" y="1"/>
                    </a:cubicBezTo>
                    <a:cubicBezTo>
                      <a:pt x="6" y="2"/>
                      <a:pt x="26" y="29"/>
                      <a:pt x="77" y="15"/>
                    </a:cubicBezTo>
                    <a:cubicBezTo>
                      <a:pt x="78" y="15"/>
                      <a:pt x="79" y="15"/>
                      <a:pt x="80" y="17"/>
                    </a:cubicBezTo>
                    <a:cubicBezTo>
                      <a:pt x="80" y="18"/>
                      <a:pt x="79" y="19"/>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2"/>
              <p:cNvSpPr/>
              <p:nvPr/>
            </p:nvSpPr>
            <p:spPr>
              <a:xfrm>
                <a:off x="1733040" y="1141200"/>
                <a:ext cx="28440" cy="8640"/>
              </a:xfrm>
              <a:custGeom>
                <a:avLst/>
                <a:gdLst/>
                <a:ahLst/>
                <a:cxnLst/>
                <a:rect l="l" t="t" r="r" b="b"/>
                <a:pathLst>
                  <a:path w="79" h="24" extrusionOk="0">
                    <a:moveTo>
                      <a:pt x="49" y="24"/>
                    </a:moveTo>
                    <a:lnTo>
                      <a:pt x="49" y="24"/>
                    </a:lnTo>
                    <a:cubicBezTo>
                      <a:pt x="15" y="24"/>
                      <a:pt x="1" y="5"/>
                      <a:pt x="0" y="4"/>
                    </a:cubicBezTo>
                    <a:cubicBezTo>
                      <a:pt x="0" y="3"/>
                      <a:pt x="0" y="1"/>
                      <a:pt x="1" y="0"/>
                    </a:cubicBezTo>
                    <a:cubicBezTo>
                      <a:pt x="2" y="0"/>
                      <a:pt x="4" y="0"/>
                      <a:pt x="4" y="1"/>
                    </a:cubicBezTo>
                    <a:cubicBezTo>
                      <a:pt x="5" y="3"/>
                      <a:pt x="25" y="29"/>
                      <a:pt x="76" y="15"/>
                    </a:cubicBezTo>
                    <a:cubicBezTo>
                      <a:pt x="78" y="15"/>
                      <a:pt x="78" y="16"/>
                      <a:pt x="79" y="17"/>
                    </a:cubicBezTo>
                    <a:cubicBezTo>
                      <a:pt x="79" y="18"/>
                      <a:pt x="78" y="20"/>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2"/>
              <p:cNvSpPr/>
              <p:nvPr/>
            </p:nvSpPr>
            <p:spPr>
              <a:xfrm>
                <a:off x="1730880" y="646920"/>
                <a:ext cx="275040" cy="477360"/>
              </a:xfrm>
              <a:custGeom>
                <a:avLst/>
                <a:gdLst/>
                <a:ahLst/>
                <a:cxnLst/>
                <a:rect l="l" t="t" r="r" b="b"/>
                <a:pathLst>
                  <a:path w="764" h="1326" extrusionOk="0">
                    <a:moveTo>
                      <a:pt x="238" y="0"/>
                    </a:moveTo>
                    <a:lnTo>
                      <a:pt x="238" y="0"/>
                    </a:lnTo>
                    <a:cubicBezTo>
                      <a:pt x="238" y="0"/>
                      <a:pt x="161" y="240"/>
                      <a:pt x="147" y="469"/>
                    </a:cubicBezTo>
                    <a:cubicBezTo>
                      <a:pt x="133" y="697"/>
                      <a:pt x="43" y="1194"/>
                      <a:pt x="0" y="1287"/>
                    </a:cubicBezTo>
                    <a:cubicBezTo>
                      <a:pt x="0" y="1287"/>
                      <a:pt x="70" y="1376"/>
                      <a:pt x="254" y="1287"/>
                    </a:cubicBezTo>
                    <a:cubicBezTo>
                      <a:pt x="254" y="1287"/>
                      <a:pt x="438" y="677"/>
                      <a:pt x="466" y="549"/>
                    </a:cubicBezTo>
                    <a:cubicBezTo>
                      <a:pt x="466" y="549"/>
                      <a:pt x="452" y="1157"/>
                      <a:pt x="466" y="1299"/>
                    </a:cubicBezTo>
                    <a:cubicBezTo>
                      <a:pt x="466" y="1299"/>
                      <a:pt x="622" y="1339"/>
                      <a:pt x="731" y="1271"/>
                    </a:cubicBezTo>
                    <a:cubicBezTo>
                      <a:pt x="731" y="1271"/>
                      <a:pt x="664" y="842"/>
                      <a:pt x="702" y="569"/>
                    </a:cubicBezTo>
                    <a:cubicBezTo>
                      <a:pt x="739" y="296"/>
                      <a:pt x="764" y="93"/>
                      <a:pt x="764" y="93"/>
                    </a:cubicBezTo>
                    <a:cubicBezTo>
                      <a:pt x="238" y="0"/>
                      <a:pt x="238" y="0"/>
                      <a:pt x="238"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32"/>
              <p:cNvSpPr/>
              <p:nvPr/>
            </p:nvSpPr>
            <p:spPr>
              <a:xfrm>
                <a:off x="1808280" y="675000"/>
                <a:ext cx="196200" cy="23760"/>
              </a:xfrm>
              <a:custGeom>
                <a:avLst/>
                <a:gdLst/>
                <a:ahLst/>
                <a:cxnLst/>
                <a:rect l="l" t="t" r="r" b="b"/>
                <a:pathLst>
                  <a:path w="545" h="66" extrusionOk="0">
                    <a:moveTo>
                      <a:pt x="343" y="45"/>
                    </a:moveTo>
                    <a:lnTo>
                      <a:pt x="343" y="45"/>
                    </a:lnTo>
                    <a:cubicBezTo>
                      <a:pt x="342" y="51"/>
                      <a:pt x="340" y="58"/>
                      <a:pt x="339" y="65"/>
                    </a:cubicBezTo>
                    <a:cubicBezTo>
                      <a:pt x="357" y="66"/>
                      <a:pt x="372" y="66"/>
                      <a:pt x="388" y="66"/>
                    </a:cubicBezTo>
                    <a:cubicBezTo>
                      <a:pt x="389" y="60"/>
                      <a:pt x="390" y="53"/>
                      <a:pt x="392" y="46"/>
                    </a:cubicBezTo>
                    <a:cubicBezTo>
                      <a:pt x="375" y="46"/>
                      <a:pt x="359" y="46"/>
                      <a:pt x="343" y="45"/>
                    </a:cubicBezTo>
                    <a:moveTo>
                      <a:pt x="545" y="33"/>
                    </a:moveTo>
                    <a:lnTo>
                      <a:pt x="545" y="33"/>
                    </a:lnTo>
                    <a:cubicBezTo>
                      <a:pt x="515" y="43"/>
                      <a:pt x="467" y="46"/>
                      <a:pt x="416" y="46"/>
                    </a:cubicBezTo>
                    <a:cubicBezTo>
                      <a:pt x="410" y="46"/>
                      <a:pt x="403" y="46"/>
                      <a:pt x="396" y="46"/>
                    </a:cubicBezTo>
                    <a:cubicBezTo>
                      <a:pt x="396" y="53"/>
                      <a:pt x="394" y="59"/>
                      <a:pt x="393" y="66"/>
                    </a:cubicBezTo>
                    <a:cubicBezTo>
                      <a:pt x="460" y="66"/>
                      <a:pt x="509" y="63"/>
                      <a:pt x="541" y="57"/>
                    </a:cubicBezTo>
                    <a:cubicBezTo>
                      <a:pt x="543" y="48"/>
                      <a:pt x="544" y="40"/>
                      <a:pt x="545" y="33"/>
                    </a:cubicBezTo>
                    <a:moveTo>
                      <a:pt x="128" y="24"/>
                    </a:moveTo>
                    <a:lnTo>
                      <a:pt x="128" y="24"/>
                    </a:lnTo>
                    <a:cubicBezTo>
                      <a:pt x="126" y="32"/>
                      <a:pt x="124" y="39"/>
                      <a:pt x="120" y="45"/>
                    </a:cubicBezTo>
                    <a:cubicBezTo>
                      <a:pt x="170" y="54"/>
                      <a:pt x="233" y="62"/>
                      <a:pt x="310" y="64"/>
                    </a:cubicBezTo>
                    <a:cubicBezTo>
                      <a:pt x="318" y="65"/>
                      <a:pt x="326" y="65"/>
                      <a:pt x="334" y="65"/>
                    </a:cubicBezTo>
                    <a:cubicBezTo>
                      <a:pt x="336" y="58"/>
                      <a:pt x="336" y="51"/>
                      <a:pt x="338" y="44"/>
                    </a:cubicBezTo>
                    <a:cubicBezTo>
                      <a:pt x="329" y="44"/>
                      <a:pt x="319" y="43"/>
                      <a:pt x="310" y="42"/>
                    </a:cubicBezTo>
                    <a:cubicBezTo>
                      <a:pt x="246" y="39"/>
                      <a:pt x="182" y="32"/>
                      <a:pt x="128" y="24"/>
                    </a:cubicBezTo>
                    <a:moveTo>
                      <a:pt x="3" y="0"/>
                    </a:moveTo>
                    <a:lnTo>
                      <a:pt x="3" y="0"/>
                    </a:lnTo>
                    <a:cubicBezTo>
                      <a:pt x="2" y="4"/>
                      <a:pt x="1" y="7"/>
                      <a:pt x="0" y="11"/>
                    </a:cubicBezTo>
                    <a:cubicBezTo>
                      <a:pt x="26" y="21"/>
                      <a:pt x="64" y="34"/>
                      <a:pt x="116" y="44"/>
                    </a:cubicBezTo>
                    <a:cubicBezTo>
                      <a:pt x="119" y="37"/>
                      <a:pt x="121" y="31"/>
                      <a:pt x="124" y="24"/>
                    </a:cubicBezTo>
                    <a:cubicBezTo>
                      <a:pt x="76" y="17"/>
                      <a:pt x="36" y="10"/>
                      <a:pt x="12" y="3"/>
                    </a:cubicBezTo>
                    <a:cubicBezTo>
                      <a:pt x="8" y="3"/>
                      <a:pt x="6" y="2"/>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2"/>
              <p:cNvSpPr/>
              <p:nvPr/>
            </p:nvSpPr>
            <p:spPr>
              <a:xfrm>
                <a:off x="1732320" y="779760"/>
                <a:ext cx="261000" cy="343800"/>
              </a:xfrm>
              <a:custGeom>
                <a:avLst/>
                <a:gdLst/>
                <a:ahLst/>
                <a:cxnLst/>
                <a:rect l="l" t="t" r="r" b="b"/>
                <a:pathLst>
                  <a:path w="725" h="955" extrusionOk="0">
                    <a:moveTo>
                      <a:pt x="498" y="10"/>
                    </a:moveTo>
                    <a:lnTo>
                      <a:pt x="498" y="10"/>
                    </a:lnTo>
                    <a:cubicBezTo>
                      <a:pt x="213" y="885"/>
                      <a:pt x="213" y="885"/>
                      <a:pt x="213" y="885"/>
                    </a:cubicBezTo>
                    <a:cubicBezTo>
                      <a:pt x="153" y="916"/>
                      <a:pt x="96" y="923"/>
                      <a:pt x="55" y="923"/>
                    </a:cubicBezTo>
                    <a:cubicBezTo>
                      <a:pt x="28" y="923"/>
                      <a:pt x="9" y="920"/>
                      <a:pt x="0" y="919"/>
                    </a:cubicBezTo>
                    <a:cubicBezTo>
                      <a:pt x="6" y="925"/>
                      <a:pt x="24" y="940"/>
                      <a:pt x="55" y="949"/>
                    </a:cubicBezTo>
                    <a:cubicBezTo>
                      <a:pt x="68" y="953"/>
                      <a:pt x="84" y="955"/>
                      <a:pt x="103" y="955"/>
                    </a:cubicBezTo>
                    <a:cubicBezTo>
                      <a:pt x="139" y="955"/>
                      <a:pt x="187" y="946"/>
                      <a:pt x="249" y="916"/>
                    </a:cubicBezTo>
                    <a:cubicBezTo>
                      <a:pt x="257" y="888"/>
                      <a:pt x="426" y="327"/>
                      <a:pt x="458" y="188"/>
                    </a:cubicBezTo>
                    <a:cubicBezTo>
                      <a:pt x="458" y="187"/>
                      <a:pt x="458" y="187"/>
                      <a:pt x="458" y="187"/>
                    </a:cubicBezTo>
                    <a:cubicBezTo>
                      <a:pt x="459" y="187"/>
                      <a:pt x="459" y="186"/>
                      <a:pt x="459" y="186"/>
                    </a:cubicBezTo>
                    <a:cubicBezTo>
                      <a:pt x="459" y="184"/>
                      <a:pt x="459" y="182"/>
                      <a:pt x="460" y="179"/>
                    </a:cubicBezTo>
                    <a:lnTo>
                      <a:pt x="460" y="179"/>
                    </a:lnTo>
                    <a:cubicBezTo>
                      <a:pt x="474" y="120"/>
                      <a:pt x="487" y="63"/>
                      <a:pt x="498" y="10"/>
                    </a:cubicBezTo>
                    <a:moveTo>
                      <a:pt x="505" y="0"/>
                    </a:moveTo>
                    <a:lnTo>
                      <a:pt x="505" y="0"/>
                    </a:lnTo>
                    <a:cubicBezTo>
                      <a:pt x="494" y="57"/>
                      <a:pt x="480" y="118"/>
                      <a:pt x="465" y="181"/>
                    </a:cubicBezTo>
                    <a:cubicBezTo>
                      <a:pt x="464" y="208"/>
                      <a:pt x="450" y="787"/>
                      <a:pt x="465" y="928"/>
                    </a:cubicBezTo>
                    <a:cubicBezTo>
                      <a:pt x="473" y="930"/>
                      <a:pt x="515" y="940"/>
                      <a:pt x="568" y="940"/>
                    </a:cubicBezTo>
                    <a:cubicBezTo>
                      <a:pt x="617" y="940"/>
                      <a:pt x="675" y="931"/>
                      <a:pt x="725" y="901"/>
                    </a:cubicBezTo>
                    <a:lnTo>
                      <a:pt x="725" y="901"/>
                    </a:lnTo>
                    <a:cubicBezTo>
                      <a:pt x="709" y="904"/>
                      <a:pt x="691" y="905"/>
                      <a:pt x="673" y="905"/>
                    </a:cubicBezTo>
                    <a:cubicBezTo>
                      <a:pt x="590" y="905"/>
                      <a:pt x="496" y="883"/>
                      <a:pt x="494" y="872"/>
                    </a:cubicBezTo>
                    <a:cubicBezTo>
                      <a:pt x="490" y="857"/>
                      <a:pt x="504" y="108"/>
                      <a:pt x="505"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32"/>
              <p:cNvSpPr/>
              <p:nvPr/>
            </p:nvSpPr>
            <p:spPr>
              <a:xfrm>
                <a:off x="1897200" y="667080"/>
                <a:ext cx="38520" cy="181080"/>
              </a:xfrm>
              <a:custGeom>
                <a:avLst/>
                <a:gdLst/>
                <a:ahLst/>
                <a:cxnLst/>
                <a:rect l="l" t="t" r="r" b="b"/>
                <a:pathLst>
                  <a:path w="107" h="503" extrusionOk="0">
                    <a:moveTo>
                      <a:pt x="3" y="503"/>
                    </a:moveTo>
                    <a:lnTo>
                      <a:pt x="3" y="503"/>
                    </a:lnTo>
                    <a:cubicBezTo>
                      <a:pt x="2" y="503"/>
                      <a:pt x="2" y="503"/>
                      <a:pt x="2" y="503"/>
                    </a:cubicBezTo>
                    <a:cubicBezTo>
                      <a:pt x="1" y="503"/>
                      <a:pt x="0" y="502"/>
                      <a:pt x="0" y="500"/>
                    </a:cubicBezTo>
                    <a:cubicBezTo>
                      <a:pt x="64" y="238"/>
                      <a:pt x="101" y="4"/>
                      <a:pt x="102" y="1"/>
                    </a:cubicBezTo>
                    <a:cubicBezTo>
                      <a:pt x="102" y="0"/>
                      <a:pt x="103" y="0"/>
                      <a:pt x="104" y="0"/>
                    </a:cubicBezTo>
                    <a:cubicBezTo>
                      <a:pt x="106" y="0"/>
                      <a:pt x="107" y="1"/>
                      <a:pt x="107" y="2"/>
                    </a:cubicBezTo>
                    <a:cubicBezTo>
                      <a:pt x="107" y="4"/>
                      <a:pt x="69" y="238"/>
                      <a:pt x="5" y="502"/>
                    </a:cubicBezTo>
                    <a:cubicBezTo>
                      <a:pt x="4" y="503"/>
                      <a:pt x="4" y="503"/>
                      <a:pt x="3" y="5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2"/>
              <p:cNvSpPr/>
              <p:nvPr/>
            </p:nvSpPr>
            <p:spPr>
              <a:xfrm>
                <a:off x="1918800" y="670320"/>
                <a:ext cx="36360" cy="85320"/>
              </a:xfrm>
              <a:custGeom>
                <a:avLst/>
                <a:gdLst/>
                <a:ahLst/>
                <a:cxnLst/>
                <a:rect l="l" t="t" r="r" b="b"/>
                <a:pathLst>
                  <a:path w="101" h="237" extrusionOk="0">
                    <a:moveTo>
                      <a:pt x="3" y="237"/>
                    </a:moveTo>
                    <a:lnTo>
                      <a:pt x="3" y="237"/>
                    </a:lnTo>
                    <a:cubicBezTo>
                      <a:pt x="1" y="237"/>
                      <a:pt x="1" y="236"/>
                      <a:pt x="1" y="236"/>
                    </a:cubicBezTo>
                    <a:cubicBezTo>
                      <a:pt x="0" y="234"/>
                      <a:pt x="1" y="232"/>
                      <a:pt x="2" y="232"/>
                    </a:cubicBezTo>
                    <a:cubicBezTo>
                      <a:pt x="26" y="226"/>
                      <a:pt x="52" y="217"/>
                      <a:pt x="54" y="211"/>
                    </a:cubicBezTo>
                    <a:cubicBezTo>
                      <a:pt x="56" y="204"/>
                      <a:pt x="82" y="71"/>
                      <a:pt x="96" y="2"/>
                    </a:cubicBezTo>
                    <a:cubicBezTo>
                      <a:pt x="96" y="1"/>
                      <a:pt x="97" y="0"/>
                      <a:pt x="99" y="0"/>
                    </a:cubicBezTo>
                    <a:cubicBezTo>
                      <a:pt x="100" y="1"/>
                      <a:pt x="101" y="2"/>
                      <a:pt x="101" y="3"/>
                    </a:cubicBezTo>
                    <a:cubicBezTo>
                      <a:pt x="100" y="12"/>
                      <a:pt x="61" y="204"/>
                      <a:pt x="58" y="213"/>
                    </a:cubicBezTo>
                    <a:cubicBezTo>
                      <a:pt x="55" y="223"/>
                      <a:pt x="12" y="235"/>
                      <a:pt x="4" y="237"/>
                    </a:cubicBezTo>
                    <a:cubicBezTo>
                      <a:pt x="3" y="237"/>
                      <a:pt x="3" y="237"/>
                      <a:pt x="3" y="237"/>
                    </a:cubicBezTo>
                    <a:close/>
                  </a:path>
                </a:pathLst>
              </a:custGeom>
              <a:solidFill>
                <a:schemeClr val="dk1"/>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2"/>
              <p:cNvSpPr/>
              <p:nvPr/>
            </p:nvSpPr>
            <p:spPr>
              <a:xfrm>
                <a:off x="1805760" y="653760"/>
                <a:ext cx="51120" cy="81360"/>
              </a:xfrm>
              <a:custGeom>
                <a:avLst/>
                <a:gdLst/>
                <a:ahLst/>
                <a:cxnLst/>
                <a:rect l="l" t="t" r="r" b="b"/>
                <a:pathLst>
                  <a:path w="142" h="226" extrusionOk="0">
                    <a:moveTo>
                      <a:pt x="3" y="226"/>
                    </a:moveTo>
                    <a:lnTo>
                      <a:pt x="3" y="226"/>
                    </a:lnTo>
                    <a:cubicBezTo>
                      <a:pt x="2" y="226"/>
                      <a:pt x="1" y="226"/>
                      <a:pt x="0" y="225"/>
                    </a:cubicBezTo>
                    <a:cubicBezTo>
                      <a:pt x="0" y="224"/>
                      <a:pt x="0" y="222"/>
                      <a:pt x="2" y="221"/>
                    </a:cubicBezTo>
                    <a:cubicBezTo>
                      <a:pt x="3" y="221"/>
                      <a:pt x="163" y="144"/>
                      <a:pt x="134" y="3"/>
                    </a:cubicBezTo>
                    <a:cubicBezTo>
                      <a:pt x="134" y="2"/>
                      <a:pt x="134" y="1"/>
                      <a:pt x="135" y="1"/>
                    </a:cubicBezTo>
                    <a:cubicBezTo>
                      <a:pt x="137" y="0"/>
                      <a:pt x="138" y="1"/>
                      <a:pt x="138" y="2"/>
                    </a:cubicBezTo>
                    <a:cubicBezTo>
                      <a:pt x="168" y="147"/>
                      <a:pt x="6" y="225"/>
                      <a:pt x="3" y="226"/>
                    </a:cubicBezTo>
                    <a:close/>
                  </a:path>
                </a:pathLst>
              </a:custGeom>
              <a:solidFill>
                <a:schemeClr val="dk1"/>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2"/>
              <p:cNvSpPr/>
              <p:nvPr/>
            </p:nvSpPr>
            <p:spPr>
              <a:xfrm>
                <a:off x="1742040" y="714600"/>
                <a:ext cx="72000" cy="390240"/>
              </a:xfrm>
              <a:custGeom>
                <a:avLst/>
                <a:gdLst/>
                <a:ahLst/>
                <a:cxnLst/>
                <a:rect l="l" t="t" r="r" b="b"/>
                <a:pathLst>
                  <a:path w="200" h="1084" extrusionOk="0">
                    <a:moveTo>
                      <a:pt x="3" y="1084"/>
                    </a:moveTo>
                    <a:lnTo>
                      <a:pt x="3" y="1084"/>
                    </a:lnTo>
                    <a:lnTo>
                      <a:pt x="2" y="1084"/>
                    </a:lnTo>
                    <a:cubicBezTo>
                      <a:pt x="0" y="1083"/>
                      <a:pt x="0" y="1082"/>
                      <a:pt x="0" y="1081"/>
                    </a:cubicBezTo>
                    <a:cubicBezTo>
                      <a:pt x="1" y="1079"/>
                      <a:pt x="77" y="879"/>
                      <a:pt x="122" y="492"/>
                    </a:cubicBezTo>
                    <a:cubicBezTo>
                      <a:pt x="131" y="413"/>
                      <a:pt x="137" y="346"/>
                      <a:pt x="142" y="287"/>
                    </a:cubicBezTo>
                    <a:cubicBezTo>
                      <a:pt x="155" y="153"/>
                      <a:pt x="163" y="64"/>
                      <a:pt x="195" y="2"/>
                    </a:cubicBezTo>
                    <a:cubicBezTo>
                      <a:pt x="196" y="0"/>
                      <a:pt x="197" y="0"/>
                      <a:pt x="198" y="0"/>
                    </a:cubicBezTo>
                    <a:cubicBezTo>
                      <a:pt x="200" y="1"/>
                      <a:pt x="200" y="3"/>
                      <a:pt x="199" y="4"/>
                    </a:cubicBezTo>
                    <a:cubicBezTo>
                      <a:pt x="167" y="66"/>
                      <a:pt x="159" y="154"/>
                      <a:pt x="147" y="287"/>
                    </a:cubicBezTo>
                    <a:cubicBezTo>
                      <a:pt x="142" y="346"/>
                      <a:pt x="136" y="413"/>
                      <a:pt x="127" y="492"/>
                    </a:cubicBezTo>
                    <a:cubicBezTo>
                      <a:pt x="103" y="695"/>
                      <a:pt x="71" y="845"/>
                      <a:pt x="49" y="934"/>
                    </a:cubicBezTo>
                    <a:cubicBezTo>
                      <a:pt x="25" y="1032"/>
                      <a:pt x="5" y="1082"/>
                      <a:pt x="5" y="1082"/>
                    </a:cubicBezTo>
                    <a:cubicBezTo>
                      <a:pt x="5" y="1083"/>
                      <a:pt x="4" y="1084"/>
                      <a:pt x="3" y="10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2"/>
              <p:cNvSpPr/>
              <p:nvPr/>
            </p:nvSpPr>
            <p:spPr>
              <a:xfrm>
                <a:off x="1734480" y="1092600"/>
                <a:ext cx="93600" cy="19080"/>
              </a:xfrm>
              <a:custGeom>
                <a:avLst/>
                <a:gdLst/>
                <a:ahLst/>
                <a:cxnLst/>
                <a:rect l="l" t="t" r="r" b="b"/>
                <a:pathLst>
                  <a:path w="260" h="53" extrusionOk="0">
                    <a:moveTo>
                      <a:pt x="97" y="53"/>
                    </a:moveTo>
                    <a:lnTo>
                      <a:pt x="97" y="53"/>
                    </a:lnTo>
                    <a:cubicBezTo>
                      <a:pt x="81" y="53"/>
                      <a:pt x="69" y="50"/>
                      <a:pt x="58" y="48"/>
                    </a:cubicBezTo>
                    <a:cubicBezTo>
                      <a:pt x="18" y="39"/>
                      <a:pt x="1" y="17"/>
                      <a:pt x="0" y="16"/>
                    </a:cubicBezTo>
                    <a:cubicBezTo>
                      <a:pt x="0" y="14"/>
                      <a:pt x="0" y="13"/>
                      <a:pt x="1" y="12"/>
                    </a:cubicBezTo>
                    <a:cubicBezTo>
                      <a:pt x="2" y="11"/>
                      <a:pt x="3" y="11"/>
                      <a:pt x="4" y="13"/>
                    </a:cubicBezTo>
                    <a:cubicBezTo>
                      <a:pt x="5" y="14"/>
                      <a:pt x="71" y="98"/>
                      <a:pt x="256" y="0"/>
                    </a:cubicBezTo>
                    <a:cubicBezTo>
                      <a:pt x="258" y="0"/>
                      <a:pt x="259" y="0"/>
                      <a:pt x="260" y="1"/>
                    </a:cubicBezTo>
                    <a:cubicBezTo>
                      <a:pt x="260" y="3"/>
                      <a:pt x="260" y="4"/>
                      <a:pt x="258" y="5"/>
                    </a:cubicBezTo>
                    <a:cubicBezTo>
                      <a:pt x="188" y="42"/>
                      <a:pt x="135" y="53"/>
                      <a:pt x="97"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2"/>
              <p:cNvSpPr/>
              <p:nvPr/>
            </p:nvSpPr>
            <p:spPr>
              <a:xfrm>
                <a:off x="1907640" y="805320"/>
                <a:ext cx="4680" cy="294840"/>
              </a:xfrm>
              <a:custGeom>
                <a:avLst/>
                <a:gdLst/>
                <a:ahLst/>
                <a:cxnLst/>
                <a:rect l="l" t="t" r="r" b="b"/>
                <a:pathLst>
                  <a:path w="13" h="819" extrusionOk="0">
                    <a:moveTo>
                      <a:pt x="11" y="819"/>
                    </a:moveTo>
                    <a:lnTo>
                      <a:pt x="11" y="819"/>
                    </a:lnTo>
                    <a:cubicBezTo>
                      <a:pt x="9" y="819"/>
                      <a:pt x="8" y="818"/>
                      <a:pt x="7" y="816"/>
                    </a:cubicBezTo>
                    <a:cubicBezTo>
                      <a:pt x="-1" y="628"/>
                      <a:pt x="0" y="9"/>
                      <a:pt x="0" y="2"/>
                    </a:cubicBezTo>
                    <a:cubicBezTo>
                      <a:pt x="0" y="1"/>
                      <a:pt x="2" y="0"/>
                      <a:pt x="3" y="0"/>
                    </a:cubicBezTo>
                    <a:cubicBezTo>
                      <a:pt x="4" y="0"/>
                      <a:pt x="6" y="1"/>
                      <a:pt x="6" y="2"/>
                    </a:cubicBezTo>
                    <a:cubicBezTo>
                      <a:pt x="6" y="9"/>
                      <a:pt x="4" y="628"/>
                      <a:pt x="13" y="816"/>
                    </a:cubicBezTo>
                    <a:cubicBezTo>
                      <a:pt x="13" y="818"/>
                      <a:pt x="11" y="819"/>
                      <a:pt x="11" y="81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2"/>
              <p:cNvSpPr/>
              <p:nvPr/>
            </p:nvSpPr>
            <p:spPr>
              <a:xfrm>
                <a:off x="1896480" y="1086840"/>
                <a:ext cx="96480" cy="14040"/>
              </a:xfrm>
              <a:custGeom>
                <a:avLst/>
                <a:gdLst/>
                <a:ahLst/>
                <a:cxnLst/>
                <a:rect l="l" t="t" r="r" b="b"/>
                <a:pathLst>
                  <a:path w="268" h="39" extrusionOk="0">
                    <a:moveTo>
                      <a:pt x="94" y="39"/>
                    </a:moveTo>
                    <a:lnTo>
                      <a:pt x="94" y="39"/>
                    </a:lnTo>
                    <a:cubicBezTo>
                      <a:pt x="38" y="39"/>
                      <a:pt x="3" y="29"/>
                      <a:pt x="2" y="28"/>
                    </a:cubicBezTo>
                    <a:cubicBezTo>
                      <a:pt x="1" y="28"/>
                      <a:pt x="0" y="27"/>
                      <a:pt x="0" y="25"/>
                    </a:cubicBezTo>
                    <a:cubicBezTo>
                      <a:pt x="1" y="24"/>
                      <a:pt x="3" y="23"/>
                      <a:pt x="3" y="23"/>
                    </a:cubicBezTo>
                    <a:cubicBezTo>
                      <a:pt x="5" y="24"/>
                      <a:pt x="123" y="59"/>
                      <a:pt x="264" y="0"/>
                    </a:cubicBezTo>
                    <a:cubicBezTo>
                      <a:pt x="266" y="0"/>
                      <a:pt x="268" y="0"/>
                      <a:pt x="268" y="2"/>
                    </a:cubicBezTo>
                    <a:cubicBezTo>
                      <a:pt x="268" y="3"/>
                      <a:pt x="268" y="4"/>
                      <a:pt x="267" y="5"/>
                    </a:cubicBezTo>
                    <a:cubicBezTo>
                      <a:pt x="201" y="32"/>
                      <a:pt x="141" y="39"/>
                      <a:pt x="94"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2"/>
              <p:cNvSpPr/>
              <p:nvPr/>
            </p:nvSpPr>
            <p:spPr>
              <a:xfrm>
                <a:off x="1730160" y="646200"/>
                <a:ext cx="276840" cy="479160"/>
              </a:xfrm>
              <a:custGeom>
                <a:avLst/>
                <a:gdLst/>
                <a:ahLst/>
                <a:cxnLst/>
                <a:rect l="l" t="t" r="r" b="b"/>
                <a:pathLst>
                  <a:path w="769" h="1331" extrusionOk="0">
                    <a:moveTo>
                      <a:pt x="110" y="1331"/>
                    </a:moveTo>
                    <a:lnTo>
                      <a:pt x="110" y="1331"/>
                    </a:lnTo>
                    <a:cubicBezTo>
                      <a:pt x="33" y="1331"/>
                      <a:pt x="1" y="1290"/>
                      <a:pt x="1" y="1290"/>
                    </a:cubicBezTo>
                    <a:cubicBezTo>
                      <a:pt x="0" y="1290"/>
                      <a:pt x="0" y="1288"/>
                      <a:pt x="0" y="1287"/>
                    </a:cubicBezTo>
                    <a:cubicBezTo>
                      <a:pt x="44" y="1192"/>
                      <a:pt x="133" y="695"/>
                      <a:pt x="146" y="471"/>
                    </a:cubicBezTo>
                    <a:cubicBezTo>
                      <a:pt x="160" y="245"/>
                      <a:pt x="237" y="4"/>
                      <a:pt x="238" y="2"/>
                    </a:cubicBezTo>
                    <a:cubicBezTo>
                      <a:pt x="238" y="1"/>
                      <a:pt x="239" y="0"/>
                      <a:pt x="240" y="0"/>
                    </a:cubicBezTo>
                    <a:cubicBezTo>
                      <a:pt x="767" y="92"/>
                      <a:pt x="767" y="92"/>
                      <a:pt x="767" y="92"/>
                    </a:cubicBezTo>
                    <a:cubicBezTo>
                      <a:pt x="768" y="93"/>
                      <a:pt x="769" y="94"/>
                      <a:pt x="769" y="95"/>
                    </a:cubicBezTo>
                    <a:cubicBezTo>
                      <a:pt x="769" y="97"/>
                      <a:pt x="744" y="302"/>
                      <a:pt x="706" y="572"/>
                    </a:cubicBezTo>
                    <a:cubicBezTo>
                      <a:pt x="669" y="841"/>
                      <a:pt x="736" y="1269"/>
                      <a:pt x="736" y="1273"/>
                    </a:cubicBezTo>
                    <a:cubicBezTo>
                      <a:pt x="737" y="1274"/>
                      <a:pt x="736" y="1275"/>
                      <a:pt x="735" y="1276"/>
                    </a:cubicBezTo>
                    <a:cubicBezTo>
                      <a:pt x="625" y="1343"/>
                      <a:pt x="469" y="1304"/>
                      <a:pt x="468" y="1304"/>
                    </a:cubicBezTo>
                    <a:cubicBezTo>
                      <a:pt x="467" y="1303"/>
                      <a:pt x="466" y="1302"/>
                      <a:pt x="466" y="1301"/>
                    </a:cubicBezTo>
                    <a:cubicBezTo>
                      <a:pt x="453" y="1176"/>
                      <a:pt x="463" y="688"/>
                      <a:pt x="465" y="575"/>
                    </a:cubicBezTo>
                    <a:cubicBezTo>
                      <a:pt x="425" y="738"/>
                      <a:pt x="261" y="1283"/>
                      <a:pt x="259" y="1290"/>
                    </a:cubicBezTo>
                    <a:lnTo>
                      <a:pt x="258" y="1291"/>
                    </a:lnTo>
                    <a:cubicBezTo>
                      <a:pt x="196" y="1321"/>
                      <a:pt x="148" y="1331"/>
                      <a:pt x="110" y="1331"/>
                    </a:cubicBezTo>
                    <a:moveTo>
                      <a:pt x="5" y="1288"/>
                    </a:moveTo>
                    <a:lnTo>
                      <a:pt x="5" y="1288"/>
                    </a:lnTo>
                    <a:cubicBezTo>
                      <a:pt x="9" y="1293"/>
                      <a:pt x="27" y="1311"/>
                      <a:pt x="61" y="1320"/>
                    </a:cubicBezTo>
                    <a:cubicBezTo>
                      <a:pt x="98" y="1330"/>
                      <a:pt x="161" y="1332"/>
                      <a:pt x="255" y="1287"/>
                    </a:cubicBezTo>
                    <a:cubicBezTo>
                      <a:pt x="263" y="1258"/>
                      <a:pt x="439" y="674"/>
                      <a:pt x="466" y="550"/>
                    </a:cubicBezTo>
                    <a:cubicBezTo>
                      <a:pt x="466" y="549"/>
                      <a:pt x="468" y="548"/>
                      <a:pt x="468" y="549"/>
                    </a:cubicBezTo>
                    <a:cubicBezTo>
                      <a:pt x="470" y="549"/>
                      <a:pt x="471" y="550"/>
                      <a:pt x="471" y="551"/>
                    </a:cubicBezTo>
                    <a:cubicBezTo>
                      <a:pt x="471" y="557"/>
                      <a:pt x="456" y="1155"/>
                      <a:pt x="471" y="1299"/>
                    </a:cubicBezTo>
                    <a:cubicBezTo>
                      <a:pt x="487" y="1303"/>
                      <a:pt x="629" y="1334"/>
                      <a:pt x="731" y="1272"/>
                    </a:cubicBezTo>
                    <a:cubicBezTo>
                      <a:pt x="726" y="1243"/>
                      <a:pt x="666" y="833"/>
                      <a:pt x="702" y="571"/>
                    </a:cubicBezTo>
                    <a:cubicBezTo>
                      <a:pt x="737" y="316"/>
                      <a:pt x="761" y="120"/>
                      <a:pt x="764" y="97"/>
                    </a:cubicBezTo>
                    <a:cubicBezTo>
                      <a:pt x="242" y="5"/>
                      <a:pt x="242" y="5"/>
                      <a:pt x="242" y="5"/>
                    </a:cubicBezTo>
                    <a:cubicBezTo>
                      <a:pt x="235" y="29"/>
                      <a:pt x="164" y="257"/>
                      <a:pt x="151" y="471"/>
                    </a:cubicBezTo>
                    <a:cubicBezTo>
                      <a:pt x="138" y="695"/>
                      <a:pt x="50" y="1189"/>
                      <a:pt x="5" y="12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2"/>
              <p:cNvSpPr/>
              <p:nvPr/>
            </p:nvSpPr>
            <p:spPr>
              <a:xfrm>
                <a:off x="1980720" y="146160"/>
                <a:ext cx="20880" cy="57960"/>
              </a:xfrm>
              <a:custGeom>
                <a:avLst/>
                <a:gdLst/>
                <a:ahLst/>
                <a:cxnLst/>
                <a:rect l="l" t="t" r="r" b="b"/>
                <a:pathLst>
                  <a:path w="58" h="161" extrusionOk="0">
                    <a:moveTo>
                      <a:pt x="24" y="160"/>
                    </a:moveTo>
                    <a:lnTo>
                      <a:pt x="24" y="160"/>
                    </a:lnTo>
                    <a:cubicBezTo>
                      <a:pt x="24" y="160"/>
                      <a:pt x="34" y="166"/>
                      <a:pt x="48" y="139"/>
                    </a:cubicBezTo>
                    <a:cubicBezTo>
                      <a:pt x="62" y="113"/>
                      <a:pt x="63" y="28"/>
                      <a:pt x="36" y="4"/>
                    </a:cubicBezTo>
                    <a:cubicBezTo>
                      <a:pt x="9" y="-21"/>
                      <a:pt x="-22" y="75"/>
                      <a:pt x="24" y="160"/>
                    </a:cubicBezTo>
                    <a:close/>
                  </a:path>
                </a:pathLst>
              </a:custGeom>
              <a:solidFill>
                <a:schemeClr val="dk1"/>
              </a:solidFill>
              <a:ln>
                <a:noFill/>
              </a:ln>
            </p:spPr>
            <p:txBody>
              <a:bodyPr spcFirstLastPara="1" wrap="square" lIns="90000" tIns="12950" rIns="90000" bIns="12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2"/>
              <p:cNvSpPr/>
              <p:nvPr/>
            </p:nvSpPr>
            <p:spPr>
              <a:xfrm>
                <a:off x="1864800" y="307440"/>
                <a:ext cx="69480" cy="63360"/>
              </a:xfrm>
              <a:custGeom>
                <a:avLst/>
                <a:gdLst/>
                <a:ahLst/>
                <a:cxnLst/>
                <a:rect l="l" t="t" r="r" b="b"/>
                <a:pathLst>
                  <a:path w="193" h="176" extrusionOk="0">
                    <a:moveTo>
                      <a:pt x="0" y="0"/>
                    </a:moveTo>
                    <a:lnTo>
                      <a:pt x="0" y="0"/>
                    </a:lnTo>
                    <a:cubicBezTo>
                      <a:pt x="0" y="0"/>
                      <a:pt x="27" y="94"/>
                      <a:pt x="20" y="155"/>
                    </a:cubicBezTo>
                    <a:cubicBezTo>
                      <a:pt x="20" y="155"/>
                      <a:pt x="99" y="189"/>
                      <a:pt x="193" y="170"/>
                    </a:cubicBezTo>
                    <a:cubicBezTo>
                      <a:pt x="193" y="170"/>
                      <a:pt x="192" y="96"/>
                      <a:pt x="182" y="37"/>
                    </a:cubicBezTo>
                    <a:cubicBezTo>
                      <a:pt x="0" y="0"/>
                      <a:pt x="0" y="0"/>
                      <a:pt x="0"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32"/>
              <p:cNvSpPr/>
              <p:nvPr/>
            </p:nvSpPr>
            <p:spPr>
              <a:xfrm>
                <a:off x="1872000" y="348120"/>
                <a:ext cx="62280" cy="20520"/>
              </a:xfrm>
              <a:custGeom>
                <a:avLst/>
                <a:gdLst/>
                <a:ahLst/>
                <a:cxnLst/>
                <a:rect l="l" t="t" r="r" b="b"/>
                <a:pathLst>
                  <a:path w="173" h="57" extrusionOk="0">
                    <a:moveTo>
                      <a:pt x="173" y="57"/>
                    </a:moveTo>
                    <a:lnTo>
                      <a:pt x="173" y="57"/>
                    </a:lnTo>
                    <a:moveTo>
                      <a:pt x="173" y="57"/>
                    </a:moveTo>
                    <a:lnTo>
                      <a:pt x="173" y="57"/>
                    </a:lnTo>
                    <a:moveTo>
                      <a:pt x="173" y="57"/>
                    </a:moveTo>
                    <a:lnTo>
                      <a:pt x="173" y="57"/>
                    </a:lnTo>
                    <a:moveTo>
                      <a:pt x="0" y="42"/>
                    </a:moveTo>
                    <a:lnTo>
                      <a:pt x="0" y="42"/>
                    </a:lnTo>
                    <a:moveTo>
                      <a:pt x="0" y="41"/>
                    </a:moveTo>
                    <a:lnTo>
                      <a:pt x="0" y="41"/>
                    </a:lnTo>
                    <a:moveTo>
                      <a:pt x="0" y="41"/>
                    </a:moveTo>
                    <a:lnTo>
                      <a:pt x="0" y="41"/>
                    </a:lnTo>
                    <a:moveTo>
                      <a:pt x="0" y="41"/>
                    </a:moveTo>
                    <a:lnTo>
                      <a:pt x="0" y="41"/>
                    </a:lnTo>
                    <a:moveTo>
                      <a:pt x="0" y="41"/>
                    </a:moveTo>
                    <a:lnTo>
                      <a:pt x="0" y="41"/>
                    </a:lnTo>
                    <a:moveTo>
                      <a:pt x="0" y="0"/>
                    </a:moveTo>
                    <a:lnTo>
                      <a:pt x="0" y="0"/>
                    </a:lnTo>
                    <a:cubicBezTo>
                      <a:pt x="1" y="14"/>
                      <a:pt x="1" y="28"/>
                      <a:pt x="0" y="41"/>
                    </a:cubicBezTo>
                    <a:cubicBezTo>
                      <a:pt x="1" y="28"/>
                      <a:pt x="1" y="1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32"/>
              <p:cNvSpPr/>
              <p:nvPr/>
            </p:nvSpPr>
            <p:spPr>
              <a:xfrm>
                <a:off x="1872000" y="331560"/>
                <a:ext cx="62280" cy="39240"/>
              </a:xfrm>
              <a:custGeom>
                <a:avLst/>
                <a:gdLst/>
                <a:ahLst/>
                <a:cxnLst/>
                <a:rect l="l" t="t" r="r" b="b"/>
                <a:pathLst>
                  <a:path w="173" h="109" extrusionOk="0">
                    <a:moveTo>
                      <a:pt x="77" y="0"/>
                    </a:moveTo>
                    <a:lnTo>
                      <a:pt x="77" y="0"/>
                    </a:lnTo>
                    <a:cubicBezTo>
                      <a:pt x="77" y="0"/>
                      <a:pt x="110" y="6"/>
                      <a:pt x="110" y="20"/>
                    </a:cubicBezTo>
                    <a:cubicBezTo>
                      <a:pt x="109" y="34"/>
                      <a:pt x="138" y="41"/>
                      <a:pt x="147" y="41"/>
                    </a:cubicBezTo>
                    <a:cubicBezTo>
                      <a:pt x="147" y="41"/>
                      <a:pt x="148" y="41"/>
                      <a:pt x="149" y="41"/>
                    </a:cubicBezTo>
                    <a:lnTo>
                      <a:pt x="149" y="41"/>
                    </a:lnTo>
                    <a:cubicBezTo>
                      <a:pt x="156" y="41"/>
                      <a:pt x="155" y="59"/>
                      <a:pt x="153" y="65"/>
                    </a:cubicBezTo>
                    <a:cubicBezTo>
                      <a:pt x="152" y="68"/>
                      <a:pt x="138" y="73"/>
                      <a:pt x="116" y="73"/>
                    </a:cubicBezTo>
                    <a:cubicBezTo>
                      <a:pt x="101" y="73"/>
                      <a:pt x="82" y="70"/>
                      <a:pt x="63" y="65"/>
                    </a:cubicBezTo>
                    <a:cubicBezTo>
                      <a:pt x="39" y="59"/>
                      <a:pt x="17" y="51"/>
                      <a:pt x="0" y="46"/>
                    </a:cubicBezTo>
                    <a:cubicBezTo>
                      <a:pt x="1" y="60"/>
                      <a:pt x="1" y="74"/>
                      <a:pt x="0" y="87"/>
                    </a:cubicBezTo>
                    <a:lnTo>
                      <a:pt x="0" y="87"/>
                    </a:lnTo>
                    <a:lnTo>
                      <a:pt x="0" y="87"/>
                    </a:lnTo>
                    <a:lnTo>
                      <a:pt x="0" y="87"/>
                    </a:lnTo>
                    <a:lnTo>
                      <a:pt x="0" y="87"/>
                    </a:lnTo>
                    <a:lnTo>
                      <a:pt x="0" y="87"/>
                    </a:lnTo>
                    <a:lnTo>
                      <a:pt x="0" y="87"/>
                    </a:lnTo>
                    <a:lnTo>
                      <a:pt x="0" y="87"/>
                    </a:lnTo>
                    <a:lnTo>
                      <a:pt x="0" y="87"/>
                    </a:lnTo>
                    <a:lnTo>
                      <a:pt x="0" y="88"/>
                    </a:lnTo>
                    <a:lnTo>
                      <a:pt x="0" y="88"/>
                    </a:lnTo>
                    <a:cubicBezTo>
                      <a:pt x="0" y="88"/>
                      <a:pt x="49" y="109"/>
                      <a:pt x="114" y="109"/>
                    </a:cubicBezTo>
                    <a:cubicBezTo>
                      <a:pt x="133" y="109"/>
                      <a:pt x="153" y="108"/>
                      <a:pt x="173" y="103"/>
                    </a:cubicBezTo>
                    <a:lnTo>
                      <a:pt x="173" y="103"/>
                    </a:lnTo>
                    <a:lnTo>
                      <a:pt x="173" y="103"/>
                    </a:lnTo>
                    <a:lnTo>
                      <a:pt x="173" y="103"/>
                    </a:lnTo>
                    <a:lnTo>
                      <a:pt x="173" y="103"/>
                    </a:lnTo>
                    <a:lnTo>
                      <a:pt x="173" y="103"/>
                    </a:lnTo>
                    <a:cubicBezTo>
                      <a:pt x="173" y="101"/>
                      <a:pt x="173" y="59"/>
                      <a:pt x="168" y="15"/>
                    </a:cubicBezTo>
                    <a:cubicBezTo>
                      <a:pt x="77" y="0"/>
                      <a:pt x="77" y="0"/>
                      <a:pt x="77" y="0"/>
                    </a:cubicBezTo>
                    <a:close/>
                  </a:path>
                </a:pathLst>
              </a:custGeom>
              <a:solidFill>
                <a:srgbClr val="70281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32"/>
              <p:cNvSpPr/>
              <p:nvPr/>
            </p:nvSpPr>
            <p:spPr>
              <a:xfrm>
                <a:off x="1863720" y="306720"/>
                <a:ext cx="71640" cy="65160"/>
              </a:xfrm>
              <a:custGeom>
                <a:avLst/>
                <a:gdLst/>
                <a:ahLst/>
                <a:cxnLst/>
                <a:rect l="l" t="t" r="r" b="b"/>
                <a:pathLst>
                  <a:path w="199" h="181" extrusionOk="0">
                    <a:moveTo>
                      <a:pt x="138" y="181"/>
                    </a:moveTo>
                    <a:lnTo>
                      <a:pt x="138" y="181"/>
                    </a:lnTo>
                    <a:cubicBezTo>
                      <a:pt x="72" y="181"/>
                      <a:pt x="23" y="159"/>
                      <a:pt x="22" y="159"/>
                    </a:cubicBezTo>
                    <a:cubicBezTo>
                      <a:pt x="21" y="159"/>
                      <a:pt x="20" y="158"/>
                      <a:pt x="20" y="157"/>
                    </a:cubicBezTo>
                    <a:cubicBezTo>
                      <a:pt x="27" y="96"/>
                      <a:pt x="1" y="4"/>
                      <a:pt x="1" y="3"/>
                    </a:cubicBezTo>
                    <a:cubicBezTo>
                      <a:pt x="0" y="1"/>
                      <a:pt x="1" y="0"/>
                      <a:pt x="1" y="0"/>
                    </a:cubicBezTo>
                    <a:cubicBezTo>
                      <a:pt x="2" y="0"/>
                      <a:pt x="2" y="-1"/>
                      <a:pt x="3" y="0"/>
                    </a:cubicBezTo>
                    <a:cubicBezTo>
                      <a:pt x="186" y="37"/>
                      <a:pt x="186" y="37"/>
                      <a:pt x="186" y="37"/>
                    </a:cubicBezTo>
                    <a:cubicBezTo>
                      <a:pt x="186" y="37"/>
                      <a:pt x="187" y="38"/>
                      <a:pt x="187" y="39"/>
                    </a:cubicBezTo>
                    <a:cubicBezTo>
                      <a:pt x="197" y="96"/>
                      <a:pt x="199" y="171"/>
                      <a:pt x="199" y="172"/>
                    </a:cubicBezTo>
                    <a:cubicBezTo>
                      <a:pt x="199" y="174"/>
                      <a:pt x="198" y="174"/>
                      <a:pt x="197" y="174"/>
                    </a:cubicBezTo>
                    <a:cubicBezTo>
                      <a:pt x="176" y="179"/>
                      <a:pt x="157" y="181"/>
                      <a:pt x="138" y="181"/>
                    </a:cubicBezTo>
                    <a:moveTo>
                      <a:pt x="26" y="156"/>
                    </a:moveTo>
                    <a:lnTo>
                      <a:pt x="26" y="156"/>
                    </a:lnTo>
                    <a:cubicBezTo>
                      <a:pt x="37" y="160"/>
                      <a:pt x="110" y="187"/>
                      <a:pt x="194" y="170"/>
                    </a:cubicBezTo>
                    <a:cubicBezTo>
                      <a:pt x="194" y="158"/>
                      <a:pt x="192" y="93"/>
                      <a:pt x="183" y="42"/>
                    </a:cubicBezTo>
                    <a:cubicBezTo>
                      <a:pt x="6" y="5"/>
                      <a:pt x="6" y="5"/>
                      <a:pt x="6" y="5"/>
                    </a:cubicBezTo>
                    <a:cubicBezTo>
                      <a:pt x="11" y="23"/>
                      <a:pt x="31" y="101"/>
                      <a:pt x="26" y="156"/>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2"/>
              <p:cNvSpPr/>
              <p:nvPr/>
            </p:nvSpPr>
            <p:spPr>
              <a:xfrm>
                <a:off x="1834560" y="140400"/>
                <a:ext cx="158400" cy="198360"/>
              </a:xfrm>
              <a:custGeom>
                <a:avLst/>
                <a:gdLst/>
                <a:ahLst/>
                <a:cxnLst/>
                <a:rect l="l" t="t" r="r" b="b"/>
                <a:pathLst>
                  <a:path w="440" h="551" extrusionOk="0">
                    <a:moveTo>
                      <a:pt x="22" y="257"/>
                    </a:moveTo>
                    <a:lnTo>
                      <a:pt x="22" y="257"/>
                    </a:lnTo>
                    <a:cubicBezTo>
                      <a:pt x="22" y="257"/>
                      <a:pt x="30" y="431"/>
                      <a:pt x="46" y="464"/>
                    </a:cubicBezTo>
                    <a:cubicBezTo>
                      <a:pt x="61" y="497"/>
                      <a:pt x="127" y="524"/>
                      <a:pt x="227" y="540"/>
                    </a:cubicBezTo>
                    <a:cubicBezTo>
                      <a:pt x="327" y="554"/>
                      <a:pt x="374" y="565"/>
                      <a:pt x="413" y="508"/>
                    </a:cubicBezTo>
                    <a:cubicBezTo>
                      <a:pt x="451" y="450"/>
                      <a:pt x="439" y="332"/>
                      <a:pt x="431" y="276"/>
                    </a:cubicBezTo>
                    <a:cubicBezTo>
                      <a:pt x="423" y="221"/>
                      <a:pt x="434" y="186"/>
                      <a:pt x="439" y="152"/>
                    </a:cubicBezTo>
                    <a:cubicBezTo>
                      <a:pt x="447" y="97"/>
                      <a:pt x="377" y="-60"/>
                      <a:pt x="150" y="24"/>
                    </a:cubicBezTo>
                    <a:cubicBezTo>
                      <a:pt x="-77" y="108"/>
                      <a:pt x="22" y="257"/>
                      <a:pt x="22" y="257"/>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2"/>
              <p:cNvSpPr/>
              <p:nvPr/>
            </p:nvSpPr>
            <p:spPr>
              <a:xfrm>
                <a:off x="1834200" y="139320"/>
                <a:ext cx="159840" cy="200520"/>
              </a:xfrm>
              <a:custGeom>
                <a:avLst/>
                <a:gdLst/>
                <a:ahLst/>
                <a:cxnLst/>
                <a:rect l="l" t="t" r="r" b="b"/>
                <a:pathLst>
                  <a:path w="444" h="557" extrusionOk="0">
                    <a:moveTo>
                      <a:pt x="331" y="557"/>
                    </a:moveTo>
                    <a:lnTo>
                      <a:pt x="331" y="557"/>
                    </a:lnTo>
                    <a:cubicBezTo>
                      <a:pt x="307" y="557"/>
                      <a:pt x="278" y="553"/>
                      <a:pt x="243" y="547"/>
                    </a:cubicBezTo>
                    <a:cubicBezTo>
                      <a:pt x="228" y="545"/>
                      <a:pt x="228" y="545"/>
                      <a:pt x="228" y="545"/>
                    </a:cubicBezTo>
                    <a:cubicBezTo>
                      <a:pt x="208" y="542"/>
                      <a:pt x="190" y="539"/>
                      <a:pt x="173" y="535"/>
                    </a:cubicBezTo>
                    <a:cubicBezTo>
                      <a:pt x="172" y="534"/>
                      <a:pt x="172" y="533"/>
                      <a:pt x="172" y="532"/>
                    </a:cubicBezTo>
                    <a:cubicBezTo>
                      <a:pt x="172" y="530"/>
                      <a:pt x="173" y="529"/>
                      <a:pt x="175" y="530"/>
                    </a:cubicBezTo>
                    <a:cubicBezTo>
                      <a:pt x="191" y="533"/>
                      <a:pt x="209" y="537"/>
                      <a:pt x="229" y="540"/>
                    </a:cubicBezTo>
                    <a:cubicBezTo>
                      <a:pt x="244" y="543"/>
                      <a:pt x="244" y="543"/>
                      <a:pt x="244" y="543"/>
                    </a:cubicBezTo>
                    <a:cubicBezTo>
                      <a:pt x="335" y="557"/>
                      <a:pt x="376" y="563"/>
                      <a:pt x="412" y="509"/>
                    </a:cubicBezTo>
                    <a:cubicBezTo>
                      <a:pt x="439" y="469"/>
                      <a:pt x="444" y="391"/>
                      <a:pt x="430" y="280"/>
                    </a:cubicBezTo>
                    <a:cubicBezTo>
                      <a:pt x="423" y="235"/>
                      <a:pt x="429" y="203"/>
                      <a:pt x="434" y="175"/>
                    </a:cubicBezTo>
                    <a:cubicBezTo>
                      <a:pt x="435" y="168"/>
                      <a:pt x="437" y="161"/>
                      <a:pt x="437" y="155"/>
                    </a:cubicBezTo>
                    <a:cubicBezTo>
                      <a:pt x="441" y="129"/>
                      <a:pt x="427" y="77"/>
                      <a:pt x="384" y="42"/>
                    </a:cubicBezTo>
                    <a:cubicBezTo>
                      <a:pt x="346" y="11"/>
                      <a:pt x="275" y="-16"/>
                      <a:pt x="152" y="30"/>
                    </a:cubicBezTo>
                    <a:cubicBezTo>
                      <a:pt x="74" y="58"/>
                      <a:pt x="26" y="98"/>
                      <a:pt x="10" y="148"/>
                    </a:cubicBezTo>
                    <a:cubicBezTo>
                      <a:pt x="-9" y="207"/>
                      <a:pt x="24" y="258"/>
                      <a:pt x="25" y="259"/>
                    </a:cubicBezTo>
                    <a:lnTo>
                      <a:pt x="25" y="260"/>
                    </a:lnTo>
                    <a:cubicBezTo>
                      <a:pt x="25" y="262"/>
                      <a:pt x="34" y="434"/>
                      <a:pt x="49" y="466"/>
                    </a:cubicBezTo>
                    <a:cubicBezTo>
                      <a:pt x="55" y="480"/>
                      <a:pt x="72" y="493"/>
                      <a:pt x="97" y="504"/>
                    </a:cubicBezTo>
                    <a:cubicBezTo>
                      <a:pt x="98" y="505"/>
                      <a:pt x="98" y="507"/>
                      <a:pt x="98" y="508"/>
                    </a:cubicBezTo>
                    <a:cubicBezTo>
                      <a:pt x="98" y="509"/>
                      <a:pt x="96" y="510"/>
                      <a:pt x="94" y="509"/>
                    </a:cubicBezTo>
                    <a:cubicBezTo>
                      <a:pt x="69" y="497"/>
                      <a:pt x="52" y="483"/>
                      <a:pt x="45" y="468"/>
                    </a:cubicBezTo>
                    <a:cubicBezTo>
                      <a:pt x="29" y="436"/>
                      <a:pt x="21" y="274"/>
                      <a:pt x="20" y="261"/>
                    </a:cubicBezTo>
                    <a:cubicBezTo>
                      <a:pt x="17" y="255"/>
                      <a:pt x="-13" y="203"/>
                      <a:pt x="6" y="147"/>
                    </a:cubicBezTo>
                    <a:cubicBezTo>
                      <a:pt x="22" y="95"/>
                      <a:pt x="71" y="55"/>
                      <a:pt x="151" y="25"/>
                    </a:cubicBezTo>
                    <a:cubicBezTo>
                      <a:pt x="276" y="-21"/>
                      <a:pt x="349" y="6"/>
                      <a:pt x="388" y="38"/>
                    </a:cubicBezTo>
                    <a:cubicBezTo>
                      <a:pt x="430" y="72"/>
                      <a:pt x="448" y="125"/>
                      <a:pt x="443" y="156"/>
                    </a:cubicBezTo>
                    <a:cubicBezTo>
                      <a:pt x="441" y="163"/>
                      <a:pt x="441" y="169"/>
                      <a:pt x="439" y="176"/>
                    </a:cubicBezTo>
                    <a:cubicBezTo>
                      <a:pt x="434" y="205"/>
                      <a:pt x="428" y="235"/>
                      <a:pt x="434" y="279"/>
                    </a:cubicBezTo>
                    <a:cubicBezTo>
                      <a:pt x="450" y="392"/>
                      <a:pt x="444" y="470"/>
                      <a:pt x="416" y="512"/>
                    </a:cubicBezTo>
                    <a:cubicBezTo>
                      <a:pt x="393" y="547"/>
                      <a:pt x="367" y="557"/>
                      <a:pt x="331" y="5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32"/>
              <p:cNvSpPr/>
              <p:nvPr/>
            </p:nvSpPr>
            <p:spPr>
              <a:xfrm>
                <a:off x="1800720" y="103320"/>
                <a:ext cx="201600" cy="148680"/>
              </a:xfrm>
              <a:custGeom>
                <a:avLst/>
                <a:gdLst/>
                <a:ahLst/>
                <a:cxnLst/>
                <a:rect l="l" t="t" r="r" b="b"/>
                <a:pathLst>
                  <a:path w="560" h="413" extrusionOk="0">
                    <a:moveTo>
                      <a:pt x="119" y="413"/>
                    </a:moveTo>
                    <a:lnTo>
                      <a:pt x="119" y="413"/>
                    </a:lnTo>
                    <a:cubicBezTo>
                      <a:pt x="119" y="413"/>
                      <a:pt x="155" y="413"/>
                      <a:pt x="142" y="345"/>
                    </a:cubicBezTo>
                    <a:cubicBezTo>
                      <a:pt x="142" y="345"/>
                      <a:pt x="177" y="353"/>
                      <a:pt x="170" y="268"/>
                    </a:cubicBezTo>
                    <a:cubicBezTo>
                      <a:pt x="163" y="183"/>
                      <a:pt x="207" y="113"/>
                      <a:pt x="345" y="204"/>
                    </a:cubicBezTo>
                    <a:cubicBezTo>
                      <a:pt x="428" y="259"/>
                      <a:pt x="501" y="95"/>
                      <a:pt x="552" y="247"/>
                    </a:cubicBezTo>
                    <a:cubicBezTo>
                      <a:pt x="552" y="247"/>
                      <a:pt x="609" y="70"/>
                      <a:pt x="423" y="19"/>
                    </a:cubicBezTo>
                    <a:cubicBezTo>
                      <a:pt x="237" y="-31"/>
                      <a:pt x="62" y="17"/>
                      <a:pt x="10" y="173"/>
                    </a:cubicBezTo>
                    <a:cubicBezTo>
                      <a:pt x="-29" y="289"/>
                      <a:pt x="56" y="409"/>
                      <a:pt x="56" y="409"/>
                    </a:cubicBezTo>
                    <a:lnTo>
                      <a:pt x="119" y="413"/>
                    </a:ln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32"/>
              <p:cNvSpPr/>
              <p:nvPr/>
            </p:nvSpPr>
            <p:spPr>
              <a:xfrm>
                <a:off x="1896120" y="223920"/>
                <a:ext cx="10800" cy="18360"/>
              </a:xfrm>
              <a:custGeom>
                <a:avLst/>
                <a:gdLst/>
                <a:ahLst/>
                <a:cxnLst/>
                <a:rect l="l" t="t" r="r" b="b"/>
                <a:pathLst>
                  <a:path w="30" h="51" extrusionOk="0">
                    <a:moveTo>
                      <a:pt x="30" y="25"/>
                    </a:moveTo>
                    <a:lnTo>
                      <a:pt x="30" y="25"/>
                    </a:lnTo>
                    <a:cubicBezTo>
                      <a:pt x="30" y="39"/>
                      <a:pt x="23" y="51"/>
                      <a:pt x="15" y="51"/>
                    </a:cubicBezTo>
                    <a:cubicBezTo>
                      <a:pt x="7" y="51"/>
                      <a:pt x="0" y="39"/>
                      <a:pt x="0" y="25"/>
                    </a:cubicBezTo>
                    <a:cubicBezTo>
                      <a:pt x="0" y="11"/>
                      <a:pt x="7" y="0"/>
                      <a:pt x="15" y="0"/>
                    </a:cubicBezTo>
                    <a:cubicBezTo>
                      <a:pt x="23" y="0"/>
                      <a:pt x="30" y="11"/>
                      <a:pt x="30"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32"/>
              <p:cNvSpPr/>
              <p:nvPr/>
            </p:nvSpPr>
            <p:spPr>
              <a:xfrm>
                <a:off x="1954800" y="223920"/>
                <a:ext cx="10440" cy="18360"/>
              </a:xfrm>
              <a:custGeom>
                <a:avLst/>
                <a:gdLst/>
                <a:ahLst/>
                <a:cxnLst/>
                <a:rect l="l" t="t" r="r" b="b"/>
                <a:pathLst>
                  <a:path w="29" h="51" extrusionOk="0">
                    <a:moveTo>
                      <a:pt x="29" y="25"/>
                    </a:moveTo>
                    <a:lnTo>
                      <a:pt x="29" y="25"/>
                    </a:lnTo>
                    <a:cubicBezTo>
                      <a:pt x="29" y="39"/>
                      <a:pt x="22" y="51"/>
                      <a:pt x="14" y="51"/>
                    </a:cubicBezTo>
                    <a:cubicBezTo>
                      <a:pt x="7" y="51"/>
                      <a:pt x="0" y="39"/>
                      <a:pt x="0" y="25"/>
                    </a:cubicBezTo>
                    <a:cubicBezTo>
                      <a:pt x="0" y="11"/>
                      <a:pt x="7" y="0"/>
                      <a:pt x="14" y="0"/>
                    </a:cubicBezTo>
                    <a:cubicBezTo>
                      <a:pt x="22" y="0"/>
                      <a:pt x="29" y="11"/>
                      <a:pt x="29"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32"/>
              <p:cNvSpPr/>
              <p:nvPr/>
            </p:nvSpPr>
            <p:spPr>
              <a:xfrm>
                <a:off x="1882440" y="203400"/>
                <a:ext cx="36720" cy="11880"/>
              </a:xfrm>
              <a:custGeom>
                <a:avLst/>
                <a:gdLst/>
                <a:ahLst/>
                <a:cxnLst/>
                <a:rect l="l" t="t" r="r" b="b"/>
                <a:pathLst>
                  <a:path w="102" h="33" extrusionOk="0">
                    <a:moveTo>
                      <a:pt x="0" y="33"/>
                    </a:moveTo>
                    <a:lnTo>
                      <a:pt x="0" y="33"/>
                    </a:lnTo>
                    <a:cubicBezTo>
                      <a:pt x="0" y="33"/>
                      <a:pt x="18" y="22"/>
                      <a:pt x="56" y="25"/>
                    </a:cubicBezTo>
                    <a:cubicBezTo>
                      <a:pt x="94" y="29"/>
                      <a:pt x="103" y="35"/>
                      <a:pt x="102" y="16"/>
                    </a:cubicBezTo>
                    <a:cubicBezTo>
                      <a:pt x="101" y="-2"/>
                      <a:pt x="30" y="-14"/>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32"/>
              <p:cNvSpPr/>
              <p:nvPr/>
            </p:nvSpPr>
            <p:spPr>
              <a:xfrm>
                <a:off x="1953000" y="203760"/>
                <a:ext cx="29160" cy="11160"/>
              </a:xfrm>
              <a:custGeom>
                <a:avLst/>
                <a:gdLst/>
                <a:ahLst/>
                <a:cxnLst/>
                <a:rect l="l" t="t" r="r" b="b"/>
                <a:pathLst>
                  <a:path w="81" h="31" extrusionOk="0">
                    <a:moveTo>
                      <a:pt x="81" y="31"/>
                    </a:moveTo>
                    <a:lnTo>
                      <a:pt x="81" y="31"/>
                    </a:lnTo>
                    <a:cubicBezTo>
                      <a:pt x="81" y="31"/>
                      <a:pt x="62" y="19"/>
                      <a:pt x="25" y="23"/>
                    </a:cubicBezTo>
                    <a:cubicBezTo>
                      <a:pt x="11" y="24"/>
                      <a:pt x="-2" y="32"/>
                      <a:pt x="0" y="14"/>
                    </a:cubicBezTo>
                    <a:cubicBezTo>
                      <a:pt x="1" y="-4"/>
                      <a:pt x="59" y="-10"/>
                      <a:pt x="81" y="3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32"/>
              <p:cNvSpPr/>
              <p:nvPr/>
            </p:nvSpPr>
            <p:spPr>
              <a:xfrm>
                <a:off x="1914840" y="272520"/>
                <a:ext cx="64080" cy="72360"/>
              </a:xfrm>
              <a:custGeom>
                <a:avLst/>
                <a:gdLst/>
                <a:ahLst/>
                <a:cxnLst/>
                <a:rect l="l" t="t" r="r" b="b"/>
                <a:pathLst>
                  <a:path w="178" h="201" extrusionOk="0">
                    <a:moveTo>
                      <a:pt x="160" y="20"/>
                    </a:moveTo>
                    <a:lnTo>
                      <a:pt x="160" y="20"/>
                    </a:lnTo>
                    <a:cubicBezTo>
                      <a:pt x="150" y="-3"/>
                      <a:pt x="53" y="-8"/>
                      <a:pt x="29" y="14"/>
                    </a:cubicBezTo>
                    <a:cubicBezTo>
                      <a:pt x="5" y="35"/>
                      <a:pt x="-6" y="166"/>
                      <a:pt x="3" y="180"/>
                    </a:cubicBezTo>
                    <a:cubicBezTo>
                      <a:pt x="22" y="213"/>
                      <a:pt x="159" y="205"/>
                      <a:pt x="175" y="169"/>
                    </a:cubicBezTo>
                    <a:cubicBezTo>
                      <a:pt x="184" y="152"/>
                      <a:pt x="174" y="51"/>
                      <a:pt x="160" y="20"/>
                    </a:cubicBezTo>
                    <a:moveTo>
                      <a:pt x="150" y="98"/>
                    </a:moveTo>
                    <a:lnTo>
                      <a:pt x="150" y="98"/>
                    </a:lnTo>
                    <a:cubicBezTo>
                      <a:pt x="147" y="105"/>
                      <a:pt x="113" y="110"/>
                      <a:pt x="111" y="105"/>
                    </a:cubicBezTo>
                    <a:cubicBezTo>
                      <a:pt x="108" y="99"/>
                      <a:pt x="107" y="88"/>
                      <a:pt x="107" y="88"/>
                    </a:cubicBezTo>
                    <a:cubicBezTo>
                      <a:pt x="86" y="88"/>
                      <a:pt x="86" y="88"/>
                      <a:pt x="86" y="88"/>
                    </a:cubicBezTo>
                    <a:cubicBezTo>
                      <a:pt x="86" y="88"/>
                      <a:pt x="79" y="99"/>
                      <a:pt x="76" y="103"/>
                    </a:cubicBezTo>
                    <a:cubicBezTo>
                      <a:pt x="72" y="108"/>
                      <a:pt x="41" y="102"/>
                      <a:pt x="36" y="94"/>
                    </a:cubicBezTo>
                    <a:cubicBezTo>
                      <a:pt x="30" y="85"/>
                      <a:pt x="42" y="49"/>
                      <a:pt x="53" y="40"/>
                    </a:cubicBezTo>
                    <a:cubicBezTo>
                      <a:pt x="68" y="28"/>
                      <a:pt x="130" y="29"/>
                      <a:pt x="141" y="40"/>
                    </a:cubicBezTo>
                    <a:cubicBezTo>
                      <a:pt x="148" y="47"/>
                      <a:pt x="153" y="91"/>
                      <a:pt x="150" y="98"/>
                    </a:cubicBezTo>
                    <a:close/>
                  </a:path>
                </a:pathLst>
              </a:custGeom>
              <a:solidFill>
                <a:srgbClr val="191919"/>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32"/>
              <p:cNvSpPr/>
              <p:nvPr/>
            </p:nvSpPr>
            <p:spPr>
              <a:xfrm>
                <a:off x="1936800" y="292320"/>
                <a:ext cx="24840" cy="6480"/>
              </a:xfrm>
              <a:custGeom>
                <a:avLst/>
                <a:gdLst/>
                <a:ahLst/>
                <a:cxnLst/>
                <a:rect l="l" t="t" r="r" b="b"/>
                <a:pathLst>
                  <a:path w="69" h="18" extrusionOk="0">
                    <a:moveTo>
                      <a:pt x="34" y="18"/>
                    </a:moveTo>
                    <a:lnTo>
                      <a:pt x="34" y="18"/>
                    </a:lnTo>
                    <a:cubicBezTo>
                      <a:pt x="15" y="18"/>
                      <a:pt x="2" y="8"/>
                      <a:pt x="2" y="8"/>
                    </a:cubicBezTo>
                    <a:cubicBezTo>
                      <a:pt x="1" y="7"/>
                      <a:pt x="0" y="5"/>
                      <a:pt x="1" y="4"/>
                    </a:cubicBezTo>
                    <a:cubicBezTo>
                      <a:pt x="3" y="3"/>
                      <a:pt x="4" y="3"/>
                      <a:pt x="5" y="4"/>
                    </a:cubicBezTo>
                    <a:cubicBezTo>
                      <a:pt x="6" y="5"/>
                      <a:pt x="35" y="26"/>
                      <a:pt x="65" y="1"/>
                    </a:cubicBezTo>
                    <a:cubicBezTo>
                      <a:pt x="66" y="0"/>
                      <a:pt x="68" y="0"/>
                      <a:pt x="69" y="1"/>
                    </a:cubicBezTo>
                    <a:cubicBezTo>
                      <a:pt x="70" y="1"/>
                      <a:pt x="69" y="3"/>
                      <a:pt x="68" y="5"/>
                    </a:cubicBezTo>
                    <a:cubicBezTo>
                      <a:pt x="56" y="15"/>
                      <a:pt x="44" y="18"/>
                      <a:pt x="34" y="1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2"/>
              <p:cNvSpPr/>
              <p:nvPr/>
            </p:nvSpPr>
            <p:spPr>
              <a:xfrm>
                <a:off x="1946160" y="218160"/>
                <a:ext cx="54360" cy="36000"/>
              </a:xfrm>
              <a:custGeom>
                <a:avLst/>
                <a:gdLst/>
                <a:ahLst/>
                <a:cxnLst/>
                <a:rect l="l" t="t" r="r" b="b"/>
                <a:pathLst>
                  <a:path w="151" h="100" extrusionOk="0">
                    <a:moveTo>
                      <a:pt x="77" y="100"/>
                    </a:moveTo>
                    <a:lnTo>
                      <a:pt x="77" y="100"/>
                    </a:lnTo>
                    <a:cubicBezTo>
                      <a:pt x="56" y="100"/>
                      <a:pt x="37" y="93"/>
                      <a:pt x="24" y="79"/>
                    </a:cubicBezTo>
                    <a:cubicBezTo>
                      <a:pt x="-3" y="50"/>
                      <a:pt x="0" y="4"/>
                      <a:pt x="0" y="2"/>
                    </a:cubicBezTo>
                    <a:cubicBezTo>
                      <a:pt x="0" y="1"/>
                      <a:pt x="2" y="0"/>
                      <a:pt x="3" y="0"/>
                    </a:cubicBezTo>
                    <a:cubicBezTo>
                      <a:pt x="147" y="0"/>
                      <a:pt x="147" y="0"/>
                      <a:pt x="147" y="0"/>
                    </a:cubicBezTo>
                    <a:cubicBezTo>
                      <a:pt x="148" y="0"/>
                      <a:pt x="149" y="1"/>
                      <a:pt x="149" y="2"/>
                    </a:cubicBezTo>
                    <a:cubicBezTo>
                      <a:pt x="150" y="4"/>
                      <a:pt x="158" y="49"/>
                      <a:pt x="133" y="77"/>
                    </a:cubicBezTo>
                    <a:cubicBezTo>
                      <a:pt x="121" y="92"/>
                      <a:pt x="102" y="100"/>
                      <a:pt x="77" y="100"/>
                    </a:cubicBezTo>
                    <a:moveTo>
                      <a:pt x="5" y="5"/>
                    </a:moveTo>
                    <a:lnTo>
                      <a:pt x="5" y="5"/>
                    </a:lnTo>
                    <a:cubicBezTo>
                      <a:pt x="5" y="14"/>
                      <a:pt x="6" y="52"/>
                      <a:pt x="27" y="75"/>
                    </a:cubicBezTo>
                    <a:cubicBezTo>
                      <a:pt x="40" y="88"/>
                      <a:pt x="56" y="95"/>
                      <a:pt x="77" y="95"/>
                    </a:cubicBezTo>
                    <a:cubicBezTo>
                      <a:pt x="101" y="95"/>
                      <a:pt x="118" y="88"/>
                      <a:pt x="130" y="74"/>
                    </a:cubicBezTo>
                    <a:cubicBezTo>
                      <a:pt x="149" y="51"/>
                      <a:pt x="146" y="13"/>
                      <a:pt x="145"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2"/>
              <p:cNvSpPr/>
              <p:nvPr/>
            </p:nvSpPr>
            <p:spPr>
              <a:xfrm>
                <a:off x="1931760" y="217440"/>
                <a:ext cx="42120" cy="61200"/>
              </a:xfrm>
              <a:custGeom>
                <a:avLst/>
                <a:gdLst/>
                <a:ahLst/>
                <a:cxnLst/>
                <a:rect l="l" t="t" r="r" b="b"/>
                <a:pathLst>
                  <a:path w="117" h="170" extrusionOk="0">
                    <a:moveTo>
                      <a:pt x="29" y="0"/>
                    </a:moveTo>
                    <a:lnTo>
                      <a:pt x="29" y="0"/>
                    </a:lnTo>
                    <a:cubicBezTo>
                      <a:pt x="29" y="0"/>
                      <a:pt x="27" y="75"/>
                      <a:pt x="74" y="81"/>
                    </a:cubicBezTo>
                    <a:cubicBezTo>
                      <a:pt x="120" y="86"/>
                      <a:pt x="123" y="109"/>
                      <a:pt x="112" y="136"/>
                    </a:cubicBezTo>
                    <a:cubicBezTo>
                      <a:pt x="98" y="173"/>
                      <a:pt x="43" y="184"/>
                      <a:pt x="0" y="147"/>
                    </a:cubicBezTo>
                    <a:lnTo>
                      <a:pt x="29" y="0"/>
                    </a:ln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32"/>
              <p:cNvSpPr/>
              <p:nvPr/>
            </p:nvSpPr>
            <p:spPr>
              <a:xfrm>
                <a:off x="1931040" y="216360"/>
                <a:ext cx="43920" cy="63000"/>
              </a:xfrm>
              <a:custGeom>
                <a:avLst/>
                <a:gdLst/>
                <a:ahLst/>
                <a:cxnLst/>
                <a:rect l="l" t="t" r="r" b="b"/>
                <a:pathLst>
                  <a:path w="122" h="175" extrusionOk="0">
                    <a:moveTo>
                      <a:pt x="59" y="175"/>
                    </a:moveTo>
                    <a:lnTo>
                      <a:pt x="59" y="175"/>
                    </a:lnTo>
                    <a:cubicBezTo>
                      <a:pt x="39" y="175"/>
                      <a:pt x="19" y="167"/>
                      <a:pt x="1" y="152"/>
                    </a:cubicBezTo>
                    <a:cubicBezTo>
                      <a:pt x="0" y="151"/>
                      <a:pt x="0" y="149"/>
                      <a:pt x="1" y="149"/>
                    </a:cubicBezTo>
                    <a:cubicBezTo>
                      <a:pt x="2" y="148"/>
                      <a:pt x="3" y="147"/>
                      <a:pt x="5" y="149"/>
                    </a:cubicBezTo>
                    <a:cubicBezTo>
                      <a:pt x="26" y="166"/>
                      <a:pt x="52" y="174"/>
                      <a:pt x="76" y="168"/>
                    </a:cubicBezTo>
                    <a:cubicBezTo>
                      <a:pt x="93" y="164"/>
                      <a:pt x="106" y="153"/>
                      <a:pt x="112" y="138"/>
                    </a:cubicBezTo>
                    <a:cubicBezTo>
                      <a:pt x="118" y="123"/>
                      <a:pt x="119" y="111"/>
                      <a:pt x="114" y="103"/>
                    </a:cubicBezTo>
                    <a:cubicBezTo>
                      <a:pt x="108" y="94"/>
                      <a:pt x="96" y="88"/>
                      <a:pt x="76" y="86"/>
                    </a:cubicBezTo>
                    <a:cubicBezTo>
                      <a:pt x="56" y="83"/>
                      <a:pt x="41" y="67"/>
                      <a:pt x="34" y="41"/>
                    </a:cubicBezTo>
                    <a:cubicBezTo>
                      <a:pt x="29" y="21"/>
                      <a:pt x="29" y="3"/>
                      <a:pt x="29" y="2"/>
                    </a:cubicBezTo>
                    <a:cubicBezTo>
                      <a:pt x="29" y="1"/>
                      <a:pt x="31" y="0"/>
                      <a:pt x="32" y="0"/>
                    </a:cubicBezTo>
                    <a:cubicBezTo>
                      <a:pt x="33" y="0"/>
                      <a:pt x="34" y="1"/>
                      <a:pt x="34" y="3"/>
                    </a:cubicBezTo>
                    <a:cubicBezTo>
                      <a:pt x="34" y="4"/>
                      <a:pt x="32" y="75"/>
                      <a:pt x="77" y="81"/>
                    </a:cubicBezTo>
                    <a:cubicBezTo>
                      <a:pt x="98" y="84"/>
                      <a:pt x="112" y="90"/>
                      <a:pt x="118" y="101"/>
                    </a:cubicBezTo>
                    <a:cubicBezTo>
                      <a:pt x="124" y="110"/>
                      <a:pt x="123" y="123"/>
                      <a:pt x="116" y="140"/>
                    </a:cubicBezTo>
                    <a:cubicBezTo>
                      <a:pt x="110" y="156"/>
                      <a:pt x="96" y="169"/>
                      <a:pt x="77" y="173"/>
                    </a:cubicBezTo>
                    <a:cubicBezTo>
                      <a:pt x="71" y="174"/>
                      <a:pt x="66" y="175"/>
                      <a:pt x="59" y="175"/>
                    </a:cubicBezTo>
                    <a:close/>
                  </a:path>
                </a:pathLst>
              </a:custGeom>
              <a:solidFill>
                <a:schemeClr val="dk1"/>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32"/>
              <p:cNvSpPr/>
              <p:nvPr/>
            </p:nvSpPr>
            <p:spPr>
              <a:xfrm>
                <a:off x="1836000" y="226440"/>
                <a:ext cx="34560" cy="1800"/>
              </a:xfrm>
              <a:custGeom>
                <a:avLst/>
                <a:gdLst/>
                <a:ahLst/>
                <a:cxnLst/>
                <a:rect l="l" t="t" r="r" b="b"/>
                <a:pathLst>
                  <a:path w="96" h="5" extrusionOk="0">
                    <a:moveTo>
                      <a:pt x="93" y="5"/>
                    </a:moveTo>
                    <a:lnTo>
                      <a:pt x="93" y="5"/>
                    </a:lnTo>
                    <a:cubicBezTo>
                      <a:pt x="2" y="5"/>
                      <a:pt x="2" y="5"/>
                      <a:pt x="2" y="5"/>
                    </a:cubicBezTo>
                    <a:cubicBezTo>
                      <a:pt x="1" y="5"/>
                      <a:pt x="0" y="4"/>
                      <a:pt x="0" y="3"/>
                    </a:cubicBezTo>
                    <a:cubicBezTo>
                      <a:pt x="0" y="2"/>
                      <a:pt x="1" y="0"/>
                      <a:pt x="2" y="0"/>
                    </a:cubicBezTo>
                    <a:cubicBezTo>
                      <a:pt x="93" y="0"/>
                      <a:pt x="93" y="0"/>
                      <a:pt x="93" y="0"/>
                    </a:cubicBezTo>
                    <a:cubicBezTo>
                      <a:pt x="95" y="0"/>
                      <a:pt x="96" y="2"/>
                      <a:pt x="96" y="3"/>
                    </a:cubicBezTo>
                    <a:cubicBezTo>
                      <a:pt x="96" y="4"/>
                      <a:pt x="95" y="5"/>
                      <a:pt x="93"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2"/>
              <p:cNvSpPr/>
              <p:nvPr/>
            </p:nvSpPr>
            <p:spPr>
              <a:xfrm>
                <a:off x="1931760" y="226440"/>
                <a:ext cx="16200" cy="1800"/>
              </a:xfrm>
              <a:custGeom>
                <a:avLst/>
                <a:gdLst/>
                <a:ahLst/>
                <a:cxnLst/>
                <a:rect l="l" t="t" r="r" b="b"/>
                <a:pathLst>
                  <a:path w="45" h="5" extrusionOk="0">
                    <a:moveTo>
                      <a:pt x="42" y="5"/>
                    </a:moveTo>
                    <a:lnTo>
                      <a:pt x="42" y="5"/>
                    </a:lnTo>
                    <a:cubicBezTo>
                      <a:pt x="3" y="5"/>
                      <a:pt x="3" y="5"/>
                      <a:pt x="3" y="5"/>
                    </a:cubicBezTo>
                    <a:cubicBezTo>
                      <a:pt x="1" y="5"/>
                      <a:pt x="0" y="4"/>
                      <a:pt x="0" y="3"/>
                    </a:cubicBezTo>
                    <a:cubicBezTo>
                      <a:pt x="0" y="2"/>
                      <a:pt x="1" y="0"/>
                      <a:pt x="3" y="0"/>
                    </a:cubicBezTo>
                    <a:cubicBezTo>
                      <a:pt x="42" y="0"/>
                      <a:pt x="42" y="0"/>
                      <a:pt x="42" y="0"/>
                    </a:cubicBezTo>
                    <a:cubicBezTo>
                      <a:pt x="43" y="0"/>
                      <a:pt x="45" y="2"/>
                      <a:pt x="45" y="3"/>
                    </a:cubicBezTo>
                    <a:cubicBezTo>
                      <a:pt x="45" y="4"/>
                      <a:pt x="43" y="5"/>
                      <a:pt x="4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2"/>
              <p:cNvSpPr/>
              <p:nvPr/>
            </p:nvSpPr>
            <p:spPr>
              <a:xfrm>
                <a:off x="1868760" y="218160"/>
                <a:ext cx="64080" cy="36000"/>
              </a:xfrm>
              <a:custGeom>
                <a:avLst/>
                <a:gdLst/>
                <a:ahLst/>
                <a:cxnLst/>
                <a:rect l="l" t="t" r="r" b="b"/>
                <a:pathLst>
                  <a:path w="178" h="100" extrusionOk="0">
                    <a:moveTo>
                      <a:pt x="89" y="100"/>
                    </a:moveTo>
                    <a:lnTo>
                      <a:pt x="89" y="100"/>
                    </a:lnTo>
                    <a:cubicBezTo>
                      <a:pt x="58" y="100"/>
                      <a:pt x="34" y="90"/>
                      <a:pt x="20" y="73"/>
                    </a:cubicBezTo>
                    <a:cubicBezTo>
                      <a:pt x="-5" y="45"/>
                      <a:pt x="0" y="3"/>
                      <a:pt x="0" y="2"/>
                    </a:cubicBezTo>
                    <a:cubicBezTo>
                      <a:pt x="1" y="1"/>
                      <a:pt x="2" y="0"/>
                      <a:pt x="2" y="0"/>
                    </a:cubicBezTo>
                    <a:cubicBezTo>
                      <a:pt x="175" y="0"/>
                      <a:pt x="175" y="0"/>
                      <a:pt x="175" y="0"/>
                    </a:cubicBezTo>
                    <a:cubicBezTo>
                      <a:pt x="176" y="0"/>
                      <a:pt x="177" y="1"/>
                      <a:pt x="177" y="2"/>
                    </a:cubicBezTo>
                    <a:cubicBezTo>
                      <a:pt x="178" y="3"/>
                      <a:pt x="184" y="44"/>
                      <a:pt x="160" y="73"/>
                    </a:cubicBezTo>
                    <a:cubicBezTo>
                      <a:pt x="145" y="90"/>
                      <a:pt x="121" y="100"/>
                      <a:pt x="89" y="100"/>
                    </a:cubicBezTo>
                    <a:moveTo>
                      <a:pt x="5" y="5"/>
                    </a:moveTo>
                    <a:lnTo>
                      <a:pt x="5" y="5"/>
                    </a:lnTo>
                    <a:cubicBezTo>
                      <a:pt x="4" y="13"/>
                      <a:pt x="2" y="47"/>
                      <a:pt x="23" y="70"/>
                    </a:cubicBezTo>
                    <a:cubicBezTo>
                      <a:pt x="37" y="87"/>
                      <a:pt x="59" y="95"/>
                      <a:pt x="89" y="95"/>
                    </a:cubicBezTo>
                    <a:cubicBezTo>
                      <a:pt x="119" y="95"/>
                      <a:pt x="142" y="87"/>
                      <a:pt x="156" y="69"/>
                    </a:cubicBezTo>
                    <a:cubicBezTo>
                      <a:pt x="176" y="46"/>
                      <a:pt x="174" y="13"/>
                      <a:pt x="173"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2"/>
              <p:cNvSpPr/>
              <p:nvPr/>
            </p:nvSpPr>
            <p:spPr>
              <a:xfrm>
                <a:off x="1802520" y="219240"/>
                <a:ext cx="46440" cy="62640"/>
              </a:xfrm>
              <a:custGeom>
                <a:avLst/>
                <a:gdLst/>
                <a:ahLst/>
                <a:cxnLst/>
                <a:rect l="l" t="t" r="r" b="b"/>
                <a:pathLst>
                  <a:path w="129" h="174" extrusionOk="0">
                    <a:moveTo>
                      <a:pt x="114" y="34"/>
                    </a:moveTo>
                    <a:lnTo>
                      <a:pt x="114" y="34"/>
                    </a:lnTo>
                    <a:cubicBezTo>
                      <a:pt x="114" y="34"/>
                      <a:pt x="58" y="-43"/>
                      <a:pt x="12" y="34"/>
                    </a:cubicBezTo>
                    <a:cubicBezTo>
                      <a:pt x="-34" y="110"/>
                      <a:pt x="66" y="233"/>
                      <a:pt x="129" y="142"/>
                    </a:cubicBezTo>
                    <a:lnTo>
                      <a:pt x="114" y="34"/>
                    </a:lnTo>
                    <a:close/>
                  </a:path>
                </a:pathLst>
              </a:custGeom>
              <a:solidFill>
                <a:srgbClr val="A7623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2"/>
              <p:cNvSpPr/>
              <p:nvPr/>
            </p:nvSpPr>
            <p:spPr>
              <a:xfrm>
                <a:off x="1810440" y="229680"/>
                <a:ext cx="25200" cy="24840"/>
              </a:xfrm>
              <a:custGeom>
                <a:avLst/>
                <a:gdLst/>
                <a:ahLst/>
                <a:cxnLst/>
                <a:rect l="l" t="t" r="r" b="b"/>
                <a:pathLst>
                  <a:path w="70" h="69" extrusionOk="0">
                    <a:moveTo>
                      <a:pt x="33" y="69"/>
                    </a:moveTo>
                    <a:lnTo>
                      <a:pt x="33" y="69"/>
                    </a:lnTo>
                    <a:cubicBezTo>
                      <a:pt x="32" y="69"/>
                      <a:pt x="32" y="69"/>
                      <a:pt x="32" y="69"/>
                    </a:cubicBezTo>
                    <a:cubicBezTo>
                      <a:pt x="31" y="69"/>
                      <a:pt x="29" y="68"/>
                      <a:pt x="29" y="67"/>
                    </a:cubicBezTo>
                    <a:cubicBezTo>
                      <a:pt x="31" y="51"/>
                      <a:pt x="36" y="41"/>
                      <a:pt x="44" y="37"/>
                    </a:cubicBezTo>
                    <a:cubicBezTo>
                      <a:pt x="50" y="34"/>
                      <a:pt x="58" y="37"/>
                      <a:pt x="62" y="39"/>
                    </a:cubicBezTo>
                    <a:cubicBezTo>
                      <a:pt x="58" y="30"/>
                      <a:pt x="49" y="12"/>
                      <a:pt x="37" y="7"/>
                    </a:cubicBezTo>
                    <a:cubicBezTo>
                      <a:pt x="33" y="5"/>
                      <a:pt x="29" y="5"/>
                      <a:pt x="24" y="7"/>
                    </a:cubicBezTo>
                    <a:cubicBezTo>
                      <a:pt x="0" y="17"/>
                      <a:pt x="5" y="45"/>
                      <a:pt x="6" y="45"/>
                    </a:cubicBezTo>
                    <a:cubicBezTo>
                      <a:pt x="6" y="47"/>
                      <a:pt x="5" y="48"/>
                      <a:pt x="4" y="48"/>
                    </a:cubicBezTo>
                    <a:cubicBezTo>
                      <a:pt x="2" y="48"/>
                      <a:pt x="1" y="48"/>
                      <a:pt x="1" y="46"/>
                    </a:cubicBezTo>
                    <a:cubicBezTo>
                      <a:pt x="1" y="46"/>
                      <a:pt x="-6" y="15"/>
                      <a:pt x="22" y="2"/>
                    </a:cubicBezTo>
                    <a:cubicBezTo>
                      <a:pt x="28" y="0"/>
                      <a:pt x="33" y="0"/>
                      <a:pt x="40" y="2"/>
                    </a:cubicBezTo>
                    <a:cubicBezTo>
                      <a:pt x="58" y="10"/>
                      <a:pt x="69" y="44"/>
                      <a:pt x="70" y="45"/>
                    </a:cubicBezTo>
                    <a:cubicBezTo>
                      <a:pt x="70" y="46"/>
                      <a:pt x="70" y="47"/>
                      <a:pt x="69" y="48"/>
                    </a:cubicBezTo>
                    <a:cubicBezTo>
                      <a:pt x="68" y="48"/>
                      <a:pt x="67" y="48"/>
                      <a:pt x="66" y="48"/>
                    </a:cubicBezTo>
                    <a:cubicBezTo>
                      <a:pt x="66" y="48"/>
                      <a:pt x="54" y="37"/>
                      <a:pt x="45" y="41"/>
                    </a:cubicBezTo>
                    <a:cubicBezTo>
                      <a:pt x="40" y="44"/>
                      <a:pt x="36" y="53"/>
                      <a:pt x="35" y="67"/>
                    </a:cubicBezTo>
                    <a:cubicBezTo>
                      <a:pt x="35" y="69"/>
                      <a:pt x="33" y="69"/>
                      <a:pt x="33"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4" name="Google Shape;994;p32"/>
              <p:cNvSpPr/>
              <p:nvPr/>
            </p:nvSpPr>
            <p:spPr>
              <a:xfrm>
                <a:off x="1801440" y="218160"/>
                <a:ext cx="48600" cy="64440"/>
              </a:xfrm>
              <a:custGeom>
                <a:avLst/>
                <a:gdLst/>
                <a:ahLst/>
                <a:cxnLst/>
                <a:rect l="l" t="t" r="r" b="b"/>
                <a:pathLst>
                  <a:path w="135" h="179" extrusionOk="0">
                    <a:moveTo>
                      <a:pt x="80" y="179"/>
                    </a:moveTo>
                    <a:lnTo>
                      <a:pt x="80" y="179"/>
                    </a:lnTo>
                    <a:cubicBezTo>
                      <a:pt x="69" y="179"/>
                      <a:pt x="58" y="176"/>
                      <a:pt x="47" y="168"/>
                    </a:cubicBezTo>
                    <a:cubicBezTo>
                      <a:pt x="8" y="144"/>
                      <a:pt x="-15" y="81"/>
                      <a:pt x="12" y="35"/>
                    </a:cubicBezTo>
                    <a:cubicBezTo>
                      <a:pt x="26" y="13"/>
                      <a:pt x="43" y="1"/>
                      <a:pt x="60" y="0"/>
                    </a:cubicBezTo>
                    <a:cubicBezTo>
                      <a:pt x="92" y="-1"/>
                      <a:pt x="118" y="34"/>
                      <a:pt x="118" y="35"/>
                    </a:cubicBezTo>
                    <a:cubicBezTo>
                      <a:pt x="119" y="36"/>
                      <a:pt x="119" y="37"/>
                      <a:pt x="118" y="38"/>
                    </a:cubicBezTo>
                    <a:cubicBezTo>
                      <a:pt x="117" y="39"/>
                      <a:pt x="115" y="39"/>
                      <a:pt x="115" y="37"/>
                    </a:cubicBezTo>
                    <a:cubicBezTo>
                      <a:pt x="115" y="37"/>
                      <a:pt x="90" y="3"/>
                      <a:pt x="61" y="5"/>
                    </a:cubicBezTo>
                    <a:cubicBezTo>
                      <a:pt x="44" y="6"/>
                      <a:pt x="30" y="16"/>
                      <a:pt x="17" y="37"/>
                    </a:cubicBezTo>
                    <a:cubicBezTo>
                      <a:pt x="-9" y="81"/>
                      <a:pt x="12" y="140"/>
                      <a:pt x="49" y="165"/>
                    </a:cubicBezTo>
                    <a:cubicBezTo>
                      <a:pt x="78" y="183"/>
                      <a:pt x="108" y="176"/>
                      <a:pt x="131" y="144"/>
                    </a:cubicBezTo>
                    <a:cubicBezTo>
                      <a:pt x="132" y="143"/>
                      <a:pt x="132" y="143"/>
                      <a:pt x="134" y="144"/>
                    </a:cubicBezTo>
                    <a:cubicBezTo>
                      <a:pt x="135" y="144"/>
                      <a:pt x="136" y="146"/>
                      <a:pt x="135" y="147"/>
                    </a:cubicBezTo>
                    <a:cubicBezTo>
                      <a:pt x="119" y="168"/>
                      <a:pt x="100" y="179"/>
                      <a:pt x="80" y="179"/>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2"/>
              <p:cNvSpPr/>
              <p:nvPr/>
            </p:nvSpPr>
            <p:spPr>
              <a:xfrm>
                <a:off x="2197800" y="496440"/>
                <a:ext cx="27360" cy="72720"/>
              </a:xfrm>
              <a:custGeom>
                <a:avLst/>
                <a:gdLst/>
                <a:ahLst/>
                <a:cxnLst/>
                <a:rect l="l" t="t" r="r" b="b"/>
                <a:pathLst>
                  <a:path w="76" h="202" extrusionOk="0">
                    <a:moveTo>
                      <a:pt x="0" y="0"/>
                    </a:moveTo>
                    <a:lnTo>
                      <a:pt x="0" y="0"/>
                    </a:lnTo>
                    <a:cubicBezTo>
                      <a:pt x="0" y="0"/>
                      <a:pt x="46" y="29"/>
                      <a:pt x="64" y="96"/>
                    </a:cubicBezTo>
                    <a:cubicBezTo>
                      <a:pt x="81" y="163"/>
                      <a:pt x="75" y="202"/>
                      <a:pt x="75" y="202"/>
                    </a:cubicBezTo>
                    <a:cubicBezTo>
                      <a:pt x="75" y="202"/>
                      <a:pt x="22" y="175"/>
                      <a:pt x="11" y="113"/>
                    </a:cubicBezTo>
                    <a:cubicBezTo>
                      <a:pt x="0" y="50"/>
                      <a:pt x="0" y="0"/>
                      <a:pt x="0" y="0"/>
                    </a:cubicBez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2"/>
              <p:cNvSpPr/>
              <p:nvPr/>
            </p:nvSpPr>
            <p:spPr>
              <a:xfrm>
                <a:off x="2197080" y="495720"/>
                <a:ext cx="28800" cy="74160"/>
              </a:xfrm>
              <a:custGeom>
                <a:avLst/>
                <a:gdLst/>
                <a:ahLst/>
                <a:cxnLst/>
                <a:rect l="l" t="t" r="r" b="b"/>
                <a:pathLst>
                  <a:path w="80" h="206" extrusionOk="0">
                    <a:moveTo>
                      <a:pt x="77" y="206"/>
                    </a:moveTo>
                    <a:lnTo>
                      <a:pt x="77" y="206"/>
                    </a:lnTo>
                    <a:cubicBezTo>
                      <a:pt x="77" y="206"/>
                      <a:pt x="76" y="206"/>
                      <a:pt x="76" y="205"/>
                    </a:cubicBezTo>
                    <a:cubicBezTo>
                      <a:pt x="75" y="205"/>
                      <a:pt x="22" y="178"/>
                      <a:pt x="11" y="116"/>
                    </a:cubicBezTo>
                    <a:cubicBezTo>
                      <a:pt x="0" y="53"/>
                      <a:pt x="0" y="3"/>
                      <a:pt x="0" y="2"/>
                    </a:cubicBezTo>
                    <a:cubicBezTo>
                      <a:pt x="0" y="2"/>
                      <a:pt x="0" y="1"/>
                      <a:pt x="1" y="0"/>
                    </a:cubicBezTo>
                    <a:cubicBezTo>
                      <a:pt x="2" y="0"/>
                      <a:pt x="2" y="0"/>
                      <a:pt x="3" y="0"/>
                    </a:cubicBezTo>
                    <a:cubicBezTo>
                      <a:pt x="6" y="2"/>
                      <a:pt x="50" y="30"/>
                      <a:pt x="68" y="98"/>
                    </a:cubicBezTo>
                    <a:cubicBezTo>
                      <a:pt x="85" y="165"/>
                      <a:pt x="79" y="202"/>
                      <a:pt x="79" y="204"/>
                    </a:cubicBezTo>
                    <a:cubicBezTo>
                      <a:pt x="79" y="204"/>
                      <a:pt x="78" y="205"/>
                      <a:pt x="77" y="205"/>
                    </a:cubicBezTo>
                    <a:cubicBezTo>
                      <a:pt x="77" y="206"/>
                      <a:pt x="77" y="206"/>
                      <a:pt x="77" y="206"/>
                    </a:cubicBezTo>
                    <a:moveTo>
                      <a:pt x="5" y="7"/>
                    </a:moveTo>
                    <a:lnTo>
                      <a:pt x="5" y="7"/>
                    </a:lnTo>
                    <a:cubicBezTo>
                      <a:pt x="5" y="21"/>
                      <a:pt x="7" y="64"/>
                      <a:pt x="16" y="115"/>
                    </a:cubicBezTo>
                    <a:cubicBezTo>
                      <a:pt x="24" y="166"/>
                      <a:pt x="63" y="193"/>
                      <a:pt x="75" y="200"/>
                    </a:cubicBezTo>
                    <a:cubicBezTo>
                      <a:pt x="76" y="189"/>
                      <a:pt x="77" y="153"/>
                      <a:pt x="63" y="98"/>
                    </a:cubicBezTo>
                    <a:cubicBezTo>
                      <a:pt x="48" y="45"/>
                      <a:pt x="16" y="16"/>
                      <a:pt x="5" y="7"/>
                    </a:cubicBez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2"/>
              <p:cNvSpPr/>
              <p:nvPr/>
            </p:nvSpPr>
            <p:spPr>
              <a:xfrm>
                <a:off x="2181240" y="447840"/>
                <a:ext cx="110880" cy="113040"/>
              </a:xfrm>
              <a:custGeom>
                <a:avLst/>
                <a:gdLst/>
                <a:ahLst/>
                <a:cxnLst/>
                <a:rect l="l" t="t" r="r" b="b"/>
                <a:pathLst>
                  <a:path w="308" h="314" extrusionOk="0">
                    <a:moveTo>
                      <a:pt x="0" y="234"/>
                    </a:moveTo>
                    <a:lnTo>
                      <a:pt x="0" y="234"/>
                    </a:lnTo>
                    <a:cubicBezTo>
                      <a:pt x="82" y="174"/>
                      <a:pt x="82" y="174"/>
                      <a:pt x="82" y="174"/>
                    </a:cubicBezTo>
                    <a:cubicBezTo>
                      <a:pt x="82" y="174"/>
                      <a:pt x="82" y="129"/>
                      <a:pt x="110" y="97"/>
                    </a:cubicBezTo>
                    <a:cubicBezTo>
                      <a:pt x="137" y="64"/>
                      <a:pt x="100" y="9"/>
                      <a:pt x="123" y="1"/>
                    </a:cubicBezTo>
                    <a:cubicBezTo>
                      <a:pt x="145" y="-7"/>
                      <a:pt x="180" y="56"/>
                      <a:pt x="173" y="97"/>
                    </a:cubicBezTo>
                    <a:cubicBezTo>
                      <a:pt x="173" y="97"/>
                      <a:pt x="251" y="65"/>
                      <a:pt x="263" y="61"/>
                    </a:cubicBezTo>
                    <a:cubicBezTo>
                      <a:pt x="276" y="57"/>
                      <a:pt x="314" y="173"/>
                      <a:pt x="308" y="199"/>
                    </a:cubicBezTo>
                    <a:cubicBezTo>
                      <a:pt x="301" y="225"/>
                      <a:pt x="237" y="265"/>
                      <a:pt x="153" y="263"/>
                    </a:cubicBezTo>
                    <a:cubicBezTo>
                      <a:pt x="68" y="314"/>
                      <a:pt x="68" y="314"/>
                      <a:pt x="68" y="314"/>
                    </a:cubicBezTo>
                    <a:cubicBezTo>
                      <a:pt x="68" y="314"/>
                      <a:pt x="3" y="288"/>
                      <a:pt x="0"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2"/>
              <p:cNvSpPr/>
              <p:nvPr/>
            </p:nvSpPr>
            <p:spPr>
              <a:xfrm>
                <a:off x="2238120" y="482760"/>
                <a:ext cx="12240" cy="31680"/>
              </a:xfrm>
              <a:custGeom>
                <a:avLst/>
                <a:gdLst/>
                <a:ahLst/>
                <a:cxnLst/>
                <a:rect l="l" t="t" r="r" b="b"/>
                <a:pathLst>
                  <a:path w="34" h="88" extrusionOk="0">
                    <a:moveTo>
                      <a:pt x="15" y="0"/>
                    </a:moveTo>
                    <a:lnTo>
                      <a:pt x="15" y="0"/>
                    </a:lnTo>
                    <a:cubicBezTo>
                      <a:pt x="15" y="0"/>
                      <a:pt x="66" y="52"/>
                      <a:pt x="0" y="88"/>
                    </a:cubicBezTo>
                    <a:lnTo>
                      <a:pt x="15" y="0"/>
                    </a:ln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2"/>
              <p:cNvSpPr/>
              <p:nvPr/>
            </p:nvSpPr>
            <p:spPr>
              <a:xfrm>
                <a:off x="2237040" y="482040"/>
                <a:ext cx="14040" cy="33480"/>
              </a:xfrm>
              <a:custGeom>
                <a:avLst/>
                <a:gdLst/>
                <a:ahLst/>
                <a:cxnLst/>
                <a:rect l="l" t="t" r="r" b="b"/>
                <a:pathLst>
                  <a:path w="39" h="93" extrusionOk="0">
                    <a:moveTo>
                      <a:pt x="3" y="93"/>
                    </a:moveTo>
                    <a:lnTo>
                      <a:pt x="3" y="93"/>
                    </a:lnTo>
                    <a:cubicBezTo>
                      <a:pt x="2" y="93"/>
                      <a:pt x="1" y="92"/>
                      <a:pt x="1" y="91"/>
                    </a:cubicBezTo>
                    <a:cubicBezTo>
                      <a:pt x="0" y="90"/>
                      <a:pt x="1" y="89"/>
                      <a:pt x="2" y="88"/>
                    </a:cubicBezTo>
                    <a:cubicBezTo>
                      <a:pt x="21" y="77"/>
                      <a:pt x="32" y="65"/>
                      <a:pt x="34" y="50"/>
                    </a:cubicBezTo>
                    <a:cubicBezTo>
                      <a:pt x="37" y="26"/>
                      <a:pt x="15" y="5"/>
                      <a:pt x="15" y="4"/>
                    </a:cubicBezTo>
                    <a:cubicBezTo>
                      <a:pt x="14" y="3"/>
                      <a:pt x="15" y="1"/>
                      <a:pt x="15" y="1"/>
                    </a:cubicBezTo>
                    <a:cubicBezTo>
                      <a:pt x="17" y="0"/>
                      <a:pt x="19" y="0"/>
                      <a:pt x="19" y="1"/>
                    </a:cubicBezTo>
                    <a:cubicBezTo>
                      <a:pt x="20" y="1"/>
                      <a:pt x="43" y="24"/>
                      <a:pt x="39" y="51"/>
                    </a:cubicBezTo>
                    <a:cubicBezTo>
                      <a:pt x="36" y="66"/>
                      <a:pt x="25" y="81"/>
                      <a:pt x="5" y="92"/>
                    </a:cubicBezTo>
                    <a:cubicBezTo>
                      <a:pt x="4" y="92"/>
                      <a:pt x="4" y="93"/>
                      <a:pt x="3" y="9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2"/>
              <p:cNvSpPr/>
              <p:nvPr/>
            </p:nvSpPr>
            <p:spPr>
              <a:xfrm>
                <a:off x="2180160" y="447120"/>
                <a:ext cx="113040" cy="114480"/>
              </a:xfrm>
              <a:custGeom>
                <a:avLst/>
                <a:gdLst/>
                <a:ahLst/>
                <a:cxnLst/>
                <a:rect l="l" t="t" r="r" b="b"/>
                <a:pathLst>
                  <a:path w="314" h="318" extrusionOk="0">
                    <a:moveTo>
                      <a:pt x="71" y="318"/>
                    </a:moveTo>
                    <a:lnTo>
                      <a:pt x="71" y="318"/>
                    </a:lnTo>
                    <a:lnTo>
                      <a:pt x="70" y="318"/>
                    </a:lnTo>
                    <a:cubicBezTo>
                      <a:pt x="67" y="317"/>
                      <a:pt x="3" y="291"/>
                      <a:pt x="0" y="237"/>
                    </a:cubicBezTo>
                    <a:cubicBezTo>
                      <a:pt x="0" y="236"/>
                      <a:pt x="0" y="236"/>
                      <a:pt x="1" y="235"/>
                    </a:cubicBezTo>
                    <a:cubicBezTo>
                      <a:pt x="81" y="176"/>
                      <a:pt x="81" y="176"/>
                      <a:pt x="81" y="176"/>
                    </a:cubicBezTo>
                    <a:cubicBezTo>
                      <a:pt x="82" y="168"/>
                      <a:pt x="85" y="128"/>
                      <a:pt x="110" y="98"/>
                    </a:cubicBezTo>
                    <a:cubicBezTo>
                      <a:pt x="124" y="81"/>
                      <a:pt x="120" y="57"/>
                      <a:pt x="118" y="38"/>
                    </a:cubicBezTo>
                    <a:cubicBezTo>
                      <a:pt x="115" y="21"/>
                      <a:pt x="113" y="5"/>
                      <a:pt x="125" y="1"/>
                    </a:cubicBezTo>
                    <a:cubicBezTo>
                      <a:pt x="131" y="-1"/>
                      <a:pt x="138" y="0"/>
                      <a:pt x="145" y="6"/>
                    </a:cubicBezTo>
                    <a:cubicBezTo>
                      <a:pt x="163" y="21"/>
                      <a:pt x="182" y="63"/>
                      <a:pt x="179" y="95"/>
                    </a:cubicBezTo>
                    <a:cubicBezTo>
                      <a:pt x="194" y="88"/>
                      <a:pt x="255" y="64"/>
                      <a:pt x="265" y="60"/>
                    </a:cubicBezTo>
                    <a:cubicBezTo>
                      <a:pt x="267" y="60"/>
                      <a:pt x="269" y="60"/>
                      <a:pt x="272" y="63"/>
                    </a:cubicBezTo>
                    <a:cubicBezTo>
                      <a:pt x="287" y="77"/>
                      <a:pt x="319" y="177"/>
                      <a:pt x="313" y="201"/>
                    </a:cubicBezTo>
                    <a:cubicBezTo>
                      <a:pt x="306" y="229"/>
                      <a:pt x="241" y="268"/>
                      <a:pt x="157" y="267"/>
                    </a:cubicBezTo>
                    <a:cubicBezTo>
                      <a:pt x="72" y="318"/>
                      <a:pt x="72" y="318"/>
                      <a:pt x="72" y="318"/>
                    </a:cubicBezTo>
                    <a:lnTo>
                      <a:pt x="71" y="318"/>
                    </a:lnTo>
                    <a:moveTo>
                      <a:pt x="5" y="238"/>
                    </a:moveTo>
                    <a:lnTo>
                      <a:pt x="5" y="238"/>
                    </a:lnTo>
                    <a:cubicBezTo>
                      <a:pt x="9" y="285"/>
                      <a:pt x="62" y="310"/>
                      <a:pt x="71" y="313"/>
                    </a:cubicBezTo>
                    <a:cubicBezTo>
                      <a:pt x="156" y="262"/>
                      <a:pt x="156" y="262"/>
                      <a:pt x="156" y="262"/>
                    </a:cubicBezTo>
                    <a:lnTo>
                      <a:pt x="156" y="262"/>
                    </a:lnTo>
                    <a:cubicBezTo>
                      <a:pt x="237" y="264"/>
                      <a:pt x="301" y="226"/>
                      <a:pt x="308" y="201"/>
                    </a:cubicBezTo>
                    <a:cubicBezTo>
                      <a:pt x="314" y="180"/>
                      <a:pt x="286" y="91"/>
                      <a:pt x="271" y="69"/>
                    </a:cubicBezTo>
                    <a:cubicBezTo>
                      <a:pt x="268" y="65"/>
                      <a:pt x="267" y="65"/>
                      <a:pt x="267" y="65"/>
                    </a:cubicBezTo>
                    <a:cubicBezTo>
                      <a:pt x="255" y="69"/>
                      <a:pt x="177" y="101"/>
                      <a:pt x="177" y="102"/>
                    </a:cubicBezTo>
                    <a:cubicBezTo>
                      <a:pt x="176" y="102"/>
                      <a:pt x="175" y="102"/>
                      <a:pt x="174" y="101"/>
                    </a:cubicBezTo>
                    <a:cubicBezTo>
                      <a:pt x="173" y="101"/>
                      <a:pt x="173" y="100"/>
                      <a:pt x="173" y="99"/>
                    </a:cubicBezTo>
                    <a:cubicBezTo>
                      <a:pt x="178" y="68"/>
                      <a:pt x="160" y="25"/>
                      <a:pt x="141" y="10"/>
                    </a:cubicBezTo>
                    <a:cubicBezTo>
                      <a:pt x="138" y="6"/>
                      <a:pt x="132" y="3"/>
                      <a:pt x="127" y="5"/>
                    </a:cubicBezTo>
                    <a:cubicBezTo>
                      <a:pt x="118" y="8"/>
                      <a:pt x="120" y="20"/>
                      <a:pt x="123" y="38"/>
                    </a:cubicBezTo>
                    <a:cubicBezTo>
                      <a:pt x="126" y="57"/>
                      <a:pt x="130" y="82"/>
                      <a:pt x="114" y="101"/>
                    </a:cubicBezTo>
                    <a:cubicBezTo>
                      <a:pt x="88" y="133"/>
                      <a:pt x="87" y="176"/>
                      <a:pt x="87" y="176"/>
                    </a:cubicBezTo>
                    <a:cubicBezTo>
                      <a:pt x="87" y="177"/>
                      <a:pt x="86" y="178"/>
                      <a:pt x="85" y="179"/>
                    </a:cubicBezTo>
                    <a:cubicBezTo>
                      <a:pt x="5" y="238"/>
                      <a:pt x="5" y="238"/>
                      <a:pt x="5" y="2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2"/>
              <p:cNvSpPr/>
              <p:nvPr/>
            </p:nvSpPr>
            <p:spPr>
              <a:xfrm>
                <a:off x="2254320" y="472680"/>
                <a:ext cx="45000" cy="27720"/>
              </a:xfrm>
              <a:custGeom>
                <a:avLst/>
                <a:gdLst/>
                <a:ahLst/>
                <a:cxnLst/>
                <a:rect l="l" t="t" r="r" b="b"/>
                <a:pathLst>
                  <a:path w="125" h="77" extrusionOk="0">
                    <a:moveTo>
                      <a:pt x="99" y="1"/>
                    </a:moveTo>
                    <a:lnTo>
                      <a:pt x="99" y="1"/>
                    </a:lnTo>
                    <a:cubicBezTo>
                      <a:pt x="118" y="-5"/>
                      <a:pt x="137" y="28"/>
                      <a:pt x="115" y="41"/>
                    </a:cubicBezTo>
                    <a:cubicBezTo>
                      <a:pt x="92" y="53"/>
                      <a:pt x="44" y="70"/>
                      <a:pt x="26" y="77"/>
                    </a:cubicBezTo>
                    <a:cubicBezTo>
                      <a:pt x="7" y="82"/>
                      <a:pt x="-13" y="49"/>
                      <a:pt x="13" y="37"/>
                    </a:cubicBezTo>
                    <a:cubicBezTo>
                      <a:pt x="39" y="26"/>
                      <a:pt x="84" y="6"/>
                      <a:pt x="99"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2"/>
              <p:cNvSpPr/>
              <p:nvPr/>
            </p:nvSpPr>
            <p:spPr>
              <a:xfrm>
                <a:off x="2253600" y="471960"/>
                <a:ext cx="46440" cy="29520"/>
              </a:xfrm>
              <a:custGeom>
                <a:avLst/>
                <a:gdLst/>
                <a:ahLst/>
                <a:cxnLst/>
                <a:rect l="l" t="t" r="r" b="b"/>
                <a:pathLst>
                  <a:path w="129" h="82" extrusionOk="0">
                    <a:moveTo>
                      <a:pt x="23" y="82"/>
                    </a:moveTo>
                    <a:lnTo>
                      <a:pt x="23" y="82"/>
                    </a:lnTo>
                    <a:cubicBezTo>
                      <a:pt x="14" y="82"/>
                      <a:pt x="5" y="74"/>
                      <a:pt x="2" y="65"/>
                    </a:cubicBezTo>
                    <a:cubicBezTo>
                      <a:pt x="-2" y="56"/>
                      <a:pt x="0" y="44"/>
                      <a:pt x="15" y="37"/>
                    </a:cubicBezTo>
                    <a:cubicBezTo>
                      <a:pt x="23" y="33"/>
                      <a:pt x="23" y="33"/>
                      <a:pt x="23" y="33"/>
                    </a:cubicBezTo>
                    <a:cubicBezTo>
                      <a:pt x="51" y="21"/>
                      <a:pt x="87" y="5"/>
                      <a:pt x="100" y="1"/>
                    </a:cubicBezTo>
                    <a:cubicBezTo>
                      <a:pt x="111" y="-3"/>
                      <a:pt x="123" y="6"/>
                      <a:pt x="128" y="16"/>
                    </a:cubicBezTo>
                    <a:cubicBezTo>
                      <a:pt x="132" y="28"/>
                      <a:pt x="128" y="39"/>
                      <a:pt x="118" y="45"/>
                    </a:cubicBezTo>
                    <a:cubicBezTo>
                      <a:pt x="94" y="58"/>
                      <a:pt x="45" y="75"/>
                      <a:pt x="28" y="81"/>
                    </a:cubicBezTo>
                    <a:cubicBezTo>
                      <a:pt x="26" y="81"/>
                      <a:pt x="25" y="82"/>
                      <a:pt x="23" y="82"/>
                    </a:cubicBezTo>
                    <a:moveTo>
                      <a:pt x="102" y="5"/>
                    </a:moveTo>
                    <a:lnTo>
                      <a:pt x="102" y="5"/>
                    </a:lnTo>
                    <a:cubicBezTo>
                      <a:pt x="90" y="9"/>
                      <a:pt x="52" y="26"/>
                      <a:pt x="26" y="37"/>
                    </a:cubicBezTo>
                    <a:cubicBezTo>
                      <a:pt x="16" y="41"/>
                      <a:pt x="16" y="41"/>
                      <a:pt x="16" y="41"/>
                    </a:cubicBezTo>
                    <a:cubicBezTo>
                      <a:pt x="2" y="47"/>
                      <a:pt x="5" y="60"/>
                      <a:pt x="7" y="63"/>
                    </a:cubicBezTo>
                    <a:cubicBezTo>
                      <a:pt x="10" y="72"/>
                      <a:pt x="19" y="79"/>
                      <a:pt x="27" y="76"/>
                    </a:cubicBezTo>
                    <a:cubicBezTo>
                      <a:pt x="44" y="71"/>
                      <a:pt x="93" y="53"/>
                      <a:pt x="116" y="40"/>
                    </a:cubicBezTo>
                    <a:cubicBezTo>
                      <a:pt x="125" y="35"/>
                      <a:pt x="126" y="26"/>
                      <a:pt x="123" y="19"/>
                    </a:cubicBezTo>
                    <a:cubicBezTo>
                      <a:pt x="119" y="10"/>
                      <a:pt x="111" y="2"/>
                      <a:pt x="10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2"/>
              <p:cNvSpPr/>
              <p:nvPr/>
            </p:nvSpPr>
            <p:spPr>
              <a:xfrm>
                <a:off x="2262600" y="489240"/>
                <a:ext cx="40320" cy="23040"/>
              </a:xfrm>
              <a:custGeom>
                <a:avLst/>
                <a:gdLst/>
                <a:ahLst/>
                <a:cxnLst/>
                <a:rect l="l" t="t" r="r" b="b"/>
                <a:pathLst>
                  <a:path w="112" h="64" extrusionOk="0">
                    <a:moveTo>
                      <a:pt x="103" y="38"/>
                    </a:moveTo>
                    <a:lnTo>
                      <a:pt x="103" y="38"/>
                    </a:lnTo>
                    <a:cubicBezTo>
                      <a:pt x="121" y="34"/>
                      <a:pt x="110" y="-4"/>
                      <a:pt x="90" y="1"/>
                    </a:cubicBezTo>
                    <a:cubicBezTo>
                      <a:pt x="67" y="6"/>
                      <a:pt x="25" y="24"/>
                      <a:pt x="11" y="30"/>
                    </a:cubicBezTo>
                    <a:cubicBezTo>
                      <a:pt x="-9" y="40"/>
                      <a:pt x="1" y="72"/>
                      <a:pt x="27" y="63"/>
                    </a:cubicBezTo>
                    <a:cubicBezTo>
                      <a:pt x="48" y="56"/>
                      <a:pt x="68" y="48"/>
                      <a:pt x="103" y="3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2"/>
              <p:cNvSpPr/>
              <p:nvPr/>
            </p:nvSpPr>
            <p:spPr>
              <a:xfrm>
                <a:off x="2261880" y="488520"/>
                <a:ext cx="41760" cy="24840"/>
              </a:xfrm>
              <a:custGeom>
                <a:avLst/>
                <a:gdLst/>
                <a:ahLst/>
                <a:cxnLst/>
                <a:rect l="l" t="t" r="r" b="b"/>
                <a:pathLst>
                  <a:path w="116" h="69" extrusionOk="0">
                    <a:moveTo>
                      <a:pt x="21" y="69"/>
                    </a:moveTo>
                    <a:lnTo>
                      <a:pt x="21" y="69"/>
                    </a:lnTo>
                    <a:cubicBezTo>
                      <a:pt x="11" y="69"/>
                      <a:pt x="5" y="64"/>
                      <a:pt x="2" y="57"/>
                    </a:cubicBezTo>
                    <a:cubicBezTo>
                      <a:pt x="-2" y="47"/>
                      <a:pt x="0" y="36"/>
                      <a:pt x="12" y="30"/>
                    </a:cubicBezTo>
                    <a:cubicBezTo>
                      <a:pt x="26" y="23"/>
                      <a:pt x="68" y="7"/>
                      <a:pt x="91" y="1"/>
                    </a:cubicBezTo>
                    <a:cubicBezTo>
                      <a:pt x="103" y="-2"/>
                      <a:pt x="113" y="8"/>
                      <a:pt x="115" y="19"/>
                    </a:cubicBezTo>
                    <a:cubicBezTo>
                      <a:pt x="118" y="31"/>
                      <a:pt x="114" y="40"/>
                      <a:pt x="105" y="43"/>
                    </a:cubicBezTo>
                    <a:cubicBezTo>
                      <a:pt x="81" y="50"/>
                      <a:pt x="64" y="56"/>
                      <a:pt x="49" y="61"/>
                    </a:cubicBezTo>
                    <a:cubicBezTo>
                      <a:pt x="42" y="64"/>
                      <a:pt x="36" y="66"/>
                      <a:pt x="30" y="68"/>
                    </a:cubicBezTo>
                    <a:cubicBezTo>
                      <a:pt x="27" y="69"/>
                      <a:pt x="24" y="69"/>
                      <a:pt x="21" y="69"/>
                    </a:cubicBezTo>
                    <a:moveTo>
                      <a:pt x="95" y="5"/>
                    </a:moveTo>
                    <a:lnTo>
                      <a:pt x="95" y="5"/>
                    </a:lnTo>
                    <a:cubicBezTo>
                      <a:pt x="95" y="5"/>
                      <a:pt x="94" y="5"/>
                      <a:pt x="93" y="5"/>
                    </a:cubicBezTo>
                    <a:cubicBezTo>
                      <a:pt x="70" y="11"/>
                      <a:pt x="28" y="28"/>
                      <a:pt x="14" y="34"/>
                    </a:cubicBezTo>
                    <a:cubicBezTo>
                      <a:pt x="5" y="39"/>
                      <a:pt x="3" y="48"/>
                      <a:pt x="6" y="55"/>
                    </a:cubicBezTo>
                    <a:cubicBezTo>
                      <a:pt x="9" y="61"/>
                      <a:pt x="17" y="67"/>
                      <a:pt x="28" y="63"/>
                    </a:cubicBezTo>
                    <a:cubicBezTo>
                      <a:pt x="35" y="61"/>
                      <a:pt x="41" y="59"/>
                      <a:pt x="48" y="57"/>
                    </a:cubicBezTo>
                    <a:cubicBezTo>
                      <a:pt x="63" y="51"/>
                      <a:pt x="81" y="45"/>
                      <a:pt x="104" y="38"/>
                    </a:cubicBezTo>
                    <a:lnTo>
                      <a:pt x="104" y="38"/>
                    </a:lnTo>
                    <a:cubicBezTo>
                      <a:pt x="111" y="37"/>
                      <a:pt x="113" y="28"/>
                      <a:pt x="110" y="20"/>
                    </a:cubicBezTo>
                    <a:cubicBezTo>
                      <a:pt x="109" y="12"/>
                      <a:pt x="103" y="5"/>
                      <a:pt x="95" y="5"/>
                    </a:cubicBezTo>
                    <a:moveTo>
                      <a:pt x="105" y="40"/>
                    </a:moveTo>
                    <a:lnTo>
                      <a:pt x="10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2"/>
              <p:cNvSpPr/>
              <p:nvPr/>
            </p:nvSpPr>
            <p:spPr>
              <a:xfrm>
                <a:off x="2268360" y="505440"/>
                <a:ext cx="33840" cy="19440"/>
              </a:xfrm>
              <a:custGeom>
                <a:avLst/>
                <a:gdLst/>
                <a:ahLst/>
                <a:cxnLst/>
                <a:rect l="l" t="t" r="r" b="b"/>
                <a:pathLst>
                  <a:path w="94" h="54" extrusionOk="0">
                    <a:moveTo>
                      <a:pt x="71" y="1"/>
                    </a:moveTo>
                    <a:lnTo>
                      <a:pt x="71" y="1"/>
                    </a:lnTo>
                    <a:cubicBezTo>
                      <a:pt x="94" y="-7"/>
                      <a:pt x="103" y="29"/>
                      <a:pt x="84" y="36"/>
                    </a:cubicBezTo>
                    <a:cubicBezTo>
                      <a:pt x="55" y="47"/>
                      <a:pt x="28" y="51"/>
                      <a:pt x="16" y="54"/>
                    </a:cubicBezTo>
                    <a:cubicBezTo>
                      <a:pt x="2" y="57"/>
                      <a:pt x="-6" y="25"/>
                      <a:pt x="7" y="21"/>
                    </a:cubicBezTo>
                    <a:cubicBezTo>
                      <a:pt x="27" y="15"/>
                      <a:pt x="60" y="4"/>
                      <a:pt x="71"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2"/>
              <p:cNvSpPr/>
              <p:nvPr/>
            </p:nvSpPr>
            <p:spPr>
              <a:xfrm>
                <a:off x="2267640" y="504360"/>
                <a:ext cx="35280" cy="21600"/>
              </a:xfrm>
              <a:custGeom>
                <a:avLst/>
                <a:gdLst/>
                <a:ahLst/>
                <a:cxnLst/>
                <a:rect l="l" t="t" r="r" b="b"/>
                <a:pathLst>
                  <a:path w="98" h="60" extrusionOk="0">
                    <a:moveTo>
                      <a:pt x="15" y="60"/>
                    </a:moveTo>
                    <a:lnTo>
                      <a:pt x="15" y="60"/>
                    </a:lnTo>
                    <a:cubicBezTo>
                      <a:pt x="8" y="60"/>
                      <a:pt x="3" y="52"/>
                      <a:pt x="1" y="45"/>
                    </a:cubicBezTo>
                    <a:cubicBezTo>
                      <a:pt x="-2" y="35"/>
                      <a:pt x="0" y="24"/>
                      <a:pt x="8" y="22"/>
                    </a:cubicBezTo>
                    <a:cubicBezTo>
                      <a:pt x="24" y="17"/>
                      <a:pt x="48" y="10"/>
                      <a:pt x="62" y="5"/>
                    </a:cubicBezTo>
                    <a:cubicBezTo>
                      <a:pt x="72" y="2"/>
                      <a:pt x="72" y="2"/>
                      <a:pt x="72" y="2"/>
                    </a:cubicBezTo>
                    <a:cubicBezTo>
                      <a:pt x="85" y="-3"/>
                      <a:pt x="94" y="5"/>
                      <a:pt x="97" y="14"/>
                    </a:cubicBezTo>
                    <a:cubicBezTo>
                      <a:pt x="100" y="24"/>
                      <a:pt x="98" y="38"/>
                      <a:pt x="86" y="42"/>
                    </a:cubicBezTo>
                    <a:cubicBezTo>
                      <a:pt x="64" y="50"/>
                      <a:pt x="42" y="54"/>
                      <a:pt x="28" y="57"/>
                    </a:cubicBezTo>
                    <a:cubicBezTo>
                      <a:pt x="24" y="58"/>
                      <a:pt x="21" y="59"/>
                      <a:pt x="19" y="60"/>
                    </a:cubicBezTo>
                    <a:cubicBezTo>
                      <a:pt x="18" y="60"/>
                      <a:pt x="17" y="60"/>
                      <a:pt x="15" y="60"/>
                    </a:cubicBezTo>
                    <a:moveTo>
                      <a:pt x="79" y="6"/>
                    </a:moveTo>
                    <a:lnTo>
                      <a:pt x="79" y="6"/>
                    </a:lnTo>
                    <a:cubicBezTo>
                      <a:pt x="77" y="6"/>
                      <a:pt x="75" y="6"/>
                      <a:pt x="74" y="7"/>
                    </a:cubicBezTo>
                    <a:cubicBezTo>
                      <a:pt x="64" y="10"/>
                      <a:pt x="64" y="10"/>
                      <a:pt x="64" y="10"/>
                    </a:cubicBezTo>
                    <a:cubicBezTo>
                      <a:pt x="49" y="14"/>
                      <a:pt x="26" y="22"/>
                      <a:pt x="10" y="27"/>
                    </a:cubicBezTo>
                    <a:cubicBezTo>
                      <a:pt x="5" y="28"/>
                      <a:pt x="4" y="36"/>
                      <a:pt x="5" y="43"/>
                    </a:cubicBezTo>
                    <a:cubicBezTo>
                      <a:pt x="8" y="49"/>
                      <a:pt x="12" y="56"/>
                      <a:pt x="17" y="55"/>
                    </a:cubicBezTo>
                    <a:cubicBezTo>
                      <a:pt x="20" y="54"/>
                      <a:pt x="23" y="53"/>
                      <a:pt x="27" y="53"/>
                    </a:cubicBezTo>
                    <a:cubicBezTo>
                      <a:pt x="41" y="49"/>
                      <a:pt x="62" y="46"/>
                      <a:pt x="85" y="37"/>
                    </a:cubicBezTo>
                    <a:cubicBezTo>
                      <a:pt x="93" y="34"/>
                      <a:pt x="95" y="24"/>
                      <a:pt x="93" y="16"/>
                    </a:cubicBezTo>
                    <a:cubicBezTo>
                      <a:pt x="91" y="10"/>
                      <a:pt x="86" y="6"/>
                      <a:pt x="79" y="6"/>
                    </a:cubicBezTo>
                    <a:moveTo>
                      <a:pt x="73" y="4"/>
                    </a:moveTo>
                    <a:lnTo>
                      <a:pt x="73" y="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2"/>
              <p:cNvSpPr/>
              <p:nvPr/>
            </p:nvSpPr>
            <p:spPr>
              <a:xfrm>
                <a:off x="2238840" y="435960"/>
                <a:ext cx="47520" cy="52200"/>
              </a:xfrm>
              <a:custGeom>
                <a:avLst/>
                <a:gdLst/>
                <a:ahLst/>
                <a:cxnLst/>
                <a:rect l="l" t="t" r="r" b="b"/>
                <a:pathLst>
                  <a:path w="132" h="145" extrusionOk="0">
                    <a:moveTo>
                      <a:pt x="132" y="23"/>
                    </a:moveTo>
                    <a:lnTo>
                      <a:pt x="132" y="23"/>
                    </a:lnTo>
                    <a:cubicBezTo>
                      <a:pt x="27" y="145"/>
                      <a:pt x="27" y="145"/>
                      <a:pt x="27" y="145"/>
                    </a:cubicBezTo>
                    <a:cubicBezTo>
                      <a:pt x="27" y="145"/>
                      <a:pt x="5" y="143"/>
                      <a:pt x="0" y="121"/>
                    </a:cubicBezTo>
                    <a:cubicBezTo>
                      <a:pt x="101" y="0"/>
                      <a:pt x="101" y="0"/>
                      <a:pt x="101" y="0"/>
                    </a:cubicBezTo>
                    <a:cubicBezTo>
                      <a:pt x="101" y="0"/>
                      <a:pt x="119" y="2"/>
                      <a:pt x="132" y="23"/>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2"/>
              <p:cNvSpPr/>
              <p:nvPr/>
            </p:nvSpPr>
            <p:spPr>
              <a:xfrm>
                <a:off x="2251800" y="460080"/>
                <a:ext cx="38880" cy="25200"/>
              </a:xfrm>
              <a:custGeom>
                <a:avLst/>
                <a:gdLst/>
                <a:ahLst/>
                <a:cxnLst/>
                <a:rect l="l" t="t" r="r" b="b"/>
                <a:pathLst>
                  <a:path w="108" h="70" extrusionOk="0">
                    <a:moveTo>
                      <a:pt x="80" y="1"/>
                    </a:moveTo>
                    <a:lnTo>
                      <a:pt x="80" y="1"/>
                    </a:lnTo>
                    <a:cubicBezTo>
                      <a:pt x="102" y="-5"/>
                      <a:pt x="119" y="24"/>
                      <a:pt x="100" y="35"/>
                    </a:cubicBezTo>
                    <a:cubicBezTo>
                      <a:pt x="79" y="48"/>
                      <a:pt x="40" y="65"/>
                      <a:pt x="15" y="70"/>
                    </a:cubicBezTo>
                    <a:cubicBezTo>
                      <a:pt x="-1" y="72"/>
                      <a:pt x="-6" y="45"/>
                      <a:pt x="11" y="33"/>
                    </a:cubicBezTo>
                    <a:cubicBezTo>
                      <a:pt x="28" y="22"/>
                      <a:pt x="59" y="8"/>
                      <a:pt x="80"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2"/>
              <p:cNvSpPr/>
              <p:nvPr/>
            </p:nvSpPr>
            <p:spPr>
              <a:xfrm>
                <a:off x="2251080" y="459360"/>
                <a:ext cx="40320" cy="26640"/>
              </a:xfrm>
              <a:custGeom>
                <a:avLst/>
                <a:gdLst/>
                <a:ahLst/>
                <a:cxnLst/>
                <a:rect l="l" t="t" r="r" b="b"/>
                <a:pathLst>
                  <a:path w="112" h="74" extrusionOk="0">
                    <a:moveTo>
                      <a:pt x="15" y="74"/>
                    </a:moveTo>
                    <a:lnTo>
                      <a:pt x="15" y="74"/>
                    </a:lnTo>
                    <a:cubicBezTo>
                      <a:pt x="9" y="74"/>
                      <a:pt x="4" y="70"/>
                      <a:pt x="1" y="64"/>
                    </a:cubicBezTo>
                    <a:cubicBezTo>
                      <a:pt x="-2" y="54"/>
                      <a:pt x="0" y="40"/>
                      <a:pt x="12" y="33"/>
                    </a:cubicBezTo>
                    <a:cubicBezTo>
                      <a:pt x="30" y="21"/>
                      <a:pt x="60" y="7"/>
                      <a:pt x="82" y="1"/>
                    </a:cubicBezTo>
                    <a:cubicBezTo>
                      <a:pt x="95" y="-3"/>
                      <a:pt x="106" y="4"/>
                      <a:pt x="111" y="15"/>
                    </a:cubicBezTo>
                    <a:cubicBezTo>
                      <a:pt x="114" y="24"/>
                      <a:pt x="112" y="34"/>
                      <a:pt x="103" y="40"/>
                    </a:cubicBezTo>
                    <a:cubicBezTo>
                      <a:pt x="82" y="53"/>
                      <a:pt x="43" y="69"/>
                      <a:pt x="18" y="74"/>
                    </a:cubicBezTo>
                    <a:cubicBezTo>
                      <a:pt x="16" y="74"/>
                      <a:pt x="15" y="74"/>
                      <a:pt x="15" y="74"/>
                    </a:cubicBezTo>
                    <a:moveTo>
                      <a:pt x="82" y="3"/>
                    </a:moveTo>
                    <a:lnTo>
                      <a:pt x="82" y="3"/>
                    </a:lnTo>
                    <a:cubicBezTo>
                      <a:pt x="83" y="5"/>
                      <a:pt x="83" y="5"/>
                      <a:pt x="83" y="5"/>
                    </a:cubicBezTo>
                    <a:cubicBezTo>
                      <a:pt x="62" y="11"/>
                      <a:pt x="33" y="26"/>
                      <a:pt x="15" y="37"/>
                    </a:cubicBezTo>
                    <a:cubicBezTo>
                      <a:pt x="5" y="43"/>
                      <a:pt x="3" y="54"/>
                      <a:pt x="6" y="62"/>
                    </a:cubicBezTo>
                    <a:cubicBezTo>
                      <a:pt x="7" y="64"/>
                      <a:pt x="10" y="70"/>
                      <a:pt x="16" y="69"/>
                    </a:cubicBezTo>
                    <a:cubicBezTo>
                      <a:pt x="41" y="64"/>
                      <a:pt x="79" y="48"/>
                      <a:pt x="100" y="36"/>
                    </a:cubicBezTo>
                    <a:cubicBezTo>
                      <a:pt x="108" y="30"/>
                      <a:pt x="108" y="22"/>
                      <a:pt x="106" y="16"/>
                    </a:cubicBezTo>
                    <a:cubicBezTo>
                      <a:pt x="102" y="8"/>
                      <a:pt x="93" y="2"/>
                      <a:pt x="83" y="5"/>
                    </a:cubicBezTo>
                    <a:lnTo>
                      <a:pt x="82" y="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0" name="Google Shape;1010;p32"/>
              <p:cNvSpPr/>
              <p:nvPr/>
            </p:nvSpPr>
            <p:spPr>
              <a:xfrm>
                <a:off x="2010600" y="405360"/>
                <a:ext cx="195840" cy="234720"/>
              </a:xfrm>
              <a:custGeom>
                <a:avLst/>
                <a:gdLst/>
                <a:ahLst/>
                <a:cxnLst/>
                <a:rect l="l" t="t" r="r" b="b"/>
                <a:pathLst>
                  <a:path w="544" h="652" extrusionOk="0">
                    <a:moveTo>
                      <a:pt x="69" y="0"/>
                    </a:moveTo>
                    <a:lnTo>
                      <a:pt x="69" y="0"/>
                    </a:lnTo>
                    <a:cubicBezTo>
                      <a:pt x="69" y="0"/>
                      <a:pt x="286" y="323"/>
                      <a:pt x="333" y="418"/>
                    </a:cubicBezTo>
                    <a:cubicBezTo>
                      <a:pt x="507" y="285"/>
                      <a:pt x="507" y="285"/>
                      <a:pt x="507" y="285"/>
                    </a:cubicBezTo>
                    <a:cubicBezTo>
                      <a:pt x="544" y="465"/>
                      <a:pt x="544" y="465"/>
                      <a:pt x="544" y="465"/>
                    </a:cubicBezTo>
                    <a:cubicBezTo>
                      <a:pt x="544" y="465"/>
                      <a:pt x="320" y="652"/>
                      <a:pt x="256" y="652"/>
                    </a:cubicBezTo>
                    <a:cubicBezTo>
                      <a:pt x="192" y="652"/>
                      <a:pt x="0" y="326"/>
                      <a:pt x="0" y="326"/>
                    </a:cubicBezTo>
                    <a:cubicBezTo>
                      <a:pt x="69" y="0"/>
                      <a:pt x="69" y="0"/>
                      <a:pt x="69"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32"/>
              <p:cNvSpPr/>
              <p:nvPr/>
            </p:nvSpPr>
            <p:spPr>
              <a:xfrm>
                <a:off x="2096280" y="637920"/>
                <a:ext cx="6480" cy="2160"/>
              </a:xfrm>
              <a:custGeom>
                <a:avLst/>
                <a:gdLst/>
                <a:ahLst/>
                <a:cxnLst/>
                <a:rect l="l" t="t" r="r" b="b"/>
                <a:pathLst>
                  <a:path w="18" h="6" extrusionOk="0">
                    <a:moveTo>
                      <a:pt x="18" y="6"/>
                    </a:moveTo>
                    <a:lnTo>
                      <a:pt x="18" y="6"/>
                    </a:lnTo>
                    <a:moveTo>
                      <a:pt x="17" y="6"/>
                    </a:moveTo>
                    <a:lnTo>
                      <a:pt x="17" y="6"/>
                    </a:lnTo>
                    <a:cubicBezTo>
                      <a:pt x="18" y="6"/>
                      <a:pt x="18" y="6"/>
                      <a:pt x="18" y="6"/>
                    </a:cubicBez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6" y="6"/>
                    </a:moveTo>
                    <a:lnTo>
                      <a:pt x="16" y="6"/>
                    </a:lnTo>
                    <a:cubicBezTo>
                      <a:pt x="17" y="6"/>
                      <a:pt x="17" y="6"/>
                      <a:pt x="17" y="6"/>
                    </a:cubicBezTo>
                    <a:lnTo>
                      <a:pt x="16" y="6"/>
                    </a:lnTo>
                    <a:moveTo>
                      <a:pt x="16" y="6"/>
                    </a:moveTo>
                    <a:lnTo>
                      <a:pt x="16" y="6"/>
                    </a:lnTo>
                    <a:moveTo>
                      <a:pt x="16" y="6"/>
                    </a:moveTo>
                    <a:lnTo>
                      <a:pt x="16" y="6"/>
                    </a:lnTo>
                    <a:moveTo>
                      <a:pt x="16" y="6"/>
                    </a:moveTo>
                    <a:lnTo>
                      <a:pt x="16" y="6"/>
                    </a:lnTo>
                    <a:moveTo>
                      <a:pt x="15" y="6"/>
                    </a:moveTo>
                    <a:lnTo>
                      <a:pt x="15" y="6"/>
                    </a:lnTo>
                    <a:cubicBezTo>
                      <a:pt x="16" y="6"/>
                      <a:pt x="16" y="6"/>
                      <a:pt x="16" y="6"/>
                    </a:cubicBezTo>
                    <a:lnTo>
                      <a:pt x="15" y="6"/>
                    </a:lnTo>
                    <a:moveTo>
                      <a:pt x="15" y="6"/>
                    </a:moveTo>
                    <a:lnTo>
                      <a:pt x="15" y="6"/>
                    </a:lnTo>
                    <a:moveTo>
                      <a:pt x="15" y="6"/>
                    </a:moveTo>
                    <a:lnTo>
                      <a:pt x="15" y="6"/>
                    </a:lnTo>
                    <a:moveTo>
                      <a:pt x="15" y="6"/>
                    </a:moveTo>
                    <a:lnTo>
                      <a:pt x="15" y="6"/>
                    </a:lnTo>
                    <a:moveTo>
                      <a:pt x="14" y="6"/>
                    </a:moveTo>
                    <a:lnTo>
                      <a:pt x="14" y="6"/>
                    </a:lnTo>
                    <a:cubicBezTo>
                      <a:pt x="15" y="6"/>
                      <a:pt x="15" y="6"/>
                      <a:pt x="15" y="6"/>
                    </a:cubicBezTo>
                    <a:lnTo>
                      <a:pt x="14" y="6"/>
                    </a:lnTo>
                    <a:moveTo>
                      <a:pt x="14" y="5"/>
                    </a:moveTo>
                    <a:lnTo>
                      <a:pt x="14" y="5"/>
                    </a:lnTo>
                    <a:lnTo>
                      <a:pt x="14" y="6"/>
                    </a:ln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3" y="5"/>
                    </a:moveTo>
                    <a:lnTo>
                      <a:pt x="13" y="5"/>
                    </a:lnTo>
                    <a:lnTo>
                      <a:pt x="14" y="5"/>
                    </a:lnTo>
                    <a:cubicBezTo>
                      <a:pt x="13" y="5"/>
                      <a:pt x="13" y="5"/>
                      <a:pt x="13" y="5"/>
                    </a:cubicBezTo>
                    <a:moveTo>
                      <a:pt x="13" y="5"/>
                    </a:moveTo>
                    <a:lnTo>
                      <a:pt x="13" y="5"/>
                    </a:lnTo>
                    <a:moveTo>
                      <a:pt x="13" y="5"/>
                    </a:moveTo>
                    <a:lnTo>
                      <a:pt x="13" y="5"/>
                    </a:lnTo>
                    <a:moveTo>
                      <a:pt x="13" y="5"/>
                    </a:moveTo>
                    <a:lnTo>
                      <a:pt x="13" y="5"/>
                    </a:lnTo>
                    <a:moveTo>
                      <a:pt x="12" y="5"/>
                    </a:moveTo>
                    <a:lnTo>
                      <a:pt x="12" y="5"/>
                    </a:lnTo>
                    <a:moveTo>
                      <a:pt x="12" y="5"/>
                    </a:moveTo>
                    <a:lnTo>
                      <a:pt x="12" y="5"/>
                    </a:lnTo>
                    <a:moveTo>
                      <a:pt x="12" y="5"/>
                    </a:moveTo>
                    <a:lnTo>
                      <a:pt x="12" y="5"/>
                    </a:lnTo>
                    <a:moveTo>
                      <a:pt x="12" y="5"/>
                    </a:moveTo>
                    <a:lnTo>
                      <a:pt x="12" y="5"/>
                    </a:lnTo>
                    <a:moveTo>
                      <a:pt x="11" y="5"/>
                    </a:moveTo>
                    <a:lnTo>
                      <a:pt x="11" y="5"/>
                    </a:lnTo>
                    <a:moveTo>
                      <a:pt x="11" y="4"/>
                    </a:moveTo>
                    <a:lnTo>
                      <a:pt x="11" y="4"/>
                    </a:lnTo>
                    <a:cubicBezTo>
                      <a:pt x="11" y="5"/>
                      <a:pt x="11" y="5"/>
                      <a:pt x="11" y="5"/>
                    </a:cubicBezTo>
                    <a:lnTo>
                      <a:pt x="11" y="4"/>
                    </a:lnTo>
                    <a:moveTo>
                      <a:pt x="11" y="4"/>
                    </a:moveTo>
                    <a:lnTo>
                      <a:pt x="11" y="4"/>
                    </a:lnTo>
                    <a:moveTo>
                      <a:pt x="10" y="4"/>
                    </a:moveTo>
                    <a:lnTo>
                      <a:pt x="10" y="4"/>
                    </a:lnTo>
                    <a:lnTo>
                      <a:pt x="11" y="4"/>
                    </a:ln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9" y="4"/>
                    </a:moveTo>
                    <a:lnTo>
                      <a:pt x="9" y="4"/>
                    </a:lnTo>
                    <a:moveTo>
                      <a:pt x="9" y="4"/>
                    </a:moveTo>
                    <a:lnTo>
                      <a:pt x="9" y="4"/>
                    </a:lnTo>
                    <a:moveTo>
                      <a:pt x="9" y="4"/>
                    </a:moveTo>
                    <a:lnTo>
                      <a:pt x="9" y="4"/>
                    </a:lnTo>
                    <a:moveTo>
                      <a:pt x="8" y="4"/>
                    </a:moveTo>
                    <a:lnTo>
                      <a:pt x="8" y="4"/>
                    </a:lnTo>
                    <a:lnTo>
                      <a:pt x="9" y="4"/>
                    </a:lnTo>
                    <a:cubicBezTo>
                      <a:pt x="8" y="4"/>
                      <a:pt x="8" y="4"/>
                      <a:pt x="8" y="4"/>
                    </a:cubicBezTo>
                    <a:moveTo>
                      <a:pt x="8" y="4"/>
                    </a:moveTo>
                    <a:lnTo>
                      <a:pt x="8" y="4"/>
                    </a:lnTo>
                    <a:moveTo>
                      <a:pt x="8" y="4"/>
                    </a:moveTo>
                    <a:lnTo>
                      <a:pt x="8" y="4"/>
                    </a:lnTo>
                    <a:moveTo>
                      <a:pt x="8" y="4"/>
                    </a:moveTo>
                    <a:lnTo>
                      <a:pt x="8" y="4"/>
                    </a:lnTo>
                    <a:moveTo>
                      <a:pt x="7" y="4"/>
                    </a:moveTo>
                    <a:lnTo>
                      <a:pt x="7" y="4"/>
                    </a:lnTo>
                    <a:moveTo>
                      <a:pt x="7" y="4"/>
                    </a:moveTo>
                    <a:lnTo>
                      <a:pt x="7" y="4"/>
                    </a:lnTo>
                    <a:moveTo>
                      <a:pt x="7" y="4"/>
                    </a:moveTo>
                    <a:lnTo>
                      <a:pt x="7" y="4"/>
                    </a:lnTo>
                    <a:moveTo>
                      <a:pt x="7" y="3"/>
                    </a:moveTo>
                    <a:lnTo>
                      <a:pt x="7" y="3"/>
                    </a:lnTo>
                    <a:moveTo>
                      <a:pt x="7" y="3"/>
                    </a:moveTo>
                    <a:lnTo>
                      <a:pt x="7" y="3"/>
                    </a:lnTo>
                    <a:moveTo>
                      <a:pt x="7" y="3"/>
                    </a:moveTo>
                    <a:lnTo>
                      <a:pt x="7" y="3"/>
                    </a:lnTo>
                    <a:moveTo>
                      <a:pt x="7" y="3"/>
                    </a:moveTo>
                    <a:lnTo>
                      <a:pt x="7" y="3"/>
                    </a:lnTo>
                    <a:moveTo>
                      <a:pt x="6" y="3"/>
                    </a:moveTo>
                    <a:lnTo>
                      <a:pt x="6" y="3"/>
                    </a:lnTo>
                    <a:moveTo>
                      <a:pt x="6" y="3"/>
                    </a:moveTo>
                    <a:lnTo>
                      <a:pt x="6" y="3"/>
                    </a:lnTo>
                    <a:moveTo>
                      <a:pt x="5" y="3"/>
                    </a:moveTo>
                    <a:lnTo>
                      <a:pt x="5" y="3"/>
                    </a:lnTo>
                    <a:moveTo>
                      <a:pt x="5" y="2"/>
                    </a:moveTo>
                    <a:lnTo>
                      <a:pt x="5" y="2"/>
                    </a:lnTo>
                    <a:moveTo>
                      <a:pt x="5" y="2"/>
                    </a:moveTo>
                    <a:lnTo>
                      <a:pt x="5" y="2"/>
                    </a:lnTo>
                    <a:moveTo>
                      <a:pt x="4" y="2"/>
                    </a:moveTo>
                    <a:lnTo>
                      <a:pt x="4" y="2"/>
                    </a:lnTo>
                    <a:lnTo>
                      <a:pt x="5" y="2"/>
                    </a:lnTo>
                    <a:lnTo>
                      <a:pt x="4" y="2"/>
                    </a:lnTo>
                    <a:moveTo>
                      <a:pt x="4" y="2"/>
                    </a:moveTo>
                    <a:lnTo>
                      <a:pt x="4" y="2"/>
                    </a:lnTo>
                    <a:moveTo>
                      <a:pt x="4" y="2"/>
                    </a:moveTo>
                    <a:lnTo>
                      <a:pt x="4" y="2"/>
                    </a:lnTo>
                    <a:moveTo>
                      <a:pt x="3" y="2"/>
                    </a:moveTo>
                    <a:lnTo>
                      <a:pt x="3" y="2"/>
                    </a:lnTo>
                    <a:moveTo>
                      <a:pt x="3" y="1"/>
                    </a:moveTo>
                    <a:lnTo>
                      <a:pt x="3" y="1"/>
                    </a:lnTo>
                    <a:moveTo>
                      <a:pt x="3" y="1"/>
                    </a:moveTo>
                    <a:lnTo>
                      <a:pt x="3" y="1"/>
                    </a:lnTo>
                    <a:moveTo>
                      <a:pt x="3" y="1"/>
                    </a:moveTo>
                    <a:lnTo>
                      <a:pt x="3" y="1"/>
                    </a:lnTo>
                    <a:moveTo>
                      <a:pt x="3" y="1"/>
                    </a:moveTo>
                    <a:lnTo>
                      <a:pt x="3" y="1"/>
                    </a:lnTo>
                    <a:moveTo>
                      <a:pt x="2" y="0"/>
                    </a:moveTo>
                    <a:lnTo>
                      <a:pt x="2" y="0"/>
                    </a:lnTo>
                    <a:moveTo>
                      <a:pt x="2" y="0"/>
                    </a:moveTo>
                    <a:lnTo>
                      <a:pt x="2" y="0"/>
                    </a:lnTo>
                    <a:moveTo>
                      <a:pt x="2" y="0"/>
                    </a:moveTo>
                    <a:lnTo>
                      <a:pt x="2" y="0"/>
                    </a:lnTo>
                    <a:moveTo>
                      <a:pt x="1" y="0"/>
                    </a:moveTo>
                    <a:lnTo>
                      <a:pt x="1" y="0"/>
                    </a:lnTo>
                    <a:moveTo>
                      <a:pt x="1" y="0"/>
                    </a:moveTo>
                    <a:lnTo>
                      <a:pt x="1" y="0"/>
                    </a:lnTo>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2"/>
              <p:cNvSpPr/>
              <p:nvPr/>
            </p:nvSpPr>
            <p:spPr>
              <a:xfrm>
                <a:off x="2027880" y="496800"/>
                <a:ext cx="178560" cy="143280"/>
              </a:xfrm>
              <a:custGeom>
                <a:avLst/>
                <a:gdLst/>
                <a:ahLst/>
                <a:cxnLst/>
                <a:rect l="l" t="t" r="r" b="b"/>
                <a:pathLst>
                  <a:path w="496" h="398" extrusionOk="0">
                    <a:moveTo>
                      <a:pt x="20" y="0"/>
                    </a:moveTo>
                    <a:lnTo>
                      <a:pt x="20" y="0"/>
                    </a:lnTo>
                    <a:cubicBezTo>
                      <a:pt x="14" y="47"/>
                      <a:pt x="7" y="99"/>
                      <a:pt x="0" y="148"/>
                    </a:cubicBezTo>
                    <a:cubicBezTo>
                      <a:pt x="54" y="233"/>
                      <a:pt x="140" y="362"/>
                      <a:pt x="190" y="392"/>
                    </a:cubicBezTo>
                    <a:lnTo>
                      <a:pt x="190" y="392"/>
                    </a:lnTo>
                    <a:lnTo>
                      <a:pt x="191" y="392"/>
                    </a:lnTo>
                    <a:lnTo>
                      <a:pt x="191" y="392"/>
                    </a:lnTo>
                    <a:lnTo>
                      <a:pt x="191" y="392"/>
                    </a:lnTo>
                    <a:lnTo>
                      <a:pt x="191" y="392"/>
                    </a:lnTo>
                    <a:lnTo>
                      <a:pt x="192" y="392"/>
                    </a:lnTo>
                    <a:lnTo>
                      <a:pt x="192" y="392"/>
                    </a:lnTo>
                    <a:lnTo>
                      <a:pt x="192" y="392"/>
                    </a:lnTo>
                    <a:lnTo>
                      <a:pt x="192" y="392"/>
                    </a:lnTo>
                    <a:lnTo>
                      <a:pt x="192" y="392"/>
                    </a:lnTo>
                    <a:lnTo>
                      <a:pt x="192" y="392"/>
                    </a:lnTo>
                    <a:cubicBezTo>
                      <a:pt x="192" y="393"/>
                      <a:pt x="193" y="393"/>
                      <a:pt x="193" y="393"/>
                    </a:cubicBezTo>
                    <a:lnTo>
                      <a:pt x="193" y="393"/>
                    </a:lnTo>
                    <a:lnTo>
                      <a:pt x="193" y="393"/>
                    </a:lnTo>
                    <a:lnTo>
                      <a:pt x="193" y="393"/>
                    </a:lnTo>
                    <a:lnTo>
                      <a:pt x="193" y="393"/>
                    </a:lnTo>
                    <a:lnTo>
                      <a:pt x="193" y="393"/>
                    </a:lnTo>
                    <a:lnTo>
                      <a:pt x="193" y="393"/>
                    </a:lnTo>
                    <a:lnTo>
                      <a:pt x="193" y="393"/>
                    </a:lnTo>
                    <a:lnTo>
                      <a:pt x="193" y="394"/>
                    </a:lnTo>
                    <a:lnTo>
                      <a:pt x="193" y="394"/>
                    </a:lnTo>
                    <a:cubicBezTo>
                      <a:pt x="194" y="394"/>
                      <a:pt x="194" y="394"/>
                      <a:pt x="194" y="394"/>
                    </a:cubicBezTo>
                    <a:lnTo>
                      <a:pt x="194" y="394"/>
                    </a:lnTo>
                    <a:lnTo>
                      <a:pt x="194" y="394"/>
                    </a:lnTo>
                    <a:lnTo>
                      <a:pt x="194" y="394"/>
                    </a:lnTo>
                    <a:lnTo>
                      <a:pt x="194" y="394"/>
                    </a:lnTo>
                    <a:lnTo>
                      <a:pt x="195" y="394"/>
                    </a:lnTo>
                    <a:lnTo>
                      <a:pt x="195" y="394"/>
                    </a:lnTo>
                    <a:lnTo>
                      <a:pt x="195" y="394"/>
                    </a:lnTo>
                    <a:lnTo>
                      <a:pt x="195" y="394"/>
                    </a:lnTo>
                    <a:lnTo>
                      <a:pt x="195" y="394"/>
                    </a:lnTo>
                    <a:lnTo>
                      <a:pt x="195" y="395"/>
                    </a:lnTo>
                    <a:lnTo>
                      <a:pt x="195" y="395"/>
                    </a:lnTo>
                    <a:cubicBezTo>
                      <a:pt x="196" y="395"/>
                      <a:pt x="196" y="395"/>
                      <a:pt x="196" y="395"/>
                    </a:cubicBezTo>
                    <a:lnTo>
                      <a:pt x="196" y="395"/>
                    </a:lnTo>
                    <a:lnTo>
                      <a:pt x="196" y="395"/>
                    </a:lnTo>
                    <a:lnTo>
                      <a:pt x="196" y="395"/>
                    </a:lnTo>
                    <a:lnTo>
                      <a:pt x="197" y="395"/>
                    </a:lnTo>
                    <a:lnTo>
                      <a:pt x="197" y="395"/>
                    </a:lnTo>
                    <a:lnTo>
                      <a:pt x="197" y="395"/>
                    </a:lnTo>
                    <a:lnTo>
                      <a:pt x="197" y="395"/>
                    </a:lnTo>
                    <a:lnTo>
                      <a:pt x="197" y="395"/>
                    </a:lnTo>
                    <a:lnTo>
                      <a:pt x="197" y="395"/>
                    </a:lnTo>
                    <a:lnTo>
                      <a:pt x="197" y="395"/>
                    </a:lnTo>
                    <a:lnTo>
                      <a:pt x="197" y="395"/>
                    </a:lnTo>
                    <a:cubicBezTo>
                      <a:pt x="197" y="396"/>
                      <a:pt x="197" y="396"/>
                      <a:pt x="197" y="396"/>
                    </a:cubicBezTo>
                    <a:lnTo>
                      <a:pt x="197" y="396"/>
                    </a:lnTo>
                    <a:lnTo>
                      <a:pt x="197" y="396"/>
                    </a:lnTo>
                    <a:lnTo>
                      <a:pt x="197" y="396"/>
                    </a:lnTo>
                    <a:lnTo>
                      <a:pt x="197" y="396"/>
                    </a:lnTo>
                    <a:lnTo>
                      <a:pt x="197" y="396"/>
                    </a:lnTo>
                    <a:lnTo>
                      <a:pt x="198" y="396"/>
                    </a:lnTo>
                    <a:lnTo>
                      <a:pt x="198" y="396"/>
                    </a:lnTo>
                    <a:lnTo>
                      <a:pt x="198" y="396"/>
                    </a:lnTo>
                    <a:lnTo>
                      <a:pt x="198" y="396"/>
                    </a:lnTo>
                    <a:lnTo>
                      <a:pt x="198" y="396"/>
                    </a:lnTo>
                    <a:lnTo>
                      <a:pt x="198" y="396"/>
                    </a:lnTo>
                    <a:lnTo>
                      <a:pt x="198" y="396"/>
                    </a:lnTo>
                    <a:lnTo>
                      <a:pt x="199" y="396"/>
                    </a:lnTo>
                    <a:lnTo>
                      <a:pt x="199" y="396"/>
                    </a:lnTo>
                    <a:lnTo>
                      <a:pt x="199" y="396"/>
                    </a:lnTo>
                    <a:lnTo>
                      <a:pt x="199" y="396"/>
                    </a:lnTo>
                    <a:lnTo>
                      <a:pt x="199" y="396"/>
                    </a:lnTo>
                    <a:lnTo>
                      <a:pt x="199" y="396"/>
                    </a:lnTo>
                    <a:lnTo>
                      <a:pt x="199"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1" y="396"/>
                    </a:lnTo>
                    <a:lnTo>
                      <a:pt x="201" y="396"/>
                    </a:lnTo>
                    <a:lnTo>
                      <a:pt x="201" y="396"/>
                    </a:lnTo>
                    <a:lnTo>
                      <a:pt x="201" y="396"/>
                    </a:lnTo>
                    <a:cubicBezTo>
                      <a:pt x="201" y="397"/>
                      <a:pt x="201" y="397"/>
                      <a:pt x="201" y="397"/>
                    </a:cubicBezTo>
                    <a:lnTo>
                      <a:pt x="201" y="397"/>
                    </a:lnTo>
                    <a:lnTo>
                      <a:pt x="201" y="397"/>
                    </a:lnTo>
                    <a:lnTo>
                      <a:pt x="202" y="397"/>
                    </a:lnTo>
                    <a:lnTo>
                      <a:pt x="202" y="397"/>
                    </a:lnTo>
                    <a:lnTo>
                      <a:pt x="202" y="397"/>
                    </a:lnTo>
                    <a:lnTo>
                      <a:pt x="202" y="397"/>
                    </a:lnTo>
                    <a:lnTo>
                      <a:pt x="202" y="397"/>
                    </a:lnTo>
                    <a:lnTo>
                      <a:pt x="202" y="397"/>
                    </a:lnTo>
                    <a:lnTo>
                      <a:pt x="202" y="397"/>
                    </a:lnTo>
                    <a:lnTo>
                      <a:pt x="202" y="397"/>
                    </a:lnTo>
                    <a:cubicBezTo>
                      <a:pt x="203" y="397"/>
                      <a:pt x="203" y="397"/>
                      <a:pt x="203" y="397"/>
                    </a:cubicBezTo>
                    <a:lnTo>
                      <a:pt x="203" y="397"/>
                    </a:lnTo>
                    <a:lnTo>
                      <a:pt x="203" y="397"/>
                    </a:lnTo>
                    <a:lnTo>
                      <a:pt x="203" y="397"/>
                    </a:lnTo>
                    <a:lnTo>
                      <a:pt x="203" y="397"/>
                    </a:lnTo>
                    <a:lnTo>
                      <a:pt x="203" y="397"/>
                    </a:lnTo>
                    <a:lnTo>
                      <a:pt x="203"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8"/>
                    </a:lnTo>
                    <a:lnTo>
                      <a:pt x="204" y="398"/>
                    </a:lnTo>
                    <a:cubicBezTo>
                      <a:pt x="205" y="398"/>
                      <a:pt x="205" y="398"/>
                      <a:pt x="205" y="398"/>
                    </a:cubicBezTo>
                    <a:lnTo>
                      <a:pt x="205" y="398"/>
                    </a:lnTo>
                    <a:lnTo>
                      <a:pt x="205" y="398"/>
                    </a:lnTo>
                    <a:lnTo>
                      <a:pt x="205" y="398"/>
                    </a:lnTo>
                    <a:lnTo>
                      <a:pt x="205" y="398"/>
                    </a:lnTo>
                    <a:lnTo>
                      <a:pt x="205" y="398"/>
                    </a:lnTo>
                    <a:lnTo>
                      <a:pt x="205" y="398"/>
                    </a:lnTo>
                    <a:lnTo>
                      <a:pt x="205" y="398"/>
                    </a:lnTo>
                    <a:cubicBezTo>
                      <a:pt x="206" y="398"/>
                      <a:pt x="206" y="398"/>
                      <a:pt x="206" y="398"/>
                    </a:cubicBezTo>
                    <a:lnTo>
                      <a:pt x="206" y="398"/>
                    </a:lnTo>
                    <a:lnTo>
                      <a:pt x="206" y="398"/>
                    </a:lnTo>
                    <a:lnTo>
                      <a:pt x="206" y="398"/>
                    </a:lnTo>
                    <a:lnTo>
                      <a:pt x="206" y="398"/>
                    </a:lnTo>
                    <a:lnTo>
                      <a:pt x="206" y="398"/>
                    </a:lnTo>
                    <a:lnTo>
                      <a:pt x="206" y="398"/>
                    </a:lnTo>
                    <a:lnTo>
                      <a:pt x="206" y="398"/>
                    </a:lnTo>
                    <a:cubicBezTo>
                      <a:pt x="207" y="398"/>
                      <a:pt x="207" y="398"/>
                      <a:pt x="207" y="398"/>
                    </a:cubicBez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cubicBezTo>
                      <a:pt x="208" y="398"/>
                      <a:pt x="208" y="398"/>
                      <a:pt x="208" y="398"/>
                    </a:cubicBezTo>
                    <a:lnTo>
                      <a:pt x="208" y="398"/>
                    </a:lnTo>
                    <a:lnTo>
                      <a:pt x="208" y="398"/>
                    </a:lnTo>
                    <a:lnTo>
                      <a:pt x="208" y="398"/>
                    </a:lnTo>
                    <a:cubicBezTo>
                      <a:pt x="272" y="398"/>
                      <a:pt x="496" y="211"/>
                      <a:pt x="496" y="211"/>
                    </a:cubicBezTo>
                    <a:cubicBezTo>
                      <a:pt x="467" y="71"/>
                      <a:pt x="467" y="71"/>
                      <a:pt x="467" y="71"/>
                    </a:cubicBezTo>
                    <a:cubicBezTo>
                      <a:pt x="466" y="66"/>
                      <a:pt x="466" y="66"/>
                      <a:pt x="466" y="66"/>
                    </a:cubicBezTo>
                    <a:cubicBezTo>
                      <a:pt x="459" y="31"/>
                      <a:pt x="459" y="31"/>
                      <a:pt x="459" y="31"/>
                    </a:cubicBezTo>
                    <a:cubicBezTo>
                      <a:pt x="396" y="78"/>
                      <a:pt x="396" y="78"/>
                      <a:pt x="396" y="78"/>
                    </a:cubicBezTo>
                    <a:cubicBezTo>
                      <a:pt x="398" y="154"/>
                      <a:pt x="451" y="220"/>
                      <a:pt x="447" y="220"/>
                    </a:cubicBezTo>
                    <a:cubicBezTo>
                      <a:pt x="442" y="221"/>
                      <a:pt x="243" y="365"/>
                      <a:pt x="215" y="367"/>
                    </a:cubicBezTo>
                    <a:lnTo>
                      <a:pt x="214" y="367"/>
                    </a:lnTo>
                    <a:cubicBezTo>
                      <a:pt x="186" y="367"/>
                      <a:pt x="36" y="155"/>
                      <a:pt x="28" y="136"/>
                    </a:cubicBezTo>
                    <a:cubicBezTo>
                      <a:pt x="23" y="121"/>
                      <a:pt x="20" y="38"/>
                      <a:pt x="2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3" name="Google Shape;1013;p32"/>
              <p:cNvSpPr/>
              <p:nvPr/>
            </p:nvSpPr>
            <p:spPr>
              <a:xfrm>
                <a:off x="2009880" y="404640"/>
                <a:ext cx="197280" cy="236160"/>
              </a:xfrm>
              <a:custGeom>
                <a:avLst/>
                <a:gdLst/>
                <a:ahLst/>
                <a:cxnLst/>
                <a:rect l="l" t="t" r="r" b="b"/>
                <a:pathLst>
                  <a:path w="548" h="656" extrusionOk="0">
                    <a:moveTo>
                      <a:pt x="258" y="656"/>
                    </a:moveTo>
                    <a:lnTo>
                      <a:pt x="258" y="656"/>
                    </a:lnTo>
                    <a:cubicBezTo>
                      <a:pt x="193" y="656"/>
                      <a:pt x="8" y="343"/>
                      <a:pt x="0" y="329"/>
                    </a:cubicBezTo>
                    <a:cubicBezTo>
                      <a:pt x="0" y="329"/>
                      <a:pt x="0" y="328"/>
                      <a:pt x="0" y="327"/>
                    </a:cubicBezTo>
                    <a:cubicBezTo>
                      <a:pt x="69" y="1"/>
                      <a:pt x="69" y="1"/>
                      <a:pt x="69" y="1"/>
                    </a:cubicBezTo>
                    <a:cubicBezTo>
                      <a:pt x="70" y="1"/>
                      <a:pt x="70" y="0"/>
                      <a:pt x="71" y="0"/>
                    </a:cubicBezTo>
                    <a:cubicBezTo>
                      <a:pt x="72" y="0"/>
                      <a:pt x="73" y="0"/>
                      <a:pt x="73" y="1"/>
                    </a:cubicBezTo>
                    <a:cubicBezTo>
                      <a:pt x="76" y="4"/>
                      <a:pt x="286" y="319"/>
                      <a:pt x="335" y="417"/>
                    </a:cubicBezTo>
                    <a:cubicBezTo>
                      <a:pt x="508" y="284"/>
                      <a:pt x="508" y="284"/>
                      <a:pt x="508" y="284"/>
                    </a:cubicBezTo>
                    <a:cubicBezTo>
                      <a:pt x="508" y="284"/>
                      <a:pt x="509" y="284"/>
                      <a:pt x="510" y="284"/>
                    </a:cubicBezTo>
                    <a:cubicBezTo>
                      <a:pt x="511" y="284"/>
                      <a:pt x="511" y="285"/>
                      <a:pt x="512" y="286"/>
                    </a:cubicBezTo>
                    <a:cubicBezTo>
                      <a:pt x="548" y="467"/>
                      <a:pt x="548" y="467"/>
                      <a:pt x="548" y="467"/>
                    </a:cubicBezTo>
                    <a:cubicBezTo>
                      <a:pt x="548" y="468"/>
                      <a:pt x="548" y="468"/>
                      <a:pt x="547" y="469"/>
                    </a:cubicBezTo>
                    <a:cubicBezTo>
                      <a:pt x="538" y="477"/>
                      <a:pt x="322" y="656"/>
                      <a:pt x="258" y="656"/>
                    </a:cubicBezTo>
                    <a:moveTo>
                      <a:pt x="5" y="327"/>
                    </a:moveTo>
                    <a:lnTo>
                      <a:pt x="5" y="327"/>
                    </a:lnTo>
                    <a:cubicBezTo>
                      <a:pt x="16" y="346"/>
                      <a:pt x="198" y="652"/>
                      <a:pt x="258" y="652"/>
                    </a:cubicBezTo>
                    <a:cubicBezTo>
                      <a:pt x="318" y="652"/>
                      <a:pt x="526" y="480"/>
                      <a:pt x="543" y="466"/>
                    </a:cubicBezTo>
                    <a:cubicBezTo>
                      <a:pt x="508" y="291"/>
                      <a:pt x="508" y="291"/>
                      <a:pt x="508" y="291"/>
                    </a:cubicBezTo>
                    <a:cubicBezTo>
                      <a:pt x="336" y="422"/>
                      <a:pt x="336" y="422"/>
                      <a:pt x="336" y="422"/>
                    </a:cubicBezTo>
                    <a:cubicBezTo>
                      <a:pt x="335" y="423"/>
                      <a:pt x="335" y="423"/>
                      <a:pt x="334" y="423"/>
                    </a:cubicBezTo>
                    <a:cubicBezTo>
                      <a:pt x="333" y="422"/>
                      <a:pt x="332" y="422"/>
                      <a:pt x="332" y="422"/>
                    </a:cubicBezTo>
                    <a:cubicBezTo>
                      <a:pt x="289" y="333"/>
                      <a:pt x="100" y="49"/>
                      <a:pt x="73" y="8"/>
                    </a:cubicBezTo>
                    <a:lnTo>
                      <a:pt x="5" y="3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4" name="Google Shape;1014;p32"/>
              <p:cNvSpPr/>
              <p:nvPr/>
            </p:nvSpPr>
            <p:spPr>
              <a:xfrm>
                <a:off x="2111400" y="551880"/>
                <a:ext cx="23760" cy="18000"/>
              </a:xfrm>
              <a:custGeom>
                <a:avLst/>
                <a:gdLst/>
                <a:ahLst/>
                <a:cxnLst/>
                <a:rect l="l" t="t" r="r" b="b"/>
                <a:pathLst>
                  <a:path w="66" h="50" extrusionOk="0">
                    <a:moveTo>
                      <a:pt x="3" y="50"/>
                    </a:moveTo>
                    <a:lnTo>
                      <a:pt x="3" y="50"/>
                    </a:lnTo>
                    <a:cubicBezTo>
                      <a:pt x="2" y="50"/>
                      <a:pt x="1" y="49"/>
                      <a:pt x="0" y="49"/>
                    </a:cubicBezTo>
                    <a:cubicBezTo>
                      <a:pt x="0" y="48"/>
                      <a:pt x="0" y="46"/>
                      <a:pt x="1" y="45"/>
                    </a:cubicBezTo>
                    <a:cubicBezTo>
                      <a:pt x="62" y="1"/>
                      <a:pt x="62" y="1"/>
                      <a:pt x="62" y="1"/>
                    </a:cubicBezTo>
                    <a:cubicBezTo>
                      <a:pt x="63" y="0"/>
                      <a:pt x="64" y="1"/>
                      <a:pt x="65" y="2"/>
                    </a:cubicBezTo>
                    <a:cubicBezTo>
                      <a:pt x="66" y="2"/>
                      <a:pt x="66" y="4"/>
                      <a:pt x="64" y="5"/>
                    </a:cubicBezTo>
                    <a:cubicBezTo>
                      <a:pt x="4" y="49"/>
                      <a:pt x="4" y="49"/>
                      <a:pt x="4" y="49"/>
                    </a:cubicBezTo>
                    <a:cubicBezTo>
                      <a:pt x="4" y="50"/>
                      <a:pt x="3"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32"/>
              <p:cNvSpPr/>
              <p:nvPr/>
            </p:nvSpPr>
            <p:spPr>
              <a:xfrm>
                <a:off x="2172600" y="495360"/>
                <a:ext cx="51840" cy="86760"/>
              </a:xfrm>
              <a:custGeom>
                <a:avLst/>
                <a:gdLst/>
                <a:ahLst/>
                <a:cxnLst/>
                <a:rect l="l" t="t" r="r" b="b"/>
                <a:pathLst>
                  <a:path w="144" h="241" extrusionOk="0">
                    <a:moveTo>
                      <a:pt x="70" y="3"/>
                    </a:moveTo>
                    <a:lnTo>
                      <a:pt x="70" y="3"/>
                    </a:lnTo>
                    <a:cubicBezTo>
                      <a:pt x="64" y="-6"/>
                      <a:pt x="51" y="9"/>
                      <a:pt x="30" y="35"/>
                    </a:cubicBezTo>
                    <a:cubicBezTo>
                      <a:pt x="20" y="49"/>
                      <a:pt x="3" y="37"/>
                      <a:pt x="1" y="53"/>
                    </a:cubicBezTo>
                    <a:cubicBezTo>
                      <a:pt x="-1" y="70"/>
                      <a:pt x="3" y="116"/>
                      <a:pt x="35" y="171"/>
                    </a:cubicBezTo>
                    <a:cubicBezTo>
                      <a:pt x="66" y="226"/>
                      <a:pt x="96" y="252"/>
                      <a:pt x="100" y="237"/>
                    </a:cubicBezTo>
                    <a:cubicBezTo>
                      <a:pt x="104" y="221"/>
                      <a:pt x="113" y="221"/>
                      <a:pt x="137" y="212"/>
                    </a:cubicBezTo>
                    <a:cubicBezTo>
                      <a:pt x="152" y="205"/>
                      <a:pt x="143" y="191"/>
                      <a:pt x="122" y="158"/>
                    </a:cubicBezTo>
                    <a:cubicBezTo>
                      <a:pt x="70" y="71"/>
                      <a:pt x="80" y="18"/>
                      <a:pt x="70" y="3"/>
                    </a:cubicBezTo>
                    <a:close/>
                  </a:path>
                </a:pathLst>
              </a:custGeom>
              <a:solidFill>
                <a:schemeClr val="accent3"/>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2"/>
              <p:cNvSpPr/>
              <p:nvPr/>
            </p:nvSpPr>
            <p:spPr>
              <a:xfrm>
                <a:off x="2171520" y="494640"/>
                <a:ext cx="53640" cy="88560"/>
              </a:xfrm>
              <a:custGeom>
                <a:avLst/>
                <a:gdLst/>
                <a:ahLst/>
                <a:cxnLst/>
                <a:rect l="l" t="t" r="r" b="b"/>
                <a:pathLst>
                  <a:path w="149" h="246" extrusionOk="0">
                    <a:moveTo>
                      <a:pt x="98" y="246"/>
                    </a:moveTo>
                    <a:lnTo>
                      <a:pt x="98" y="246"/>
                    </a:lnTo>
                    <a:cubicBezTo>
                      <a:pt x="85" y="246"/>
                      <a:pt x="59" y="217"/>
                      <a:pt x="35" y="175"/>
                    </a:cubicBezTo>
                    <a:cubicBezTo>
                      <a:pt x="4" y="119"/>
                      <a:pt x="-1" y="73"/>
                      <a:pt x="1" y="55"/>
                    </a:cubicBezTo>
                    <a:cubicBezTo>
                      <a:pt x="3" y="44"/>
                      <a:pt x="10" y="44"/>
                      <a:pt x="17" y="43"/>
                    </a:cubicBezTo>
                    <a:cubicBezTo>
                      <a:pt x="21" y="42"/>
                      <a:pt x="27" y="41"/>
                      <a:pt x="31" y="36"/>
                    </a:cubicBezTo>
                    <a:cubicBezTo>
                      <a:pt x="49" y="13"/>
                      <a:pt x="61" y="0"/>
                      <a:pt x="69" y="0"/>
                    </a:cubicBezTo>
                    <a:cubicBezTo>
                      <a:pt x="70" y="1"/>
                      <a:pt x="73" y="1"/>
                      <a:pt x="75" y="4"/>
                    </a:cubicBezTo>
                    <a:cubicBezTo>
                      <a:pt x="78" y="9"/>
                      <a:pt x="80" y="16"/>
                      <a:pt x="81" y="28"/>
                    </a:cubicBezTo>
                    <a:cubicBezTo>
                      <a:pt x="84" y="55"/>
                      <a:pt x="91" y="98"/>
                      <a:pt x="127" y="158"/>
                    </a:cubicBezTo>
                    <a:cubicBezTo>
                      <a:pt x="130" y="164"/>
                      <a:pt x="130" y="164"/>
                      <a:pt x="130" y="164"/>
                    </a:cubicBezTo>
                    <a:cubicBezTo>
                      <a:pt x="144" y="186"/>
                      <a:pt x="152" y="199"/>
                      <a:pt x="149" y="207"/>
                    </a:cubicBezTo>
                    <a:cubicBezTo>
                      <a:pt x="148" y="211"/>
                      <a:pt x="145" y="214"/>
                      <a:pt x="141" y="215"/>
                    </a:cubicBezTo>
                    <a:cubicBezTo>
                      <a:pt x="137" y="217"/>
                      <a:pt x="134" y="218"/>
                      <a:pt x="130" y="220"/>
                    </a:cubicBezTo>
                    <a:cubicBezTo>
                      <a:pt x="115" y="226"/>
                      <a:pt x="108" y="228"/>
                      <a:pt x="105" y="240"/>
                    </a:cubicBezTo>
                    <a:cubicBezTo>
                      <a:pt x="104" y="245"/>
                      <a:pt x="101" y="246"/>
                      <a:pt x="99" y="246"/>
                    </a:cubicBezTo>
                    <a:cubicBezTo>
                      <a:pt x="98" y="246"/>
                      <a:pt x="98" y="246"/>
                      <a:pt x="98" y="246"/>
                    </a:cubicBezTo>
                    <a:moveTo>
                      <a:pt x="69" y="5"/>
                    </a:moveTo>
                    <a:lnTo>
                      <a:pt x="69" y="5"/>
                    </a:lnTo>
                    <a:cubicBezTo>
                      <a:pt x="61" y="5"/>
                      <a:pt x="44" y="28"/>
                      <a:pt x="35" y="39"/>
                    </a:cubicBezTo>
                    <a:cubicBezTo>
                      <a:pt x="30" y="46"/>
                      <a:pt x="23" y="47"/>
                      <a:pt x="17" y="48"/>
                    </a:cubicBezTo>
                    <a:cubicBezTo>
                      <a:pt x="10" y="48"/>
                      <a:pt x="7" y="49"/>
                      <a:pt x="6" y="55"/>
                    </a:cubicBezTo>
                    <a:cubicBezTo>
                      <a:pt x="4" y="72"/>
                      <a:pt x="10" y="118"/>
                      <a:pt x="40" y="172"/>
                    </a:cubicBezTo>
                    <a:cubicBezTo>
                      <a:pt x="67" y="221"/>
                      <a:pt x="91" y="242"/>
                      <a:pt x="98" y="241"/>
                    </a:cubicBezTo>
                    <a:cubicBezTo>
                      <a:pt x="99" y="241"/>
                      <a:pt x="100" y="241"/>
                      <a:pt x="101" y="239"/>
                    </a:cubicBezTo>
                    <a:cubicBezTo>
                      <a:pt x="104" y="225"/>
                      <a:pt x="112" y="221"/>
                      <a:pt x="129" y="215"/>
                    </a:cubicBezTo>
                    <a:cubicBezTo>
                      <a:pt x="132" y="214"/>
                      <a:pt x="135" y="213"/>
                      <a:pt x="139" y="211"/>
                    </a:cubicBezTo>
                    <a:cubicBezTo>
                      <a:pt x="144" y="209"/>
                      <a:pt x="144" y="207"/>
                      <a:pt x="144" y="206"/>
                    </a:cubicBezTo>
                    <a:cubicBezTo>
                      <a:pt x="147" y="200"/>
                      <a:pt x="139" y="186"/>
                      <a:pt x="126" y="166"/>
                    </a:cubicBezTo>
                    <a:cubicBezTo>
                      <a:pt x="123" y="161"/>
                      <a:pt x="123" y="161"/>
                      <a:pt x="123" y="161"/>
                    </a:cubicBezTo>
                    <a:cubicBezTo>
                      <a:pt x="86" y="100"/>
                      <a:pt x="80" y="55"/>
                      <a:pt x="76" y="29"/>
                    </a:cubicBezTo>
                    <a:cubicBezTo>
                      <a:pt x="75" y="18"/>
                      <a:pt x="73" y="10"/>
                      <a:pt x="71" y="7"/>
                    </a:cubicBezTo>
                    <a:cubicBezTo>
                      <a:pt x="70" y="5"/>
                      <a:pt x="70" y="5"/>
                      <a:pt x="69" y="5"/>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2"/>
              <p:cNvSpPr/>
              <p:nvPr/>
            </p:nvSpPr>
            <p:spPr>
              <a:xfrm>
                <a:off x="2177640" y="514080"/>
                <a:ext cx="18720" cy="11520"/>
              </a:xfrm>
              <a:custGeom>
                <a:avLst/>
                <a:gdLst/>
                <a:ahLst/>
                <a:cxnLst/>
                <a:rect l="l" t="t" r="r" b="b"/>
                <a:pathLst>
                  <a:path w="52" h="32" extrusionOk="0">
                    <a:moveTo>
                      <a:pt x="3" y="32"/>
                    </a:moveTo>
                    <a:lnTo>
                      <a:pt x="3" y="32"/>
                    </a:lnTo>
                    <a:lnTo>
                      <a:pt x="2" y="31"/>
                    </a:lnTo>
                    <a:cubicBezTo>
                      <a:pt x="0" y="30"/>
                      <a:pt x="0" y="29"/>
                      <a:pt x="1" y="27"/>
                    </a:cubicBezTo>
                    <a:cubicBezTo>
                      <a:pt x="3" y="26"/>
                      <a:pt x="24" y="4"/>
                      <a:pt x="49" y="0"/>
                    </a:cubicBezTo>
                    <a:cubicBezTo>
                      <a:pt x="50" y="0"/>
                      <a:pt x="51" y="1"/>
                      <a:pt x="52" y="2"/>
                    </a:cubicBezTo>
                    <a:cubicBezTo>
                      <a:pt x="52" y="3"/>
                      <a:pt x="51" y="4"/>
                      <a:pt x="49" y="4"/>
                    </a:cubicBezTo>
                    <a:cubicBezTo>
                      <a:pt x="26" y="8"/>
                      <a:pt x="5" y="30"/>
                      <a:pt x="5" y="31"/>
                    </a:cubicBezTo>
                    <a:cubicBezTo>
                      <a:pt x="4" y="31"/>
                      <a:pt x="4" y="32"/>
                      <a:pt x="3"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2"/>
              <p:cNvSpPr/>
              <p:nvPr/>
            </p:nvSpPr>
            <p:spPr>
              <a:xfrm>
                <a:off x="2182680" y="528480"/>
                <a:ext cx="18000" cy="11520"/>
              </a:xfrm>
              <a:custGeom>
                <a:avLst/>
                <a:gdLst/>
                <a:ahLst/>
                <a:cxnLst/>
                <a:rect l="l" t="t" r="r" b="b"/>
                <a:pathLst>
                  <a:path w="50" h="32" extrusionOk="0">
                    <a:moveTo>
                      <a:pt x="3" y="32"/>
                    </a:moveTo>
                    <a:lnTo>
                      <a:pt x="3" y="32"/>
                    </a:lnTo>
                    <a:cubicBezTo>
                      <a:pt x="2" y="32"/>
                      <a:pt x="2" y="32"/>
                      <a:pt x="1" y="31"/>
                    </a:cubicBezTo>
                    <a:cubicBezTo>
                      <a:pt x="0" y="30"/>
                      <a:pt x="0" y="28"/>
                      <a:pt x="1" y="28"/>
                    </a:cubicBezTo>
                    <a:cubicBezTo>
                      <a:pt x="2" y="27"/>
                      <a:pt x="25" y="7"/>
                      <a:pt x="46" y="0"/>
                    </a:cubicBezTo>
                    <a:cubicBezTo>
                      <a:pt x="48" y="0"/>
                      <a:pt x="50" y="1"/>
                      <a:pt x="50" y="2"/>
                    </a:cubicBezTo>
                    <a:cubicBezTo>
                      <a:pt x="50" y="3"/>
                      <a:pt x="50" y="5"/>
                      <a:pt x="48" y="5"/>
                    </a:cubicBezTo>
                    <a:cubicBezTo>
                      <a:pt x="27" y="11"/>
                      <a:pt x="5" y="31"/>
                      <a:pt x="4" y="32"/>
                    </a:cubicBezTo>
                    <a:lnTo>
                      <a:pt x="3"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2"/>
              <p:cNvSpPr/>
              <p:nvPr/>
            </p:nvSpPr>
            <p:spPr>
              <a:xfrm>
                <a:off x="2189160" y="542160"/>
                <a:ext cx="17280" cy="11880"/>
              </a:xfrm>
              <a:custGeom>
                <a:avLst/>
                <a:gdLst/>
                <a:ahLst/>
                <a:cxnLst/>
                <a:rect l="l" t="t" r="r" b="b"/>
                <a:pathLst>
                  <a:path w="48" h="33" extrusionOk="0">
                    <a:moveTo>
                      <a:pt x="3" y="33"/>
                    </a:moveTo>
                    <a:lnTo>
                      <a:pt x="3" y="33"/>
                    </a:lnTo>
                    <a:cubicBezTo>
                      <a:pt x="2" y="33"/>
                      <a:pt x="2" y="32"/>
                      <a:pt x="1" y="32"/>
                    </a:cubicBezTo>
                    <a:cubicBezTo>
                      <a:pt x="0" y="31"/>
                      <a:pt x="0" y="29"/>
                      <a:pt x="0" y="29"/>
                    </a:cubicBezTo>
                    <a:cubicBezTo>
                      <a:pt x="1" y="28"/>
                      <a:pt x="12" y="10"/>
                      <a:pt x="45" y="0"/>
                    </a:cubicBezTo>
                    <a:cubicBezTo>
                      <a:pt x="46" y="0"/>
                      <a:pt x="47" y="1"/>
                      <a:pt x="48" y="1"/>
                    </a:cubicBezTo>
                    <a:cubicBezTo>
                      <a:pt x="48" y="3"/>
                      <a:pt x="47" y="4"/>
                      <a:pt x="46" y="4"/>
                    </a:cubicBezTo>
                    <a:cubicBezTo>
                      <a:pt x="16" y="15"/>
                      <a:pt x="5" y="31"/>
                      <a:pt x="5" y="31"/>
                    </a:cubicBezTo>
                    <a:cubicBezTo>
                      <a:pt x="4" y="32"/>
                      <a:pt x="3" y="33"/>
                      <a:pt x="3" y="3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2"/>
              <p:cNvSpPr/>
              <p:nvPr/>
            </p:nvSpPr>
            <p:spPr>
              <a:xfrm>
                <a:off x="2197800" y="556200"/>
                <a:ext cx="15120" cy="12240"/>
              </a:xfrm>
              <a:custGeom>
                <a:avLst/>
                <a:gdLst/>
                <a:ahLst/>
                <a:cxnLst/>
                <a:rect l="l" t="t" r="r" b="b"/>
                <a:pathLst>
                  <a:path w="42" h="34" extrusionOk="0">
                    <a:moveTo>
                      <a:pt x="2" y="34"/>
                    </a:moveTo>
                    <a:lnTo>
                      <a:pt x="2" y="34"/>
                    </a:lnTo>
                    <a:lnTo>
                      <a:pt x="1" y="34"/>
                    </a:lnTo>
                    <a:cubicBezTo>
                      <a:pt x="0" y="33"/>
                      <a:pt x="0" y="32"/>
                      <a:pt x="0" y="30"/>
                    </a:cubicBezTo>
                    <a:cubicBezTo>
                      <a:pt x="0" y="29"/>
                      <a:pt x="11" y="11"/>
                      <a:pt x="39" y="1"/>
                    </a:cubicBezTo>
                    <a:cubicBezTo>
                      <a:pt x="39" y="0"/>
                      <a:pt x="41" y="1"/>
                      <a:pt x="42" y="2"/>
                    </a:cubicBezTo>
                    <a:cubicBezTo>
                      <a:pt x="42" y="3"/>
                      <a:pt x="42" y="4"/>
                      <a:pt x="40" y="5"/>
                    </a:cubicBezTo>
                    <a:cubicBezTo>
                      <a:pt x="15" y="15"/>
                      <a:pt x="4" y="33"/>
                      <a:pt x="4" y="33"/>
                    </a:cubicBezTo>
                    <a:cubicBezTo>
                      <a:pt x="4" y="33"/>
                      <a:pt x="3" y="34"/>
                      <a:pt x="2"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2"/>
              <p:cNvSpPr/>
              <p:nvPr/>
            </p:nvSpPr>
            <p:spPr>
              <a:xfrm>
                <a:off x="1780560" y="377280"/>
                <a:ext cx="259200" cy="313200"/>
              </a:xfrm>
              <a:custGeom>
                <a:avLst/>
                <a:gdLst/>
                <a:ahLst/>
                <a:cxnLst/>
                <a:rect l="l" t="t" r="r" b="b"/>
                <a:pathLst>
                  <a:path w="720" h="870" extrusionOk="0">
                    <a:moveTo>
                      <a:pt x="90" y="828"/>
                    </a:moveTo>
                    <a:lnTo>
                      <a:pt x="90" y="828"/>
                    </a:lnTo>
                    <a:cubicBezTo>
                      <a:pt x="200" y="855"/>
                      <a:pt x="588" y="899"/>
                      <a:pt x="644" y="845"/>
                    </a:cubicBezTo>
                    <a:cubicBezTo>
                      <a:pt x="701" y="791"/>
                      <a:pt x="605" y="801"/>
                      <a:pt x="647" y="666"/>
                    </a:cubicBezTo>
                    <a:cubicBezTo>
                      <a:pt x="689" y="531"/>
                      <a:pt x="731" y="126"/>
                      <a:pt x="718" y="91"/>
                    </a:cubicBezTo>
                    <a:cubicBezTo>
                      <a:pt x="706" y="56"/>
                      <a:pt x="569" y="4"/>
                      <a:pt x="411" y="0"/>
                    </a:cubicBezTo>
                    <a:cubicBezTo>
                      <a:pt x="295" y="-3"/>
                      <a:pt x="77" y="24"/>
                      <a:pt x="44" y="34"/>
                    </a:cubicBezTo>
                    <a:cubicBezTo>
                      <a:pt x="11" y="45"/>
                      <a:pt x="-4" y="82"/>
                      <a:pt x="1" y="122"/>
                    </a:cubicBezTo>
                    <a:cubicBezTo>
                      <a:pt x="6" y="161"/>
                      <a:pt x="45" y="366"/>
                      <a:pt x="63" y="462"/>
                    </a:cubicBezTo>
                    <a:cubicBezTo>
                      <a:pt x="81" y="553"/>
                      <a:pt x="90" y="587"/>
                      <a:pt x="82" y="693"/>
                    </a:cubicBezTo>
                    <a:cubicBezTo>
                      <a:pt x="77" y="752"/>
                      <a:pt x="41" y="816"/>
                      <a:pt x="90" y="828"/>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2"/>
              <p:cNvSpPr/>
              <p:nvPr/>
            </p:nvSpPr>
            <p:spPr>
              <a:xfrm>
                <a:off x="1947240" y="479160"/>
                <a:ext cx="54720" cy="55080"/>
              </a:xfrm>
              <a:custGeom>
                <a:avLst/>
                <a:gdLst/>
                <a:ahLst/>
                <a:cxnLst/>
                <a:rect l="l" t="t" r="r" b="b"/>
                <a:pathLst>
                  <a:path w="152" h="153" extrusionOk="0">
                    <a:moveTo>
                      <a:pt x="152" y="77"/>
                    </a:moveTo>
                    <a:lnTo>
                      <a:pt x="76" y="0"/>
                    </a:lnTo>
                    <a:lnTo>
                      <a:pt x="0" y="77"/>
                    </a:lnTo>
                    <a:lnTo>
                      <a:pt x="76" y="153"/>
                    </a:lnTo>
                    <a:lnTo>
                      <a:pt x="152"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2"/>
              <p:cNvSpPr/>
              <p:nvPr/>
            </p:nvSpPr>
            <p:spPr>
              <a:xfrm>
                <a:off x="1800720" y="506880"/>
                <a:ext cx="73080" cy="100440"/>
              </a:xfrm>
              <a:custGeom>
                <a:avLst/>
                <a:gdLst/>
                <a:ahLst/>
                <a:cxnLst/>
                <a:rect l="l" t="t" r="r" b="b"/>
                <a:pathLst>
                  <a:path w="203" h="279" extrusionOk="0">
                    <a:moveTo>
                      <a:pt x="203" y="140"/>
                    </a:moveTo>
                    <a:lnTo>
                      <a:pt x="203" y="140"/>
                    </a:lnTo>
                    <a:cubicBezTo>
                      <a:pt x="63" y="0"/>
                      <a:pt x="63" y="0"/>
                      <a:pt x="63" y="0"/>
                    </a:cubicBezTo>
                    <a:cubicBezTo>
                      <a:pt x="0" y="63"/>
                      <a:pt x="0" y="63"/>
                      <a:pt x="0" y="63"/>
                    </a:cubicBezTo>
                    <a:cubicBezTo>
                      <a:pt x="3" y="77"/>
                      <a:pt x="5" y="90"/>
                      <a:pt x="7" y="102"/>
                    </a:cubicBezTo>
                    <a:cubicBezTo>
                      <a:pt x="18" y="162"/>
                      <a:pt x="27" y="197"/>
                      <a:pt x="28" y="244"/>
                    </a:cubicBezTo>
                    <a:cubicBezTo>
                      <a:pt x="63" y="279"/>
                      <a:pt x="63" y="279"/>
                      <a:pt x="63" y="279"/>
                    </a:cubicBezTo>
                    <a:cubicBezTo>
                      <a:pt x="203" y="140"/>
                      <a:pt x="203" y="140"/>
                      <a:pt x="203" y="1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2"/>
              <p:cNvSpPr/>
              <p:nvPr/>
            </p:nvSpPr>
            <p:spPr>
              <a:xfrm>
                <a:off x="1873800" y="506880"/>
                <a:ext cx="100800" cy="100440"/>
              </a:xfrm>
              <a:custGeom>
                <a:avLst/>
                <a:gdLst/>
                <a:ahLst/>
                <a:cxnLst/>
                <a:rect l="l" t="t" r="r" b="b"/>
                <a:pathLst>
                  <a:path w="280" h="279" extrusionOk="0">
                    <a:moveTo>
                      <a:pt x="0" y="140"/>
                    </a:moveTo>
                    <a:lnTo>
                      <a:pt x="140" y="279"/>
                    </a:lnTo>
                    <a:lnTo>
                      <a:pt x="280" y="140"/>
                    </a:lnTo>
                    <a:lnTo>
                      <a:pt x="140" y="0"/>
                    </a:lnTo>
                    <a:lnTo>
                      <a:pt x="0" y="14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2"/>
              <p:cNvSpPr/>
              <p:nvPr/>
            </p:nvSpPr>
            <p:spPr>
              <a:xfrm>
                <a:off x="1974600" y="506880"/>
                <a:ext cx="57240" cy="93600"/>
              </a:xfrm>
              <a:custGeom>
                <a:avLst/>
                <a:gdLst/>
                <a:ahLst/>
                <a:cxnLst/>
                <a:rect l="l" t="t" r="r" b="b"/>
                <a:pathLst>
                  <a:path w="159" h="260" extrusionOk="0">
                    <a:moveTo>
                      <a:pt x="139" y="0"/>
                    </a:moveTo>
                    <a:lnTo>
                      <a:pt x="139" y="0"/>
                    </a:lnTo>
                    <a:cubicBezTo>
                      <a:pt x="0" y="140"/>
                      <a:pt x="0" y="140"/>
                      <a:pt x="0" y="140"/>
                    </a:cubicBezTo>
                    <a:cubicBezTo>
                      <a:pt x="120" y="260"/>
                      <a:pt x="120" y="260"/>
                      <a:pt x="120" y="260"/>
                    </a:cubicBezTo>
                    <a:cubicBezTo>
                      <a:pt x="135" y="196"/>
                      <a:pt x="148" y="106"/>
                      <a:pt x="159" y="19"/>
                    </a:cubicBezTo>
                    <a:lnTo>
                      <a:pt x="1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2"/>
              <p:cNvSpPr/>
              <p:nvPr/>
            </p:nvSpPr>
            <p:spPr>
              <a:xfrm>
                <a:off x="1947240" y="577800"/>
                <a:ext cx="54720" cy="55080"/>
              </a:xfrm>
              <a:custGeom>
                <a:avLst/>
                <a:gdLst/>
                <a:ahLst/>
                <a:cxnLst/>
                <a:rect l="l" t="t" r="r" b="b"/>
                <a:pathLst>
                  <a:path w="152" h="153" extrusionOk="0">
                    <a:moveTo>
                      <a:pt x="152" y="76"/>
                    </a:moveTo>
                    <a:lnTo>
                      <a:pt x="76" y="0"/>
                    </a:lnTo>
                    <a:lnTo>
                      <a:pt x="0" y="76"/>
                    </a:lnTo>
                    <a:lnTo>
                      <a:pt x="76" y="153"/>
                    </a:lnTo>
                    <a:lnTo>
                      <a:pt x="152"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2"/>
              <p:cNvSpPr/>
              <p:nvPr/>
            </p:nvSpPr>
            <p:spPr>
              <a:xfrm>
                <a:off x="1846440" y="479160"/>
                <a:ext cx="54720" cy="55080"/>
              </a:xfrm>
              <a:custGeom>
                <a:avLst/>
                <a:gdLst/>
                <a:ahLst/>
                <a:cxnLst/>
                <a:rect l="l" t="t" r="r" b="b"/>
                <a:pathLst>
                  <a:path w="152" h="153" extrusionOk="0">
                    <a:moveTo>
                      <a:pt x="0" y="77"/>
                    </a:moveTo>
                    <a:lnTo>
                      <a:pt x="76" y="153"/>
                    </a:lnTo>
                    <a:lnTo>
                      <a:pt x="152" y="77"/>
                    </a:lnTo>
                    <a:lnTo>
                      <a:pt x="76" y="0"/>
                    </a:lnTo>
                    <a:lnTo>
                      <a:pt x="0"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2"/>
              <p:cNvSpPr/>
              <p:nvPr/>
            </p:nvSpPr>
            <p:spPr>
              <a:xfrm>
                <a:off x="1846440" y="577800"/>
                <a:ext cx="54720" cy="55080"/>
              </a:xfrm>
              <a:custGeom>
                <a:avLst/>
                <a:gdLst/>
                <a:ahLst/>
                <a:cxnLst/>
                <a:rect l="l" t="t" r="r" b="b"/>
                <a:pathLst>
                  <a:path w="152" h="153" extrusionOk="0">
                    <a:moveTo>
                      <a:pt x="0" y="76"/>
                    </a:moveTo>
                    <a:lnTo>
                      <a:pt x="76" y="153"/>
                    </a:lnTo>
                    <a:lnTo>
                      <a:pt x="152" y="76"/>
                    </a:lnTo>
                    <a:lnTo>
                      <a:pt x="76" y="0"/>
                    </a:lnTo>
                    <a:lnTo>
                      <a:pt x="0"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2"/>
              <p:cNvSpPr/>
              <p:nvPr/>
            </p:nvSpPr>
            <p:spPr>
              <a:xfrm>
                <a:off x="1946160" y="478440"/>
                <a:ext cx="56880" cy="56520"/>
              </a:xfrm>
              <a:custGeom>
                <a:avLst/>
                <a:gdLst/>
                <a:ahLst/>
                <a:cxnLst/>
                <a:rect l="l" t="t" r="r" b="b"/>
                <a:pathLst>
                  <a:path w="158" h="157" extrusionOk="0">
                    <a:moveTo>
                      <a:pt x="79" y="157"/>
                    </a:moveTo>
                    <a:lnTo>
                      <a:pt x="79" y="157"/>
                    </a:lnTo>
                    <a:cubicBezTo>
                      <a:pt x="78" y="157"/>
                      <a:pt x="77" y="157"/>
                      <a:pt x="77" y="156"/>
                    </a:cubicBezTo>
                    <a:cubicBezTo>
                      <a:pt x="1" y="80"/>
                      <a:pt x="1" y="80"/>
                      <a:pt x="1" y="80"/>
                    </a:cubicBezTo>
                    <a:cubicBezTo>
                      <a:pt x="0" y="79"/>
                      <a:pt x="0" y="78"/>
                      <a:pt x="1" y="77"/>
                    </a:cubicBezTo>
                    <a:cubicBezTo>
                      <a:pt x="77" y="1"/>
                      <a:pt x="77" y="1"/>
                      <a:pt x="77" y="1"/>
                    </a:cubicBezTo>
                    <a:cubicBezTo>
                      <a:pt x="78" y="0"/>
                      <a:pt x="79" y="0"/>
                      <a:pt x="80" y="1"/>
                    </a:cubicBezTo>
                    <a:cubicBezTo>
                      <a:pt x="156" y="77"/>
                      <a:pt x="157" y="77"/>
                      <a:pt x="157" y="77"/>
                    </a:cubicBezTo>
                    <a:cubicBezTo>
                      <a:pt x="158" y="78"/>
                      <a:pt x="158" y="79"/>
                      <a:pt x="157" y="80"/>
                    </a:cubicBezTo>
                    <a:cubicBezTo>
                      <a:pt x="80" y="156"/>
                      <a:pt x="80" y="156"/>
                      <a:pt x="80" y="156"/>
                    </a:cubicBezTo>
                    <a:cubicBezTo>
                      <a:pt x="80" y="157"/>
                      <a:pt x="80" y="157"/>
                      <a:pt x="79" y="157"/>
                    </a:cubicBezTo>
                    <a:moveTo>
                      <a:pt x="6" y="79"/>
                    </a:moveTo>
                    <a:lnTo>
                      <a:pt x="6" y="79"/>
                    </a:lnTo>
                    <a:cubicBezTo>
                      <a:pt x="79" y="152"/>
                      <a:pt x="79" y="152"/>
                      <a:pt x="79" y="152"/>
                    </a:cubicBezTo>
                    <a:cubicBezTo>
                      <a:pt x="151" y="79"/>
                      <a:pt x="151" y="79"/>
                      <a:pt x="151" y="79"/>
                    </a:cubicBezTo>
                    <a:cubicBezTo>
                      <a:pt x="79" y="6"/>
                      <a:pt x="79" y="6"/>
                      <a:pt x="79" y="6"/>
                    </a:cubicBezTo>
                    <a:lnTo>
                      <a:pt x="6"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2"/>
              <p:cNvSpPr/>
              <p:nvPr/>
            </p:nvSpPr>
            <p:spPr>
              <a:xfrm>
                <a:off x="1800000" y="505800"/>
                <a:ext cx="74520" cy="102600"/>
              </a:xfrm>
              <a:custGeom>
                <a:avLst/>
                <a:gdLst/>
                <a:ahLst/>
                <a:cxnLst/>
                <a:rect l="l" t="t" r="r" b="b"/>
                <a:pathLst>
                  <a:path w="207" h="285" extrusionOk="0">
                    <a:moveTo>
                      <a:pt x="65" y="285"/>
                    </a:moveTo>
                    <a:lnTo>
                      <a:pt x="65" y="285"/>
                    </a:lnTo>
                    <a:cubicBezTo>
                      <a:pt x="65" y="285"/>
                      <a:pt x="64" y="285"/>
                      <a:pt x="64" y="284"/>
                    </a:cubicBezTo>
                    <a:cubicBezTo>
                      <a:pt x="29" y="249"/>
                      <a:pt x="29" y="249"/>
                      <a:pt x="29" y="249"/>
                    </a:cubicBezTo>
                    <a:cubicBezTo>
                      <a:pt x="28" y="249"/>
                      <a:pt x="28" y="248"/>
                      <a:pt x="28" y="247"/>
                    </a:cubicBezTo>
                    <a:cubicBezTo>
                      <a:pt x="27" y="207"/>
                      <a:pt x="20" y="175"/>
                      <a:pt x="12" y="130"/>
                    </a:cubicBezTo>
                    <a:cubicBezTo>
                      <a:pt x="10" y="122"/>
                      <a:pt x="9" y="114"/>
                      <a:pt x="7" y="105"/>
                    </a:cubicBezTo>
                    <a:cubicBezTo>
                      <a:pt x="5" y="94"/>
                      <a:pt x="2" y="80"/>
                      <a:pt x="0" y="66"/>
                    </a:cubicBezTo>
                    <a:cubicBezTo>
                      <a:pt x="0" y="66"/>
                      <a:pt x="0" y="65"/>
                      <a:pt x="1" y="64"/>
                    </a:cubicBezTo>
                    <a:cubicBezTo>
                      <a:pt x="64" y="1"/>
                      <a:pt x="64" y="1"/>
                      <a:pt x="64" y="1"/>
                    </a:cubicBezTo>
                    <a:cubicBezTo>
                      <a:pt x="65" y="0"/>
                      <a:pt x="66" y="0"/>
                      <a:pt x="67" y="1"/>
                    </a:cubicBezTo>
                    <a:cubicBezTo>
                      <a:pt x="207" y="141"/>
                      <a:pt x="207" y="141"/>
                      <a:pt x="207" y="141"/>
                    </a:cubicBezTo>
                    <a:cubicBezTo>
                      <a:pt x="207" y="141"/>
                      <a:pt x="207" y="142"/>
                      <a:pt x="207" y="143"/>
                    </a:cubicBezTo>
                    <a:lnTo>
                      <a:pt x="207" y="144"/>
                    </a:lnTo>
                    <a:cubicBezTo>
                      <a:pt x="67" y="284"/>
                      <a:pt x="67" y="284"/>
                      <a:pt x="67" y="284"/>
                    </a:cubicBezTo>
                    <a:cubicBezTo>
                      <a:pt x="66" y="285"/>
                      <a:pt x="66" y="285"/>
                      <a:pt x="65" y="285"/>
                    </a:cubicBezTo>
                    <a:moveTo>
                      <a:pt x="33" y="247"/>
                    </a:moveTo>
                    <a:lnTo>
                      <a:pt x="33" y="247"/>
                    </a:lnTo>
                    <a:cubicBezTo>
                      <a:pt x="65" y="279"/>
                      <a:pt x="65" y="279"/>
                      <a:pt x="65" y="279"/>
                    </a:cubicBezTo>
                    <a:cubicBezTo>
                      <a:pt x="202" y="143"/>
                      <a:pt x="202" y="143"/>
                      <a:pt x="202" y="143"/>
                    </a:cubicBezTo>
                    <a:cubicBezTo>
                      <a:pt x="65" y="6"/>
                      <a:pt x="65" y="6"/>
                      <a:pt x="65" y="6"/>
                    </a:cubicBezTo>
                    <a:cubicBezTo>
                      <a:pt x="5" y="66"/>
                      <a:pt x="5" y="66"/>
                      <a:pt x="5" y="66"/>
                    </a:cubicBezTo>
                    <a:cubicBezTo>
                      <a:pt x="8" y="80"/>
                      <a:pt x="10" y="93"/>
                      <a:pt x="12" y="105"/>
                    </a:cubicBezTo>
                    <a:cubicBezTo>
                      <a:pt x="13" y="113"/>
                      <a:pt x="15" y="121"/>
                      <a:pt x="16" y="129"/>
                    </a:cubicBezTo>
                    <a:cubicBezTo>
                      <a:pt x="25" y="173"/>
                      <a:pt x="31" y="206"/>
                      <a:pt x="33" y="2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32"/>
              <p:cNvSpPr/>
              <p:nvPr/>
            </p:nvSpPr>
            <p:spPr>
              <a:xfrm>
                <a:off x="1873080" y="505800"/>
                <a:ext cx="102240" cy="102600"/>
              </a:xfrm>
              <a:custGeom>
                <a:avLst/>
                <a:gdLst/>
                <a:ahLst/>
                <a:cxnLst/>
                <a:rect l="l" t="t" r="r" b="b"/>
                <a:pathLst>
                  <a:path w="284" h="285" extrusionOk="0">
                    <a:moveTo>
                      <a:pt x="142" y="285"/>
                    </a:moveTo>
                    <a:lnTo>
                      <a:pt x="142" y="285"/>
                    </a:lnTo>
                    <a:cubicBezTo>
                      <a:pt x="142" y="285"/>
                      <a:pt x="141" y="285"/>
                      <a:pt x="140" y="284"/>
                    </a:cubicBezTo>
                    <a:cubicBezTo>
                      <a:pt x="0" y="144"/>
                      <a:pt x="0" y="144"/>
                      <a:pt x="0" y="144"/>
                    </a:cubicBezTo>
                    <a:lnTo>
                      <a:pt x="0" y="143"/>
                    </a:lnTo>
                    <a:cubicBezTo>
                      <a:pt x="0" y="142"/>
                      <a:pt x="0" y="141"/>
                      <a:pt x="0" y="141"/>
                    </a:cubicBezTo>
                    <a:cubicBezTo>
                      <a:pt x="140" y="1"/>
                      <a:pt x="140" y="1"/>
                      <a:pt x="140" y="1"/>
                    </a:cubicBezTo>
                    <a:cubicBezTo>
                      <a:pt x="141" y="0"/>
                      <a:pt x="143" y="0"/>
                      <a:pt x="144" y="1"/>
                    </a:cubicBezTo>
                    <a:cubicBezTo>
                      <a:pt x="283" y="141"/>
                      <a:pt x="283" y="141"/>
                      <a:pt x="283" y="141"/>
                    </a:cubicBezTo>
                    <a:cubicBezTo>
                      <a:pt x="284" y="141"/>
                      <a:pt x="284" y="142"/>
                      <a:pt x="284" y="143"/>
                    </a:cubicBezTo>
                    <a:lnTo>
                      <a:pt x="283" y="144"/>
                    </a:lnTo>
                    <a:cubicBezTo>
                      <a:pt x="143" y="283"/>
                      <a:pt x="144" y="284"/>
                      <a:pt x="144" y="284"/>
                    </a:cubicBezTo>
                    <a:cubicBezTo>
                      <a:pt x="143" y="285"/>
                      <a:pt x="142" y="285"/>
                      <a:pt x="142" y="285"/>
                    </a:cubicBezTo>
                    <a:moveTo>
                      <a:pt x="6" y="143"/>
                    </a:moveTo>
                    <a:lnTo>
                      <a:pt x="6" y="143"/>
                    </a:lnTo>
                    <a:cubicBezTo>
                      <a:pt x="142" y="279"/>
                      <a:pt x="142" y="279"/>
                      <a:pt x="142" y="279"/>
                    </a:cubicBezTo>
                    <a:cubicBezTo>
                      <a:pt x="278" y="143"/>
                      <a:pt x="278" y="143"/>
                      <a:pt x="278" y="143"/>
                    </a:cubicBezTo>
                    <a:cubicBezTo>
                      <a:pt x="142" y="6"/>
                      <a:pt x="142" y="6"/>
                      <a:pt x="142" y="6"/>
                    </a:cubicBezTo>
                    <a:lnTo>
                      <a:pt x="6"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32"/>
              <p:cNvSpPr/>
              <p:nvPr/>
            </p:nvSpPr>
            <p:spPr>
              <a:xfrm>
                <a:off x="1973880" y="505800"/>
                <a:ext cx="58680" cy="95400"/>
              </a:xfrm>
              <a:custGeom>
                <a:avLst/>
                <a:gdLst/>
                <a:ahLst/>
                <a:cxnLst/>
                <a:rect l="l" t="t" r="r" b="b"/>
                <a:pathLst>
                  <a:path w="163" h="265" extrusionOk="0">
                    <a:moveTo>
                      <a:pt x="122" y="265"/>
                    </a:moveTo>
                    <a:lnTo>
                      <a:pt x="122" y="265"/>
                    </a:lnTo>
                    <a:cubicBezTo>
                      <a:pt x="121" y="265"/>
                      <a:pt x="120" y="264"/>
                      <a:pt x="120" y="264"/>
                    </a:cubicBezTo>
                    <a:cubicBezTo>
                      <a:pt x="0" y="144"/>
                      <a:pt x="0" y="144"/>
                      <a:pt x="0" y="144"/>
                    </a:cubicBezTo>
                    <a:cubicBezTo>
                      <a:pt x="0" y="144"/>
                      <a:pt x="0" y="142"/>
                      <a:pt x="0" y="141"/>
                    </a:cubicBezTo>
                    <a:cubicBezTo>
                      <a:pt x="140" y="1"/>
                      <a:pt x="140" y="1"/>
                      <a:pt x="140" y="1"/>
                    </a:cubicBezTo>
                    <a:cubicBezTo>
                      <a:pt x="141" y="0"/>
                      <a:pt x="142" y="0"/>
                      <a:pt x="143" y="1"/>
                    </a:cubicBezTo>
                    <a:cubicBezTo>
                      <a:pt x="163" y="20"/>
                      <a:pt x="163" y="20"/>
                      <a:pt x="163" y="20"/>
                    </a:cubicBezTo>
                    <a:cubicBezTo>
                      <a:pt x="163" y="21"/>
                      <a:pt x="164" y="22"/>
                      <a:pt x="163" y="23"/>
                    </a:cubicBezTo>
                    <a:cubicBezTo>
                      <a:pt x="152" y="119"/>
                      <a:pt x="138" y="205"/>
                      <a:pt x="124" y="263"/>
                    </a:cubicBezTo>
                    <a:cubicBezTo>
                      <a:pt x="124" y="264"/>
                      <a:pt x="124" y="264"/>
                      <a:pt x="123" y="265"/>
                    </a:cubicBezTo>
                    <a:lnTo>
                      <a:pt x="122" y="265"/>
                    </a:lnTo>
                    <a:moveTo>
                      <a:pt x="5" y="143"/>
                    </a:moveTo>
                    <a:lnTo>
                      <a:pt x="5" y="143"/>
                    </a:lnTo>
                    <a:cubicBezTo>
                      <a:pt x="120" y="257"/>
                      <a:pt x="120" y="257"/>
                      <a:pt x="120" y="257"/>
                    </a:cubicBezTo>
                    <a:cubicBezTo>
                      <a:pt x="134" y="200"/>
                      <a:pt x="147" y="117"/>
                      <a:pt x="159" y="24"/>
                    </a:cubicBezTo>
                    <a:cubicBezTo>
                      <a:pt x="141" y="6"/>
                      <a:pt x="141" y="6"/>
                      <a:pt x="141" y="6"/>
                    </a:cubicBezTo>
                    <a:lnTo>
                      <a:pt x="5"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32"/>
              <p:cNvSpPr/>
              <p:nvPr/>
            </p:nvSpPr>
            <p:spPr>
              <a:xfrm>
                <a:off x="1946160" y="576720"/>
                <a:ext cx="56880" cy="56880"/>
              </a:xfrm>
              <a:custGeom>
                <a:avLst/>
                <a:gdLst/>
                <a:ahLst/>
                <a:cxnLst/>
                <a:rect l="l" t="t" r="r" b="b"/>
                <a:pathLst>
                  <a:path w="158" h="158" extrusionOk="0">
                    <a:moveTo>
                      <a:pt x="79" y="158"/>
                    </a:moveTo>
                    <a:lnTo>
                      <a:pt x="79" y="158"/>
                    </a:lnTo>
                    <a:cubicBezTo>
                      <a:pt x="78" y="158"/>
                      <a:pt x="77" y="158"/>
                      <a:pt x="77" y="157"/>
                    </a:cubicBezTo>
                    <a:cubicBezTo>
                      <a:pt x="1" y="82"/>
                      <a:pt x="1" y="82"/>
                      <a:pt x="1" y="82"/>
                    </a:cubicBezTo>
                    <a:cubicBezTo>
                      <a:pt x="0" y="80"/>
                      <a:pt x="0" y="78"/>
                      <a:pt x="1" y="78"/>
                    </a:cubicBezTo>
                    <a:cubicBezTo>
                      <a:pt x="77" y="1"/>
                      <a:pt x="77" y="1"/>
                      <a:pt x="77" y="1"/>
                    </a:cubicBezTo>
                    <a:cubicBezTo>
                      <a:pt x="78" y="0"/>
                      <a:pt x="79" y="0"/>
                      <a:pt x="80" y="1"/>
                    </a:cubicBezTo>
                    <a:cubicBezTo>
                      <a:pt x="156" y="78"/>
                      <a:pt x="157" y="78"/>
                      <a:pt x="157" y="78"/>
                    </a:cubicBezTo>
                    <a:cubicBezTo>
                      <a:pt x="158" y="78"/>
                      <a:pt x="158" y="80"/>
                      <a:pt x="157" y="82"/>
                    </a:cubicBezTo>
                    <a:cubicBezTo>
                      <a:pt x="80" y="157"/>
                      <a:pt x="80" y="157"/>
                      <a:pt x="80" y="157"/>
                    </a:cubicBezTo>
                    <a:cubicBezTo>
                      <a:pt x="80" y="158"/>
                      <a:pt x="80" y="158"/>
                      <a:pt x="79" y="158"/>
                    </a:cubicBezTo>
                    <a:moveTo>
                      <a:pt x="6" y="79"/>
                    </a:moveTo>
                    <a:lnTo>
                      <a:pt x="6" y="79"/>
                    </a:lnTo>
                    <a:cubicBezTo>
                      <a:pt x="79" y="152"/>
                      <a:pt x="79" y="152"/>
                      <a:pt x="79" y="152"/>
                    </a:cubicBezTo>
                    <a:cubicBezTo>
                      <a:pt x="151" y="79"/>
                      <a:pt x="151" y="79"/>
                      <a:pt x="151" y="79"/>
                    </a:cubicBezTo>
                    <a:cubicBezTo>
                      <a:pt x="79" y="7"/>
                      <a:pt x="79" y="7"/>
                      <a:pt x="79" y="7"/>
                    </a:cubicBezTo>
                    <a:lnTo>
                      <a:pt x="6"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2"/>
              <p:cNvSpPr/>
              <p:nvPr/>
            </p:nvSpPr>
            <p:spPr>
              <a:xfrm>
                <a:off x="1845360" y="478440"/>
                <a:ext cx="56880" cy="56520"/>
              </a:xfrm>
              <a:custGeom>
                <a:avLst/>
                <a:gdLst/>
                <a:ahLst/>
                <a:cxnLst/>
                <a:rect l="l" t="t" r="r" b="b"/>
                <a:pathLst>
                  <a:path w="158" h="157" extrusionOk="0">
                    <a:moveTo>
                      <a:pt x="79" y="157"/>
                    </a:moveTo>
                    <a:lnTo>
                      <a:pt x="79" y="157"/>
                    </a:lnTo>
                    <a:cubicBezTo>
                      <a:pt x="78" y="157"/>
                      <a:pt x="78" y="157"/>
                      <a:pt x="77" y="156"/>
                    </a:cubicBezTo>
                    <a:cubicBezTo>
                      <a:pt x="1" y="80"/>
                      <a:pt x="1" y="80"/>
                      <a:pt x="1" y="80"/>
                    </a:cubicBezTo>
                    <a:cubicBezTo>
                      <a:pt x="0" y="79"/>
                      <a:pt x="0" y="78"/>
                      <a:pt x="1" y="77"/>
                    </a:cubicBezTo>
                    <a:cubicBezTo>
                      <a:pt x="77" y="1"/>
                      <a:pt x="77" y="1"/>
                      <a:pt x="77" y="1"/>
                    </a:cubicBezTo>
                    <a:cubicBezTo>
                      <a:pt x="78" y="0"/>
                      <a:pt x="80" y="0"/>
                      <a:pt x="81" y="1"/>
                    </a:cubicBezTo>
                    <a:cubicBezTo>
                      <a:pt x="157" y="77"/>
                      <a:pt x="157" y="77"/>
                      <a:pt x="157" y="77"/>
                    </a:cubicBezTo>
                    <a:cubicBezTo>
                      <a:pt x="158" y="78"/>
                      <a:pt x="158" y="78"/>
                      <a:pt x="158" y="79"/>
                    </a:cubicBezTo>
                    <a:cubicBezTo>
                      <a:pt x="158" y="79"/>
                      <a:pt x="158" y="80"/>
                      <a:pt x="157" y="80"/>
                    </a:cubicBezTo>
                    <a:cubicBezTo>
                      <a:pt x="81" y="156"/>
                      <a:pt x="81" y="156"/>
                      <a:pt x="81" y="156"/>
                    </a:cubicBezTo>
                    <a:cubicBezTo>
                      <a:pt x="81" y="157"/>
                      <a:pt x="80" y="157"/>
                      <a:pt x="79" y="157"/>
                    </a:cubicBezTo>
                    <a:moveTo>
                      <a:pt x="7" y="79"/>
                    </a:moveTo>
                    <a:lnTo>
                      <a:pt x="7" y="79"/>
                    </a:lnTo>
                    <a:cubicBezTo>
                      <a:pt x="79" y="152"/>
                      <a:pt x="79" y="152"/>
                      <a:pt x="79" y="152"/>
                    </a:cubicBezTo>
                    <a:cubicBezTo>
                      <a:pt x="152" y="79"/>
                      <a:pt x="152" y="79"/>
                      <a:pt x="152" y="79"/>
                    </a:cubicBezTo>
                    <a:cubicBezTo>
                      <a:pt x="79" y="6"/>
                      <a:pt x="79" y="6"/>
                      <a:pt x="79" y="6"/>
                    </a:cubicBezTo>
                    <a:lnTo>
                      <a:pt x="7"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2"/>
              <p:cNvSpPr/>
              <p:nvPr/>
            </p:nvSpPr>
            <p:spPr>
              <a:xfrm>
                <a:off x="1845360" y="576720"/>
                <a:ext cx="56880" cy="56880"/>
              </a:xfrm>
              <a:custGeom>
                <a:avLst/>
                <a:gdLst/>
                <a:ahLst/>
                <a:cxnLst/>
                <a:rect l="l" t="t" r="r" b="b"/>
                <a:pathLst>
                  <a:path w="158" h="158" extrusionOk="0">
                    <a:moveTo>
                      <a:pt x="79" y="158"/>
                    </a:moveTo>
                    <a:lnTo>
                      <a:pt x="79" y="158"/>
                    </a:lnTo>
                    <a:cubicBezTo>
                      <a:pt x="78" y="158"/>
                      <a:pt x="78" y="158"/>
                      <a:pt x="77" y="157"/>
                    </a:cubicBezTo>
                    <a:cubicBezTo>
                      <a:pt x="1" y="82"/>
                      <a:pt x="1" y="82"/>
                      <a:pt x="1" y="82"/>
                    </a:cubicBezTo>
                    <a:cubicBezTo>
                      <a:pt x="0" y="80"/>
                      <a:pt x="0" y="78"/>
                      <a:pt x="1" y="78"/>
                    </a:cubicBezTo>
                    <a:cubicBezTo>
                      <a:pt x="77" y="1"/>
                      <a:pt x="77" y="1"/>
                      <a:pt x="77" y="1"/>
                    </a:cubicBezTo>
                    <a:cubicBezTo>
                      <a:pt x="78" y="0"/>
                      <a:pt x="80" y="0"/>
                      <a:pt x="81" y="1"/>
                    </a:cubicBezTo>
                    <a:cubicBezTo>
                      <a:pt x="157" y="78"/>
                      <a:pt x="157" y="78"/>
                      <a:pt x="157" y="78"/>
                    </a:cubicBezTo>
                    <a:cubicBezTo>
                      <a:pt x="158" y="78"/>
                      <a:pt x="158" y="78"/>
                      <a:pt x="158" y="79"/>
                    </a:cubicBezTo>
                    <a:cubicBezTo>
                      <a:pt x="158" y="80"/>
                      <a:pt x="158" y="81"/>
                      <a:pt x="157" y="82"/>
                    </a:cubicBezTo>
                    <a:cubicBezTo>
                      <a:pt x="81" y="157"/>
                      <a:pt x="81" y="157"/>
                      <a:pt x="81" y="157"/>
                    </a:cubicBezTo>
                    <a:cubicBezTo>
                      <a:pt x="81" y="158"/>
                      <a:pt x="80" y="158"/>
                      <a:pt x="79" y="158"/>
                    </a:cubicBezTo>
                    <a:moveTo>
                      <a:pt x="7" y="79"/>
                    </a:moveTo>
                    <a:lnTo>
                      <a:pt x="7" y="79"/>
                    </a:lnTo>
                    <a:cubicBezTo>
                      <a:pt x="79" y="152"/>
                      <a:pt x="79" y="152"/>
                      <a:pt x="79" y="152"/>
                    </a:cubicBezTo>
                    <a:cubicBezTo>
                      <a:pt x="152" y="79"/>
                      <a:pt x="152" y="79"/>
                      <a:pt x="152" y="79"/>
                    </a:cubicBezTo>
                    <a:cubicBezTo>
                      <a:pt x="79" y="7"/>
                      <a:pt x="79" y="7"/>
                      <a:pt x="79" y="7"/>
                    </a:cubicBezTo>
                    <a:lnTo>
                      <a:pt x="7"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2"/>
              <p:cNvSpPr/>
              <p:nvPr/>
            </p:nvSpPr>
            <p:spPr>
              <a:xfrm>
                <a:off x="1779480" y="376560"/>
                <a:ext cx="264960" cy="315000"/>
              </a:xfrm>
              <a:custGeom>
                <a:avLst/>
                <a:gdLst/>
                <a:ahLst/>
                <a:cxnLst/>
                <a:rect l="l" t="t" r="r" b="b"/>
                <a:pathLst>
                  <a:path w="736" h="875" extrusionOk="0">
                    <a:moveTo>
                      <a:pt x="496" y="875"/>
                    </a:moveTo>
                    <a:lnTo>
                      <a:pt x="496" y="875"/>
                    </a:lnTo>
                    <a:cubicBezTo>
                      <a:pt x="461" y="875"/>
                      <a:pt x="424" y="874"/>
                      <a:pt x="390" y="871"/>
                    </a:cubicBezTo>
                    <a:cubicBezTo>
                      <a:pt x="268" y="864"/>
                      <a:pt x="145" y="846"/>
                      <a:pt x="92" y="832"/>
                    </a:cubicBezTo>
                    <a:cubicBezTo>
                      <a:pt x="55" y="824"/>
                      <a:pt x="64" y="786"/>
                      <a:pt x="73" y="747"/>
                    </a:cubicBezTo>
                    <a:cubicBezTo>
                      <a:pt x="77" y="730"/>
                      <a:pt x="81" y="712"/>
                      <a:pt x="83" y="694"/>
                    </a:cubicBezTo>
                    <a:cubicBezTo>
                      <a:pt x="90" y="599"/>
                      <a:pt x="83" y="563"/>
                      <a:pt x="69" y="489"/>
                    </a:cubicBezTo>
                    <a:cubicBezTo>
                      <a:pt x="67" y="481"/>
                      <a:pt x="66" y="473"/>
                      <a:pt x="64" y="464"/>
                    </a:cubicBezTo>
                    <a:cubicBezTo>
                      <a:pt x="60" y="443"/>
                      <a:pt x="55" y="415"/>
                      <a:pt x="49" y="386"/>
                    </a:cubicBezTo>
                    <a:cubicBezTo>
                      <a:pt x="30" y="283"/>
                      <a:pt x="6" y="154"/>
                      <a:pt x="2" y="124"/>
                    </a:cubicBezTo>
                    <a:cubicBezTo>
                      <a:pt x="-5" y="81"/>
                      <a:pt x="14" y="43"/>
                      <a:pt x="46" y="33"/>
                    </a:cubicBezTo>
                    <a:cubicBezTo>
                      <a:pt x="78" y="23"/>
                      <a:pt x="295" y="-3"/>
                      <a:pt x="414" y="0"/>
                    </a:cubicBezTo>
                    <a:cubicBezTo>
                      <a:pt x="563" y="3"/>
                      <a:pt x="685" y="37"/>
                      <a:pt x="717" y="84"/>
                    </a:cubicBezTo>
                    <a:cubicBezTo>
                      <a:pt x="735" y="112"/>
                      <a:pt x="735" y="112"/>
                      <a:pt x="735" y="112"/>
                    </a:cubicBezTo>
                    <a:cubicBezTo>
                      <a:pt x="736" y="113"/>
                      <a:pt x="736" y="114"/>
                      <a:pt x="734" y="115"/>
                    </a:cubicBezTo>
                    <a:cubicBezTo>
                      <a:pt x="734" y="116"/>
                      <a:pt x="732" y="115"/>
                      <a:pt x="731" y="114"/>
                    </a:cubicBezTo>
                    <a:cubicBezTo>
                      <a:pt x="713" y="86"/>
                      <a:pt x="713" y="86"/>
                      <a:pt x="713" y="86"/>
                    </a:cubicBezTo>
                    <a:cubicBezTo>
                      <a:pt x="681" y="42"/>
                      <a:pt x="559" y="8"/>
                      <a:pt x="414" y="4"/>
                    </a:cubicBezTo>
                    <a:cubicBezTo>
                      <a:pt x="297" y="1"/>
                      <a:pt x="79" y="28"/>
                      <a:pt x="48" y="38"/>
                    </a:cubicBezTo>
                    <a:cubicBezTo>
                      <a:pt x="17" y="47"/>
                      <a:pt x="1" y="82"/>
                      <a:pt x="6" y="123"/>
                    </a:cubicBezTo>
                    <a:cubicBezTo>
                      <a:pt x="11" y="153"/>
                      <a:pt x="35" y="281"/>
                      <a:pt x="54" y="385"/>
                    </a:cubicBezTo>
                    <a:cubicBezTo>
                      <a:pt x="60" y="415"/>
                      <a:pt x="65" y="442"/>
                      <a:pt x="69" y="464"/>
                    </a:cubicBezTo>
                    <a:cubicBezTo>
                      <a:pt x="70" y="472"/>
                      <a:pt x="72" y="480"/>
                      <a:pt x="73" y="488"/>
                    </a:cubicBezTo>
                    <a:cubicBezTo>
                      <a:pt x="87" y="562"/>
                      <a:pt x="94" y="599"/>
                      <a:pt x="87" y="695"/>
                    </a:cubicBezTo>
                    <a:cubicBezTo>
                      <a:pt x="86" y="713"/>
                      <a:pt x="82" y="731"/>
                      <a:pt x="78" y="748"/>
                    </a:cubicBezTo>
                    <a:cubicBezTo>
                      <a:pt x="69" y="788"/>
                      <a:pt x="61" y="820"/>
                      <a:pt x="93" y="828"/>
                    </a:cubicBezTo>
                    <a:cubicBezTo>
                      <a:pt x="200" y="854"/>
                      <a:pt x="589" y="900"/>
                      <a:pt x="646" y="846"/>
                    </a:cubicBezTo>
                    <a:cubicBezTo>
                      <a:pt x="671" y="822"/>
                      <a:pt x="665" y="812"/>
                      <a:pt x="655" y="794"/>
                    </a:cubicBezTo>
                    <a:cubicBezTo>
                      <a:pt x="642" y="772"/>
                      <a:pt x="625" y="741"/>
                      <a:pt x="648" y="667"/>
                    </a:cubicBezTo>
                    <a:cubicBezTo>
                      <a:pt x="672" y="587"/>
                      <a:pt x="696" y="416"/>
                      <a:pt x="709" y="294"/>
                    </a:cubicBezTo>
                    <a:cubicBezTo>
                      <a:pt x="709" y="293"/>
                      <a:pt x="710" y="292"/>
                      <a:pt x="711" y="292"/>
                    </a:cubicBezTo>
                    <a:cubicBezTo>
                      <a:pt x="713" y="293"/>
                      <a:pt x="713" y="294"/>
                      <a:pt x="713" y="295"/>
                    </a:cubicBezTo>
                    <a:cubicBezTo>
                      <a:pt x="701" y="417"/>
                      <a:pt x="678" y="588"/>
                      <a:pt x="653" y="669"/>
                    </a:cubicBezTo>
                    <a:cubicBezTo>
                      <a:pt x="630" y="740"/>
                      <a:pt x="647" y="770"/>
                      <a:pt x="659" y="791"/>
                    </a:cubicBezTo>
                    <a:cubicBezTo>
                      <a:pt x="669" y="810"/>
                      <a:pt x="677" y="823"/>
                      <a:pt x="650" y="849"/>
                    </a:cubicBezTo>
                    <a:cubicBezTo>
                      <a:pt x="628" y="869"/>
                      <a:pt x="565" y="875"/>
                      <a:pt x="496" y="8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2"/>
              <p:cNvSpPr/>
              <p:nvPr/>
            </p:nvSpPr>
            <p:spPr>
              <a:xfrm>
                <a:off x="1992960" y="610920"/>
                <a:ext cx="23040" cy="46800"/>
              </a:xfrm>
              <a:custGeom>
                <a:avLst/>
                <a:gdLst/>
                <a:ahLst/>
                <a:cxnLst/>
                <a:rect l="l" t="t" r="r" b="b"/>
                <a:pathLst>
                  <a:path w="64" h="130" extrusionOk="0">
                    <a:moveTo>
                      <a:pt x="3" y="130"/>
                    </a:moveTo>
                    <a:lnTo>
                      <a:pt x="3" y="130"/>
                    </a:lnTo>
                    <a:cubicBezTo>
                      <a:pt x="2" y="130"/>
                      <a:pt x="1" y="130"/>
                      <a:pt x="1" y="130"/>
                    </a:cubicBezTo>
                    <a:cubicBezTo>
                      <a:pt x="0" y="128"/>
                      <a:pt x="0" y="127"/>
                      <a:pt x="0" y="126"/>
                    </a:cubicBezTo>
                    <a:cubicBezTo>
                      <a:pt x="1" y="126"/>
                      <a:pt x="42" y="79"/>
                      <a:pt x="59" y="2"/>
                    </a:cubicBezTo>
                    <a:cubicBezTo>
                      <a:pt x="59" y="1"/>
                      <a:pt x="60" y="0"/>
                      <a:pt x="62" y="1"/>
                    </a:cubicBezTo>
                    <a:cubicBezTo>
                      <a:pt x="63" y="1"/>
                      <a:pt x="64" y="2"/>
                      <a:pt x="64" y="3"/>
                    </a:cubicBezTo>
                    <a:cubicBezTo>
                      <a:pt x="46" y="82"/>
                      <a:pt x="5" y="129"/>
                      <a:pt x="4" y="129"/>
                    </a:cubicBezTo>
                    <a:cubicBezTo>
                      <a:pt x="3" y="130"/>
                      <a:pt x="3" y="130"/>
                      <a:pt x="3" y="130"/>
                    </a:cubicBezTo>
                    <a:close/>
                  </a:path>
                </a:pathLst>
              </a:custGeom>
              <a:solidFill>
                <a:schemeClr val="dk1"/>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2"/>
              <p:cNvSpPr/>
              <p:nvPr/>
            </p:nvSpPr>
            <p:spPr>
              <a:xfrm>
                <a:off x="1798560" y="490320"/>
                <a:ext cx="219960" cy="199800"/>
              </a:xfrm>
              <a:custGeom>
                <a:avLst/>
                <a:gdLst/>
                <a:ahLst/>
                <a:cxnLst/>
                <a:rect l="l" t="t" r="r" b="b"/>
                <a:pathLst>
                  <a:path w="611" h="555" extrusionOk="0">
                    <a:moveTo>
                      <a:pt x="37" y="297"/>
                    </a:moveTo>
                    <a:lnTo>
                      <a:pt x="37" y="297"/>
                    </a:lnTo>
                    <a:cubicBezTo>
                      <a:pt x="38" y="320"/>
                      <a:pt x="37" y="346"/>
                      <a:pt x="34" y="379"/>
                    </a:cubicBezTo>
                    <a:cubicBezTo>
                      <a:pt x="33" y="397"/>
                      <a:pt x="29" y="415"/>
                      <a:pt x="25" y="432"/>
                    </a:cubicBezTo>
                    <a:cubicBezTo>
                      <a:pt x="16" y="472"/>
                      <a:pt x="8" y="504"/>
                      <a:pt x="40" y="512"/>
                    </a:cubicBezTo>
                    <a:cubicBezTo>
                      <a:pt x="110" y="529"/>
                      <a:pt x="303" y="555"/>
                      <a:pt x="443" y="555"/>
                    </a:cubicBezTo>
                    <a:cubicBezTo>
                      <a:pt x="515" y="555"/>
                      <a:pt x="574" y="548"/>
                      <a:pt x="593" y="530"/>
                    </a:cubicBezTo>
                    <a:cubicBezTo>
                      <a:pt x="618" y="506"/>
                      <a:pt x="612" y="496"/>
                      <a:pt x="602" y="478"/>
                    </a:cubicBezTo>
                    <a:cubicBezTo>
                      <a:pt x="593" y="462"/>
                      <a:pt x="580" y="439"/>
                      <a:pt x="585" y="396"/>
                    </a:cubicBezTo>
                    <a:cubicBezTo>
                      <a:pt x="575" y="418"/>
                      <a:pt x="565" y="435"/>
                      <a:pt x="557" y="447"/>
                    </a:cubicBezTo>
                    <a:cubicBezTo>
                      <a:pt x="572" y="437"/>
                      <a:pt x="572" y="437"/>
                      <a:pt x="572" y="437"/>
                    </a:cubicBezTo>
                    <a:cubicBezTo>
                      <a:pt x="572" y="437"/>
                      <a:pt x="578" y="460"/>
                      <a:pt x="582" y="477"/>
                    </a:cubicBezTo>
                    <a:cubicBezTo>
                      <a:pt x="586" y="495"/>
                      <a:pt x="584" y="526"/>
                      <a:pt x="500" y="536"/>
                    </a:cubicBezTo>
                    <a:cubicBezTo>
                      <a:pt x="489" y="537"/>
                      <a:pt x="473" y="538"/>
                      <a:pt x="453" y="538"/>
                    </a:cubicBezTo>
                    <a:cubicBezTo>
                      <a:pt x="333" y="538"/>
                      <a:pt x="93" y="513"/>
                      <a:pt x="90" y="496"/>
                    </a:cubicBezTo>
                    <a:cubicBezTo>
                      <a:pt x="86" y="477"/>
                      <a:pt x="53" y="479"/>
                      <a:pt x="55" y="456"/>
                    </a:cubicBezTo>
                    <a:cubicBezTo>
                      <a:pt x="60" y="406"/>
                      <a:pt x="61" y="360"/>
                      <a:pt x="60" y="320"/>
                    </a:cubicBezTo>
                    <a:cubicBezTo>
                      <a:pt x="37" y="297"/>
                      <a:pt x="37" y="297"/>
                      <a:pt x="37" y="297"/>
                    </a:cubicBezTo>
                    <a:moveTo>
                      <a:pt x="50" y="0"/>
                    </a:moveTo>
                    <a:lnTo>
                      <a:pt x="50" y="0"/>
                    </a:lnTo>
                    <a:cubicBezTo>
                      <a:pt x="28" y="23"/>
                      <a:pt x="11" y="46"/>
                      <a:pt x="0" y="62"/>
                    </a:cubicBezTo>
                    <a:cubicBezTo>
                      <a:pt x="0" y="64"/>
                      <a:pt x="1" y="67"/>
                      <a:pt x="1" y="69"/>
                    </a:cubicBezTo>
                    <a:cubicBezTo>
                      <a:pt x="3" y="81"/>
                      <a:pt x="6" y="92"/>
                      <a:pt x="8" y="104"/>
                    </a:cubicBezTo>
                    <a:cubicBezTo>
                      <a:pt x="35" y="77"/>
                      <a:pt x="35" y="77"/>
                      <a:pt x="35" y="77"/>
                    </a:cubicBezTo>
                    <a:cubicBezTo>
                      <a:pt x="37" y="37"/>
                      <a:pt x="50" y="0"/>
                      <a:pt x="5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2"/>
              <p:cNvSpPr/>
              <p:nvPr/>
            </p:nvSpPr>
            <p:spPr>
              <a:xfrm>
                <a:off x="1801800" y="520560"/>
                <a:ext cx="18360" cy="82440"/>
              </a:xfrm>
              <a:custGeom>
                <a:avLst/>
                <a:gdLst/>
                <a:ahLst/>
                <a:cxnLst/>
                <a:rect l="l" t="t" r="r" b="b"/>
                <a:pathLst>
                  <a:path w="51" h="229" extrusionOk="0">
                    <a:moveTo>
                      <a:pt x="26" y="0"/>
                    </a:moveTo>
                    <a:lnTo>
                      <a:pt x="26" y="0"/>
                    </a:lnTo>
                    <a:cubicBezTo>
                      <a:pt x="0" y="25"/>
                      <a:pt x="0" y="25"/>
                      <a:pt x="0" y="25"/>
                    </a:cubicBezTo>
                    <a:cubicBezTo>
                      <a:pt x="3" y="39"/>
                      <a:pt x="5" y="52"/>
                      <a:pt x="7" y="64"/>
                    </a:cubicBezTo>
                    <a:cubicBezTo>
                      <a:pt x="8" y="72"/>
                      <a:pt x="10" y="80"/>
                      <a:pt x="11" y="88"/>
                    </a:cubicBezTo>
                    <a:cubicBezTo>
                      <a:pt x="20" y="134"/>
                      <a:pt x="26" y="165"/>
                      <a:pt x="28" y="206"/>
                    </a:cubicBezTo>
                    <a:cubicBezTo>
                      <a:pt x="51" y="229"/>
                      <a:pt x="51" y="229"/>
                      <a:pt x="51" y="229"/>
                    </a:cubicBezTo>
                    <a:cubicBezTo>
                      <a:pt x="49" y="124"/>
                      <a:pt x="33" y="57"/>
                      <a:pt x="28" y="22"/>
                    </a:cubicBezTo>
                    <a:cubicBezTo>
                      <a:pt x="26" y="15"/>
                      <a:pt x="26" y="8"/>
                      <a:pt x="26" y="0"/>
                    </a:cubicBezTo>
                    <a:close/>
                  </a:path>
                </a:pathLst>
              </a:custGeom>
              <a:solidFill>
                <a:srgbClr val="41124F">
                  <a:alpha val="45630"/>
                </a:srgbClr>
              </a:solidFill>
              <a:ln>
                <a:noFill/>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2"/>
              <p:cNvSpPr/>
              <p:nvPr/>
            </p:nvSpPr>
            <p:spPr>
              <a:xfrm>
                <a:off x="1801440" y="518040"/>
                <a:ext cx="18720" cy="87480"/>
              </a:xfrm>
              <a:custGeom>
                <a:avLst/>
                <a:gdLst/>
                <a:ahLst/>
                <a:cxnLst/>
                <a:rect l="l" t="t" r="r" b="b"/>
                <a:pathLst>
                  <a:path w="52" h="243" extrusionOk="0">
                    <a:moveTo>
                      <a:pt x="29" y="213"/>
                    </a:moveTo>
                    <a:lnTo>
                      <a:pt x="29" y="213"/>
                    </a:lnTo>
                    <a:cubicBezTo>
                      <a:pt x="29" y="215"/>
                      <a:pt x="29" y="217"/>
                      <a:pt x="29" y="220"/>
                    </a:cubicBezTo>
                    <a:cubicBezTo>
                      <a:pt x="52" y="243"/>
                      <a:pt x="52" y="243"/>
                      <a:pt x="52" y="243"/>
                    </a:cubicBezTo>
                    <a:cubicBezTo>
                      <a:pt x="52" y="241"/>
                      <a:pt x="52" y="238"/>
                      <a:pt x="52" y="236"/>
                    </a:cubicBezTo>
                    <a:cubicBezTo>
                      <a:pt x="29" y="213"/>
                      <a:pt x="29" y="213"/>
                      <a:pt x="29" y="213"/>
                    </a:cubicBezTo>
                    <a:moveTo>
                      <a:pt x="27" y="0"/>
                    </a:moveTo>
                    <a:lnTo>
                      <a:pt x="27" y="0"/>
                    </a:lnTo>
                    <a:cubicBezTo>
                      <a:pt x="0" y="27"/>
                      <a:pt x="0" y="27"/>
                      <a:pt x="0" y="27"/>
                    </a:cubicBezTo>
                    <a:cubicBezTo>
                      <a:pt x="0" y="29"/>
                      <a:pt x="1" y="31"/>
                      <a:pt x="1" y="32"/>
                    </a:cubicBezTo>
                    <a:cubicBezTo>
                      <a:pt x="27" y="7"/>
                      <a:pt x="27" y="7"/>
                      <a:pt x="27" y="7"/>
                    </a:cubicBezTo>
                    <a:cubicBezTo>
                      <a:pt x="27" y="4"/>
                      <a:pt x="27" y="2"/>
                      <a:pt x="27" y="0"/>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1" name="Google Shape;1041;p32"/>
              <p:cNvSpPr/>
              <p:nvPr/>
            </p:nvSpPr>
            <p:spPr>
              <a:xfrm>
                <a:off x="1797840" y="512640"/>
                <a:ext cx="221400" cy="178200"/>
              </a:xfrm>
              <a:custGeom>
                <a:avLst/>
                <a:gdLst/>
                <a:ahLst/>
                <a:cxnLst/>
                <a:rect l="l" t="t" r="r" b="b"/>
                <a:pathLst>
                  <a:path w="615" h="495" extrusionOk="0">
                    <a:moveTo>
                      <a:pt x="2" y="0"/>
                    </a:moveTo>
                    <a:lnTo>
                      <a:pt x="2" y="0"/>
                    </a:lnTo>
                    <a:cubicBezTo>
                      <a:pt x="1" y="1"/>
                      <a:pt x="1" y="2"/>
                      <a:pt x="0" y="3"/>
                    </a:cubicBezTo>
                    <a:cubicBezTo>
                      <a:pt x="6" y="34"/>
                      <a:pt x="11" y="63"/>
                      <a:pt x="15" y="86"/>
                    </a:cubicBezTo>
                    <a:cubicBezTo>
                      <a:pt x="33" y="177"/>
                      <a:pt x="42" y="211"/>
                      <a:pt x="34" y="317"/>
                    </a:cubicBezTo>
                    <a:cubicBezTo>
                      <a:pt x="29" y="376"/>
                      <a:pt x="-7" y="440"/>
                      <a:pt x="42" y="452"/>
                    </a:cubicBezTo>
                    <a:cubicBezTo>
                      <a:pt x="114" y="470"/>
                      <a:pt x="305" y="495"/>
                      <a:pt x="444" y="495"/>
                    </a:cubicBezTo>
                    <a:cubicBezTo>
                      <a:pt x="517" y="495"/>
                      <a:pt x="577" y="488"/>
                      <a:pt x="596" y="469"/>
                    </a:cubicBezTo>
                    <a:cubicBezTo>
                      <a:pt x="648" y="420"/>
                      <a:pt x="574" y="424"/>
                      <a:pt x="591" y="325"/>
                    </a:cubicBezTo>
                    <a:cubicBezTo>
                      <a:pt x="589" y="328"/>
                      <a:pt x="588" y="331"/>
                      <a:pt x="587" y="334"/>
                    </a:cubicBezTo>
                    <a:cubicBezTo>
                      <a:pt x="582" y="377"/>
                      <a:pt x="595" y="400"/>
                      <a:pt x="604" y="416"/>
                    </a:cubicBezTo>
                    <a:cubicBezTo>
                      <a:pt x="614" y="434"/>
                      <a:pt x="620" y="444"/>
                      <a:pt x="595" y="468"/>
                    </a:cubicBezTo>
                    <a:cubicBezTo>
                      <a:pt x="576" y="486"/>
                      <a:pt x="517" y="493"/>
                      <a:pt x="445" y="493"/>
                    </a:cubicBezTo>
                    <a:cubicBezTo>
                      <a:pt x="305" y="493"/>
                      <a:pt x="112" y="467"/>
                      <a:pt x="42" y="450"/>
                    </a:cubicBezTo>
                    <a:cubicBezTo>
                      <a:pt x="10" y="442"/>
                      <a:pt x="18" y="410"/>
                      <a:pt x="27" y="370"/>
                    </a:cubicBezTo>
                    <a:cubicBezTo>
                      <a:pt x="31" y="353"/>
                      <a:pt x="35" y="335"/>
                      <a:pt x="36" y="317"/>
                    </a:cubicBezTo>
                    <a:cubicBezTo>
                      <a:pt x="39" y="284"/>
                      <a:pt x="40" y="258"/>
                      <a:pt x="39" y="235"/>
                    </a:cubicBezTo>
                    <a:cubicBezTo>
                      <a:pt x="39" y="232"/>
                      <a:pt x="39" y="230"/>
                      <a:pt x="39" y="228"/>
                    </a:cubicBezTo>
                    <a:cubicBezTo>
                      <a:pt x="37" y="187"/>
                      <a:pt x="31" y="156"/>
                      <a:pt x="22" y="110"/>
                    </a:cubicBezTo>
                    <a:cubicBezTo>
                      <a:pt x="21" y="102"/>
                      <a:pt x="19" y="94"/>
                      <a:pt x="18" y="86"/>
                    </a:cubicBezTo>
                    <a:cubicBezTo>
                      <a:pt x="16" y="74"/>
                      <a:pt x="14" y="61"/>
                      <a:pt x="11" y="47"/>
                    </a:cubicBezTo>
                    <a:cubicBezTo>
                      <a:pt x="11" y="46"/>
                      <a:pt x="10" y="44"/>
                      <a:pt x="10" y="42"/>
                    </a:cubicBezTo>
                    <a:cubicBezTo>
                      <a:pt x="8" y="30"/>
                      <a:pt x="5" y="19"/>
                      <a:pt x="3" y="7"/>
                    </a:cubicBezTo>
                    <a:cubicBezTo>
                      <a:pt x="3" y="5"/>
                      <a:pt x="2" y="2"/>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2" name="Google Shape;1042;p32"/>
              <p:cNvSpPr/>
              <p:nvPr/>
            </p:nvSpPr>
            <p:spPr>
              <a:xfrm>
                <a:off x="1996920" y="629280"/>
                <a:ext cx="13680" cy="23400"/>
              </a:xfrm>
              <a:custGeom>
                <a:avLst/>
                <a:gdLst/>
                <a:ahLst/>
                <a:cxnLst/>
                <a:rect l="l" t="t" r="r" b="b"/>
                <a:pathLst>
                  <a:path w="38" h="65" extrusionOk="0">
                    <a:moveTo>
                      <a:pt x="38" y="0"/>
                    </a:moveTo>
                    <a:lnTo>
                      <a:pt x="38" y="0"/>
                    </a:lnTo>
                    <a:cubicBezTo>
                      <a:pt x="21" y="28"/>
                      <a:pt x="0" y="65"/>
                      <a:pt x="0" y="65"/>
                    </a:cubicBezTo>
                    <a:cubicBezTo>
                      <a:pt x="6" y="61"/>
                      <a:pt x="6" y="61"/>
                      <a:pt x="6" y="61"/>
                    </a:cubicBezTo>
                    <a:cubicBezTo>
                      <a:pt x="14" y="49"/>
                      <a:pt x="24" y="32"/>
                      <a:pt x="34" y="10"/>
                    </a:cubicBezTo>
                    <a:cubicBezTo>
                      <a:pt x="35" y="7"/>
                      <a:pt x="36" y="4"/>
                      <a:pt x="38" y="1"/>
                    </a:cubicBezTo>
                    <a:cubicBezTo>
                      <a:pt x="38" y="0"/>
                      <a:pt x="38" y="0"/>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3" name="Google Shape;1043;p32"/>
              <p:cNvSpPr/>
              <p:nvPr/>
            </p:nvSpPr>
            <p:spPr>
              <a:xfrm>
                <a:off x="1847160" y="351360"/>
                <a:ext cx="114480" cy="53280"/>
              </a:xfrm>
              <a:custGeom>
                <a:avLst/>
                <a:gdLst/>
                <a:ahLst/>
                <a:cxnLst/>
                <a:rect l="l" t="t" r="r" b="b"/>
                <a:pathLst>
                  <a:path w="318" h="148" extrusionOk="0">
                    <a:moveTo>
                      <a:pt x="158" y="28"/>
                    </a:moveTo>
                    <a:lnTo>
                      <a:pt x="158" y="28"/>
                    </a:lnTo>
                    <a:cubicBezTo>
                      <a:pt x="91" y="24"/>
                      <a:pt x="44" y="-11"/>
                      <a:pt x="31" y="4"/>
                    </a:cubicBezTo>
                    <a:cubicBezTo>
                      <a:pt x="19" y="17"/>
                      <a:pt x="31" y="50"/>
                      <a:pt x="31" y="50"/>
                    </a:cubicBezTo>
                    <a:cubicBezTo>
                      <a:pt x="31" y="50"/>
                      <a:pt x="-10" y="75"/>
                      <a:pt x="2" y="96"/>
                    </a:cubicBezTo>
                    <a:cubicBezTo>
                      <a:pt x="13" y="115"/>
                      <a:pt x="114" y="159"/>
                      <a:pt x="218" y="145"/>
                    </a:cubicBezTo>
                    <a:cubicBezTo>
                      <a:pt x="324" y="132"/>
                      <a:pt x="343" y="89"/>
                      <a:pt x="287" y="55"/>
                    </a:cubicBezTo>
                    <a:cubicBezTo>
                      <a:pt x="287" y="55"/>
                      <a:pt x="301" y="35"/>
                      <a:pt x="288" y="27"/>
                    </a:cubicBezTo>
                    <a:cubicBezTo>
                      <a:pt x="276" y="18"/>
                      <a:pt x="264" y="36"/>
                      <a:pt x="158" y="28"/>
                    </a:cubicBezTo>
                    <a:close/>
                  </a:path>
                </a:pathLst>
              </a:custGeom>
              <a:solidFill>
                <a:schemeClr val="accent4"/>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2"/>
              <p:cNvSpPr/>
              <p:nvPr/>
            </p:nvSpPr>
            <p:spPr>
              <a:xfrm>
                <a:off x="1846080" y="350280"/>
                <a:ext cx="116280" cy="37440"/>
              </a:xfrm>
              <a:custGeom>
                <a:avLst/>
                <a:gdLst/>
                <a:ahLst/>
                <a:cxnLst/>
                <a:rect l="l" t="t" r="r" b="b"/>
                <a:pathLst>
                  <a:path w="323" h="104" extrusionOk="0">
                    <a:moveTo>
                      <a:pt x="320" y="104"/>
                    </a:moveTo>
                    <a:lnTo>
                      <a:pt x="320" y="104"/>
                    </a:lnTo>
                    <a:lnTo>
                      <a:pt x="320" y="103"/>
                    </a:lnTo>
                    <a:cubicBezTo>
                      <a:pt x="319" y="103"/>
                      <a:pt x="318" y="102"/>
                      <a:pt x="318" y="101"/>
                    </a:cubicBezTo>
                    <a:cubicBezTo>
                      <a:pt x="320" y="88"/>
                      <a:pt x="310" y="74"/>
                      <a:pt x="288" y="60"/>
                    </a:cubicBezTo>
                    <a:lnTo>
                      <a:pt x="288" y="59"/>
                    </a:lnTo>
                    <a:cubicBezTo>
                      <a:pt x="287" y="58"/>
                      <a:pt x="288" y="57"/>
                      <a:pt x="288" y="57"/>
                    </a:cubicBezTo>
                    <a:cubicBezTo>
                      <a:pt x="288" y="56"/>
                      <a:pt x="295" y="46"/>
                      <a:pt x="294" y="38"/>
                    </a:cubicBezTo>
                    <a:cubicBezTo>
                      <a:pt x="293" y="35"/>
                      <a:pt x="292" y="33"/>
                      <a:pt x="290" y="32"/>
                    </a:cubicBezTo>
                    <a:cubicBezTo>
                      <a:pt x="286" y="29"/>
                      <a:pt x="281" y="30"/>
                      <a:pt x="271" y="31"/>
                    </a:cubicBezTo>
                    <a:cubicBezTo>
                      <a:pt x="255" y="34"/>
                      <a:pt x="224" y="38"/>
                      <a:pt x="161" y="34"/>
                    </a:cubicBezTo>
                    <a:cubicBezTo>
                      <a:pt x="127" y="31"/>
                      <a:pt x="98" y="21"/>
                      <a:pt x="76" y="14"/>
                    </a:cubicBezTo>
                    <a:cubicBezTo>
                      <a:pt x="56" y="7"/>
                      <a:pt x="41" y="2"/>
                      <a:pt x="36" y="8"/>
                    </a:cubicBezTo>
                    <a:cubicBezTo>
                      <a:pt x="25" y="21"/>
                      <a:pt x="37" y="52"/>
                      <a:pt x="37" y="53"/>
                    </a:cubicBezTo>
                    <a:cubicBezTo>
                      <a:pt x="37" y="53"/>
                      <a:pt x="37" y="55"/>
                      <a:pt x="36" y="56"/>
                    </a:cubicBezTo>
                    <a:cubicBezTo>
                      <a:pt x="35" y="56"/>
                      <a:pt x="-3" y="79"/>
                      <a:pt x="7" y="97"/>
                    </a:cubicBezTo>
                    <a:cubicBezTo>
                      <a:pt x="8" y="99"/>
                      <a:pt x="7" y="100"/>
                      <a:pt x="6" y="100"/>
                    </a:cubicBezTo>
                    <a:cubicBezTo>
                      <a:pt x="5" y="101"/>
                      <a:pt x="4" y="101"/>
                      <a:pt x="3" y="99"/>
                    </a:cubicBezTo>
                    <a:cubicBezTo>
                      <a:pt x="-9" y="80"/>
                      <a:pt x="23" y="57"/>
                      <a:pt x="31" y="53"/>
                    </a:cubicBezTo>
                    <a:cubicBezTo>
                      <a:pt x="29" y="45"/>
                      <a:pt x="21" y="17"/>
                      <a:pt x="33" y="4"/>
                    </a:cubicBezTo>
                    <a:cubicBezTo>
                      <a:pt x="40" y="-4"/>
                      <a:pt x="55" y="2"/>
                      <a:pt x="78" y="10"/>
                    </a:cubicBezTo>
                    <a:cubicBezTo>
                      <a:pt x="99" y="17"/>
                      <a:pt x="128" y="27"/>
                      <a:pt x="161" y="29"/>
                    </a:cubicBezTo>
                    <a:cubicBezTo>
                      <a:pt x="224" y="34"/>
                      <a:pt x="254" y="29"/>
                      <a:pt x="270" y="27"/>
                    </a:cubicBezTo>
                    <a:cubicBezTo>
                      <a:pt x="281" y="24"/>
                      <a:pt x="287" y="24"/>
                      <a:pt x="293" y="28"/>
                    </a:cubicBezTo>
                    <a:cubicBezTo>
                      <a:pt x="296" y="30"/>
                      <a:pt x="297" y="33"/>
                      <a:pt x="298" y="37"/>
                    </a:cubicBezTo>
                    <a:cubicBezTo>
                      <a:pt x="299" y="45"/>
                      <a:pt x="295" y="53"/>
                      <a:pt x="293" y="57"/>
                    </a:cubicBezTo>
                    <a:cubicBezTo>
                      <a:pt x="315" y="71"/>
                      <a:pt x="326" y="87"/>
                      <a:pt x="323" y="102"/>
                    </a:cubicBezTo>
                    <a:cubicBezTo>
                      <a:pt x="323" y="102"/>
                      <a:pt x="322" y="104"/>
                      <a:pt x="320"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2"/>
              <p:cNvSpPr/>
              <p:nvPr/>
            </p:nvSpPr>
            <p:spPr>
              <a:xfrm>
                <a:off x="1855440" y="391320"/>
                <a:ext cx="102960" cy="14040"/>
              </a:xfrm>
              <a:custGeom>
                <a:avLst/>
                <a:gdLst/>
                <a:ahLst/>
                <a:cxnLst/>
                <a:rect l="l" t="t" r="r" b="b"/>
                <a:pathLst>
                  <a:path w="286" h="39" extrusionOk="0">
                    <a:moveTo>
                      <a:pt x="156" y="39"/>
                    </a:moveTo>
                    <a:lnTo>
                      <a:pt x="156" y="39"/>
                    </a:lnTo>
                    <a:cubicBezTo>
                      <a:pt x="95" y="39"/>
                      <a:pt x="37" y="23"/>
                      <a:pt x="1" y="5"/>
                    </a:cubicBezTo>
                    <a:cubicBezTo>
                      <a:pt x="0" y="4"/>
                      <a:pt x="0" y="2"/>
                      <a:pt x="0" y="1"/>
                    </a:cubicBezTo>
                    <a:cubicBezTo>
                      <a:pt x="1" y="0"/>
                      <a:pt x="3" y="-1"/>
                      <a:pt x="4" y="0"/>
                    </a:cubicBezTo>
                    <a:cubicBezTo>
                      <a:pt x="35" y="17"/>
                      <a:pt x="112" y="43"/>
                      <a:pt x="195" y="32"/>
                    </a:cubicBezTo>
                    <a:cubicBezTo>
                      <a:pt x="237" y="27"/>
                      <a:pt x="266" y="16"/>
                      <a:pt x="282" y="3"/>
                    </a:cubicBezTo>
                    <a:cubicBezTo>
                      <a:pt x="283" y="2"/>
                      <a:pt x="284" y="2"/>
                      <a:pt x="285" y="3"/>
                    </a:cubicBezTo>
                    <a:cubicBezTo>
                      <a:pt x="286" y="5"/>
                      <a:pt x="286" y="6"/>
                      <a:pt x="285" y="7"/>
                    </a:cubicBezTo>
                    <a:cubicBezTo>
                      <a:pt x="269" y="21"/>
                      <a:pt x="238" y="31"/>
                      <a:pt x="196" y="37"/>
                    </a:cubicBezTo>
                    <a:cubicBezTo>
                      <a:pt x="183" y="38"/>
                      <a:pt x="169" y="39"/>
                      <a:pt x="15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2"/>
              <p:cNvSpPr/>
              <p:nvPr/>
            </p:nvSpPr>
            <p:spPr>
              <a:xfrm>
                <a:off x="1867680" y="362880"/>
                <a:ext cx="6120" cy="24840"/>
              </a:xfrm>
              <a:custGeom>
                <a:avLst/>
                <a:gdLst/>
                <a:ahLst/>
                <a:cxnLst/>
                <a:rect l="l" t="t" r="r" b="b"/>
                <a:pathLst>
                  <a:path w="17" h="69" extrusionOk="0">
                    <a:moveTo>
                      <a:pt x="2" y="69"/>
                    </a:moveTo>
                    <a:lnTo>
                      <a:pt x="2" y="69"/>
                    </a:lnTo>
                    <a:cubicBezTo>
                      <a:pt x="1" y="69"/>
                      <a:pt x="1" y="69"/>
                      <a:pt x="1" y="68"/>
                    </a:cubicBezTo>
                    <a:cubicBezTo>
                      <a:pt x="0" y="68"/>
                      <a:pt x="-1" y="67"/>
                      <a:pt x="0" y="65"/>
                    </a:cubicBezTo>
                    <a:cubicBezTo>
                      <a:pt x="10" y="43"/>
                      <a:pt x="12" y="2"/>
                      <a:pt x="12" y="2"/>
                    </a:cubicBezTo>
                    <a:cubicBezTo>
                      <a:pt x="12" y="0"/>
                      <a:pt x="13" y="0"/>
                      <a:pt x="15" y="0"/>
                    </a:cubicBezTo>
                    <a:cubicBezTo>
                      <a:pt x="16" y="0"/>
                      <a:pt x="17" y="0"/>
                      <a:pt x="17" y="2"/>
                    </a:cubicBezTo>
                    <a:cubicBezTo>
                      <a:pt x="17" y="3"/>
                      <a:pt x="15" y="45"/>
                      <a:pt x="5" y="67"/>
                    </a:cubicBezTo>
                    <a:cubicBezTo>
                      <a:pt x="4" y="68"/>
                      <a:pt x="3" y="69"/>
                      <a:pt x="2"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2"/>
              <p:cNvSpPr/>
              <p:nvPr/>
            </p:nvSpPr>
            <p:spPr>
              <a:xfrm>
                <a:off x="1886040" y="366480"/>
                <a:ext cx="5400" cy="26640"/>
              </a:xfrm>
              <a:custGeom>
                <a:avLst/>
                <a:gdLst/>
                <a:ahLst/>
                <a:cxnLst/>
                <a:rect l="l" t="t" r="r" b="b"/>
                <a:pathLst>
                  <a:path w="15" h="74" extrusionOk="0">
                    <a:moveTo>
                      <a:pt x="3" y="74"/>
                    </a:moveTo>
                    <a:lnTo>
                      <a:pt x="3" y="74"/>
                    </a:lnTo>
                    <a:lnTo>
                      <a:pt x="2" y="74"/>
                    </a:lnTo>
                    <a:cubicBezTo>
                      <a:pt x="1" y="73"/>
                      <a:pt x="0" y="71"/>
                      <a:pt x="0" y="71"/>
                    </a:cubicBezTo>
                    <a:cubicBezTo>
                      <a:pt x="13" y="32"/>
                      <a:pt x="10" y="3"/>
                      <a:pt x="10" y="2"/>
                    </a:cubicBezTo>
                    <a:cubicBezTo>
                      <a:pt x="10" y="1"/>
                      <a:pt x="11" y="0"/>
                      <a:pt x="13" y="0"/>
                    </a:cubicBezTo>
                    <a:cubicBezTo>
                      <a:pt x="14" y="0"/>
                      <a:pt x="15" y="1"/>
                      <a:pt x="15" y="2"/>
                    </a:cubicBezTo>
                    <a:cubicBezTo>
                      <a:pt x="15" y="3"/>
                      <a:pt x="17" y="32"/>
                      <a:pt x="5" y="72"/>
                    </a:cubicBezTo>
                    <a:cubicBezTo>
                      <a:pt x="5" y="73"/>
                      <a:pt x="4" y="74"/>
                      <a:pt x="3" y="7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2"/>
              <p:cNvSpPr/>
              <p:nvPr/>
            </p:nvSpPr>
            <p:spPr>
              <a:xfrm>
                <a:off x="1910880" y="368280"/>
                <a:ext cx="2880" cy="28800"/>
              </a:xfrm>
              <a:custGeom>
                <a:avLst/>
                <a:gdLst/>
                <a:ahLst/>
                <a:cxnLst/>
                <a:rect l="l" t="t" r="r" b="b"/>
                <a:pathLst>
                  <a:path w="8" h="80" extrusionOk="0">
                    <a:moveTo>
                      <a:pt x="2" y="80"/>
                    </a:moveTo>
                    <a:lnTo>
                      <a:pt x="2" y="80"/>
                    </a:lnTo>
                    <a:lnTo>
                      <a:pt x="2" y="80"/>
                    </a:lnTo>
                    <a:cubicBezTo>
                      <a:pt x="0" y="79"/>
                      <a:pt x="-1" y="78"/>
                      <a:pt x="0" y="77"/>
                    </a:cubicBezTo>
                    <a:cubicBezTo>
                      <a:pt x="9" y="41"/>
                      <a:pt x="0" y="4"/>
                      <a:pt x="0" y="3"/>
                    </a:cubicBezTo>
                    <a:cubicBezTo>
                      <a:pt x="-1" y="2"/>
                      <a:pt x="0" y="1"/>
                      <a:pt x="2" y="0"/>
                    </a:cubicBezTo>
                    <a:cubicBezTo>
                      <a:pt x="3" y="0"/>
                      <a:pt x="4" y="1"/>
                      <a:pt x="5" y="3"/>
                    </a:cubicBezTo>
                    <a:cubicBezTo>
                      <a:pt x="5" y="4"/>
                      <a:pt x="13" y="41"/>
                      <a:pt x="5" y="77"/>
                    </a:cubicBezTo>
                    <a:cubicBezTo>
                      <a:pt x="4" y="79"/>
                      <a:pt x="3" y="80"/>
                      <a:pt x="2"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32"/>
              <p:cNvSpPr/>
              <p:nvPr/>
            </p:nvSpPr>
            <p:spPr>
              <a:xfrm>
                <a:off x="1932840" y="368280"/>
                <a:ext cx="5040" cy="26280"/>
              </a:xfrm>
              <a:custGeom>
                <a:avLst/>
                <a:gdLst/>
                <a:ahLst/>
                <a:cxnLst/>
                <a:rect l="l" t="t" r="r" b="b"/>
                <a:pathLst>
                  <a:path w="14" h="73" extrusionOk="0">
                    <a:moveTo>
                      <a:pt x="11" y="73"/>
                    </a:moveTo>
                    <a:lnTo>
                      <a:pt x="11" y="73"/>
                    </a:lnTo>
                    <a:lnTo>
                      <a:pt x="11" y="73"/>
                    </a:lnTo>
                    <a:cubicBezTo>
                      <a:pt x="9" y="73"/>
                      <a:pt x="8" y="72"/>
                      <a:pt x="8" y="70"/>
                    </a:cubicBezTo>
                    <a:cubicBezTo>
                      <a:pt x="12" y="34"/>
                      <a:pt x="1" y="4"/>
                      <a:pt x="1" y="3"/>
                    </a:cubicBezTo>
                    <a:cubicBezTo>
                      <a:pt x="0" y="3"/>
                      <a:pt x="1" y="1"/>
                      <a:pt x="2" y="0"/>
                    </a:cubicBezTo>
                    <a:cubicBezTo>
                      <a:pt x="4" y="0"/>
                      <a:pt x="4" y="1"/>
                      <a:pt x="5" y="2"/>
                    </a:cubicBezTo>
                    <a:cubicBezTo>
                      <a:pt x="6" y="3"/>
                      <a:pt x="17" y="33"/>
                      <a:pt x="13" y="70"/>
                    </a:cubicBezTo>
                    <a:cubicBezTo>
                      <a:pt x="13" y="72"/>
                      <a:pt x="12" y="73"/>
                      <a:pt x="1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2"/>
              <p:cNvSpPr/>
              <p:nvPr/>
            </p:nvSpPr>
            <p:spPr>
              <a:xfrm>
                <a:off x="1663200" y="408600"/>
                <a:ext cx="138600" cy="297000"/>
              </a:xfrm>
              <a:custGeom>
                <a:avLst/>
                <a:gdLst/>
                <a:ahLst/>
                <a:cxnLst/>
                <a:rect l="l" t="t" r="r" b="b"/>
                <a:pathLst>
                  <a:path w="385" h="825" extrusionOk="0">
                    <a:moveTo>
                      <a:pt x="340" y="0"/>
                    </a:moveTo>
                    <a:lnTo>
                      <a:pt x="340" y="0"/>
                    </a:lnTo>
                    <a:cubicBezTo>
                      <a:pt x="340" y="0"/>
                      <a:pt x="0" y="323"/>
                      <a:pt x="0" y="413"/>
                    </a:cubicBezTo>
                    <a:cubicBezTo>
                      <a:pt x="0" y="524"/>
                      <a:pt x="328" y="825"/>
                      <a:pt x="328" y="825"/>
                    </a:cubicBezTo>
                    <a:cubicBezTo>
                      <a:pt x="385" y="706"/>
                      <a:pt x="385" y="706"/>
                      <a:pt x="385" y="706"/>
                    </a:cubicBezTo>
                    <a:cubicBezTo>
                      <a:pt x="385" y="706"/>
                      <a:pt x="280" y="522"/>
                      <a:pt x="235" y="429"/>
                    </a:cubicBezTo>
                    <a:cubicBezTo>
                      <a:pt x="235" y="429"/>
                      <a:pt x="318" y="354"/>
                      <a:pt x="382" y="278"/>
                    </a:cubicBezTo>
                    <a:cubicBezTo>
                      <a:pt x="340" y="0"/>
                      <a:pt x="340" y="0"/>
                      <a:pt x="34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32"/>
              <p:cNvSpPr/>
              <p:nvPr/>
            </p:nvSpPr>
            <p:spPr>
              <a:xfrm>
                <a:off x="1747800" y="563040"/>
                <a:ext cx="54000" cy="142560"/>
              </a:xfrm>
              <a:custGeom>
                <a:avLst/>
                <a:gdLst/>
                <a:ahLst/>
                <a:cxnLst/>
                <a:rect l="l" t="t" r="r" b="b"/>
                <a:pathLst>
                  <a:path w="150" h="396" extrusionOk="0">
                    <a:moveTo>
                      <a:pt x="93" y="396"/>
                    </a:moveTo>
                    <a:lnTo>
                      <a:pt x="93" y="396"/>
                    </a:lnTo>
                    <a:moveTo>
                      <a:pt x="93" y="396"/>
                    </a:moveTo>
                    <a:lnTo>
                      <a:pt x="93" y="396"/>
                    </a:lnTo>
                    <a:moveTo>
                      <a:pt x="93" y="396"/>
                    </a:moveTo>
                    <a:lnTo>
                      <a:pt x="93" y="396"/>
                    </a:lnTo>
                    <a:moveTo>
                      <a:pt x="92" y="396"/>
                    </a:moveTo>
                    <a:lnTo>
                      <a:pt x="92" y="396"/>
                    </a:lnTo>
                    <a:moveTo>
                      <a:pt x="92" y="396"/>
                    </a:moveTo>
                    <a:lnTo>
                      <a:pt x="92" y="396"/>
                    </a:lnTo>
                    <a:moveTo>
                      <a:pt x="92" y="396"/>
                    </a:moveTo>
                    <a:lnTo>
                      <a:pt x="92" y="396"/>
                    </a:lnTo>
                    <a:moveTo>
                      <a:pt x="83" y="388"/>
                    </a:moveTo>
                    <a:lnTo>
                      <a:pt x="83" y="388"/>
                    </a:lnTo>
                    <a:moveTo>
                      <a:pt x="83" y="388"/>
                    </a:moveTo>
                    <a:lnTo>
                      <a:pt x="83" y="388"/>
                    </a:lnTo>
                    <a:moveTo>
                      <a:pt x="83" y="388"/>
                    </a:moveTo>
                    <a:lnTo>
                      <a:pt x="83" y="388"/>
                    </a:lnTo>
                    <a:moveTo>
                      <a:pt x="83" y="388"/>
                    </a:moveTo>
                    <a:lnTo>
                      <a:pt x="83" y="388"/>
                    </a:lnTo>
                    <a:moveTo>
                      <a:pt x="62" y="367"/>
                    </a:moveTo>
                    <a:lnTo>
                      <a:pt x="62" y="367"/>
                    </a:lnTo>
                    <a:lnTo>
                      <a:pt x="62" y="367"/>
                    </a:lnTo>
                    <a:cubicBezTo>
                      <a:pt x="71" y="375"/>
                      <a:pt x="78" y="382"/>
                      <a:pt x="83" y="387"/>
                    </a:cubicBezTo>
                    <a:cubicBezTo>
                      <a:pt x="78" y="382"/>
                      <a:pt x="71" y="375"/>
                      <a:pt x="62" y="367"/>
                    </a:cubicBezTo>
                    <a:moveTo>
                      <a:pt x="0" y="0"/>
                    </a:moveTo>
                    <a:lnTo>
                      <a:pt x="0" y="0"/>
                    </a:lnTo>
                    <a:lnTo>
                      <a:pt x="0" y="0"/>
                    </a:lnTo>
                    <a:cubicBezTo>
                      <a:pt x="45" y="93"/>
                      <a:pt x="150" y="277"/>
                      <a:pt x="150" y="277"/>
                    </a:cubicBezTo>
                    <a:lnTo>
                      <a:pt x="150" y="277"/>
                    </a:lnTo>
                    <a:cubicBezTo>
                      <a:pt x="150" y="277"/>
                      <a:pt x="45" y="93"/>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2"/>
              <p:cNvSpPr/>
              <p:nvPr/>
            </p:nvSpPr>
            <p:spPr>
              <a:xfrm>
                <a:off x="1738080" y="506160"/>
                <a:ext cx="63720" cy="199440"/>
              </a:xfrm>
              <a:custGeom>
                <a:avLst/>
                <a:gdLst/>
                <a:ahLst/>
                <a:cxnLst/>
                <a:rect l="l" t="t" r="r" b="b"/>
                <a:pathLst>
                  <a:path w="177" h="554" extrusionOk="0">
                    <a:moveTo>
                      <a:pt x="173" y="0"/>
                    </a:moveTo>
                    <a:lnTo>
                      <a:pt x="173" y="0"/>
                    </a:lnTo>
                    <a:cubicBezTo>
                      <a:pt x="0" y="164"/>
                      <a:pt x="0" y="164"/>
                      <a:pt x="0" y="164"/>
                    </a:cubicBezTo>
                    <a:cubicBezTo>
                      <a:pt x="140" y="412"/>
                      <a:pt x="140" y="412"/>
                      <a:pt x="140" y="412"/>
                    </a:cubicBezTo>
                    <a:cubicBezTo>
                      <a:pt x="89" y="525"/>
                      <a:pt x="89" y="525"/>
                      <a:pt x="89" y="525"/>
                    </a:cubicBezTo>
                    <a:cubicBezTo>
                      <a:pt x="98" y="533"/>
                      <a:pt x="105" y="540"/>
                      <a:pt x="110" y="545"/>
                    </a:cubicBezTo>
                    <a:lnTo>
                      <a:pt x="110" y="546"/>
                    </a:lnTo>
                    <a:lnTo>
                      <a:pt x="110" y="546"/>
                    </a:lnTo>
                    <a:lnTo>
                      <a:pt x="110" y="546"/>
                    </a:lnTo>
                    <a:lnTo>
                      <a:pt x="110" y="546"/>
                    </a:lnTo>
                    <a:lnTo>
                      <a:pt x="110" y="546"/>
                    </a:lnTo>
                    <a:lnTo>
                      <a:pt x="110" y="546"/>
                    </a:lnTo>
                    <a:lnTo>
                      <a:pt x="110" y="546"/>
                    </a:lnTo>
                    <a:lnTo>
                      <a:pt x="110" y="546"/>
                    </a:lnTo>
                    <a:cubicBezTo>
                      <a:pt x="115" y="550"/>
                      <a:pt x="118" y="553"/>
                      <a:pt x="119" y="554"/>
                    </a:cubicBezTo>
                    <a:lnTo>
                      <a:pt x="119" y="554"/>
                    </a:lnTo>
                    <a:lnTo>
                      <a:pt x="119" y="554"/>
                    </a:lnTo>
                    <a:lnTo>
                      <a:pt x="119" y="554"/>
                    </a:lnTo>
                    <a:lnTo>
                      <a:pt x="119" y="554"/>
                    </a:lnTo>
                    <a:lnTo>
                      <a:pt x="119" y="554"/>
                    </a:lnTo>
                    <a:lnTo>
                      <a:pt x="120" y="554"/>
                    </a:lnTo>
                    <a:lnTo>
                      <a:pt x="120" y="554"/>
                    </a:lnTo>
                    <a:lnTo>
                      <a:pt x="120" y="554"/>
                    </a:lnTo>
                    <a:lnTo>
                      <a:pt x="120" y="554"/>
                    </a:lnTo>
                    <a:lnTo>
                      <a:pt x="120" y="554"/>
                    </a:lnTo>
                    <a:lnTo>
                      <a:pt x="120" y="554"/>
                    </a:lnTo>
                    <a:lnTo>
                      <a:pt x="120" y="554"/>
                    </a:lnTo>
                    <a:cubicBezTo>
                      <a:pt x="177" y="435"/>
                      <a:pt x="177" y="435"/>
                      <a:pt x="177" y="435"/>
                    </a:cubicBezTo>
                    <a:cubicBezTo>
                      <a:pt x="177" y="435"/>
                      <a:pt x="72" y="251"/>
                      <a:pt x="27" y="158"/>
                    </a:cubicBezTo>
                    <a:lnTo>
                      <a:pt x="27" y="158"/>
                    </a:lnTo>
                    <a:lnTo>
                      <a:pt x="27" y="158"/>
                    </a:lnTo>
                    <a:cubicBezTo>
                      <a:pt x="27" y="158"/>
                      <a:pt x="110" y="83"/>
                      <a:pt x="174" y="7"/>
                    </a:cubicBezTo>
                    <a:lnTo>
                      <a:pt x="174" y="7"/>
                    </a:lnTo>
                    <a:cubicBezTo>
                      <a:pt x="173" y="0"/>
                      <a:pt x="173" y="0"/>
                      <a:pt x="17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2"/>
              <p:cNvSpPr/>
              <p:nvPr/>
            </p:nvSpPr>
            <p:spPr>
              <a:xfrm>
                <a:off x="1662480" y="407520"/>
                <a:ext cx="156960" cy="299160"/>
              </a:xfrm>
              <a:custGeom>
                <a:avLst/>
                <a:gdLst/>
                <a:ahLst/>
                <a:cxnLst/>
                <a:rect l="l" t="t" r="r" b="b"/>
                <a:pathLst>
                  <a:path w="436" h="831" extrusionOk="0">
                    <a:moveTo>
                      <a:pt x="330" y="831"/>
                    </a:moveTo>
                    <a:lnTo>
                      <a:pt x="330" y="831"/>
                    </a:lnTo>
                    <a:cubicBezTo>
                      <a:pt x="329" y="831"/>
                      <a:pt x="328" y="831"/>
                      <a:pt x="328" y="830"/>
                    </a:cubicBezTo>
                    <a:cubicBezTo>
                      <a:pt x="327" y="829"/>
                      <a:pt x="245" y="753"/>
                      <a:pt x="164" y="665"/>
                    </a:cubicBezTo>
                    <a:cubicBezTo>
                      <a:pt x="55" y="546"/>
                      <a:pt x="0" y="463"/>
                      <a:pt x="0" y="416"/>
                    </a:cubicBezTo>
                    <a:cubicBezTo>
                      <a:pt x="0" y="326"/>
                      <a:pt x="327" y="14"/>
                      <a:pt x="341" y="1"/>
                    </a:cubicBezTo>
                    <a:cubicBezTo>
                      <a:pt x="341" y="0"/>
                      <a:pt x="343" y="0"/>
                      <a:pt x="344" y="1"/>
                    </a:cubicBezTo>
                    <a:cubicBezTo>
                      <a:pt x="345" y="2"/>
                      <a:pt x="345" y="3"/>
                      <a:pt x="344" y="5"/>
                    </a:cubicBezTo>
                    <a:cubicBezTo>
                      <a:pt x="341" y="8"/>
                      <a:pt x="5" y="328"/>
                      <a:pt x="5" y="416"/>
                    </a:cubicBezTo>
                    <a:cubicBezTo>
                      <a:pt x="5" y="519"/>
                      <a:pt x="299" y="796"/>
                      <a:pt x="329" y="824"/>
                    </a:cubicBezTo>
                    <a:cubicBezTo>
                      <a:pt x="384" y="709"/>
                      <a:pt x="384" y="709"/>
                      <a:pt x="384" y="709"/>
                    </a:cubicBezTo>
                    <a:cubicBezTo>
                      <a:pt x="376" y="693"/>
                      <a:pt x="278" y="522"/>
                      <a:pt x="235" y="434"/>
                    </a:cubicBezTo>
                    <a:cubicBezTo>
                      <a:pt x="234" y="432"/>
                      <a:pt x="235" y="431"/>
                      <a:pt x="235" y="431"/>
                    </a:cubicBezTo>
                    <a:cubicBezTo>
                      <a:pt x="236" y="429"/>
                      <a:pt x="370" y="297"/>
                      <a:pt x="432" y="222"/>
                    </a:cubicBezTo>
                    <a:cubicBezTo>
                      <a:pt x="433" y="221"/>
                      <a:pt x="434" y="220"/>
                      <a:pt x="435" y="221"/>
                    </a:cubicBezTo>
                    <a:cubicBezTo>
                      <a:pt x="436" y="223"/>
                      <a:pt x="436" y="224"/>
                      <a:pt x="435" y="225"/>
                    </a:cubicBezTo>
                    <a:cubicBezTo>
                      <a:pt x="377" y="297"/>
                      <a:pt x="253" y="419"/>
                      <a:pt x="240" y="433"/>
                    </a:cubicBezTo>
                    <a:cubicBezTo>
                      <a:pt x="285" y="525"/>
                      <a:pt x="388" y="706"/>
                      <a:pt x="389" y="708"/>
                    </a:cubicBezTo>
                    <a:cubicBezTo>
                      <a:pt x="390" y="709"/>
                      <a:pt x="390" y="710"/>
                      <a:pt x="389" y="711"/>
                    </a:cubicBezTo>
                    <a:cubicBezTo>
                      <a:pt x="332" y="829"/>
                      <a:pt x="332" y="829"/>
                      <a:pt x="332" y="829"/>
                    </a:cubicBezTo>
                    <a:cubicBezTo>
                      <a:pt x="331" y="830"/>
                      <a:pt x="331" y="831"/>
                      <a:pt x="330" y="8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2"/>
              <p:cNvSpPr/>
              <p:nvPr/>
            </p:nvSpPr>
            <p:spPr>
              <a:xfrm>
                <a:off x="1793160" y="678600"/>
                <a:ext cx="58680" cy="49680"/>
              </a:xfrm>
              <a:custGeom>
                <a:avLst/>
                <a:gdLst/>
                <a:ahLst/>
                <a:cxnLst/>
                <a:rect l="l" t="t" r="r" b="b"/>
                <a:pathLst>
                  <a:path w="163" h="138" extrusionOk="0">
                    <a:moveTo>
                      <a:pt x="163" y="25"/>
                    </a:moveTo>
                    <a:lnTo>
                      <a:pt x="163" y="25"/>
                    </a:lnTo>
                    <a:cubicBezTo>
                      <a:pt x="153" y="21"/>
                      <a:pt x="136" y="22"/>
                      <a:pt x="121" y="22"/>
                    </a:cubicBezTo>
                    <a:cubicBezTo>
                      <a:pt x="90" y="23"/>
                      <a:pt x="77" y="14"/>
                      <a:pt x="58" y="0"/>
                    </a:cubicBezTo>
                    <a:cubicBezTo>
                      <a:pt x="0" y="81"/>
                      <a:pt x="0" y="81"/>
                      <a:pt x="0" y="81"/>
                    </a:cubicBezTo>
                    <a:cubicBezTo>
                      <a:pt x="0" y="81"/>
                      <a:pt x="27" y="89"/>
                      <a:pt x="38" y="105"/>
                    </a:cubicBezTo>
                    <a:cubicBezTo>
                      <a:pt x="46" y="115"/>
                      <a:pt x="54" y="131"/>
                      <a:pt x="60" y="138"/>
                    </a:cubicBezTo>
                    <a:cubicBezTo>
                      <a:pt x="106" y="110"/>
                      <a:pt x="138" y="77"/>
                      <a:pt x="163" y="25"/>
                    </a:cubicBezTo>
                    <a:close/>
                  </a:path>
                </a:pathLst>
              </a:custGeom>
              <a:solidFill>
                <a:srgbClr val="A76239"/>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2"/>
              <p:cNvSpPr/>
              <p:nvPr/>
            </p:nvSpPr>
            <p:spPr>
              <a:xfrm>
                <a:off x="1792080" y="677880"/>
                <a:ext cx="60480" cy="51480"/>
              </a:xfrm>
              <a:custGeom>
                <a:avLst/>
                <a:gdLst/>
                <a:ahLst/>
                <a:cxnLst/>
                <a:rect l="l" t="t" r="r" b="b"/>
                <a:pathLst>
                  <a:path w="168" h="143" extrusionOk="0">
                    <a:moveTo>
                      <a:pt x="63" y="143"/>
                    </a:moveTo>
                    <a:lnTo>
                      <a:pt x="63" y="143"/>
                    </a:lnTo>
                    <a:cubicBezTo>
                      <a:pt x="62" y="143"/>
                      <a:pt x="61" y="142"/>
                      <a:pt x="60" y="141"/>
                    </a:cubicBezTo>
                    <a:cubicBezTo>
                      <a:pt x="58" y="138"/>
                      <a:pt x="55" y="133"/>
                      <a:pt x="51" y="126"/>
                    </a:cubicBezTo>
                    <a:cubicBezTo>
                      <a:pt x="47" y="120"/>
                      <a:pt x="43" y="113"/>
                      <a:pt x="40" y="109"/>
                    </a:cubicBezTo>
                    <a:cubicBezTo>
                      <a:pt x="28" y="94"/>
                      <a:pt x="3" y="85"/>
                      <a:pt x="2" y="85"/>
                    </a:cubicBezTo>
                    <a:cubicBezTo>
                      <a:pt x="1" y="84"/>
                      <a:pt x="1" y="84"/>
                      <a:pt x="0" y="84"/>
                    </a:cubicBezTo>
                    <a:cubicBezTo>
                      <a:pt x="0" y="83"/>
                      <a:pt x="0" y="82"/>
                      <a:pt x="1" y="81"/>
                    </a:cubicBezTo>
                    <a:cubicBezTo>
                      <a:pt x="59" y="1"/>
                      <a:pt x="59" y="1"/>
                      <a:pt x="59" y="1"/>
                    </a:cubicBezTo>
                    <a:cubicBezTo>
                      <a:pt x="60" y="0"/>
                      <a:pt x="62" y="0"/>
                      <a:pt x="63" y="1"/>
                    </a:cubicBezTo>
                    <a:cubicBezTo>
                      <a:pt x="63" y="2"/>
                      <a:pt x="63" y="2"/>
                      <a:pt x="63" y="2"/>
                    </a:cubicBezTo>
                    <a:cubicBezTo>
                      <a:pt x="82" y="14"/>
                      <a:pt x="95" y="23"/>
                      <a:pt x="124" y="21"/>
                    </a:cubicBezTo>
                    <a:cubicBezTo>
                      <a:pt x="126" y="21"/>
                      <a:pt x="126" y="21"/>
                      <a:pt x="126" y="21"/>
                    </a:cubicBezTo>
                    <a:cubicBezTo>
                      <a:pt x="142" y="21"/>
                      <a:pt x="157" y="20"/>
                      <a:pt x="167" y="24"/>
                    </a:cubicBezTo>
                    <a:cubicBezTo>
                      <a:pt x="168" y="25"/>
                      <a:pt x="169" y="27"/>
                      <a:pt x="168" y="28"/>
                    </a:cubicBezTo>
                    <a:cubicBezTo>
                      <a:pt x="168" y="29"/>
                      <a:pt x="166" y="30"/>
                      <a:pt x="165" y="29"/>
                    </a:cubicBezTo>
                    <a:cubicBezTo>
                      <a:pt x="156" y="25"/>
                      <a:pt x="141" y="26"/>
                      <a:pt x="127" y="27"/>
                    </a:cubicBezTo>
                    <a:cubicBezTo>
                      <a:pt x="124" y="27"/>
                      <a:pt x="124" y="27"/>
                      <a:pt x="124" y="27"/>
                    </a:cubicBezTo>
                    <a:cubicBezTo>
                      <a:pt x="94" y="27"/>
                      <a:pt x="80" y="19"/>
                      <a:pt x="62" y="6"/>
                    </a:cubicBezTo>
                    <a:cubicBezTo>
                      <a:pt x="6" y="81"/>
                      <a:pt x="6" y="81"/>
                      <a:pt x="6" y="81"/>
                    </a:cubicBezTo>
                    <a:cubicBezTo>
                      <a:pt x="14" y="84"/>
                      <a:pt x="34" y="92"/>
                      <a:pt x="44" y="105"/>
                    </a:cubicBezTo>
                    <a:cubicBezTo>
                      <a:pt x="48" y="111"/>
                      <a:pt x="52" y="118"/>
                      <a:pt x="55" y="124"/>
                    </a:cubicBezTo>
                    <a:cubicBezTo>
                      <a:pt x="59" y="130"/>
                      <a:pt x="62" y="135"/>
                      <a:pt x="64" y="139"/>
                    </a:cubicBezTo>
                    <a:cubicBezTo>
                      <a:pt x="65" y="140"/>
                      <a:pt x="65" y="141"/>
                      <a:pt x="64" y="142"/>
                    </a:cubicBezTo>
                    <a:cubicBezTo>
                      <a:pt x="63" y="142"/>
                      <a:pt x="63" y="143"/>
                      <a:pt x="63" y="143"/>
                    </a:cubicBezTo>
                    <a:close/>
                  </a:path>
                </a:pathLst>
              </a:custGeom>
              <a:solidFill>
                <a:schemeClr val="dk1"/>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2"/>
              <p:cNvSpPr/>
              <p:nvPr/>
            </p:nvSpPr>
            <p:spPr>
              <a:xfrm>
                <a:off x="1772640" y="652680"/>
                <a:ext cx="48600" cy="71640"/>
              </a:xfrm>
              <a:custGeom>
                <a:avLst/>
                <a:gdLst/>
                <a:ahLst/>
                <a:cxnLst/>
                <a:rect l="l" t="t" r="r" b="b"/>
                <a:pathLst>
                  <a:path w="135" h="199" extrusionOk="0">
                    <a:moveTo>
                      <a:pt x="0" y="152"/>
                    </a:moveTo>
                    <a:lnTo>
                      <a:pt x="0" y="152"/>
                    </a:lnTo>
                    <a:cubicBezTo>
                      <a:pt x="1" y="143"/>
                      <a:pt x="47" y="32"/>
                      <a:pt x="80" y="2"/>
                    </a:cubicBezTo>
                    <a:cubicBezTo>
                      <a:pt x="85" y="-3"/>
                      <a:pt x="103" y="3"/>
                      <a:pt x="107" y="18"/>
                    </a:cubicBezTo>
                    <a:cubicBezTo>
                      <a:pt x="113" y="33"/>
                      <a:pt x="132" y="21"/>
                      <a:pt x="135" y="44"/>
                    </a:cubicBezTo>
                    <a:cubicBezTo>
                      <a:pt x="138" y="65"/>
                      <a:pt x="86" y="170"/>
                      <a:pt x="67" y="191"/>
                    </a:cubicBezTo>
                    <a:cubicBezTo>
                      <a:pt x="49" y="212"/>
                      <a:pt x="39" y="187"/>
                      <a:pt x="36" y="176"/>
                    </a:cubicBezTo>
                    <a:cubicBezTo>
                      <a:pt x="33" y="164"/>
                      <a:pt x="-3" y="177"/>
                      <a:pt x="0" y="152"/>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2"/>
              <p:cNvSpPr/>
              <p:nvPr/>
            </p:nvSpPr>
            <p:spPr>
              <a:xfrm>
                <a:off x="1771560" y="651600"/>
                <a:ext cx="50760" cy="73800"/>
              </a:xfrm>
              <a:custGeom>
                <a:avLst/>
                <a:gdLst/>
                <a:ahLst/>
                <a:cxnLst/>
                <a:rect l="l" t="t" r="r" b="b"/>
                <a:pathLst>
                  <a:path w="141" h="205" extrusionOk="0">
                    <a:moveTo>
                      <a:pt x="56" y="205"/>
                    </a:moveTo>
                    <a:lnTo>
                      <a:pt x="56" y="205"/>
                    </a:lnTo>
                    <a:cubicBezTo>
                      <a:pt x="56" y="205"/>
                      <a:pt x="55" y="205"/>
                      <a:pt x="53" y="204"/>
                    </a:cubicBezTo>
                    <a:cubicBezTo>
                      <a:pt x="42" y="202"/>
                      <a:pt x="38" y="183"/>
                      <a:pt x="37" y="180"/>
                    </a:cubicBezTo>
                    <a:cubicBezTo>
                      <a:pt x="36" y="177"/>
                      <a:pt x="30" y="176"/>
                      <a:pt x="24" y="175"/>
                    </a:cubicBezTo>
                    <a:cubicBezTo>
                      <a:pt x="16" y="174"/>
                      <a:pt x="7" y="173"/>
                      <a:pt x="3" y="167"/>
                    </a:cubicBezTo>
                    <a:cubicBezTo>
                      <a:pt x="0" y="164"/>
                      <a:pt x="0" y="160"/>
                      <a:pt x="0" y="155"/>
                    </a:cubicBezTo>
                    <a:cubicBezTo>
                      <a:pt x="2" y="144"/>
                      <a:pt x="51" y="28"/>
                      <a:pt x="81" y="3"/>
                    </a:cubicBezTo>
                    <a:cubicBezTo>
                      <a:pt x="84" y="1"/>
                      <a:pt x="88" y="0"/>
                      <a:pt x="94" y="1"/>
                    </a:cubicBezTo>
                    <a:cubicBezTo>
                      <a:pt x="100" y="4"/>
                      <a:pt x="109" y="9"/>
                      <a:pt x="113" y="20"/>
                    </a:cubicBezTo>
                    <a:cubicBezTo>
                      <a:pt x="115" y="26"/>
                      <a:pt x="119" y="27"/>
                      <a:pt x="123" y="28"/>
                    </a:cubicBezTo>
                    <a:cubicBezTo>
                      <a:pt x="130" y="29"/>
                      <a:pt x="138" y="32"/>
                      <a:pt x="141" y="46"/>
                    </a:cubicBezTo>
                    <a:cubicBezTo>
                      <a:pt x="144" y="69"/>
                      <a:pt x="92" y="173"/>
                      <a:pt x="72" y="196"/>
                    </a:cubicBezTo>
                    <a:cubicBezTo>
                      <a:pt x="67" y="202"/>
                      <a:pt x="62" y="205"/>
                      <a:pt x="56" y="205"/>
                    </a:cubicBezTo>
                    <a:moveTo>
                      <a:pt x="3" y="155"/>
                    </a:moveTo>
                    <a:lnTo>
                      <a:pt x="3" y="155"/>
                    </a:lnTo>
                    <a:cubicBezTo>
                      <a:pt x="5" y="156"/>
                      <a:pt x="5" y="156"/>
                      <a:pt x="5" y="156"/>
                    </a:cubicBezTo>
                    <a:cubicBezTo>
                      <a:pt x="5" y="160"/>
                      <a:pt x="5" y="162"/>
                      <a:pt x="7" y="164"/>
                    </a:cubicBezTo>
                    <a:cubicBezTo>
                      <a:pt x="10" y="168"/>
                      <a:pt x="17" y="170"/>
                      <a:pt x="24" y="171"/>
                    </a:cubicBezTo>
                    <a:cubicBezTo>
                      <a:pt x="32" y="171"/>
                      <a:pt x="40" y="172"/>
                      <a:pt x="42" y="178"/>
                    </a:cubicBezTo>
                    <a:cubicBezTo>
                      <a:pt x="43" y="185"/>
                      <a:pt x="48" y="198"/>
                      <a:pt x="55" y="199"/>
                    </a:cubicBezTo>
                    <a:cubicBezTo>
                      <a:pt x="59" y="201"/>
                      <a:pt x="63" y="199"/>
                      <a:pt x="69" y="192"/>
                    </a:cubicBezTo>
                    <a:cubicBezTo>
                      <a:pt x="87" y="172"/>
                      <a:pt x="138" y="68"/>
                      <a:pt x="136" y="47"/>
                    </a:cubicBezTo>
                    <a:cubicBezTo>
                      <a:pt x="134" y="36"/>
                      <a:pt x="129" y="34"/>
                      <a:pt x="123" y="33"/>
                    </a:cubicBezTo>
                    <a:cubicBezTo>
                      <a:pt x="117" y="32"/>
                      <a:pt x="111" y="30"/>
                      <a:pt x="108" y="22"/>
                    </a:cubicBezTo>
                    <a:cubicBezTo>
                      <a:pt x="105" y="13"/>
                      <a:pt x="98" y="8"/>
                      <a:pt x="92" y="6"/>
                    </a:cubicBezTo>
                    <a:cubicBezTo>
                      <a:pt x="89" y="5"/>
                      <a:pt x="86" y="5"/>
                      <a:pt x="84" y="7"/>
                    </a:cubicBezTo>
                    <a:cubicBezTo>
                      <a:pt x="55" y="32"/>
                      <a:pt x="7" y="148"/>
                      <a:pt x="5" y="156"/>
                    </a:cubicBezTo>
                    <a:lnTo>
                      <a:pt x="3" y="155"/>
                    </a:lnTo>
                    <a:close/>
                  </a:path>
                </a:pathLst>
              </a:custGeom>
              <a:solidFill>
                <a:schemeClr val="dk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32"/>
              <p:cNvSpPr/>
              <p:nvPr/>
            </p:nvSpPr>
            <p:spPr>
              <a:xfrm>
                <a:off x="1781640" y="699120"/>
                <a:ext cx="16200" cy="14040"/>
              </a:xfrm>
              <a:custGeom>
                <a:avLst/>
                <a:gdLst/>
                <a:ahLst/>
                <a:cxnLst/>
                <a:rect l="l" t="t" r="r" b="b"/>
                <a:pathLst>
                  <a:path w="45" h="39" extrusionOk="0">
                    <a:moveTo>
                      <a:pt x="42" y="39"/>
                    </a:moveTo>
                    <a:lnTo>
                      <a:pt x="42" y="39"/>
                    </a:lnTo>
                    <a:lnTo>
                      <a:pt x="41" y="39"/>
                    </a:lnTo>
                    <a:cubicBezTo>
                      <a:pt x="20" y="28"/>
                      <a:pt x="1" y="5"/>
                      <a:pt x="0" y="4"/>
                    </a:cubicBezTo>
                    <a:cubicBezTo>
                      <a:pt x="0" y="4"/>
                      <a:pt x="-1" y="2"/>
                      <a:pt x="0" y="1"/>
                    </a:cubicBezTo>
                    <a:cubicBezTo>
                      <a:pt x="2" y="-1"/>
                      <a:pt x="3" y="0"/>
                      <a:pt x="4" y="1"/>
                    </a:cubicBezTo>
                    <a:cubicBezTo>
                      <a:pt x="4" y="1"/>
                      <a:pt x="23" y="24"/>
                      <a:pt x="43" y="35"/>
                    </a:cubicBezTo>
                    <a:cubicBezTo>
                      <a:pt x="45" y="35"/>
                      <a:pt x="45" y="36"/>
                      <a:pt x="45" y="38"/>
                    </a:cubicBezTo>
                    <a:cubicBezTo>
                      <a:pt x="44" y="39"/>
                      <a:pt x="43" y="39"/>
                      <a:pt x="42"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32"/>
              <p:cNvSpPr/>
              <p:nvPr/>
            </p:nvSpPr>
            <p:spPr>
              <a:xfrm>
                <a:off x="1787760" y="686520"/>
                <a:ext cx="16200" cy="15120"/>
              </a:xfrm>
              <a:custGeom>
                <a:avLst/>
                <a:gdLst/>
                <a:ahLst/>
                <a:cxnLst/>
                <a:rect l="l" t="t" r="r" b="b"/>
                <a:pathLst>
                  <a:path w="45" h="42" extrusionOk="0">
                    <a:moveTo>
                      <a:pt x="43" y="42"/>
                    </a:moveTo>
                    <a:lnTo>
                      <a:pt x="43" y="42"/>
                    </a:lnTo>
                    <a:cubicBezTo>
                      <a:pt x="42" y="42"/>
                      <a:pt x="42" y="42"/>
                      <a:pt x="41" y="42"/>
                    </a:cubicBezTo>
                    <a:cubicBezTo>
                      <a:pt x="21" y="31"/>
                      <a:pt x="1" y="6"/>
                      <a:pt x="0" y="5"/>
                    </a:cubicBezTo>
                    <a:cubicBezTo>
                      <a:pt x="0" y="3"/>
                      <a:pt x="0" y="2"/>
                      <a:pt x="1" y="1"/>
                    </a:cubicBezTo>
                    <a:cubicBezTo>
                      <a:pt x="2" y="0"/>
                      <a:pt x="4" y="1"/>
                      <a:pt x="4" y="2"/>
                    </a:cubicBezTo>
                    <a:cubicBezTo>
                      <a:pt x="4" y="2"/>
                      <a:pt x="24" y="28"/>
                      <a:pt x="43" y="38"/>
                    </a:cubicBezTo>
                    <a:cubicBezTo>
                      <a:pt x="45" y="39"/>
                      <a:pt x="45" y="39"/>
                      <a:pt x="45" y="41"/>
                    </a:cubicBezTo>
                    <a:cubicBezTo>
                      <a:pt x="44" y="42"/>
                      <a:pt x="43" y="42"/>
                      <a:pt x="43"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32"/>
              <p:cNvSpPr/>
              <p:nvPr/>
            </p:nvSpPr>
            <p:spPr>
              <a:xfrm>
                <a:off x="1794240" y="676080"/>
                <a:ext cx="15480" cy="14040"/>
              </a:xfrm>
              <a:custGeom>
                <a:avLst/>
                <a:gdLst/>
                <a:ahLst/>
                <a:cxnLst/>
                <a:rect l="l" t="t" r="r" b="b"/>
                <a:pathLst>
                  <a:path w="43" h="39" extrusionOk="0">
                    <a:moveTo>
                      <a:pt x="40" y="39"/>
                    </a:moveTo>
                    <a:lnTo>
                      <a:pt x="40" y="39"/>
                    </a:lnTo>
                    <a:cubicBezTo>
                      <a:pt x="39" y="39"/>
                      <a:pt x="39" y="39"/>
                      <a:pt x="39" y="39"/>
                    </a:cubicBezTo>
                    <a:cubicBezTo>
                      <a:pt x="21" y="29"/>
                      <a:pt x="1" y="5"/>
                      <a:pt x="0" y="4"/>
                    </a:cubicBezTo>
                    <a:cubicBezTo>
                      <a:pt x="0" y="4"/>
                      <a:pt x="0" y="2"/>
                      <a:pt x="0" y="1"/>
                    </a:cubicBezTo>
                    <a:cubicBezTo>
                      <a:pt x="1" y="0"/>
                      <a:pt x="3" y="0"/>
                      <a:pt x="4" y="1"/>
                    </a:cubicBezTo>
                    <a:cubicBezTo>
                      <a:pt x="4" y="1"/>
                      <a:pt x="24" y="25"/>
                      <a:pt x="41" y="35"/>
                    </a:cubicBezTo>
                    <a:cubicBezTo>
                      <a:pt x="43" y="36"/>
                      <a:pt x="43" y="37"/>
                      <a:pt x="43" y="38"/>
                    </a:cubicBezTo>
                    <a:cubicBezTo>
                      <a:pt x="42" y="39"/>
                      <a:pt x="41" y="39"/>
                      <a:pt x="40"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32"/>
              <p:cNvSpPr/>
              <p:nvPr/>
            </p:nvSpPr>
            <p:spPr>
              <a:xfrm>
                <a:off x="1799640" y="661320"/>
                <a:ext cx="15840" cy="15120"/>
              </a:xfrm>
              <a:custGeom>
                <a:avLst/>
                <a:gdLst/>
                <a:ahLst/>
                <a:cxnLst/>
                <a:rect l="l" t="t" r="r" b="b"/>
                <a:pathLst>
                  <a:path w="44" h="42" extrusionOk="0">
                    <a:moveTo>
                      <a:pt x="42" y="42"/>
                    </a:moveTo>
                    <a:lnTo>
                      <a:pt x="42" y="42"/>
                    </a:lnTo>
                    <a:cubicBezTo>
                      <a:pt x="42" y="42"/>
                      <a:pt x="42" y="41"/>
                      <a:pt x="41" y="41"/>
                    </a:cubicBezTo>
                    <a:cubicBezTo>
                      <a:pt x="20" y="33"/>
                      <a:pt x="1" y="5"/>
                      <a:pt x="0" y="4"/>
                    </a:cubicBezTo>
                    <a:cubicBezTo>
                      <a:pt x="-1" y="2"/>
                      <a:pt x="0" y="1"/>
                      <a:pt x="1" y="1"/>
                    </a:cubicBezTo>
                    <a:cubicBezTo>
                      <a:pt x="3" y="0"/>
                      <a:pt x="4" y="0"/>
                      <a:pt x="4" y="1"/>
                    </a:cubicBezTo>
                    <a:cubicBezTo>
                      <a:pt x="5" y="2"/>
                      <a:pt x="23" y="29"/>
                      <a:pt x="43" y="38"/>
                    </a:cubicBezTo>
                    <a:cubicBezTo>
                      <a:pt x="44" y="38"/>
                      <a:pt x="45" y="39"/>
                      <a:pt x="44" y="41"/>
                    </a:cubicBezTo>
                    <a:cubicBezTo>
                      <a:pt x="44" y="41"/>
                      <a:pt x="43" y="42"/>
                      <a:pt x="4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62" name="Google Shape;1062;p32"/>
            <p:cNvGrpSpPr/>
            <p:nvPr/>
          </p:nvGrpSpPr>
          <p:grpSpPr>
            <a:xfrm>
              <a:off x="1015440" y="883690"/>
              <a:ext cx="677906" cy="638352"/>
              <a:chOff x="6702115" y="404285"/>
              <a:chExt cx="154080" cy="145080"/>
            </a:xfrm>
          </p:grpSpPr>
          <p:sp>
            <p:nvSpPr>
              <p:cNvPr id="1063" name="Google Shape;1063;p32"/>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32"/>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32"/>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32"/>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32"/>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68" name="Google Shape;1068;p32"/>
          <p:cNvGrpSpPr/>
          <p:nvPr/>
        </p:nvGrpSpPr>
        <p:grpSpPr>
          <a:xfrm>
            <a:off x="5518782" y="396483"/>
            <a:ext cx="3212386" cy="2210011"/>
            <a:chOff x="5518782" y="396483"/>
            <a:chExt cx="3212386" cy="2210011"/>
          </a:xfrm>
        </p:grpSpPr>
        <p:grpSp>
          <p:nvGrpSpPr>
            <p:cNvPr id="1069" name="Google Shape;1069;p32"/>
            <p:cNvGrpSpPr/>
            <p:nvPr/>
          </p:nvGrpSpPr>
          <p:grpSpPr>
            <a:xfrm>
              <a:off x="5518782" y="976501"/>
              <a:ext cx="1557384" cy="1629992"/>
              <a:chOff x="5451848" y="2370960"/>
              <a:chExt cx="595080" cy="622800"/>
            </a:xfrm>
          </p:grpSpPr>
          <p:sp>
            <p:nvSpPr>
              <p:cNvPr id="1070" name="Google Shape;1070;p32"/>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32"/>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32"/>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32"/>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32"/>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32"/>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32"/>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32"/>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32"/>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32"/>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32"/>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32"/>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32"/>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32"/>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32"/>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32"/>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32"/>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32"/>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32"/>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32"/>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32"/>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32"/>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32"/>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32"/>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32"/>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32"/>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32"/>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32"/>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32"/>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32"/>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32"/>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32"/>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32"/>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32"/>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4" name="Google Shape;1104;p32"/>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32"/>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32"/>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32"/>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32"/>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32"/>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32"/>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32"/>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32"/>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32"/>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32"/>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32"/>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32"/>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32"/>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32"/>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32"/>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32"/>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32"/>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32"/>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32"/>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4" name="Google Shape;1124;p32"/>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5" name="Google Shape;1125;p32"/>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6" name="Google Shape;1126;p32"/>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7" name="Google Shape;1127;p32"/>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8" name="Google Shape;1128;p32"/>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9" name="Google Shape;1129;p32"/>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0" name="Google Shape;1130;p32"/>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31" name="Google Shape;1131;p32"/>
            <p:cNvGrpSpPr/>
            <p:nvPr/>
          </p:nvGrpSpPr>
          <p:grpSpPr>
            <a:xfrm>
              <a:off x="7762154" y="396483"/>
              <a:ext cx="969014" cy="1093419"/>
              <a:chOff x="8139955" y="2358718"/>
              <a:chExt cx="302760" cy="341640"/>
            </a:xfrm>
          </p:grpSpPr>
          <p:sp>
            <p:nvSpPr>
              <p:cNvPr id="1132" name="Google Shape;1132;p32"/>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32"/>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4" name="Google Shape;1134;p32"/>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5" name="Google Shape;1135;p32"/>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6" name="Google Shape;1136;p32"/>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7" name="Google Shape;1137;p32"/>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8" name="Google Shape;1138;p32"/>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9" name="Google Shape;1139;p32"/>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0" name="Google Shape;1140;p32"/>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1" name="Google Shape;1141;p32"/>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2" name="Google Shape;1142;p32"/>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3" name="Google Shape;1143;p32"/>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2"/>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37610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53C8-BAD4-B2CD-3A5D-281085002628}"/>
              </a:ext>
            </a:extLst>
          </p:cNvPr>
          <p:cNvSpPr>
            <a:spLocks noGrp="1"/>
          </p:cNvSpPr>
          <p:nvPr>
            <p:ph type="title"/>
          </p:nvPr>
        </p:nvSpPr>
        <p:spPr>
          <a:xfrm>
            <a:off x="70776" y="0"/>
            <a:ext cx="7783920" cy="742173"/>
          </a:xfrm>
        </p:spPr>
        <p:txBody>
          <a:bodyPr/>
          <a:lstStyle/>
          <a:p>
            <a:pPr algn="l"/>
            <a:r>
              <a:rPr lang="en-VN" sz="2000" dirty="0"/>
              <a:t>Ex 4: </a:t>
            </a:r>
            <a:r>
              <a:rPr lang="en-US" sz="2000" dirty="0"/>
              <a:t>Match the questions in A with the answers in B. Share your answers with a classmate.</a:t>
            </a:r>
            <a:endParaRPr lang="en-VN" sz="2000" dirty="0"/>
          </a:p>
        </p:txBody>
      </p:sp>
      <p:graphicFrame>
        <p:nvGraphicFramePr>
          <p:cNvPr id="9" name="Table 8">
            <a:extLst>
              <a:ext uri="{FF2B5EF4-FFF2-40B4-BE49-F238E27FC236}">
                <a16:creationId xmlns:a16="http://schemas.microsoft.com/office/drawing/2014/main" id="{6059992F-A30B-C206-22BE-3A07842BDEED}"/>
              </a:ext>
            </a:extLst>
          </p:cNvPr>
          <p:cNvGraphicFramePr>
            <a:graphicFrameLocks noGrp="1"/>
          </p:cNvGraphicFramePr>
          <p:nvPr>
            <p:extLst>
              <p:ext uri="{D42A27DB-BD31-4B8C-83A1-F6EECF244321}">
                <p14:modId xmlns:p14="http://schemas.microsoft.com/office/powerpoint/2010/main" val="3506241538"/>
              </p:ext>
            </p:extLst>
          </p:nvPr>
        </p:nvGraphicFramePr>
        <p:xfrm>
          <a:off x="146472" y="796704"/>
          <a:ext cx="8851056" cy="4206240"/>
        </p:xfrm>
        <a:graphic>
          <a:graphicData uri="http://schemas.openxmlformats.org/drawingml/2006/table">
            <a:tbl>
              <a:tblPr firstRow="1" bandRow="1">
                <a:tableStyleId>{93158AD8-C08F-4B88-816C-CF729F5C49C1}</a:tableStyleId>
              </a:tblPr>
              <a:tblGrid>
                <a:gridCol w="3684696">
                  <a:extLst>
                    <a:ext uri="{9D8B030D-6E8A-4147-A177-3AD203B41FA5}">
                      <a16:colId xmlns:a16="http://schemas.microsoft.com/office/drawing/2014/main" val="554477513"/>
                    </a:ext>
                  </a:extLst>
                </a:gridCol>
                <a:gridCol w="1042416">
                  <a:extLst>
                    <a:ext uri="{9D8B030D-6E8A-4147-A177-3AD203B41FA5}">
                      <a16:colId xmlns:a16="http://schemas.microsoft.com/office/drawing/2014/main" val="3461299743"/>
                    </a:ext>
                  </a:extLst>
                </a:gridCol>
                <a:gridCol w="4123944">
                  <a:extLst>
                    <a:ext uri="{9D8B030D-6E8A-4147-A177-3AD203B41FA5}">
                      <a16:colId xmlns:a16="http://schemas.microsoft.com/office/drawing/2014/main" val="4246412352"/>
                    </a:ext>
                  </a:extLst>
                </a:gridCol>
              </a:tblGrid>
              <a:tr h="370840">
                <a:tc>
                  <a:txBody>
                    <a:bodyPr/>
                    <a:lstStyle/>
                    <a:p>
                      <a:pPr algn="ctr"/>
                      <a:r>
                        <a:rPr lang="en-VN" sz="2000" b="1" dirty="0">
                          <a:latin typeface="Patrick Hand" pitchFamily="2" charset="77"/>
                        </a:rPr>
                        <a:t>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60000"/>
                        <a:lumOff val="40000"/>
                      </a:schemeClr>
                    </a:solidFill>
                  </a:tcPr>
                </a:tc>
                <a:tc>
                  <a:txBody>
                    <a:bodyPr/>
                    <a:lstStyle/>
                    <a:p>
                      <a:pPr algn="ctr"/>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VN" sz="2000" b="1" dirty="0">
                          <a:latin typeface="Patrick Hand" pitchFamily="2" charset="77"/>
                        </a:rPr>
                        <a:t>B</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37053793"/>
                  </a:ext>
                </a:extLst>
              </a:tr>
              <a:tr h="370840">
                <a:tc>
                  <a:txBody>
                    <a:bodyPr/>
                    <a:lstStyle/>
                    <a:p>
                      <a:r>
                        <a:rPr lang="vi-VN" sz="2000" b="1" dirty="0">
                          <a:latin typeface="Patrick Hand" pitchFamily="2" charset="77"/>
                        </a:rPr>
                        <a:t>1. What course did you attend?</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a. It was in June.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18156537"/>
                  </a:ext>
                </a:extLst>
              </a:tr>
              <a:tr h="370840">
                <a:tc>
                  <a:txBody>
                    <a:bodyPr/>
                    <a:lstStyle/>
                    <a:p>
                      <a:r>
                        <a:rPr lang="vi-VN" sz="2000" b="1" dirty="0">
                          <a:latin typeface="Patrick Hand" pitchFamily="2" charset="77"/>
                        </a:rPr>
                        <a:t>2. When was that?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b. I felt that I grew up a lot </a:t>
                      </a:r>
                      <a:r>
                        <a:rPr lang="vi-VN" sz="2000" b="1" dirty="0">
                          <a:latin typeface="Patrick Hand" pitchFamily="2" charset="77"/>
                        </a:rPr>
                        <a:t>after that</a:t>
                      </a:r>
                      <a:r>
                        <a:rPr lang="en-US" sz="2000" b="1" dirty="0">
                          <a:latin typeface="Patrick Hand" pitchFamily="2" charset="77"/>
                        </a:rPr>
                        <a:t> </a:t>
                      </a:r>
                      <a:r>
                        <a:rPr lang="vi-VN" sz="2000" b="1" dirty="0">
                          <a:latin typeface="Patrick Hand" pitchFamily="2" charset="77"/>
                        </a:rPr>
                        <a:t>course.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24562417"/>
                  </a:ext>
                </a:extLst>
              </a:tr>
              <a:tr h="370840">
                <a:tc>
                  <a:txBody>
                    <a:bodyPr/>
                    <a:lstStyle/>
                    <a:p>
                      <a:r>
                        <a:rPr lang="vi-VN" sz="2000" b="1" dirty="0">
                          <a:latin typeface="Patrick Hand" pitchFamily="2" charset="77"/>
                        </a:rPr>
                        <a:t>3. What did you do?</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c. I attended a course on soft skills with a group of young trainers.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81064375"/>
                  </a:ext>
                </a:extLst>
              </a:tr>
              <a:tr h="370840">
                <a:tc>
                  <a:txBody>
                    <a:bodyPr/>
                    <a:lstStyle/>
                    <a:p>
                      <a:r>
                        <a:rPr lang="en-GB" sz="2000" b="1" dirty="0">
                          <a:latin typeface="Patrick Hand" pitchFamily="2" charset="77"/>
                        </a:rPr>
                        <a:t>4. What do you remember </a:t>
                      </a:r>
                      <a:r>
                        <a:rPr lang="vi-VN" sz="2000" b="1" dirty="0">
                          <a:latin typeface="Patrick Hand" pitchFamily="2" charset="77"/>
                        </a:rPr>
                        <a:t>most about it?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d. We worked in groups on different projects. We also learned to solve problems. We had various experiences.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7796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5. How did you feel?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e. I remember being so embarrassed at first. But the trainers and my peers were great and they helped me a lot.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43082748"/>
                  </a:ext>
                </a:extLst>
              </a:tr>
            </a:tbl>
          </a:graphicData>
        </a:graphic>
      </p:graphicFrame>
      <p:grpSp>
        <p:nvGrpSpPr>
          <p:cNvPr id="3" name="Google Shape;96;p6">
            <a:extLst>
              <a:ext uri="{FF2B5EF4-FFF2-40B4-BE49-F238E27FC236}">
                <a16:creationId xmlns:a16="http://schemas.microsoft.com/office/drawing/2014/main" id="{EA464021-E3EE-11CF-3810-8A5DFDDEC719}"/>
              </a:ext>
            </a:extLst>
          </p:cNvPr>
          <p:cNvGrpSpPr/>
          <p:nvPr/>
        </p:nvGrpSpPr>
        <p:grpSpPr>
          <a:xfrm rot="11677044">
            <a:off x="8314457" y="-396858"/>
            <a:ext cx="1027662" cy="1025963"/>
            <a:chOff x="8159340" y="2106050"/>
            <a:chExt cx="221760" cy="221400"/>
          </a:xfrm>
        </p:grpSpPr>
        <p:sp>
          <p:nvSpPr>
            <p:cNvPr id="4" name="Google Shape;97;p6">
              <a:extLst>
                <a:ext uri="{FF2B5EF4-FFF2-40B4-BE49-F238E27FC236}">
                  <a16:creationId xmlns:a16="http://schemas.microsoft.com/office/drawing/2014/main" id="{74D39462-A9DD-6535-B820-10FD37C69057}"/>
                </a:ext>
              </a:extLst>
            </p:cNvPr>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Google Shape;98;p6">
              <a:extLst>
                <a:ext uri="{FF2B5EF4-FFF2-40B4-BE49-F238E27FC236}">
                  <a16:creationId xmlns:a16="http://schemas.microsoft.com/office/drawing/2014/main" id="{74166660-CB82-74C7-F16E-9AD83DA18D95}"/>
                </a:ext>
              </a:extLst>
            </p:cNvPr>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 name="Google Shape;99;p6">
              <a:extLst>
                <a:ext uri="{FF2B5EF4-FFF2-40B4-BE49-F238E27FC236}">
                  <a16:creationId xmlns:a16="http://schemas.microsoft.com/office/drawing/2014/main" id="{A9B364B5-1466-C291-F920-CAD982B5455F}"/>
                </a:ext>
              </a:extLst>
            </p:cNvPr>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Google Shape;100;p6">
              <a:extLst>
                <a:ext uri="{FF2B5EF4-FFF2-40B4-BE49-F238E27FC236}">
                  <a16:creationId xmlns:a16="http://schemas.microsoft.com/office/drawing/2014/main" id="{7333C2B8-8F2B-9037-6599-2518A60DDD98}"/>
                </a:ext>
              </a:extLst>
            </p:cNvPr>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101;p6">
              <a:extLst>
                <a:ext uri="{FF2B5EF4-FFF2-40B4-BE49-F238E27FC236}">
                  <a16:creationId xmlns:a16="http://schemas.microsoft.com/office/drawing/2014/main" id="{25459819-C8AE-DF3B-59F2-A2B77D2B1A64}"/>
                </a:ext>
              </a:extLst>
            </p:cNvPr>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102;p6">
              <a:extLst>
                <a:ext uri="{FF2B5EF4-FFF2-40B4-BE49-F238E27FC236}">
                  <a16:creationId xmlns:a16="http://schemas.microsoft.com/office/drawing/2014/main" id="{FCF16246-CDFA-1A0F-F95C-906ECDE8C730}"/>
                </a:ext>
              </a:extLst>
            </p:cNvPr>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03;p6">
              <a:extLst>
                <a:ext uri="{FF2B5EF4-FFF2-40B4-BE49-F238E27FC236}">
                  <a16:creationId xmlns:a16="http://schemas.microsoft.com/office/drawing/2014/main" id="{8513D745-6551-AA64-6AE4-807E52279352}"/>
                </a:ext>
              </a:extLst>
            </p:cNvPr>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04;p6">
              <a:extLst>
                <a:ext uri="{FF2B5EF4-FFF2-40B4-BE49-F238E27FC236}">
                  <a16:creationId xmlns:a16="http://schemas.microsoft.com/office/drawing/2014/main" id="{14D79BC9-627F-28B6-C460-0345CD04C02C}"/>
                </a:ext>
              </a:extLst>
            </p:cNvPr>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05;p6">
              <a:extLst>
                <a:ext uri="{FF2B5EF4-FFF2-40B4-BE49-F238E27FC236}">
                  <a16:creationId xmlns:a16="http://schemas.microsoft.com/office/drawing/2014/main" id="{871D9E74-D3C2-ED49-4483-393D58574A33}"/>
                </a:ext>
              </a:extLst>
            </p:cNvPr>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8" name="TextBox 17">
            <a:extLst>
              <a:ext uri="{FF2B5EF4-FFF2-40B4-BE49-F238E27FC236}">
                <a16:creationId xmlns:a16="http://schemas.microsoft.com/office/drawing/2014/main" id="{8B407A0A-802C-42A3-CF8F-A610FC6B8F06}"/>
              </a:ext>
            </a:extLst>
          </p:cNvPr>
          <p:cNvSpPr txBox="1"/>
          <p:nvPr/>
        </p:nvSpPr>
        <p:spPr>
          <a:xfrm>
            <a:off x="860280"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course</a:t>
            </a:r>
            <a:endParaRPr lang="en-VN" sz="2000" dirty="0">
              <a:solidFill>
                <a:srgbClr val="FF0000"/>
              </a:solidFill>
              <a:highlight>
                <a:srgbClr val="FFFF00"/>
              </a:highlight>
            </a:endParaRPr>
          </a:p>
        </p:txBody>
      </p:sp>
      <p:sp>
        <p:nvSpPr>
          <p:cNvPr id="19" name="TextBox 18">
            <a:extLst>
              <a:ext uri="{FF2B5EF4-FFF2-40B4-BE49-F238E27FC236}">
                <a16:creationId xmlns:a16="http://schemas.microsoft.com/office/drawing/2014/main" id="{53B719E1-D254-6D8A-63FD-35C2793902D5}"/>
              </a:ext>
            </a:extLst>
          </p:cNvPr>
          <p:cNvSpPr txBox="1"/>
          <p:nvPr/>
        </p:nvSpPr>
        <p:spPr>
          <a:xfrm>
            <a:off x="2215665"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a:t>
            </a:r>
            <a:endParaRPr lang="en-VN" sz="2000" dirty="0">
              <a:solidFill>
                <a:srgbClr val="FF0000"/>
              </a:solidFill>
              <a:highlight>
                <a:srgbClr val="FFFF00"/>
              </a:highlight>
            </a:endParaRPr>
          </a:p>
        </p:txBody>
      </p:sp>
      <p:sp>
        <p:nvSpPr>
          <p:cNvPr id="20" name="TextBox 19">
            <a:extLst>
              <a:ext uri="{FF2B5EF4-FFF2-40B4-BE49-F238E27FC236}">
                <a16:creationId xmlns:a16="http://schemas.microsoft.com/office/drawing/2014/main" id="{A7075D26-F3B6-0A35-6991-69BCD78B9EA9}"/>
              </a:ext>
            </a:extLst>
          </p:cNvPr>
          <p:cNvSpPr txBox="1"/>
          <p:nvPr/>
        </p:nvSpPr>
        <p:spPr>
          <a:xfrm>
            <a:off x="388620" y="1744980"/>
            <a:ext cx="689612"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When</a:t>
            </a:r>
            <a:endParaRPr lang="en-VN" sz="2000" dirty="0">
              <a:solidFill>
                <a:srgbClr val="FF0000"/>
              </a:solidFill>
              <a:highlight>
                <a:srgbClr val="FFFF00"/>
              </a:highlight>
            </a:endParaRPr>
          </a:p>
        </p:txBody>
      </p:sp>
      <p:sp>
        <p:nvSpPr>
          <p:cNvPr id="21" name="TextBox 20">
            <a:extLst>
              <a:ext uri="{FF2B5EF4-FFF2-40B4-BE49-F238E27FC236}">
                <a16:creationId xmlns:a16="http://schemas.microsoft.com/office/drawing/2014/main" id="{7E9DA964-04FD-954A-836D-C43C69154468}"/>
              </a:ext>
            </a:extLst>
          </p:cNvPr>
          <p:cNvSpPr txBox="1"/>
          <p:nvPr/>
        </p:nvSpPr>
        <p:spPr>
          <a:xfrm>
            <a:off x="381000" y="2446020"/>
            <a:ext cx="659155"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What</a:t>
            </a:r>
            <a:endParaRPr lang="en-VN" sz="2000" dirty="0">
              <a:solidFill>
                <a:srgbClr val="FF0000"/>
              </a:solidFill>
              <a:highlight>
                <a:srgbClr val="FFFF00"/>
              </a:highlight>
            </a:endParaRPr>
          </a:p>
        </p:txBody>
      </p:sp>
      <p:sp>
        <p:nvSpPr>
          <p:cNvPr id="22" name="TextBox 21">
            <a:extLst>
              <a:ext uri="{FF2B5EF4-FFF2-40B4-BE49-F238E27FC236}">
                <a16:creationId xmlns:a16="http://schemas.microsoft.com/office/drawing/2014/main" id="{712AECE2-4137-B90F-8BFA-F0D944305B7D}"/>
              </a:ext>
            </a:extLst>
          </p:cNvPr>
          <p:cNvSpPr txBox="1"/>
          <p:nvPr/>
        </p:nvSpPr>
        <p:spPr>
          <a:xfrm>
            <a:off x="1202985" y="2438400"/>
            <a:ext cx="78899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do</a:t>
            </a:r>
            <a:endParaRPr lang="en-VN" sz="2000" dirty="0">
              <a:solidFill>
                <a:srgbClr val="FF0000"/>
              </a:solidFill>
              <a:highlight>
                <a:srgbClr val="FFFF00"/>
              </a:highlight>
            </a:endParaRPr>
          </a:p>
        </p:txBody>
      </p:sp>
      <p:sp>
        <p:nvSpPr>
          <p:cNvPr id="23" name="TextBox 22">
            <a:extLst>
              <a:ext uri="{FF2B5EF4-FFF2-40B4-BE49-F238E27FC236}">
                <a16:creationId xmlns:a16="http://schemas.microsoft.com/office/drawing/2014/main" id="{F81D596D-28AC-1CD5-A01B-DE5165F39389}"/>
              </a:ext>
            </a:extLst>
          </p:cNvPr>
          <p:cNvSpPr txBox="1"/>
          <p:nvPr/>
        </p:nvSpPr>
        <p:spPr>
          <a:xfrm>
            <a:off x="1499970" y="3147060"/>
            <a:ext cx="172996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most</a:t>
            </a:r>
            <a:endParaRPr lang="en-VN" sz="2000" dirty="0">
              <a:solidFill>
                <a:srgbClr val="FF0000"/>
              </a:solidFill>
              <a:highlight>
                <a:srgbClr val="FFFF00"/>
              </a:highlight>
            </a:endParaRPr>
          </a:p>
        </p:txBody>
      </p:sp>
      <p:sp>
        <p:nvSpPr>
          <p:cNvPr id="24" name="TextBox 23">
            <a:extLst>
              <a:ext uri="{FF2B5EF4-FFF2-40B4-BE49-F238E27FC236}">
                <a16:creationId xmlns:a16="http://schemas.microsoft.com/office/drawing/2014/main" id="{711630C5-2949-E94F-A2ED-B755DF361252}"/>
              </a:ext>
            </a:extLst>
          </p:cNvPr>
          <p:cNvSpPr txBox="1"/>
          <p:nvPr/>
        </p:nvSpPr>
        <p:spPr>
          <a:xfrm>
            <a:off x="1088880" y="4301667"/>
            <a:ext cx="96051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feel</a:t>
            </a:r>
            <a:endParaRPr lang="en-VN" sz="2000" dirty="0">
              <a:solidFill>
                <a:srgbClr val="FF0000"/>
              </a:solidFill>
              <a:highlight>
                <a:srgbClr val="FFFF00"/>
              </a:highlight>
            </a:endParaRPr>
          </a:p>
        </p:txBody>
      </p:sp>
      <p:sp>
        <p:nvSpPr>
          <p:cNvPr id="25" name="TextBox 24">
            <a:extLst>
              <a:ext uri="{FF2B5EF4-FFF2-40B4-BE49-F238E27FC236}">
                <a16:creationId xmlns:a16="http://schemas.microsoft.com/office/drawing/2014/main" id="{5533CC90-C820-8613-C686-A9FA2C684BE6}"/>
              </a:ext>
            </a:extLst>
          </p:cNvPr>
          <p:cNvSpPr txBox="1"/>
          <p:nvPr/>
        </p:nvSpPr>
        <p:spPr>
          <a:xfrm>
            <a:off x="5668500" y="1192707"/>
            <a:ext cx="86433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in June</a:t>
            </a:r>
            <a:endParaRPr lang="en-VN" sz="2000" dirty="0">
              <a:solidFill>
                <a:srgbClr val="FF0000"/>
              </a:solidFill>
              <a:highlight>
                <a:srgbClr val="FFFF00"/>
              </a:highlight>
            </a:endParaRPr>
          </a:p>
        </p:txBody>
      </p:sp>
      <p:sp>
        <p:nvSpPr>
          <p:cNvPr id="26" name="TextBox 25">
            <a:extLst>
              <a:ext uri="{FF2B5EF4-FFF2-40B4-BE49-F238E27FC236}">
                <a16:creationId xmlns:a16="http://schemas.microsoft.com/office/drawing/2014/main" id="{5D6175B8-0AB2-FD41-4FFF-871E28CBDD8C}"/>
              </a:ext>
            </a:extLst>
          </p:cNvPr>
          <p:cNvSpPr txBox="1"/>
          <p:nvPr/>
        </p:nvSpPr>
        <p:spPr>
          <a:xfrm>
            <a:off x="5219700" y="1588947"/>
            <a:ext cx="101983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felt that</a:t>
            </a:r>
            <a:endParaRPr lang="en-VN" sz="2000" dirty="0">
              <a:solidFill>
                <a:srgbClr val="FF0000"/>
              </a:solidFill>
              <a:highlight>
                <a:srgbClr val="FFFF00"/>
              </a:highlight>
            </a:endParaRPr>
          </a:p>
        </p:txBody>
      </p:sp>
      <p:sp>
        <p:nvSpPr>
          <p:cNvPr id="28" name="TextBox 27">
            <a:extLst>
              <a:ext uri="{FF2B5EF4-FFF2-40B4-BE49-F238E27FC236}">
                <a16:creationId xmlns:a16="http://schemas.microsoft.com/office/drawing/2014/main" id="{A0357B3C-A858-CAAE-0081-C7B717F948D2}"/>
              </a:ext>
            </a:extLst>
          </p:cNvPr>
          <p:cNvSpPr txBox="1"/>
          <p:nvPr/>
        </p:nvSpPr>
        <p:spPr>
          <a:xfrm>
            <a:off x="5212080" y="2289987"/>
            <a:ext cx="2175596"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attended a course on</a:t>
            </a:r>
            <a:endParaRPr lang="en-VN" sz="2000" dirty="0">
              <a:solidFill>
                <a:srgbClr val="FF0000"/>
              </a:solidFill>
              <a:highlight>
                <a:srgbClr val="FFFF00"/>
              </a:highlight>
            </a:endParaRPr>
          </a:p>
        </p:txBody>
      </p:sp>
      <p:sp>
        <p:nvSpPr>
          <p:cNvPr id="29" name="TextBox 28">
            <a:extLst>
              <a:ext uri="{FF2B5EF4-FFF2-40B4-BE49-F238E27FC236}">
                <a16:creationId xmlns:a16="http://schemas.microsoft.com/office/drawing/2014/main" id="{8727FB52-D3AE-B9C8-A853-6A89E7AD793E}"/>
              </a:ext>
            </a:extLst>
          </p:cNvPr>
          <p:cNvSpPr txBox="1"/>
          <p:nvPr/>
        </p:nvSpPr>
        <p:spPr>
          <a:xfrm>
            <a:off x="5394180" y="2991027"/>
            <a:ext cx="1808508"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worked in groups</a:t>
            </a:r>
            <a:endParaRPr lang="en-VN" sz="2000" dirty="0">
              <a:solidFill>
                <a:srgbClr val="FF0000"/>
              </a:solidFill>
              <a:highlight>
                <a:srgbClr val="FFFF00"/>
              </a:highlight>
            </a:endParaRPr>
          </a:p>
        </p:txBody>
      </p:sp>
      <p:sp>
        <p:nvSpPr>
          <p:cNvPr id="30" name="TextBox 29">
            <a:extLst>
              <a:ext uri="{FF2B5EF4-FFF2-40B4-BE49-F238E27FC236}">
                <a16:creationId xmlns:a16="http://schemas.microsoft.com/office/drawing/2014/main" id="{CBBEED48-EC7F-B917-E6A1-C899942B0987}"/>
              </a:ext>
            </a:extLst>
          </p:cNvPr>
          <p:cNvSpPr txBox="1"/>
          <p:nvPr/>
        </p:nvSpPr>
        <p:spPr>
          <a:xfrm>
            <a:off x="6490485" y="3295827"/>
            <a:ext cx="910827"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learned</a:t>
            </a:r>
            <a:endParaRPr lang="en-VN" sz="2000" dirty="0">
              <a:solidFill>
                <a:srgbClr val="FF0000"/>
              </a:solidFill>
              <a:highlight>
                <a:srgbClr val="FFFF00"/>
              </a:highlight>
            </a:endParaRPr>
          </a:p>
        </p:txBody>
      </p:sp>
      <p:sp>
        <p:nvSpPr>
          <p:cNvPr id="31" name="TextBox 30">
            <a:extLst>
              <a:ext uri="{FF2B5EF4-FFF2-40B4-BE49-F238E27FC236}">
                <a16:creationId xmlns:a16="http://schemas.microsoft.com/office/drawing/2014/main" id="{DA0E3F98-0E96-E49A-FCC0-D277C1FE5EED}"/>
              </a:ext>
            </a:extLst>
          </p:cNvPr>
          <p:cNvSpPr txBox="1"/>
          <p:nvPr/>
        </p:nvSpPr>
        <p:spPr>
          <a:xfrm>
            <a:off x="6163410" y="3600627"/>
            <a:ext cx="2489784"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had various experiences</a:t>
            </a:r>
            <a:endParaRPr lang="en-VN" sz="2000" dirty="0">
              <a:solidFill>
                <a:srgbClr val="FF0000"/>
              </a:solidFill>
              <a:highlight>
                <a:srgbClr val="FFFF00"/>
              </a:highlight>
            </a:endParaRPr>
          </a:p>
        </p:txBody>
      </p:sp>
      <p:sp>
        <p:nvSpPr>
          <p:cNvPr id="32" name="TextBox 31">
            <a:extLst>
              <a:ext uri="{FF2B5EF4-FFF2-40B4-BE49-F238E27FC236}">
                <a16:creationId xmlns:a16="http://schemas.microsoft.com/office/drawing/2014/main" id="{76C0D433-B18E-BFEE-EA5C-50849789E50C}"/>
              </a:ext>
            </a:extLst>
          </p:cNvPr>
          <p:cNvSpPr txBox="1"/>
          <p:nvPr/>
        </p:nvSpPr>
        <p:spPr>
          <a:xfrm>
            <a:off x="5219700" y="4004487"/>
            <a:ext cx="3336170"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being so embarrassed</a:t>
            </a:r>
            <a:endParaRPr lang="en-VN" sz="2000" dirty="0">
              <a:solidFill>
                <a:srgbClr val="FF0000"/>
              </a:solidFill>
              <a:highlight>
                <a:srgbClr val="FFFF00"/>
              </a:highlight>
            </a:endParaRPr>
          </a:p>
        </p:txBody>
      </p:sp>
      <p:cxnSp>
        <p:nvCxnSpPr>
          <p:cNvPr id="34" name="Straight Arrow Connector 33">
            <a:extLst>
              <a:ext uri="{FF2B5EF4-FFF2-40B4-BE49-F238E27FC236}">
                <a16:creationId xmlns:a16="http://schemas.microsoft.com/office/drawing/2014/main" id="{A6444AB1-4B8B-3F9A-7062-0E93B6A17B6D}"/>
              </a:ext>
            </a:extLst>
          </p:cNvPr>
          <p:cNvCxnSpPr/>
          <p:nvPr/>
        </p:nvCxnSpPr>
        <p:spPr>
          <a:xfrm>
            <a:off x="3832860" y="1392762"/>
            <a:ext cx="1043940" cy="12533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1B0F8-A772-2474-1EBD-575FCBB7B72B}"/>
              </a:ext>
            </a:extLst>
          </p:cNvPr>
          <p:cNvCxnSpPr>
            <a:cxnSpLocks/>
          </p:cNvCxnSpPr>
          <p:nvPr/>
        </p:nvCxnSpPr>
        <p:spPr>
          <a:xfrm flipV="1">
            <a:off x="3832860" y="1392762"/>
            <a:ext cx="1054652" cy="5009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A1B741-EB5D-900F-EDD9-B5677D4313CD}"/>
              </a:ext>
            </a:extLst>
          </p:cNvPr>
          <p:cNvCxnSpPr>
            <a:cxnSpLocks/>
          </p:cNvCxnSpPr>
          <p:nvPr/>
        </p:nvCxnSpPr>
        <p:spPr>
          <a:xfrm>
            <a:off x="3829160" y="2623097"/>
            <a:ext cx="1047640" cy="9509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19CEB-D823-62BB-6E9D-21C74FB55A39}"/>
              </a:ext>
            </a:extLst>
          </p:cNvPr>
          <p:cNvCxnSpPr>
            <a:cxnSpLocks/>
          </p:cNvCxnSpPr>
          <p:nvPr/>
        </p:nvCxnSpPr>
        <p:spPr>
          <a:xfrm>
            <a:off x="3836366" y="3519850"/>
            <a:ext cx="1051146" cy="10521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CE25A4-91F0-4CC4-8208-6997FD696419}"/>
              </a:ext>
            </a:extLst>
          </p:cNvPr>
          <p:cNvCxnSpPr>
            <a:cxnSpLocks/>
          </p:cNvCxnSpPr>
          <p:nvPr/>
        </p:nvCxnSpPr>
        <p:spPr>
          <a:xfrm flipV="1">
            <a:off x="3822148" y="1945035"/>
            <a:ext cx="1054652" cy="2591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644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heckerboard(across)">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strips(downRigh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strips(upRigh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heckerboard(across)">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checkerboard(across)">
                                      <p:cBhvr>
                                        <p:cTn id="48" dur="500"/>
                                        <p:tgtEl>
                                          <p:spTgt spid="29"/>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heckerboard(across)">
                                      <p:cBhvr>
                                        <p:cTn id="51" dur="500"/>
                                        <p:tgtEl>
                                          <p:spTgt spid="3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6"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strips(downRigh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checkerboard(across)">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6"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strips(downRight)">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heckerboard(across)">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checkerboard(across)">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3"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922421" y="1272139"/>
            <a:ext cx="5599610" cy="3261662"/>
          </a:xfrm>
          <a:prstGeom prst="rect">
            <a:avLst/>
          </a:prstGeom>
          <a:noFill/>
        </p:spPr>
        <p:txBody>
          <a:bodyPr wrap="none" rtlCol="0">
            <a:spAutoFit/>
          </a:bodyPr>
          <a:lstStyle/>
          <a:p>
            <a:pPr marL="0" algn="l" rtl="0" eaLnBrk="1" fontAlgn="t" latinLnBrk="0" hangingPunct="1">
              <a:lnSpc>
                <a:spcPct val="150000"/>
              </a:lnSpc>
              <a:spcBef>
                <a:spcPts val="0"/>
              </a:spcBef>
              <a:spcAft>
                <a:spcPts val="0"/>
              </a:spcAft>
            </a:pPr>
            <a:r>
              <a:rPr lang="vi-VN" sz="2800" b="1" dirty="0">
                <a:latin typeface="Patrick Hand" pitchFamily="2" charset="77"/>
              </a:rPr>
              <a:t>1. What course did you attend?</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2. When was that?</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3. What did you do?</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en-GB" sz="2800" b="1" dirty="0">
                <a:latin typeface="Patrick Hand" pitchFamily="2" charset="77"/>
              </a:rPr>
              <a:t>4. What do you remember </a:t>
            </a:r>
            <a:r>
              <a:rPr lang="vi-VN" sz="2800" b="1" dirty="0">
                <a:latin typeface="Patrick Hand" pitchFamily="2" charset="77"/>
              </a:rPr>
              <a:t>most about it?</a:t>
            </a:r>
            <a:endParaRPr lang="en-VN" sz="2800" b="1" dirty="0">
              <a:latin typeface="Patrick Hand" pitchFamily="2" charset="77"/>
            </a:endParaRPr>
          </a:p>
          <a:p>
            <a:pPr marL="0" marR="0" indent="0" algn="l" rtl="0" eaLnBrk="1" fontAlgn="auto" latinLnBrk="0" hangingPunct="1">
              <a:lnSpc>
                <a:spcPct val="150000"/>
              </a:lnSpc>
              <a:spcBef>
                <a:spcPts val="0"/>
              </a:spcBef>
              <a:spcAft>
                <a:spcPts val="0"/>
              </a:spcAft>
            </a:pPr>
            <a:r>
              <a:rPr lang="en-GB" sz="2800" b="1" dirty="0">
                <a:latin typeface="Patrick Hand" pitchFamily="2" charset="77"/>
              </a:rPr>
              <a:t>5. How did you feel?</a:t>
            </a:r>
            <a:endParaRPr lang="en-VN" sz="2800" b="1" dirty="0">
              <a:latin typeface="Patrick Hand" pitchFamily="2" charset="77"/>
            </a:endParaRPr>
          </a:p>
        </p:txBody>
      </p:sp>
      <p:pic>
        <p:nvPicPr>
          <p:cNvPr id="4" name="Untitled.mp4">
            <a:hlinkClick r:id="" action="ppaction://media"/>
            <a:extLst>
              <a:ext uri="{FF2B5EF4-FFF2-40B4-BE49-F238E27FC236}">
                <a16:creationId xmlns:a16="http://schemas.microsoft.com/office/drawing/2014/main" id="{FF8C8EDE-6438-5A6F-492A-EC2C35EE0C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7475" y="1542837"/>
            <a:ext cx="2854423" cy="1605613"/>
          </a:xfrm>
          <a:prstGeom prst="rect">
            <a:avLst/>
          </a:prstGeom>
          <a:ln>
            <a:noFill/>
          </a:ln>
          <a:effectLst>
            <a:softEdge rad="112500"/>
          </a:effectLst>
        </p:spPr>
      </p:pic>
    </p:spTree>
    <p:extLst>
      <p:ext uri="{BB962C8B-B14F-4D97-AF65-F5344CB8AC3E}">
        <p14:creationId xmlns:p14="http://schemas.microsoft.com/office/powerpoint/2010/main" val="15405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1119165" y="1214388"/>
            <a:ext cx="6905670" cy="3416320"/>
          </a:xfrm>
          <a:prstGeom prst="rect">
            <a:avLst/>
          </a:prstGeom>
          <a:noFill/>
        </p:spPr>
        <p:txBody>
          <a:bodyPr wrap="square" rtlCol="0">
            <a:spAutoFit/>
          </a:bodyPr>
          <a:lstStyle/>
          <a:p>
            <a:pPr fontAlgn="t">
              <a:lnSpc>
                <a:spcPct val="150000"/>
              </a:lnSpc>
            </a:pPr>
            <a:r>
              <a:rPr lang="vi-VN" sz="2400" b="1" dirty="0">
                <a:solidFill>
                  <a:srgbClr val="FF0000"/>
                </a:solidFill>
                <a:latin typeface="Patrick Hand" pitchFamily="2" charset="77"/>
              </a:rPr>
              <a:t>Example:</a:t>
            </a:r>
          </a:p>
          <a:p>
            <a:pPr fontAlgn="t">
              <a:lnSpc>
                <a:spcPct val="150000"/>
              </a:lnSpc>
            </a:pPr>
            <a:r>
              <a:rPr lang="vi-VN" sz="2400" b="1" dirty="0">
                <a:latin typeface="Patrick Hand" pitchFamily="2" charset="77"/>
              </a:rPr>
              <a:t>Minh attended a memorable summer course last year. It was a presentation skill course. He learnt how to organise the talk, and how to use visual aids. He also practised using gestures, and having eye contacts with the audience. He felt that the course was so impressive and memorable.</a:t>
            </a:r>
          </a:p>
        </p:txBody>
      </p:sp>
    </p:spTree>
    <p:extLst>
      <p:ext uri="{BB962C8B-B14F-4D97-AF65-F5344CB8AC3E}">
        <p14:creationId xmlns:p14="http://schemas.microsoft.com/office/powerpoint/2010/main" val="1415904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20000" y="105878"/>
            <a:ext cx="7704000" cy="9634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solidFill>
                  <a:schemeClr val="accent1">
                    <a:lumMod val="75000"/>
                  </a:schemeClr>
                </a:solidFill>
              </a:rPr>
              <a:t>Wrap-up</a:t>
            </a:r>
          </a:p>
        </p:txBody>
      </p:sp>
      <p:sp>
        <p:nvSpPr>
          <p:cNvPr id="1213" name="Google Shape;1213;p35"/>
          <p:cNvSpPr txBox="1">
            <a:spLocks noGrp="1"/>
          </p:cNvSpPr>
          <p:nvPr>
            <p:ph type="subTitle" idx="5"/>
          </p:nvPr>
        </p:nvSpPr>
        <p:spPr>
          <a:xfrm>
            <a:off x="994860" y="2072178"/>
            <a:ext cx="1796467" cy="6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Reading</a:t>
            </a:r>
            <a:endParaRPr sz="4000" dirty="0"/>
          </a:p>
        </p:txBody>
      </p:sp>
      <p:sp>
        <p:nvSpPr>
          <p:cNvPr id="1220" name="Google Shape;1220;p35"/>
          <p:cNvSpPr txBox="1">
            <a:spLocks noGrp="1"/>
          </p:cNvSpPr>
          <p:nvPr>
            <p:ph type="subTitle" idx="6"/>
          </p:nvPr>
        </p:nvSpPr>
        <p:spPr>
          <a:xfrm>
            <a:off x="6001727" y="3494920"/>
            <a:ext cx="2006494" cy="694200"/>
          </a:xfrm>
          <a:prstGeom prst="rect">
            <a:avLst/>
          </a:prstGeom>
          <a:noFill/>
          <a:ln>
            <a:noFill/>
          </a:ln>
        </p:spPr>
        <p:txBody>
          <a:bodyPr spcFirstLastPara="1" wrap="square" lIns="91425" tIns="91425" rIns="91425" bIns="91425" anchor="b" anchorCtr="0">
            <a:noAutofit/>
          </a:bodyPr>
          <a:lstStyle/>
          <a:p>
            <a:pPr marL="0" indent="0"/>
            <a:r>
              <a:rPr lang="en" sz="4000" dirty="0"/>
              <a:t>Speaking</a:t>
            </a:r>
            <a:endParaRPr sz="4000" dirty="0"/>
          </a:p>
        </p:txBody>
      </p:sp>
      <p:sp>
        <p:nvSpPr>
          <p:cNvPr id="6" name="Google Shape;1213;p35">
            <a:extLst>
              <a:ext uri="{FF2B5EF4-FFF2-40B4-BE49-F238E27FC236}">
                <a16:creationId xmlns:a16="http://schemas.microsoft.com/office/drawing/2014/main" id="{B98BB740-19FA-9FDB-BB25-7FA914C313DB}"/>
              </a:ext>
            </a:extLst>
          </p:cNvPr>
          <p:cNvSpPr txBox="1">
            <a:spLocks/>
          </p:cNvSpPr>
          <p:nvPr/>
        </p:nvSpPr>
        <p:spPr>
          <a:xfrm>
            <a:off x="1340781" y="997620"/>
            <a:ext cx="6462438" cy="69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2200" b="0" i="0" u="none" strike="noStrike" cap="none">
                <a:solidFill>
                  <a:schemeClr val="dk1"/>
                </a:solidFill>
                <a:latin typeface="Londrina Solid"/>
                <a:ea typeface="Londrina Solid"/>
                <a:cs typeface="Londrina Solid"/>
                <a:sym typeface="Londrina Solid"/>
              </a:defRPr>
            </a:lvl1pPr>
            <a:lvl2pPr marL="914400" marR="0" lvl="1"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9pPr>
          </a:lstStyle>
          <a:p>
            <a:pPr marL="0" indent="0" algn="ctr"/>
            <a:r>
              <a:rPr lang="en-US" sz="3600" dirty="0">
                <a:solidFill>
                  <a:schemeClr val="accent3">
                    <a:lumMod val="75000"/>
                  </a:schemeClr>
                </a:solidFill>
              </a:rPr>
              <a:t>What have you learnt in this lesson?</a:t>
            </a:r>
          </a:p>
        </p:txBody>
      </p:sp>
      <p:sp>
        <p:nvSpPr>
          <p:cNvPr id="9" name="TextBox 8">
            <a:extLst>
              <a:ext uri="{FF2B5EF4-FFF2-40B4-BE49-F238E27FC236}">
                <a16:creationId xmlns:a16="http://schemas.microsoft.com/office/drawing/2014/main" id="{AA1D80E5-8DD2-6807-82E5-67657A80BF8C}"/>
              </a:ext>
            </a:extLst>
          </p:cNvPr>
          <p:cNvSpPr txBox="1"/>
          <p:nvPr/>
        </p:nvSpPr>
        <p:spPr>
          <a:xfrm>
            <a:off x="3003083" y="2072178"/>
            <a:ext cx="5420917" cy="1077218"/>
          </a:xfrm>
          <a:prstGeom prst="rect">
            <a:avLst/>
          </a:prstGeom>
          <a:noFill/>
        </p:spPr>
        <p:txBody>
          <a:bodyPr wrap="square" rtlCol="0">
            <a:spAutoFit/>
          </a:bodyPr>
          <a:lstStyle/>
          <a:p>
            <a:r>
              <a:rPr lang="en-US" sz="3200" b="1" dirty="0">
                <a:latin typeface="Patrick Hand" pitchFamily="2" charset="77"/>
              </a:rPr>
              <a:t>Read about Duong and Akiko’s experiences in their last summer</a:t>
            </a:r>
            <a:endParaRPr lang="en-VN" sz="3200" b="1" dirty="0">
              <a:latin typeface="Patrick Hand" pitchFamily="2" charset="77"/>
            </a:endParaRPr>
          </a:p>
        </p:txBody>
      </p:sp>
      <p:sp>
        <p:nvSpPr>
          <p:cNvPr id="12" name="TextBox 11">
            <a:extLst>
              <a:ext uri="{FF2B5EF4-FFF2-40B4-BE49-F238E27FC236}">
                <a16:creationId xmlns:a16="http://schemas.microsoft.com/office/drawing/2014/main" id="{BCB1A346-DCB7-8908-8A21-95E293E4DE12}"/>
              </a:ext>
            </a:extLst>
          </p:cNvPr>
          <p:cNvSpPr txBox="1"/>
          <p:nvPr/>
        </p:nvSpPr>
        <p:spPr>
          <a:xfrm>
            <a:off x="1260910" y="3494920"/>
            <a:ext cx="4615688" cy="1077218"/>
          </a:xfrm>
          <a:prstGeom prst="rect">
            <a:avLst/>
          </a:prstGeom>
          <a:noFill/>
        </p:spPr>
        <p:txBody>
          <a:bodyPr wrap="square" rtlCol="0">
            <a:spAutoFit/>
          </a:bodyPr>
          <a:lstStyle/>
          <a:p>
            <a:pPr algn="r"/>
            <a:r>
              <a:rPr lang="en-US" sz="3200" b="1" dirty="0">
                <a:latin typeface="Patrick Hand" pitchFamily="2" charset="77"/>
              </a:rPr>
              <a:t>Talk about a course you have experienced.</a:t>
            </a:r>
          </a:p>
        </p:txBody>
      </p:sp>
    </p:spTree>
    <p:extLst>
      <p:ext uri="{BB962C8B-B14F-4D97-AF65-F5344CB8AC3E}">
        <p14:creationId xmlns:p14="http://schemas.microsoft.com/office/powerpoint/2010/main" val="17124767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13">
                                            <p:txEl>
                                              <p:pRg st="0" end="0"/>
                                            </p:txEl>
                                          </p:spTgt>
                                        </p:tgtEl>
                                        <p:attrNameLst>
                                          <p:attrName>style.visibility</p:attrName>
                                        </p:attrNameLst>
                                      </p:cBhvr>
                                      <p:to>
                                        <p:strVal val="visible"/>
                                      </p:to>
                                    </p:set>
                                    <p:animEffect transition="in" filter="checkerboard(across)">
                                      <p:cBhvr>
                                        <p:cTn id="7" dur="500"/>
                                        <p:tgtEl>
                                          <p:spTgt spid="121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20">
                                            <p:txEl>
                                              <p:pRg st="0" end="0"/>
                                            </p:txEl>
                                          </p:spTgt>
                                        </p:tgtEl>
                                        <p:attrNameLst>
                                          <p:attrName>style.visibility</p:attrName>
                                        </p:attrNameLst>
                                      </p:cBhvr>
                                      <p:to>
                                        <p:strVal val="visible"/>
                                      </p:to>
                                    </p:set>
                                    <p:animEffect transition="in" filter="checkerboard(across)">
                                      <p:cBhvr>
                                        <p:cTn id="15" dur="500"/>
                                        <p:tgtEl>
                                          <p:spTgt spid="1220">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0" build="p"/>
      <p:bldP spid="1220" grpId="0" build="p"/>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1"/>
          <p:cNvSpPr txBox="1">
            <a:spLocks noGrp="1"/>
          </p:cNvSpPr>
          <p:nvPr>
            <p:ph type="title"/>
          </p:nvPr>
        </p:nvSpPr>
        <p:spPr>
          <a:xfrm>
            <a:off x="4572000" y="211756"/>
            <a:ext cx="3856800" cy="8059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Homework</a:t>
            </a:r>
            <a:endParaRPr sz="4000" dirty="0"/>
          </a:p>
        </p:txBody>
      </p:sp>
      <p:sp>
        <p:nvSpPr>
          <p:cNvPr id="894" name="Google Shape;894;p31"/>
          <p:cNvSpPr txBox="1">
            <a:spLocks noGrp="1"/>
          </p:cNvSpPr>
          <p:nvPr>
            <p:ph type="title" idx="2"/>
          </p:nvPr>
        </p:nvSpPr>
        <p:spPr>
          <a:xfrm>
            <a:off x="4576875" y="1328479"/>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897" name="Google Shape;897;p31"/>
          <p:cNvSpPr txBox="1">
            <a:spLocks noGrp="1"/>
          </p:cNvSpPr>
          <p:nvPr>
            <p:ph type="title" idx="5"/>
          </p:nvPr>
        </p:nvSpPr>
        <p:spPr>
          <a:xfrm>
            <a:off x="4576900" y="342367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98" name="Google Shape;898;p31"/>
          <p:cNvSpPr txBox="1">
            <a:spLocks noGrp="1"/>
          </p:cNvSpPr>
          <p:nvPr>
            <p:ph type="title" idx="6"/>
          </p:nvPr>
        </p:nvSpPr>
        <p:spPr>
          <a:xfrm>
            <a:off x="4576900" y="237607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906" name="Google Shape;906;p31"/>
          <p:cNvGrpSpPr/>
          <p:nvPr/>
        </p:nvGrpSpPr>
        <p:grpSpPr>
          <a:xfrm>
            <a:off x="348664" y="1118582"/>
            <a:ext cx="3861042" cy="3463637"/>
            <a:chOff x="348664" y="1118582"/>
            <a:chExt cx="3861042" cy="3463637"/>
          </a:xfrm>
        </p:grpSpPr>
        <p:grpSp>
          <p:nvGrpSpPr>
            <p:cNvPr id="907" name="Google Shape;907;p31"/>
            <p:cNvGrpSpPr/>
            <p:nvPr/>
          </p:nvGrpSpPr>
          <p:grpSpPr>
            <a:xfrm>
              <a:off x="1150600" y="1118582"/>
              <a:ext cx="734698" cy="1181295"/>
              <a:chOff x="5373715" y="1959840"/>
              <a:chExt cx="136800" cy="219960"/>
            </a:xfrm>
          </p:grpSpPr>
          <p:sp>
            <p:nvSpPr>
              <p:cNvPr id="908" name="Google Shape;908;p31"/>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9" name="Google Shape;909;p31"/>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0" name="Google Shape;910;p31"/>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1" name="Google Shape;911;p31"/>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2" name="Google Shape;912;p31"/>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3" name="Google Shape;913;p31"/>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14" name="Google Shape;914;p31"/>
            <p:cNvGrpSpPr/>
            <p:nvPr/>
          </p:nvGrpSpPr>
          <p:grpSpPr>
            <a:xfrm>
              <a:off x="2818493" y="2297748"/>
              <a:ext cx="841527" cy="1083706"/>
              <a:chOff x="5640115" y="1928160"/>
              <a:chExt cx="173880" cy="223920"/>
            </a:xfrm>
          </p:grpSpPr>
          <p:sp>
            <p:nvSpPr>
              <p:cNvPr id="915" name="Google Shape;915;p3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6" name="Google Shape;916;p3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7" name="Google Shape;917;p3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9" name="Google Shape;919;p3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0" name="Google Shape;920;p3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21" name="Google Shape;921;p31"/>
            <p:cNvGrpSpPr/>
            <p:nvPr/>
          </p:nvGrpSpPr>
          <p:grpSpPr>
            <a:xfrm>
              <a:off x="348664" y="4009519"/>
              <a:ext cx="3861042" cy="572700"/>
              <a:chOff x="3925076" y="1337648"/>
              <a:chExt cx="581657" cy="86262"/>
            </a:xfrm>
          </p:grpSpPr>
          <p:sp>
            <p:nvSpPr>
              <p:cNvPr id="922" name="Google Shape;922;p31"/>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1"/>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4" name="Google Shape;924;p31"/>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5" name="Google Shape;925;p31"/>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6" name="Google Shape;926;p31"/>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7" name="Google Shape;927;p31"/>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8" name="Google Shape;928;p31"/>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9" name="Google Shape;929;p31"/>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0" name="Google Shape;930;p31"/>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1" name="Google Shape;931;p31"/>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2" name="Google Shape;932;p31"/>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3" name="Google Shape;933;p31"/>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4" name="Google Shape;934;p31"/>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31"/>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31"/>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31"/>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8" name="Google Shape;938;p31"/>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Subtitle 2">
            <a:extLst>
              <a:ext uri="{FF2B5EF4-FFF2-40B4-BE49-F238E27FC236}">
                <a16:creationId xmlns:a16="http://schemas.microsoft.com/office/drawing/2014/main" id="{597447B0-CAF3-7691-0593-832E8C3612D8}"/>
              </a:ext>
            </a:extLst>
          </p:cNvPr>
          <p:cNvSpPr>
            <a:spLocks noGrp="1"/>
          </p:cNvSpPr>
          <p:nvPr>
            <p:ph type="subTitle" idx="1"/>
          </p:nvPr>
        </p:nvSpPr>
        <p:spPr/>
        <p:txBody>
          <a:bodyPr/>
          <a:lstStyle/>
          <a:p>
            <a:endParaRPr lang="en-VN"/>
          </a:p>
        </p:txBody>
      </p:sp>
      <p:sp>
        <p:nvSpPr>
          <p:cNvPr id="7" name="Subtitle 6">
            <a:extLst>
              <a:ext uri="{FF2B5EF4-FFF2-40B4-BE49-F238E27FC236}">
                <a16:creationId xmlns:a16="http://schemas.microsoft.com/office/drawing/2014/main" id="{7C20AA4E-2A85-95BC-3CB9-1B56327A5AA4}"/>
              </a:ext>
            </a:extLst>
          </p:cNvPr>
          <p:cNvSpPr>
            <a:spLocks noGrp="1"/>
          </p:cNvSpPr>
          <p:nvPr>
            <p:ph type="subTitle" idx="9"/>
          </p:nvPr>
        </p:nvSpPr>
        <p:spPr/>
        <p:txBody>
          <a:bodyPr/>
          <a:lstStyle/>
          <a:p>
            <a:endParaRPr lang="en-VN"/>
          </a:p>
        </p:txBody>
      </p:sp>
      <p:sp>
        <p:nvSpPr>
          <p:cNvPr id="11" name="Subtitle 10">
            <a:extLst>
              <a:ext uri="{FF2B5EF4-FFF2-40B4-BE49-F238E27FC236}">
                <a16:creationId xmlns:a16="http://schemas.microsoft.com/office/drawing/2014/main" id="{7BDBED1B-FD14-9726-CFB4-80665929DC78}"/>
              </a:ext>
            </a:extLst>
          </p:cNvPr>
          <p:cNvSpPr>
            <a:spLocks noGrp="1"/>
          </p:cNvSpPr>
          <p:nvPr>
            <p:ph type="subTitle" idx="14"/>
          </p:nvPr>
        </p:nvSpPr>
        <p:spPr/>
        <p:txBody>
          <a:bodyPr/>
          <a:lstStyle/>
          <a:p>
            <a:endParaRPr lang="en-VN"/>
          </a:p>
        </p:txBody>
      </p:sp>
    </p:spTree>
    <p:extLst>
      <p:ext uri="{BB962C8B-B14F-4D97-AF65-F5344CB8AC3E}">
        <p14:creationId xmlns:p14="http://schemas.microsoft.com/office/powerpoint/2010/main" val="63506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48"/>
          <p:cNvSpPr txBox="1">
            <a:spLocks noGrp="1"/>
          </p:cNvSpPr>
          <p:nvPr>
            <p:ph type="subTitle" idx="1"/>
          </p:nvPr>
        </p:nvSpPr>
        <p:spPr>
          <a:xfrm>
            <a:off x="424801" y="4168048"/>
            <a:ext cx="3375074" cy="523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Do you have any questions?</a:t>
            </a:r>
            <a:endParaRPr sz="2000" b="1" dirty="0"/>
          </a:p>
        </p:txBody>
      </p:sp>
      <p:sp>
        <p:nvSpPr>
          <p:cNvPr id="1834" name="Google Shape;1834;p48"/>
          <p:cNvSpPr txBox="1">
            <a:spLocks noGrp="1"/>
          </p:cNvSpPr>
          <p:nvPr>
            <p:ph type="ctrTitle"/>
          </p:nvPr>
        </p:nvSpPr>
        <p:spPr>
          <a:xfrm>
            <a:off x="427670" y="3240365"/>
            <a:ext cx="3044400" cy="10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Thanks!</a:t>
            </a:r>
            <a:endParaRPr sz="7200" dirty="0"/>
          </a:p>
        </p:txBody>
      </p:sp>
      <p:grpSp>
        <p:nvGrpSpPr>
          <p:cNvPr id="1848" name="Google Shape;1848;p48"/>
          <p:cNvGrpSpPr/>
          <p:nvPr/>
        </p:nvGrpSpPr>
        <p:grpSpPr>
          <a:xfrm>
            <a:off x="4763186" y="1176533"/>
            <a:ext cx="4214256" cy="4593017"/>
            <a:chOff x="4549931" y="944257"/>
            <a:chExt cx="4427205" cy="4825105"/>
          </a:xfrm>
        </p:grpSpPr>
        <p:grpSp>
          <p:nvGrpSpPr>
            <p:cNvPr id="1849" name="Google Shape;1849;p48"/>
            <p:cNvGrpSpPr/>
            <p:nvPr/>
          </p:nvGrpSpPr>
          <p:grpSpPr>
            <a:xfrm>
              <a:off x="6961252" y="944257"/>
              <a:ext cx="1030791" cy="1031756"/>
              <a:chOff x="7591295" y="2339640"/>
              <a:chExt cx="384480" cy="384840"/>
            </a:xfrm>
          </p:grpSpPr>
          <p:sp>
            <p:nvSpPr>
              <p:cNvPr id="1850" name="Google Shape;1850;p48"/>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1" name="Google Shape;1851;p48"/>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52" name="Google Shape;1852;p48"/>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3" name="Google Shape;1853;p48"/>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4" name="Google Shape;1854;p48"/>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5" name="Google Shape;1855;p48"/>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6" name="Google Shape;1856;p48"/>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7" name="Google Shape;1857;p48"/>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8" name="Google Shape;1858;p48"/>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9" name="Google Shape;1859;p48"/>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0" name="Google Shape;1860;p48"/>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1" name="Google Shape;1861;p48"/>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2" name="Google Shape;1862;p48"/>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3" name="Google Shape;1863;p48"/>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4" name="Google Shape;1864;p48"/>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5" name="Google Shape;1865;p48"/>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6" name="Google Shape;1866;p48"/>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7" name="Google Shape;1867;p48"/>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8" name="Google Shape;1868;p48"/>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9" name="Google Shape;1869;p48"/>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0" name="Google Shape;1870;p48"/>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1" name="Google Shape;1871;p48"/>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2" name="Google Shape;1872;p48"/>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3" name="Google Shape;1873;p48"/>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74" name="Google Shape;1874;p48"/>
            <p:cNvGrpSpPr/>
            <p:nvPr/>
          </p:nvGrpSpPr>
          <p:grpSpPr>
            <a:xfrm>
              <a:off x="5242280" y="3289610"/>
              <a:ext cx="841527" cy="1083706"/>
              <a:chOff x="5640115" y="1928160"/>
              <a:chExt cx="173880" cy="223920"/>
            </a:xfrm>
          </p:grpSpPr>
          <p:sp>
            <p:nvSpPr>
              <p:cNvPr id="1875" name="Google Shape;1875;p48"/>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6" name="Google Shape;1876;p48"/>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77" name="Google Shape;1877;p48"/>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8" name="Google Shape;1878;p48"/>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9" name="Google Shape;1879;p48"/>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0" name="Google Shape;1880;p48"/>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81" name="Google Shape;1881;p48"/>
            <p:cNvGrpSpPr/>
            <p:nvPr/>
          </p:nvGrpSpPr>
          <p:grpSpPr>
            <a:xfrm>
              <a:off x="4549931" y="1059882"/>
              <a:ext cx="1917648" cy="1468774"/>
              <a:chOff x="4301973" y="1784728"/>
              <a:chExt cx="914385" cy="700350"/>
            </a:xfrm>
          </p:grpSpPr>
          <p:sp>
            <p:nvSpPr>
              <p:cNvPr id="1882" name="Google Shape;1882;p48"/>
              <p:cNvSpPr/>
              <p:nvPr/>
            </p:nvSpPr>
            <p:spPr>
              <a:xfrm>
                <a:off x="4305685" y="1789678"/>
                <a:ext cx="905724" cy="690451"/>
              </a:xfrm>
              <a:custGeom>
                <a:avLst/>
                <a:gdLst/>
                <a:ahLst/>
                <a:cxnLst/>
                <a:rect l="l" t="t" r="r" b="b"/>
                <a:pathLst>
                  <a:path w="732" h="558" extrusionOk="0">
                    <a:moveTo>
                      <a:pt x="727" y="558"/>
                    </a:moveTo>
                    <a:lnTo>
                      <a:pt x="727" y="558"/>
                    </a:lnTo>
                    <a:cubicBezTo>
                      <a:pt x="6" y="558"/>
                      <a:pt x="6" y="558"/>
                      <a:pt x="6" y="558"/>
                    </a:cubicBezTo>
                    <a:cubicBezTo>
                      <a:pt x="2" y="558"/>
                      <a:pt x="0" y="555"/>
                      <a:pt x="0" y="553"/>
                    </a:cubicBezTo>
                    <a:cubicBezTo>
                      <a:pt x="0" y="4"/>
                      <a:pt x="0" y="4"/>
                      <a:pt x="0" y="4"/>
                    </a:cubicBezTo>
                    <a:cubicBezTo>
                      <a:pt x="0" y="1"/>
                      <a:pt x="2" y="0"/>
                      <a:pt x="6" y="0"/>
                    </a:cubicBezTo>
                    <a:cubicBezTo>
                      <a:pt x="727" y="0"/>
                      <a:pt x="727" y="0"/>
                      <a:pt x="727" y="0"/>
                    </a:cubicBezTo>
                    <a:cubicBezTo>
                      <a:pt x="730" y="0"/>
                      <a:pt x="732" y="1"/>
                      <a:pt x="732" y="4"/>
                    </a:cubicBezTo>
                    <a:cubicBezTo>
                      <a:pt x="732" y="553"/>
                      <a:pt x="732" y="553"/>
                      <a:pt x="732" y="553"/>
                    </a:cubicBezTo>
                    <a:cubicBezTo>
                      <a:pt x="732" y="555"/>
                      <a:pt x="730" y="558"/>
                      <a:pt x="727" y="55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3" name="Google Shape;1883;p48"/>
              <p:cNvSpPr/>
              <p:nvPr/>
            </p:nvSpPr>
            <p:spPr>
              <a:xfrm>
                <a:off x="4305685" y="1789678"/>
                <a:ext cx="440489" cy="439265"/>
              </a:xfrm>
              <a:custGeom>
                <a:avLst/>
                <a:gdLst/>
                <a:ahLst/>
                <a:cxnLst/>
                <a:rect l="l" t="t" r="r" b="b"/>
                <a:pathLst>
                  <a:path w="356" h="355" extrusionOk="0">
                    <a:moveTo>
                      <a:pt x="0" y="242"/>
                    </a:moveTo>
                    <a:lnTo>
                      <a:pt x="0" y="355"/>
                    </a:lnTo>
                    <a:lnTo>
                      <a:pt x="356" y="0"/>
                    </a:lnTo>
                    <a:lnTo>
                      <a:pt x="243" y="0"/>
                    </a:lnTo>
                    <a:lnTo>
                      <a:pt x="0" y="242"/>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4" name="Google Shape;1884;p48"/>
              <p:cNvSpPr/>
              <p:nvPr/>
            </p:nvSpPr>
            <p:spPr>
              <a:xfrm>
                <a:off x="4305685" y="1789678"/>
                <a:ext cx="843857" cy="690451"/>
              </a:xfrm>
              <a:custGeom>
                <a:avLst/>
                <a:gdLst/>
                <a:ahLst/>
                <a:cxnLst/>
                <a:rect l="l" t="t" r="r" b="b"/>
                <a:pathLst>
                  <a:path w="682" h="558" extrusionOk="0">
                    <a:moveTo>
                      <a:pt x="682" y="0"/>
                    </a:moveTo>
                    <a:lnTo>
                      <a:pt x="682" y="0"/>
                    </a:lnTo>
                    <a:cubicBezTo>
                      <a:pt x="455" y="0"/>
                      <a:pt x="455" y="0"/>
                      <a:pt x="455" y="0"/>
                    </a:cubicBezTo>
                    <a:cubicBezTo>
                      <a:pt x="0" y="453"/>
                      <a:pt x="0" y="453"/>
                      <a:pt x="0" y="453"/>
                    </a:cubicBezTo>
                    <a:cubicBezTo>
                      <a:pt x="0" y="525"/>
                      <a:pt x="0" y="525"/>
                      <a:pt x="0" y="525"/>
                    </a:cubicBezTo>
                    <a:cubicBezTo>
                      <a:pt x="0" y="543"/>
                      <a:pt x="16" y="558"/>
                      <a:pt x="34" y="558"/>
                    </a:cubicBezTo>
                    <a:cubicBezTo>
                      <a:pt x="124" y="558"/>
                      <a:pt x="124" y="558"/>
                      <a:pt x="124" y="558"/>
                    </a:cubicBezTo>
                    <a:lnTo>
                      <a:pt x="682"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5" name="Google Shape;1885;p48"/>
              <p:cNvSpPr/>
              <p:nvPr/>
            </p:nvSpPr>
            <p:spPr>
              <a:xfrm>
                <a:off x="4559337" y="1829274"/>
                <a:ext cx="652072" cy="650855"/>
              </a:xfrm>
              <a:custGeom>
                <a:avLst/>
                <a:gdLst/>
                <a:ahLst/>
                <a:cxnLst/>
                <a:rect l="l" t="t" r="r" b="b"/>
                <a:pathLst>
                  <a:path w="527" h="526" extrusionOk="0">
                    <a:moveTo>
                      <a:pt x="527" y="171"/>
                    </a:moveTo>
                    <a:lnTo>
                      <a:pt x="527" y="171"/>
                    </a:lnTo>
                    <a:cubicBezTo>
                      <a:pt x="527" y="0"/>
                      <a:pt x="527" y="0"/>
                      <a:pt x="527" y="0"/>
                    </a:cubicBezTo>
                    <a:lnTo>
                      <a:pt x="527" y="0"/>
                    </a:lnTo>
                    <a:cubicBezTo>
                      <a:pt x="0" y="526"/>
                      <a:pt x="0" y="526"/>
                      <a:pt x="0" y="526"/>
                    </a:cubicBezTo>
                    <a:cubicBezTo>
                      <a:pt x="172" y="526"/>
                      <a:pt x="172" y="526"/>
                      <a:pt x="172" y="526"/>
                    </a:cubicBezTo>
                    <a:lnTo>
                      <a:pt x="527" y="17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6" name="Google Shape;1886;p48"/>
              <p:cNvSpPr/>
              <p:nvPr/>
            </p:nvSpPr>
            <p:spPr>
              <a:xfrm>
                <a:off x="4305685" y="2378665"/>
                <a:ext cx="905724" cy="101464"/>
              </a:xfrm>
              <a:custGeom>
                <a:avLst/>
                <a:gdLst/>
                <a:ahLst/>
                <a:cxnLst/>
                <a:rect l="l" t="t" r="r" b="b"/>
                <a:pathLst>
                  <a:path w="732" h="82" extrusionOk="0">
                    <a:moveTo>
                      <a:pt x="727" y="82"/>
                    </a:moveTo>
                    <a:lnTo>
                      <a:pt x="727" y="82"/>
                    </a:lnTo>
                    <a:cubicBezTo>
                      <a:pt x="6" y="82"/>
                      <a:pt x="6" y="82"/>
                      <a:pt x="6" y="82"/>
                    </a:cubicBezTo>
                    <a:cubicBezTo>
                      <a:pt x="2" y="82"/>
                      <a:pt x="0" y="79"/>
                      <a:pt x="0" y="77"/>
                    </a:cubicBezTo>
                    <a:cubicBezTo>
                      <a:pt x="0" y="0"/>
                      <a:pt x="0" y="0"/>
                      <a:pt x="0" y="0"/>
                    </a:cubicBezTo>
                    <a:cubicBezTo>
                      <a:pt x="732" y="0"/>
                      <a:pt x="732" y="0"/>
                      <a:pt x="732" y="0"/>
                    </a:cubicBezTo>
                    <a:cubicBezTo>
                      <a:pt x="732" y="77"/>
                      <a:pt x="732" y="77"/>
                      <a:pt x="732" y="77"/>
                    </a:cubicBezTo>
                    <a:cubicBezTo>
                      <a:pt x="732" y="79"/>
                      <a:pt x="730" y="82"/>
                      <a:pt x="727" y="8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87" name="Google Shape;1887;p48"/>
              <p:cNvSpPr/>
              <p:nvPr/>
            </p:nvSpPr>
            <p:spPr>
              <a:xfrm>
                <a:off x="4438079" y="2424448"/>
                <a:ext cx="773330" cy="9899"/>
              </a:xfrm>
              <a:custGeom>
                <a:avLst/>
                <a:gdLst/>
                <a:ahLst/>
                <a:cxnLst/>
                <a:rect l="l" t="t" r="r" b="b"/>
                <a:pathLst>
                  <a:path w="625" h="8" extrusionOk="0">
                    <a:moveTo>
                      <a:pt x="625" y="8"/>
                    </a:moveTo>
                    <a:lnTo>
                      <a:pt x="0" y="8"/>
                    </a:lnTo>
                    <a:lnTo>
                      <a:pt x="0" y="0"/>
                    </a:lnTo>
                    <a:lnTo>
                      <a:pt x="625" y="0"/>
                    </a:lnTo>
                    <a:lnTo>
                      <a:pt x="625" y="8"/>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8" name="Google Shape;1888;p48"/>
              <p:cNvSpPr/>
              <p:nvPr/>
            </p:nvSpPr>
            <p:spPr>
              <a:xfrm>
                <a:off x="4438079" y="2424448"/>
                <a:ext cx="137343" cy="9899"/>
              </a:xfrm>
              <a:custGeom>
                <a:avLst/>
                <a:gdLst/>
                <a:ahLst/>
                <a:cxnLst/>
                <a:rect l="l" t="t" r="r" b="b"/>
                <a:pathLst>
                  <a:path w="111" h="8" extrusionOk="0">
                    <a:moveTo>
                      <a:pt x="111" y="8"/>
                    </a:moveTo>
                    <a:lnTo>
                      <a:pt x="0" y="8"/>
                    </a:lnTo>
                    <a:lnTo>
                      <a:pt x="0" y="0"/>
                    </a:lnTo>
                    <a:lnTo>
                      <a:pt x="111" y="0"/>
                    </a:lnTo>
                    <a:lnTo>
                      <a:pt x="111" y="8"/>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9" name="Google Shape;1889;p48"/>
              <p:cNvSpPr/>
              <p:nvPr/>
            </p:nvSpPr>
            <p:spPr>
              <a:xfrm>
                <a:off x="4545727" y="2399700"/>
                <a:ext cx="60629" cy="59394"/>
              </a:xfrm>
              <a:custGeom>
                <a:avLst/>
                <a:gdLst/>
                <a:ahLst/>
                <a:cxnLst/>
                <a:rect l="l" t="t" r="r" b="b"/>
                <a:pathLst>
                  <a:path w="49" h="48" extrusionOk="0">
                    <a:moveTo>
                      <a:pt x="49" y="24"/>
                    </a:moveTo>
                    <a:lnTo>
                      <a:pt x="49" y="24"/>
                    </a:lnTo>
                    <a:cubicBezTo>
                      <a:pt x="49" y="38"/>
                      <a:pt x="38" y="48"/>
                      <a:pt x="24" y="48"/>
                    </a:cubicBezTo>
                    <a:cubicBezTo>
                      <a:pt x="11" y="48"/>
                      <a:pt x="0" y="37"/>
                      <a:pt x="0" y="24"/>
                    </a:cubicBezTo>
                    <a:cubicBezTo>
                      <a:pt x="0" y="10"/>
                      <a:pt x="11" y="0"/>
                      <a:pt x="24" y="0"/>
                    </a:cubicBezTo>
                    <a:cubicBezTo>
                      <a:pt x="38" y="0"/>
                      <a:pt x="49" y="11"/>
                      <a:pt x="49" y="2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0" name="Google Shape;1890;p48"/>
              <p:cNvSpPr/>
              <p:nvPr/>
            </p:nvSpPr>
            <p:spPr>
              <a:xfrm>
                <a:off x="4561812" y="2414549"/>
                <a:ext cx="29696" cy="29697"/>
              </a:xfrm>
              <a:custGeom>
                <a:avLst/>
                <a:gdLst/>
                <a:ahLst/>
                <a:cxnLst/>
                <a:rect l="l" t="t" r="r" b="b"/>
                <a:pathLst>
                  <a:path w="24" h="24" extrusionOk="0">
                    <a:moveTo>
                      <a:pt x="24" y="12"/>
                    </a:moveTo>
                    <a:lnTo>
                      <a:pt x="24" y="12"/>
                    </a:lnTo>
                    <a:cubicBezTo>
                      <a:pt x="24" y="18"/>
                      <a:pt x="18" y="24"/>
                      <a:pt x="11" y="24"/>
                    </a:cubicBezTo>
                    <a:cubicBezTo>
                      <a:pt x="5" y="24"/>
                      <a:pt x="0" y="18"/>
                      <a:pt x="0" y="12"/>
                    </a:cubicBezTo>
                    <a:cubicBezTo>
                      <a:pt x="0" y="5"/>
                      <a:pt x="5" y="0"/>
                      <a:pt x="11" y="0"/>
                    </a:cubicBezTo>
                    <a:cubicBezTo>
                      <a:pt x="18" y="0"/>
                      <a:pt x="24" y="5"/>
                      <a:pt x="24"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1" name="Google Shape;1891;p48"/>
              <p:cNvSpPr/>
              <p:nvPr/>
            </p:nvSpPr>
            <p:spPr>
              <a:xfrm>
                <a:off x="4434367" y="2378665"/>
                <a:ext cx="8661" cy="101464"/>
              </a:xfrm>
              <a:custGeom>
                <a:avLst/>
                <a:gdLst/>
                <a:ahLst/>
                <a:cxnLst/>
                <a:rect l="l" t="t" r="r" b="b"/>
                <a:pathLst>
                  <a:path w="7" h="82" extrusionOk="0">
                    <a:moveTo>
                      <a:pt x="7" y="82"/>
                    </a:moveTo>
                    <a:lnTo>
                      <a:pt x="0" y="82"/>
                    </a:lnTo>
                    <a:lnTo>
                      <a:pt x="0" y="0"/>
                    </a:lnTo>
                    <a:lnTo>
                      <a:pt x="7" y="0"/>
                    </a:lnTo>
                    <a:lnTo>
                      <a:pt x="7" y="8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2" name="Google Shape;1892;p48"/>
              <p:cNvSpPr/>
              <p:nvPr/>
            </p:nvSpPr>
            <p:spPr>
              <a:xfrm>
                <a:off x="4347754" y="2403413"/>
                <a:ext cx="48256" cy="55682"/>
              </a:xfrm>
              <a:custGeom>
                <a:avLst/>
                <a:gdLst/>
                <a:ahLst/>
                <a:cxnLst/>
                <a:rect l="l" t="t" r="r" b="b"/>
                <a:pathLst>
                  <a:path w="39" h="45" extrusionOk="0">
                    <a:moveTo>
                      <a:pt x="0" y="45"/>
                    </a:moveTo>
                    <a:lnTo>
                      <a:pt x="0" y="0"/>
                    </a:lnTo>
                    <a:lnTo>
                      <a:pt x="39" y="23"/>
                    </a:lnTo>
                    <a:lnTo>
                      <a:pt x="0" y="4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3" name="Google Shape;1893;p48"/>
              <p:cNvSpPr/>
              <p:nvPr/>
            </p:nvSpPr>
            <p:spPr>
              <a:xfrm>
                <a:off x="4584084" y="1928263"/>
                <a:ext cx="306857" cy="308105"/>
              </a:xfrm>
              <a:custGeom>
                <a:avLst/>
                <a:gdLst/>
                <a:ahLst/>
                <a:cxnLst/>
                <a:rect l="l" t="t" r="r" b="b"/>
                <a:pathLst>
                  <a:path w="248" h="249" extrusionOk="0">
                    <a:moveTo>
                      <a:pt x="248" y="125"/>
                    </a:moveTo>
                    <a:lnTo>
                      <a:pt x="248" y="125"/>
                    </a:lnTo>
                    <a:cubicBezTo>
                      <a:pt x="248" y="193"/>
                      <a:pt x="193" y="249"/>
                      <a:pt x="124" y="249"/>
                    </a:cubicBezTo>
                    <a:cubicBezTo>
                      <a:pt x="55" y="249"/>
                      <a:pt x="0" y="193"/>
                      <a:pt x="0" y="125"/>
                    </a:cubicBezTo>
                    <a:cubicBezTo>
                      <a:pt x="0" y="55"/>
                      <a:pt x="55" y="0"/>
                      <a:pt x="124" y="0"/>
                    </a:cubicBezTo>
                    <a:cubicBezTo>
                      <a:pt x="193" y="0"/>
                      <a:pt x="248" y="55"/>
                      <a:pt x="248" y="125"/>
                    </a:cubicBezTo>
                    <a:close/>
                  </a:path>
                </a:pathLst>
              </a:custGeom>
              <a:solidFill>
                <a:schemeClr val="accent1"/>
              </a:solidFill>
              <a:ln>
                <a:noFill/>
              </a:ln>
            </p:spPr>
            <p:txBody>
              <a:bodyPr spcFirstLastPara="1" wrap="square" lIns="90000" tIns="44625" rIns="90000" bIns="44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4" name="Google Shape;1894;p48"/>
              <p:cNvSpPr/>
              <p:nvPr/>
            </p:nvSpPr>
            <p:spPr>
              <a:xfrm>
                <a:off x="4681833" y="2008692"/>
                <a:ext cx="127445" cy="149721"/>
              </a:xfrm>
              <a:custGeom>
                <a:avLst/>
                <a:gdLst/>
                <a:ahLst/>
                <a:cxnLst/>
                <a:rect l="l" t="t" r="r" b="b"/>
                <a:pathLst>
                  <a:path w="103" h="121" extrusionOk="0">
                    <a:moveTo>
                      <a:pt x="0" y="121"/>
                    </a:moveTo>
                    <a:lnTo>
                      <a:pt x="0" y="0"/>
                    </a:lnTo>
                    <a:lnTo>
                      <a:pt x="103" y="60"/>
                    </a:lnTo>
                    <a:lnTo>
                      <a:pt x="0" y="12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5" name="Google Shape;1895;p48"/>
              <p:cNvSpPr/>
              <p:nvPr/>
            </p:nvSpPr>
            <p:spPr>
              <a:xfrm>
                <a:off x="4301973" y="1784728"/>
                <a:ext cx="914385" cy="700350"/>
              </a:xfrm>
              <a:custGeom>
                <a:avLst/>
                <a:gdLst/>
                <a:ahLst/>
                <a:cxnLst/>
                <a:rect l="l" t="t" r="r" b="b"/>
                <a:pathLst>
                  <a:path w="739" h="566" extrusionOk="0">
                    <a:moveTo>
                      <a:pt x="702" y="566"/>
                    </a:moveTo>
                    <a:lnTo>
                      <a:pt x="702" y="566"/>
                    </a:lnTo>
                    <a:cubicBezTo>
                      <a:pt x="37" y="566"/>
                      <a:pt x="37" y="566"/>
                      <a:pt x="37" y="566"/>
                    </a:cubicBezTo>
                    <a:cubicBezTo>
                      <a:pt x="16" y="566"/>
                      <a:pt x="0" y="549"/>
                      <a:pt x="0" y="529"/>
                    </a:cubicBezTo>
                    <a:cubicBezTo>
                      <a:pt x="0" y="36"/>
                      <a:pt x="0" y="36"/>
                      <a:pt x="0" y="36"/>
                    </a:cubicBezTo>
                    <a:cubicBezTo>
                      <a:pt x="0" y="16"/>
                      <a:pt x="16" y="0"/>
                      <a:pt x="37" y="0"/>
                    </a:cubicBezTo>
                    <a:cubicBezTo>
                      <a:pt x="702" y="0"/>
                      <a:pt x="702" y="0"/>
                      <a:pt x="702" y="0"/>
                    </a:cubicBezTo>
                    <a:cubicBezTo>
                      <a:pt x="722" y="0"/>
                      <a:pt x="739" y="16"/>
                      <a:pt x="739" y="36"/>
                    </a:cubicBezTo>
                    <a:cubicBezTo>
                      <a:pt x="739" y="529"/>
                      <a:pt x="739" y="529"/>
                      <a:pt x="739" y="529"/>
                    </a:cubicBezTo>
                    <a:cubicBezTo>
                      <a:pt x="739" y="549"/>
                      <a:pt x="722" y="566"/>
                      <a:pt x="702" y="566"/>
                    </a:cubicBezTo>
                    <a:moveTo>
                      <a:pt x="37" y="7"/>
                    </a:moveTo>
                    <a:lnTo>
                      <a:pt x="37" y="7"/>
                    </a:lnTo>
                    <a:cubicBezTo>
                      <a:pt x="20" y="7"/>
                      <a:pt x="7" y="20"/>
                      <a:pt x="7" y="36"/>
                    </a:cubicBezTo>
                    <a:cubicBezTo>
                      <a:pt x="7" y="529"/>
                      <a:pt x="7" y="529"/>
                      <a:pt x="7" y="529"/>
                    </a:cubicBezTo>
                    <a:cubicBezTo>
                      <a:pt x="7" y="545"/>
                      <a:pt x="20" y="559"/>
                      <a:pt x="37" y="559"/>
                    </a:cubicBezTo>
                    <a:cubicBezTo>
                      <a:pt x="702" y="559"/>
                      <a:pt x="702" y="559"/>
                      <a:pt x="702" y="559"/>
                    </a:cubicBezTo>
                    <a:cubicBezTo>
                      <a:pt x="719" y="559"/>
                      <a:pt x="732" y="545"/>
                      <a:pt x="732" y="529"/>
                    </a:cubicBezTo>
                    <a:cubicBezTo>
                      <a:pt x="732" y="36"/>
                      <a:pt x="732" y="36"/>
                      <a:pt x="732" y="36"/>
                    </a:cubicBezTo>
                    <a:cubicBezTo>
                      <a:pt x="732" y="20"/>
                      <a:pt x="719" y="7"/>
                      <a:pt x="702" y="7"/>
                    </a:cubicBezTo>
                    <a:lnTo>
                      <a:pt x="37" y="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896" name="Google Shape;1896;p48"/>
            <p:cNvGrpSpPr/>
            <p:nvPr/>
          </p:nvGrpSpPr>
          <p:grpSpPr>
            <a:xfrm flipH="1">
              <a:off x="6318264" y="2376258"/>
              <a:ext cx="2658872" cy="3393103"/>
              <a:chOff x="-1536" y="1860608"/>
              <a:chExt cx="2658872" cy="3393103"/>
            </a:xfrm>
          </p:grpSpPr>
          <p:grpSp>
            <p:nvGrpSpPr>
              <p:cNvPr id="1897" name="Google Shape;1897;p48"/>
              <p:cNvGrpSpPr/>
              <p:nvPr/>
            </p:nvGrpSpPr>
            <p:grpSpPr>
              <a:xfrm flipH="1">
                <a:off x="514842" y="1860608"/>
                <a:ext cx="1571663" cy="3393103"/>
                <a:chOff x="4049951" y="217174"/>
                <a:chExt cx="343818" cy="742262"/>
              </a:xfrm>
            </p:grpSpPr>
            <p:sp>
              <p:nvSpPr>
                <p:cNvPr id="1898" name="Google Shape;1898;p48"/>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9" name="Google Shape;1899;p48"/>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0" name="Google Shape;1900;p48"/>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1" name="Google Shape;1901;p48"/>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2" name="Google Shape;1902;p48"/>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3" name="Google Shape;1903;p48"/>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4" name="Google Shape;1904;p48"/>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5" name="Google Shape;1905;p48"/>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6" name="Google Shape;1906;p48"/>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7" name="Google Shape;1907;p48"/>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8" name="Google Shape;1908;p48"/>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9" name="Google Shape;1909;p48"/>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0" name="Google Shape;1910;p48"/>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1" name="Google Shape;1911;p48"/>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2" name="Google Shape;1912;p48"/>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3" name="Google Shape;1913;p48"/>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4" name="Google Shape;1914;p48"/>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5" name="Google Shape;1915;p48"/>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6" name="Google Shape;1916;p48"/>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7" name="Google Shape;1917;p48"/>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8" name="Google Shape;1918;p48"/>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9" name="Google Shape;1919;p48"/>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0" name="Google Shape;1920;p48"/>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1" name="Google Shape;1921;p48"/>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2" name="Google Shape;1922;p48"/>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3" name="Google Shape;1923;p48"/>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9D4129"/>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4" name="Google Shape;1924;p48"/>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5" name="Google Shape;1925;p48"/>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6E2D1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6" name="Google Shape;1926;p48"/>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7" name="Google Shape;1927;p48"/>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8" name="Google Shape;1928;p48"/>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6E2D1D"/>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9" name="Google Shape;1929;p48"/>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0" name="Google Shape;1930;p48"/>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1" name="Google Shape;1931;p48"/>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2" name="Google Shape;1932;p48"/>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3" name="Google Shape;1933;p48"/>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4" name="Google Shape;1934;p48"/>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5" name="Google Shape;1935;p48"/>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rgbClr val="4C0C00"/>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6" name="Google Shape;1936;p48"/>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7" name="Google Shape;1937;p48"/>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rgbClr val="4C0C00"/>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8" name="Google Shape;1938;p48"/>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rgbClr val="4C0C00"/>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9" name="Google Shape;1939;p48"/>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rgbClr val="4C0C00"/>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0" name="Google Shape;1940;p48"/>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1" name="Google Shape;1941;p48"/>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2" name="Google Shape;1942;p48"/>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3" name="Google Shape;1943;p48"/>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9D4129"/>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4" name="Google Shape;1944;p48"/>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rgbClr val="691908"/>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48"/>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48"/>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48"/>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rgbClr val="4C0C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48"/>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48"/>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48"/>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48"/>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48"/>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9D4129"/>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48"/>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48"/>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48"/>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rgbClr val="691908"/>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48"/>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48"/>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48"/>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9D4129"/>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48"/>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48"/>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48"/>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48"/>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48"/>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rgbClr val="691908"/>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48"/>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48"/>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48"/>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7" name="Google Shape;1967;p48"/>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8" name="Google Shape;1968;p48"/>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9" name="Google Shape;1969;p48"/>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48"/>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1" name="Google Shape;1971;p48"/>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2" name="Google Shape;1972;p48"/>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48"/>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48"/>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975" name="Google Shape;1975;p48"/>
              <p:cNvGrpSpPr/>
              <p:nvPr/>
            </p:nvGrpSpPr>
            <p:grpSpPr>
              <a:xfrm flipH="1">
                <a:off x="-1536" y="4281845"/>
                <a:ext cx="2658872" cy="394328"/>
                <a:chOff x="3925076" y="1337648"/>
                <a:chExt cx="581657" cy="86262"/>
              </a:xfrm>
            </p:grpSpPr>
            <p:sp>
              <p:nvSpPr>
                <p:cNvPr id="1976" name="Google Shape;1976;p48"/>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48"/>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48"/>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48"/>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48"/>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48"/>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48"/>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48"/>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48"/>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48"/>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48"/>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48"/>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48"/>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48"/>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48"/>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48"/>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48"/>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1865269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39"/>
          <p:cNvSpPr txBox="1">
            <a:spLocks noGrp="1"/>
          </p:cNvSpPr>
          <p:nvPr>
            <p:ph type="title"/>
          </p:nvPr>
        </p:nvSpPr>
        <p:spPr>
          <a:xfrm>
            <a:off x="3475232" y="2934202"/>
            <a:ext cx="5065500" cy="828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dirty="0"/>
              <a:t>Reading</a:t>
            </a:r>
            <a:endParaRPr dirty="0"/>
          </a:p>
        </p:txBody>
      </p:sp>
      <p:grpSp>
        <p:nvGrpSpPr>
          <p:cNvPr id="1454" name="Google Shape;1454;p39"/>
          <p:cNvGrpSpPr/>
          <p:nvPr/>
        </p:nvGrpSpPr>
        <p:grpSpPr>
          <a:xfrm>
            <a:off x="247658" y="2200365"/>
            <a:ext cx="2658872" cy="3393103"/>
            <a:chOff x="-1536" y="1860608"/>
            <a:chExt cx="2658872" cy="3393103"/>
          </a:xfrm>
        </p:grpSpPr>
        <p:grpSp>
          <p:nvGrpSpPr>
            <p:cNvPr id="1455" name="Google Shape;1455;p39"/>
            <p:cNvGrpSpPr/>
            <p:nvPr/>
          </p:nvGrpSpPr>
          <p:grpSpPr>
            <a:xfrm flipH="1">
              <a:off x="514842" y="1860608"/>
              <a:ext cx="1571663" cy="3393103"/>
              <a:chOff x="4049951" y="217174"/>
              <a:chExt cx="343818" cy="742262"/>
            </a:xfrm>
          </p:grpSpPr>
          <p:sp>
            <p:nvSpPr>
              <p:cNvPr id="1456" name="Google Shape;1456;p39"/>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7" name="Google Shape;1457;p39"/>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8" name="Google Shape;1458;p39"/>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9" name="Google Shape;1459;p39"/>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0" name="Google Shape;1460;p39"/>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39"/>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39"/>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39"/>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39"/>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39"/>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39"/>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7" name="Google Shape;1467;p39"/>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8" name="Google Shape;1468;p39"/>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39"/>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39"/>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1" name="Google Shape;1471;p39"/>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39"/>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39"/>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4" name="Google Shape;1474;p39"/>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39"/>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39"/>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7" name="Google Shape;1477;p39"/>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8" name="Google Shape;1478;p39"/>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9" name="Google Shape;1479;p39"/>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39"/>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1" name="Google Shape;1481;p39"/>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FFD5C5"/>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2" name="Google Shape;1482;p39"/>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39"/>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39"/>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39"/>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39"/>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E1958B"/>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39"/>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39"/>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FFA04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39"/>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39"/>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39"/>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39"/>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39"/>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chemeClr val="dk1"/>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39"/>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5" name="Google Shape;1495;p39"/>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6" name="Google Shape;1496;p39"/>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39"/>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8" name="Google Shape;1498;p39"/>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9" name="Google Shape;1499;p39"/>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0" name="Google Shape;1500;p39"/>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1" name="Google Shape;1501;p39"/>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FFD5C5"/>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2" name="Google Shape;1502;p39"/>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3" name="Google Shape;1503;p39"/>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4" name="Google Shape;1504;p39"/>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5" name="Google Shape;1505;p39"/>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6" name="Google Shape;1506;p39"/>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7" name="Google Shape;1507;p39"/>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8" name="Google Shape;1508;p39"/>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9" name="Google Shape;1509;p39"/>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0" name="Google Shape;1510;p39"/>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FFD5C5"/>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1" name="Google Shape;1511;p39"/>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2" name="Google Shape;1512;p39"/>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3" name="Google Shape;1513;p39"/>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chemeClr val="dk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4" name="Google Shape;1514;p39"/>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5" name="Google Shape;1515;p39"/>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39"/>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FFD5C5"/>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7" name="Google Shape;1517;p39"/>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8" name="Google Shape;1518;p39"/>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39"/>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0" name="Google Shape;1520;p39"/>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39"/>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39"/>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39"/>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4" name="Google Shape;1524;p39"/>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5" name="Google Shape;1525;p39"/>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6" name="Google Shape;1526;p39"/>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7" name="Google Shape;1527;p39"/>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39"/>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9" name="Google Shape;1529;p39"/>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30" name="Google Shape;1530;p39"/>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1" name="Google Shape;1531;p39"/>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2" name="Google Shape;1532;p39"/>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33" name="Google Shape;1533;p39"/>
            <p:cNvGrpSpPr/>
            <p:nvPr/>
          </p:nvGrpSpPr>
          <p:grpSpPr>
            <a:xfrm flipH="1">
              <a:off x="-1536" y="4281845"/>
              <a:ext cx="2658872" cy="394328"/>
              <a:chOff x="3925076" y="1337648"/>
              <a:chExt cx="581657" cy="86262"/>
            </a:xfrm>
          </p:grpSpPr>
          <p:sp>
            <p:nvSpPr>
              <p:cNvPr id="1534" name="Google Shape;1534;p39"/>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39"/>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39"/>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39"/>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39"/>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39"/>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39"/>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39"/>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39"/>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3" name="Google Shape;1543;p39"/>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4" name="Google Shape;1544;p39"/>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5" name="Google Shape;1545;p39"/>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39"/>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39"/>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39"/>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9" name="Google Shape;1549;p39"/>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0" name="Google Shape;1550;p39"/>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569" name="Google Shape;1569;p39"/>
          <p:cNvGrpSpPr/>
          <p:nvPr/>
        </p:nvGrpSpPr>
        <p:grpSpPr>
          <a:xfrm>
            <a:off x="1619134" y="753372"/>
            <a:ext cx="677906" cy="638352"/>
            <a:chOff x="6702115" y="404285"/>
            <a:chExt cx="154080" cy="145080"/>
          </a:xfrm>
        </p:grpSpPr>
        <p:sp>
          <p:nvSpPr>
            <p:cNvPr id="1570" name="Google Shape;1570;p3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4" name="Google Shape;1574;p3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75" name="Google Shape;1575;p39"/>
          <p:cNvGrpSpPr/>
          <p:nvPr/>
        </p:nvGrpSpPr>
        <p:grpSpPr>
          <a:xfrm>
            <a:off x="2479304" y="1468848"/>
            <a:ext cx="584999" cy="583297"/>
            <a:chOff x="6265075" y="419405"/>
            <a:chExt cx="122040" cy="121680"/>
          </a:xfrm>
        </p:grpSpPr>
        <p:sp>
          <p:nvSpPr>
            <p:cNvPr id="1576" name="Google Shape;1576;p3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Subtitle 2">
            <a:extLst>
              <a:ext uri="{FF2B5EF4-FFF2-40B4-BE49-F238E27FC236}">
                <a16:creationId xmlns:a16="http://schemas.microsoft.com/office/drawing/2014/main" id="{FC6BFBDA-7552-980A-8006-FE14C4809108}"/>
              </a:ext>
            </a:extLst>
          </p:cNvPr>
          <p:cNvSpPr>
            <a:spLocks noGrp="1"/>
          </p:cNvSpPr>
          <p:nvPr>
            <p:ph type="subTitle" idx="1"/>
          </p:nvPr>
        </p:nvSpPr>
        <p:spPr>
          <a:xfrm>
            <a:off x="3769510" y="3689111"/>
            <a:ext cx="4771222" cy="841548"/>
          </a:xfrm>
          <a:noFill/>
          <a:ln>
            <a:noFill/>
          </a:ln>
        </p:spPr>
        <p:txBody>
          <a:bodyPr spcFirstLastPara="1" wrap="square" lIns="91425" tIns="91425" rIns="91425" bIns="91425" anchor="t" anchorCtr="0">
            <a:noAutofit/>
          </a:bodyPr>
          <a:lstStyle/>
          <a:p>
            <a:pPr marL="0" indent="0">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13" name="Google Shape;944;p32">
            <a:extLst>
              <a:ext uri="{FF2B5EF4-FFF2-40B4-BE49-F238E27FC236}">
                <a16:creationId xmlns:a16="http://schemas.microsoft.com/office/drawing/2014/main" id="{01B78491-A6A1-5565-9215-1ED9ECFD5623}"/>
              </a:ext>
            </a:extLst>
          </p:cNvPr>
          <p:cNvSpPr txBox="1">
            <a:spLocks noGrp="1"/>
          </p:cNvSpPr>
          <p:nvPr>
            <p:ph type="title" idx="2"/>
          </p:nvPr>
        </p:nvSpPr>
        <p:spPr>
          <a:xfrm>
            <a:off x="6984643" y="1907850"/>
            <a:ext cx="1431900" cy="917700"/>
          </a:xfrm>
          <a:prstGeom prst="rect">
            <a:avLst/>
          </a:prstGeom>
          <a:solidFill>
            <a:schemeClr val="accent4"/>
          </a:solidFill>
          <a:ln>
            <a:noFill/>
          </a:ln>
        </p:spPr>
        <p:txBody>
          <a:bodyPr spcFirstLastPara="1" wrap="square" lIns="91425" tIns="91425" rIns="91425" bIns="91425" anchor="b" anchorCtr="0">
            <a:noAutofit/>
          </a:bodyPr>
          <a:lstStyle/>
          <a:p>
            <a:pPr algn="ctr">
              <a:buSzPts val="6000"/>
            </a:pPr>
            <a:r>
              <a:rPr lang="en" sz="5000" dirty="0"/>
              <a:t>01</a:t>
            </a:r>
            <a:endParaRPr sz="5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38"/>
          <p:cNvSpPr txBox="1">
            <a:spLocks noGrp="1"/>
          </p:cNvSpPr>
          <p:nvPr>
            <p:ph type="title"/>
          </p:nvPr>
        </p:nvSpPr>
        <p:spPr>
          <a:xfrm>
            <a:off x="241187" y="141044"/>
            <a:ext cx="6552330" cy="6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 1: </a:t>
            </a:r>
            <a:r>
              <a:rPr lang="en-US" dirty="0"/>
              <a:t>Tick (V) the experiences you have had.</a:t>
            </a:r>
            <a:endParaRPr dirty="0"/>
          </a:p>
        </p:txBody>
      </p:sp>
      <p:grpSp>
        <p:nvGrpSpPr>
          <p:cNvPr id="1315" name="Google Shape;1315;p38"/>
          <p:cNvGrpSpPr/>
          <p:nvPr/>
        </p:nvGrpSpPr>
        <p:grpSpPr>
          <a:xfrm>
            <a:off x="2507802" y="3825972"/>
            <a:ext cx="1193209" cy="1325815"/>
            <a:chOff x="1625735" y="2748410"/>
            <a:chExt cx="421560" cy="468360"/>
          </a:xfrm>
        </p:grpSpPr>
        <p:sp>
          <p:nvSpPr>
            <p:cNvPr id="1316" name="Google Shape;1316;p38"/>
            <p:cNvSpPr/>
            <p:nvPr/>
          </p:nvSpPr>
          <p:spPr>
            <a:xfrm>
              <a:off x="1956215" y="2855690"/>
              <a:ext cx="88920" cy="117720"/>
            </a:xfrm>
            <a:custGeom>
              <a:avLst/>
              <a:gdLst/>
              <a:ahLst/>
              <a:cxnLst/>
              <a:rect l="l" t="t" r="r" b="b"/>
              <a:pathLst>
                <a:path w="247" h="327" extrusionOk="0">
                  <a:moveTo>
                    <a:pt x="143" y="327"/>
                  </a:moveTo>
                  <a:lnTo>
                    <a:pt x="143" y="327"/>
                  </a:lnTo>
                  <a:cubicBezTo>
                    <a:pt x="144" y="276"/>
                    <a:pt x="144" y="276"/>
                    <a:pt x="144" y="276"/>
                  </a:cubicBezTo>
                  <a:cubicBezTo>
                    <a:pt x="144" y="276"/>
                    <a:pt x="187" y="272"/>
                    <a:pt x="211" y="228"/>
                  </a:cubicBezTo>
                  <a:cubicBezTo>
                    <a:pt x="230" y="191"/>
                    <a:pt x="241" y="149"/>
                    <a:pt x="246" y="134"/>
                  </a:cubicBezTo>
                  <a:cubicBezTo>
                    <a:pt x="252" y="111"/>
                    <a:pt x="233" y="106"/>
                    <a:pt x="221" y="121"/>
                  </a:cubicBezTo>
                  <a:cubicBezTo>
                    <a:pt x="207" y="138"/>
                    <a:pt x="185" y="161"/>
                    <a:pt x="185" y="161"/>
                  </a:cubicBezTo>
                  <a:cubicBezTo>
                    <a:pt x="185" y="161"/>
                    <a:pt x="207" y="87"/>
                    <a:pt x="216" y="61"/>
                  </a:cubicBezTo>
                  <a:cubicBezTo>
                    <a:pt x="224" y="34"/>
                    <a:pt x="200" y="29"/>
                    <a:pt x="188" y="49"/>
                  </a:cubicBezTo>
                  <a:cubicBezTo>
                    <a:pt x="175" y="69"/>
                    <a:pt x="144" y="127"/>
                    <a:pt x="144" y="127"/>
                  </a:cubicBezTo>
                  <a:cubicBezTo>
                    <a:pt x="144" y="127"/>
                    <a:pt x="164" y="39"/>
                    <a:pt x="169" y="21"/>
                  </a:cubicBezTo>
                  <a:cubicBezTo>
                    <a:pt x="175" y="-5"/>
                    <a:pt x="149" y="-5"/>
                    <a:pt x="141" y="12"/>
                  </a:cubicBezTo>
                  <a:cubicBezTo>
                    <a:pt x="134" y="29"/>
                    <a:pt x="99" y="118"/>
                    <a:pt x="99" y="118"/>
                  </a:cubicBezTo>
                  <a:cubicBezTo>
                    <a:pt x="99" y="118"/>
                    <a:pt x="101" y="39"/>
                    <a:pt x="103" y="26"/>
                  </a:cubicBezTo>
                  <a:cubicBezTo>
                    <a:pt x="104" y="7"/>
                    <a:pt x="80" y="-3"/>
                    <a:pt x="74" y="23"/>
                  </a:cubicBezTo>
                  <a:cubicBezTo>
                    <a:pt x="69" y="42"/>
                    <a:pt x="69" y="131"/>
                    <a:pt x="62" y="134"/>
                  </a:cubicBezTo>
                  <a:cubicBezTo>
                    <a:pt x="41" y="145"/>
                    <a:pt x="34" y="113"/>
                    <a:pt x="26" y="94"/>
                  </a:cubicBezTo>
                  <a:cubicBezTo>
                    <a:pt x="20" y="78"/>
                    <a:pt x="1" y="84"/>
                    <a:pt x="0" y="121"/>
                  </a:cubicBezTo>
                  <a:cubicBezTo>
                    <a:pt x="-1" y="157"/>
                    <a:pt x="8" y="235"/>
                    <a:pt x="46" y="256"/>
                  </a:cubicBezTo>
                  <a:cubicBezTo>
                    <a:pt x="34" y="307"/>
                    <a:pt x="34" y="307"/>
                    <a:pt x="34" y="307"/>
                  </a:cubicBezTo>
                  <a:lnTo>
                    <a:pt x="143" y="327"/>
                  </a:ln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7" name="Google Shape;1317;p38"/>
            <p:cNvSpPr/>
            <p:nvPr/>
          </p:nvSpPr>
          <p:spPr>
            <a:xfrm>
              <a:off x="1986095" y="2896010"/>
              <a:ext cx="41040" cy="22680"/>
            </a:xfrm>
            <a:custGeom>
              <a:avLst/>
              <a:gdLst/>
              <a:ahLst/>
              <a:cxnLst/>
              <a:rect l="l" t="t" r="r" b="b"/>
              <a:pathLst>
                <a:path w="114" h="63" extrusionOk="0">
                  <a:moveTo>
                    <a:pt x="108" y="63"/>
                  </a:moveTo>
                  <a:lnTo>
                    <a:pt x="108" y="63"/>
                  </a:lnTo>
                  <a:cubicBezTo>
                    <a:pt x="106" y="63"/>
                    <a:pt x="103" y="62"/>
                    <a:pt x="103" y="60"/>
                  </a:cubicBezTo>
                  <a:cubicBezTo>
                    <a:pt x="101" y="58"/>
                    <a:pt x="69" y="2"/>
                    <a:pt x="7" y="16"/>
                  </a:cubicBezTo>
                  <a:cubicBezTo>
                    <a:pt x="4" y="17"/>
                    <a:pt x="0" y="14"/>
                    <a:pt x="0" y="11"/>
                  </a:cubicBezTo>
                  <a:cubicBezTo>
                    <a:pt x="0" y="7"/>
                    <a:pt x="1" y="4"/>
                    <a:pt x="4" y="3"/>
                  </a:cubicBezTo>
                  <a:cubicBezTo>
                    <a:pt x="75" y="-12"/>
                    <a:pt x="113" y="53"/>
                    <a:pt x="113" y="54"/>
                  </a:cubicBezTo>
                  <a:cubicBezTo>
                    <a:pt x="115" y="57"/>
                    <a:pt x="113" y="61"/>
                    <a:pt x="111" y="63"/>
                  </a:cubicBezTo>
                  <a:cubicBezTo>
                    <a:pt x="110" y="63"/>
                    <a:pt x="109" y="63"/>
                    <a:pt x="108" y="6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8" name="Google Shape;1318;p38"/>
            <p:cNvSpPr/>
            <p:nvPr/>
          </p:nvSpPr>
          <p:spPr>
            <a:xfrm>
              <a:off x="1954055" y="2853530"/>
              <a:ext cx="93240" cy="122400"/>
            </a:xfrm>
            <a:custGeom>
              <a:avLst/>
              <a:gdLst/>
              <a:ahLst/>
              <a:cxnLst/>
              <a:rect l="l" t="t" r="r" b="b"/>
              <a:pathLst>
                <a:path w="259" h="340" extrusionOk="0">
                  <a:moveTo>
                    <a:pt x="149" y="340"/>
                  </a:moveTo>
                  <a:lnTo>
                    <a:pt x="149" y="340"/>
                  </a:lnTo>
                  <a:lnTo>
                    <a:pt x="148" y="340"/>
                  </a:lnTo>
                  <a:cubicBezTo>
                    <a:pt x="39" y="319"/>
                    <a:pt x="39" y="319"/>
                    <a:pt x="39" y="319"/>
                  </a:cubicBezTo>
                  <a:cubicBezTo>
                    <a:pt x="36" y="319"/>
                    <a:pt x="36" y="318"/>
                    <a:pt x="34" y="317"/>
                  </a:cubicBezTo>
                  <a:cubicBezTo>
                    <a:pt x="33" y="315"/>
                    <a:pt x="33" y="314"/>
                    <a:pt x="33" y="312"/>
                  </a:cubicBezTo>
                  <a:cubicBezTo>
                    <a:pt x="45" y="265"/>
                    <a:pt x="45" y="265"/>
                    <a:pt x="45" y="265"/>
                  </a:cubicBezTo>
                  <a:cubicBezTo>
                    <a:pt x="7" y="240"/>
                    <a:pt x="-1" y="164"/>
                    <a:pt x="0" y="126"/>
                  </a:cubicBezTo>
                  <a:cubicBezTo>
                    <a:pt x="1" y="99"/>
                    <a:pt x="11" y="87"/>
                    <a:pt x="20" y="85"/>
                  </a:cubicBezTo>
                  <a:cubicBezTo>
                    <a:pt x="28" y="84"/>
                    <a:pt x="34" y="89"/>
                    <a:pt x="38" y="97"/>
                  </a:cubicBezTo>
                  <a:cubicBezTo>
                    <a:pt x="39" y="100"/>
                    <a:pt x="40" y="103"/>
                    <a:pt x="41" y="107"/>
                  </a:cubicBezTo>
                  <a:cubicBezTo>
                    <a:pt x="45" y="118"/>
                    <a:pt x="50" y="133"/>
                    <a:pt x="57" y="135"/>
                  </a:cubicBezTo>
                  <a:cubicBezTo>
                    <a:pt x="58" y="136"/>
                    <a:pt x="61" y="137"/>
                    <a:pt x="64" y="135"/>
                  </a:cubicBezTo>
                  <a:cubicBezTo>
                    <a:pt x="67" y="128"/>
                    <a:pt x="68" y="100"/>
                    <a:pt x="69" y="81"/>
                  </a:cubicBezTo>
                  <a:cubicBezTo>
                    <a:pt x="71" y="58"/>
                    <a:pt x="72" y="36"/>
                    <a:pt x="74" y="28"/>
                  </a:cubicBezTo>
                  <a:cubicBezTo>
                    <a:pt x="79" y="11"/>
                    <a:pt x="89" y="6"/>
                    <a:pt x="97" y="8"/>
                  </a:cubicBezTo>
                  <a:cubicBezTo>
                    <a:pt x="107" y="9"/>
                    <a:pt x="116" y="18"/>
                    <a:pt x="115" y="32"/>
                  </a:cubicBezTo>
                  <a:cubicBezTo>
                    <a:pt x="114" y="40"/>
                    <a:pt x="114" y="66"/>
                    <a:pt x="113" y="89"/>
                  </a:cubicBezTo>
                  <a:cubicBezTo>
                    <a:pt x="123" y="61"/>
                    <a:pt x="137" y="25"/>
                    <a:pt x="142" y="15"/>
                  </a:cubicBezTo>
                  <a:cubicBezTo>
                    <a:pt x="147" y="4"/>
                    <a:pt x="160" y="-3"/>
                    <a:pt x="170" y="1"/>
                  </a:cubicBezTo>
                  <a:cubicBezTo>
                    <a:pt x="178" y="3"/>
                    <a:pt x="185" y="11"/>
                    <a:pt x="181" y="29"/>
                  </a:cubicBezTo>
                  <a:cubicBezTo>
                    <a:pt x="178" y="38"/>
                    <a:pt x="172" y="65"/>
                    <a:pt x="167" y="89"/>
                  </a:cubicBezTo>
                  <a:cubicBezTo>
                    <a:pt x="174" y="75"/>
                    <a:pt x="183" y="60"/>
                    <a:pt x="188" y="51"/>
                  </a:cubicBezTo>
                  <a:cubicBezTo>
                    <a:pt x="197" y="39"/>
                    <a:pt x="209" y="33"/>
                    <a:pt x="220" y="38"/>
                  </a:cubicBezTo>
                  <a:cubicBezTo>
                    <a:pt x="227" y="42"/>
                    <a:pt x="233" y="51"/>
                    <a:pt x="227" y="68"/>
                  </a:cubicBezTo>
                  <a:cubicBezTo>
                    <a:pt x="223" y="85"/>
                    <a:pt x="212" y="120"/>
                    <a:pt x="204" y="144"/>
                  </a:cubicBezTo>
                  <a:cubicBezTo>
                    <a:pt x="210" y="137"/>
                    <a:pt x="217" y="129"/>
                    <a:pt x="223" y="123"/>
                  </a:cubicBezTo>
                  <a:cubicBezTo>
                    <a:pt x="231" y="114"/>
                    <a:pt x="241" y="110"/>
                    <a:pt x="250" y="114"/>
                  </a:cubicBezTo>
                  <a:cubicBezTo>
                    <a:pt x="253" y="116"/>
                    <a:pt x="262" y="123"/>
                    <a:pt x="257" y="142"/>
                  </a:cubicBezTo>
                  <a:cubicBezTo>
                    <a:pt x="255" y="147"/>
                    <a:pt x="255" y="147"/>
                    <a:pt x="255" y="147"/>
                  </a:cubicBezTo>
                  <a:cubicBezTo>
                    <a:pt x="251" y="165"/>
                    <a:pt x="240" y="203"/>
                    <a:pt x="223" y="236"/>
                  </a:cubicBezTo>
                  <a:cubicBezTo>
                    <a:pt x="202" y="274"/>
                    <a:pt x="169" y="284"/>
                    <a:pt x="156" y="287"/>
                  </a:cubicBezTo>
                  <a:cubicBezTo>
                    <a:pt x="155" y="333"/>
                    <a:pt x="155" y="333"/>
                    <a:pt x="155" y="333"/>
                  </a:cubicBezTo>
                  <a:cubicBezTo>
                    <a:pt x="155" y="335"/>
                    <a:pt x="154" y="337"/>
                    <a:pt x="153" y="338"/>
                  </a:cubicBezTo>
                  <a:cubicBezTo>
                    <a:pt x="152" y="339"/>
                    <a:pt x="150" y="340"/>
                    <a:pt x="149" y="340"/>
                  </a:cubicBezTo>
                  <a:moveTo>
                    <a:pt x="47" y="308"/>
                  </a:moveTo>
                  <a:lnTo>
                    <a:pt x="47" y="308"/>
                  </a:lnTo>
                  <a:cubicBezTo>
                    <a:pt x="143" y="326"/>
                    <a:pt x="143" y="326"/>
                    <a:pt x="143" y="326"/>
                  </a:cubicBezTo>
                  <a:cubicBezTo>
                    <a:pt x="144" y="282"/>
                    <a:pt x="144" y="282"/>
                    <a:pt x="144" y="282"/>
                  </a:cubicBezTo>
                  <a:cubicBezTo>
                    <a:pt x="144" y="279"/>
                    <a:pt x="146" y="276"/>
                    <a:pt x="149" y="276"/>
                  </a:cubicBezTo>
                  <a:cubicBezTo>
                    <a:pt x="151" y="276"/>
                    <a:pt x="190" y="272"/>
                    <a:pt x="212" y="231"/>
                  </a:cubicBezTo>
                  <a:cubicBezTo>
                    <a:pt x="228" y="199"/>
                    <a:pt x="239" y="161"/>
                    <a:pt x="244" y="144"/>
                  </a:cubicBezTo>
                  <a:cubicBezTo>
                    <a:pt x="245" y="138"/>
                    <a:pt x="245" y="138"/>
                    <a:pt x="245" y="138"/>
                  </a:cubicBezTo>
                  <a:cubicBezTo>
                    <a:pt x="248" y="131"/>
                    <a:pt x="247" y="127"/>
                    <a:pt x="244" y="125"/>
                  </a:cubicBezTo>
                  <a:cubicBezTo>
                    <a:pt x="241" y="124"/>
                    <a:pt x="237" y="125"/>
                    <a:pt x="232" y="131"/>
                  </a:cubicBezTo>
                  <a:cubicBezTo>
                    <a:pt x="218" y="148"/>
                    <a:pt x="195" y="170"/>
                    <a:pt x="195" y="170"/>
                  </a:cubicBezTo>
                  <a:cubicBezTo>
                    <a:pt x="193" y="173"/>
                    <a:pt x="190" y="173"/>
                    <a:pt x="187" y="172"/>
                  </a:cubicBezTo>
                  <a:cubicBezTo>
                    <a:pt x="185" y="170"/>
                    <a:pt x="184" y="167"/>
                    <a:pt x="185" y="164"/>
                  </a:cubicBezTo>
                  <a:cubicBezTo>
                    <a:pt x="185" y="164"/>
                    <a:pt x="208" y="91"/>
                    <a:pt x="216" y="65"/>
                  </a:cubicBezTo>
                  <a:cubicBezTo>
                    <a:pt x="218" y="57"/>
                    <a:pt x="217" y="51"/>
                    <a:pt x="214" y="50"/>
                  </a:cubicBezTo>
                  <a:cubicBezTo>
                    <a:pt x="210" y="48"/>
                    <a:pt x="204" y="50"/>
                    <a:pt x="199" y="58"/>
                  </a:cubicBezTo>
                  <a:cubicBezTo>
                    <a:pt x="186" y="78"/>
                    <a:pt x="156" y="135"/>
                    <a:pt x="156" y="136"/>
                  </a:cubicBezTo>
                  <a:cubicBezTo>
                    <a:pt x="155" y="138"/>
                    <a:pt x="151" y="140"/>
                    <a:pt x="149" y="138"/>
                  </a:cubicBezTo>
                  <a:cubicBezTo>
                    <a:pt x="146" y="138"/>
                    <a:pt x="144" y="135"/>
                    <a:pt x="145" y="131"/>
                  </a:cubicBezTo>
                  <a:cubicBezTo>
                    <a:pt x="145" y="131"/>
                    <a:pt x="164" y="44"/>
                    <a:pt x="169" y="25"/>
                  </a:cubicBezTo>
                  <a:cubicBezTo>
                    <a:pt x="170" y="22"/>
                    <a:pt x="171" y="14"/>
                    <a:pt x="166" y="12"/>
                  </a:cubicBezTo>
                  <a:cubicBezTo>
                    <a:pt x="162" y="11"/>
                    <a:pt x="156" y="14"/>
                    <a:pt x="153" y="20"/>
                  </a:cubicBezTo>
                  <a:cubicBezTo>
                    <a:pt x="146" y="37"/>
                    <a:pt x="111" y="126"/>
                    <a:pt x="111" y="127"/>
                  </a:cubicBezTo>
                  <a:cubicBezTo>
                    <a:pt x="110" y="129"/>
                    <a:pt x="107" y="131"/>
                    <a:pt x="104" y="131"/>
                  </a:cubicBezTo>
                  <a:cubicBezTo>
                    <a:pt x="101" y="130"/>
                    <a:pt x="99" y="127"/>
                    <a:pt x="99" y="124"/>
                  </a:cubicBezTo>
                  <a:cubicBezTo>
                    <a:pt x="100" y="121"/>
                    <a:pt x="102" y="45"/>
                    <a:pt x="103" y="32"/>
                  </a:cubicBezTo>
                  <a:cubicBezTo>
                    <a:pt x="103" y="25"/>
                    <a:pt x="100" y="20"/>
                    <a:pt x="96" y="19"/>
                  </a:cubicBezTo>
                  <a:cubicBezTo>
                    <a:pt x="92" y="18"/>
                    <a:pt x="88" y="23"/>
                    <a:pt x="86" y="30"/>
                  </a:cubicBezTo>
                  <a:cubicBezTo>
                    <a:pt x="84" y="39"/>
                    <a:pt x="82" y="61"/>
                    <a:pt x="82" y="82"/>
                  </a:cubicBezTo>
                  <a:cubicBezTo>
                    <a:pt x="79" y="134"/>
                    <a:pt x="77" y="142"/>
                    <a:pt x="72" y="146"/>
                  </a:cubicBezTo>
                  <a:cubicBezTo>
                    <a:pt x="64" y="149"/>
                    <a:pt x="58" y="149"/>
                    <a:pt x="53" y="147"/>
                  </a:cubicBezTo>
                  <a:cubicBezTo>
                    <a:pt x="40" y="142"/>
                    <a:pt x="35" y="125"/>
                    <a:pt x="29" y="110"/>
                  </a:cubicBezTo>
                  <a:cubicBezTo>
                    <a:pt x="29" y="107"/>
                    <a:pt x="27" y="104"/>
                    <a:pt x="26" y="102"/>
                  </a:cubicBezTo>
                  <a:cubicBezTo>
                    <a:pt x="26" y="100"/>
                    <a:pt x="24" y="97"/>
                    <a:pt x="22" y="97"/>
                  </a:cubicBezTo>
                  <a:cubicBezTo>
                    <a:pt x="19" y="98"/>
                    <a:pt x="13" y="106"/>
                    <a:pt x="12" y="127"/>
                  </a:cubicBezTo>
                  <a:cubicBezTo>
                    <a:pt x="11" y="167"/>
                    <a:pt x="22" y="238"/>
                    <a:pt x="55" y="257"/>
                  </a:cubicBezTo>
                  <a:cubicBezTo>
                    <a:pt x="57" y="258"/>
                    <a:pt x="58" y="261"/>
                    <a:pt x="58" y="263"/>
                  </a:cubicBezTo>
                  <a:cubicBezTo>
                    <a:pt x="47" y="308"/>
                    <a:pt x="47" y="308"/>
                    <a:pt x="47" y="30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9" name="Google Shape;1319;p38"/>
            <p:cNvSpPr/>
            <p:nvPr/>
          </p:nvSpPr>
          <p:spPr>
            <a:xfrm>
              <a:off x="1853615" y="2959730"/>
              <a:ext cx="162720" cy="171360"/>
            </a:xfrm>
            <a:custGeom>
              <a:avLst/>
              <a:gdLst/>
              <a:ahLst/>
              <a:cxnLst/>
              <a:rect l="l" t="t" r="r" b="b"/>
              <a:pathLst>
                <a:path w="452" h="476" extrusionOk="0">
                  <a:moveTo>
                    <a:pt x="452" y="29"/>
                  </a:moveTo>
                  <a:lnTo>
                    <a:pt x="452" y="29"/>
                  </a:lnTo>
                  <a:cubicBezTo>
                    <a:pt x="310" y="0"/>
                    <a:pt x="310" y="0"/>
                    <a:pt x="310" y="0"/>
                  </a:cubicBezTo>
                  <a:cubicBezTo>
                    <a:pt x="310" y="0"/>
                    <a:pt x="232" y="275"/>
                    <a:pt x="0" y="263"/>
                  </a:cubicBezTo>
                  <a:cubicBezTo>
                    <a:pt x="152" y="476"/>
                    <a:pt x="152" y="476"/>
                    <a:pt x="152" y="476"/>
                  </a:cubicBezTo>
                  <a:cubicBezTo>
                    <a:pt x="152" y="476"/>
                    <a:pt x="422" y="386"/>
                    <a:pt x="452" y="2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0" name="Google Shape;1320;p38"/>
            <p:cNvSpPr/>
            <p:nvPr/>
          </p:nvSpPr>
          <p:spPr>
            <a:xfrm>
              <a:off x="1898615" y="2979530"/>
              <a:ext cx="114120" cy="148320"/>
            </a:xfrm>
            <a:custGeom>
              <a:avLst/>
              <a:gdLst/>
              <a:ahLst/>
              <a:cxnLst/>
              <a:rect l="l" t="t" r="r" b="b"/>
              <a:pathLst>
                <a:path w="317" h="412" extrusionOk="0">
                  <a:moveTo>
                    <a:pt x="317" y="0"/>
                  </a:moveTo>
                  <a:lnTo>
                    <a:pt x="317" y="0"/>
                  </a:lnTo>
                  <a:cubicBezTo>
                    <a:pt x="303" y="62"/>
                    <a:pt x="264" y="179"/>
                    <a:pt x="185" y="259"/>
                  </a:cubicBezTo>
                  <a:cubicBezTo>
                    <a:pt x="73" y="371"/>
                    <a:pt x="44" y="374"/>
                    <a:pt x="44" y="374"/>
                  </a:cubicBezTo>
                  <a:cubicBezTo>
                    <a:pt x="44" y="374"/>
                    <a:pt x="20" y="333"/>
                    <a:pt x="0" y="311"/>
                  </a:cubicBezTo>
                  <a:cubicBezTo>
                    <a:pt x="8" y="328"/>
                    <a:pt x="14" y="347"/>
                    <a:pt x="20" y="368"/>
                  </a:cubicBezTo>
                  <a:cubicBezTo>
                    <a:pt x="24" y="383"/>
                    <a:pt x="27" y="398"/>
                    <a:pt x="31" y="412"/>
                  </a:cubicBezTo>
                  <a:cubicBezTo>
                    <a:pt x="70" y="397"/>
                    <a:pt x="282" y="298"/>
                    <a:pt x="31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1" name="Google Shape;1321;p38"/>
            <p:cNvSpPr/>
            <p:nvPr/>
          </p:nvSpPr>
          <p:spPr>
            <a:xfrm>
              <a:off x="1851455" y="2957570"/>
              <a:ext cx="166680" cy="175680"/>
            </a:xfrm>
            <a:custGeom>
              <a:avLst/>
              <a:gdLst/>
              <a:ahLst/>
              <a:cxnLst/>
              <a:rect l="l" t="t" r="r" b="b"/>
              <a:pathLst>
                <a:path w="463" h="488" extrusionOk="0">
                  <a:moveTo>
                    <a:pt x="158" y="488"/>
                  </a:moveTo>
                  <a:lnTo>
                    <a:pt x="158" y="488"/>
                  </a:lnTo>
                  <a:cubicBezTo>
                    <a:pt x="155" y="488"/>
                    <a:pt x="154" y="487"/>
                    <a:pt x="152" y="485"/>
                  </a:cubicBezTo>
                  <a:cubicBezTo>
                    <a:pt x="1" y="272"/>
                    <a:pt x="1" y="272"/>
                    <a:pt x="1" y="272"/>
                  </a:cubicBezTo>
                  <a:cubicBezTo>
                    <a:pt x="-1" y="271"/>
                    <a:pt x="-1" y="267"/>
                    <a:pt x="1" y="266"/>
                  </a:cubicBezTo>
                  <a:cubicBezTo>
                    <a:pt x="2" y="264"/>
                    <a:pt x="4" y="262"/>
                    <a:pt x="6" y="263"/>
                  </a:cubicBezTo>
                  <a:cubicBezTo>
                    <a:pt x="230" y="274"/>
                    <a:pt x="311" y="8"/>
                    <a:pt x="311" y="5"/>
                  </a:cubicBezTo>
                  <a:cubicBezTo>
                    <a:pt x="312" y="2"/>
                    <a:pt x="314" y="0"/>
                    <a:pt x="318" y="1"/>
                  </a:cubicBezTo>
                  <a:cubicBezTo>
                    <a:pt x="459" y="30"/>
                    <a:pt x="459" y="30"/>
                    <a:pt x="459" y="30"/>
                  </a:cubicBezTo>
                  <a:cubicBezTo>
                    <a:pt x="462" y="30"/>
                    <a:pt x="464" y="33"/>
                    <a:pt x="463" y="36"/>
                  </a:cubicBezTo>
                  <a:cubicBezTo>
                    <a:pt x="434" y="393"/>
                    <a:pt x="162" y="486"/>
                    <a:pt x="159" y="487"/>
                  </a:cubicBezTo>
                  <a:cubicBezTo>
                    <a:pt x="158" y="488"/>
                    <a:pt x="158" y="488"/>
                    <a:pt x="158" y="488"/>
                  </a:cubicBezTo>
                  <a:moveTo>
                    <a:pt x="18" y="275"/>
                  </a:moveTo>
                  <a:lnTo>
                    <a:pt x="18" y="275"/>
                  </a:lnTo>
                  <a:cubicBezTo>
                    <a:pt x="159" y="474"/>
                    <a:pt x="159" y="474"/>
                    <a:pt x="159" y="474"/>
                  </a:cubicBezTo>
                  <a:cubicBezTo>
                    <a:pt x="194" y="461"/>
                    <a:pt x="422" y="360"/>
                    <a:pt x="451" y="41"/>
                  </a:cubicBezTo>
                  <a:cubicBezTo>
                    <a:pt x="321" y="14"/>
                    <a:pt x="321" y="14"/>
                    <a:pt x="321" y="14"/>
                  </a:cubicBezTo>
                  <a:cubicBezTo>
                    <a:pt x="308" y="51"/>
                    <a:pt x="226" y="277"/>
                    <a:pt x="18"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2" name="Google Shape;1322;p38"/>
            <p:cNvSpPr/>
            <p:nvPr/>
          </p:nvSpPr>
          <p:spPr>
            <a:xfrm>
              <a:off x="1956935" y="2974490"/>
              <a:ext cx="59400" cy="14760"/>
            </a:xfrm>
            <a:custGeom>
              <a:avLst/>
              <a:gdLst/>
              <a:ahLst/>
              <a:cxnLst/>
              <a:rect l="l" t="t" r="r" b="b"/>
              <a:pathLst>
                <a:path w="165" h="41" extrusionOk="0">
                  <a:moveTo>
                    <a:pt x="159" y="41"/>
                  </a:moveTo>
                  <a:lnTo>
                    <a:pt x="159" y="41"/>
                  </a:lnTo>
                  <a:lnTo>
                    <a:pt x="158" y="41"/>
                  </a:lnTo>
                  <a:cubicBezTo>
                    <a:pt x="4" y="13"/>
                    <a:pt x="4" y="13"/>
                    <a:pt x="4" y="13"/>
                  </a:cubicBezTo>
                  <a:cubicBezTo>
                    <a:pt x="1" y="12"/>
                    <a:pt x="-1" y="9"/>
                    <a:pt x="0" y="5"/>
                  </a:cubicBezTo>
                  <a:cubicBezTo>
                    <a:pt x="0" y="2"/>
                    <a:pt x="3" y="0"/>
                    <a:pt x="7" y="1"/>
                  </a:cubicBezTo>
                  <a:cubicBezTo>
                    <a:pt x="160" y="29"/>
                    <a:pt x="160" y="29"/>
                    <a:pt x="160" y="29"/>
                  </a:cubicBezTo>
                  <a:cubicBezTo>
                    <a:pt x="163" y="30"/>
                    <a:pt x="166" y="33"/>
                    <a:pt x="165" y="36"/>
                  </a:cubicBezTo>
                  <a:cubicBezTo>
                    <a:pt x="165" y="40"/>
                    <a:pt x="162" y="41"/>
                    <a:pt x="159"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3" name="Google Shape;1323;p38"/>
            <p:cNvSpPr/>
            <p:nvPr/>
          </p:nvSpPr>
          <p:spPr>
            <a:xfrm>
              <a:off x="2000495" y="2966210"/>
              <a:ext cx="7200" cy="21240"/>
            </a:xfrm>
            <a:custGeom>
              <a:avLst/>
              <a:gdLst/>
              <a:ahLst/>
              <a:cxnLst/>
              <a:rect l="l" t="t" r="r" b="b"/>
              <a:pathLst>
                <a:path w="20" h="59" extrusionOk="0">
                  <a:moveTo>
                    <a:pt x="6" y="59"/>
                  </a:moveTo>
                  <a:lnTo>
                    <a:pt x="6" y="59"/>
                  </a:lnTo>
                  <a:lnTo>
                    <a:pt x="5" y="59"/>
                  </a:lnTo>
                  <a:cubicBezTo>
                    <a:pt x="2" y="58"/>
                    <a:pt x="-1" y="55"/>
                    <a:pt x="0" y="52"/>
                  </a:cubicBezTo>
                  <a:cubicBezTo>
                    <a:pt x="7" y="6"/>
                    <a:pt x="7" y="6"/>
                    <a:pt x="7" y="6"/>
                  </a:cubicBezTo>
                  <a:cubicBezTo>
                    <a:pt x="8" y="2"/>
                    <a:pt x="11" y="0"/>
                    <a:pt x="14" y="1"/>
                  </a:cubicBezTo>
                  <a:cubicBezTo>
                    <a:pt x="17" y="1"/>
                    <a:pt x="20" y="4"/>
                    <a:pt x="20" y="8"/>
                  </a:cubicBezTo>
                  <a:cubicBezTo>
                    <a:pt x="12" y="53"/>
                    <a:pt x="12" y="53"/>
                    <a:pt x="12" y="53"/>
                  </a:cubicBezTo>
                  <a:cubicBezTo>
                    <a:pt x="12" y="56"/>
                    <a:pt x="9" y="59"/>
                    <a:pt x="6" y="5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4" name="Google Shape;1324;p38"/>
            <p:cNvSpPr/>
            <p:nvPr/>
          </p:nvSpPr>
          <p:spPr>
            <a:xfrm>
              <a:off x="1990055" y="2964410"/>
              <a:ext cx="6480" cy="20880"/>
            </a:xfrm>
            <a:custGeom>
              <a:avLst/>
              <a:gdLst/>
              <a:ahLst/>
              <a:cxnLst/>
              <a:rect l="l" t="t" r="r" b="b"/>
              <a:pathLst>
                <a:path w="18" h="58" extrusionOk="0">
                  <a:moveTo>
                    <a:pt x="6" y="58"/>
                  </a:moveTo>
                  <a:lnTo>
                    <a:pt x="6" y="58"/>
                  </a:lnTo>
                  <a:cubicBezTo>
                    <a:pt x="5" y="58"/>
                    <a:pt x="5" y="58"/>
                    <a:pt x="5" y="58"/>
                  </a:cubicBezTo>
                  <a:cubicBezTo>
                    <a:pt x="1" y="57"/>
                    <a:pt x="-1" y="54"/>
                    <a:pt x="0" y="51"/>
                  </a:cubicBezTo>
                  <a:cubicBezTo>
                    <a:pt x="6" y="6"/>
                    <a:pt x="6" y="6"/>
                    <a:pt x="6" y="6"/>
                  </a:cubicBezTo>
                  <a:cubicBezTo>
                    <a:pt x="7" y="3"/>
                    <a:pt x="10" y="0"/>
                    <a:pt x="13" y="0"/>
                  </a:cubicBezTo>
                  <a:cubicBezTo>
                    <a:pt x="17" y="1"/>
                    <a:pt x="19" y="4"/>
                    <a:pt x="18" y="7"/>
                  </a:cubicBezTo>
                  <a:cubicBezTo>
                    <a:pt x="12" y="53"/>
                    <a:pt x="12" y="53"/>
                    <a:pt x="12" y="53"/>
                  </a:cubicBezTo>
                  <a:cubicBezTo>
                    <a:pt x="11"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5" name="Google Shape;1325;p38"/>
            <p:cNvSpPr/>
            <p:nvPr/>
          </p:nvSpPr>
          <p:spPr>
            <a:xfrm>
              <a:off x="1979255" y="2962250"/>
              <a:ext cx="6840" cy="20880"/>
            </a:xfrm>
            <a:custGeom>
              <a:avLst/>
              <a:gdLst/>
              <a:ahLst/>
              <a:cxnLst/>
              <a:rect l="l" t="t" r="r" b="b"/>
              <a:pathLst>
                <a:path w="19" h="58" extrusionOk="0">
                  <a:moveTo>
                    <a:pt x="6" y="58"/>
                  </a:moveTo>
                  <a:lnTo>
                    <a:pt x="6" y="58"/>
                  </a:lnTo>
                  <a:lnTo>
                    <a:pt x="5" y="58"/>
                  </a:lnTo>
                  <a:cubicBezTo>
                    <a:pt x="2" y="58"/>
                    <a:pt x="0" y="55"/>
                    <a:pt x="0" y="51"/>
                  </a:cubicBezTo>
                  <a:cubicBezTo>
                    <a:pt x="6" y="6"/>
                    <a:pt x="6" y="6"/>
                    <a:pt x="6" y="6"/>
                  </a:cubicBezTo>
                  <a:cubicBezTo>
                    <a:pt x="7" y="2"/>
                    <a:pt x="10" y="-1"/>
                    <a:pt x="13" y="0"/>
                  </a:cubicBezTo>
                  <a:cubicBezTo>
                    <a:pt x="16" y="0"/>
                    <a:pt x="19" y="3"/>
                    <a:pt x="19" y="7"/>
                  </a:cubicBezTo>
                  <a:cubicBezTo>
                    <a:pt x="12" y="53"/>
                    <a:pt x="12" y="53"/>
                    <a:pt x="12" y="53"/>
                  </a:cubicBezTo>
                  <a:cubicBezTo>
                    <a:pt x="12"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6" name="Google Shape;1326;p38"/>
            <p:cNvSpPr/>
            <p:nvPr/>
          </p:nvSpPr>
          <p:spPr>
            <a:xfrm>
              <a:off x="1968455" y="2960090"/>
              <a:ext cx="7560" cy="19800"/>
            </a:xfrm>
            <a:custGeom>
              <a:avLst/>
              <a:gdLst/>
              <a:ahLst/>
              <a:cxnLst/>
              <a:rect l="l" t="t" r="r" b="b"/>
              <a:pathLst>
                <a:path w="21" h="55" extrusionOk="0">
                  <a:moveTo>
                    <a:pt x="6" y="55"/>
                  </a:moveTo>
                  <a:lnTo>
                    <a:pt x="6" y="55"/>
                  </a:lnTo>
                  <a:cubicBezTo>
                    <a:pt x="5" y="55"/>
                    <a:pt x="5" y="55"/>
                    <a:pt x="4" y="55"/>
                  </a:cubicBezTo>
                  <a:cubicBezTo>
                    <a:pt x="1" y="55"/>
                    <a:pt x="-1" y="51"/>
                    <a:pt x="0" y="48"/>
                  </a:cubicBezTo>
                  <a:cubicBezTo>
                    <a:pt x="9" y="5"/>
                    <a:pt x="9" y="5"/>
                    <a:pt x="9" y="5"/>
                  </a:cubicBezTo>
                  <a:cubicBezTo>
                    <a:pt x="10" y="2"/>
                    <a:pt x="13" y="0"/>
                    <a:pt x="16" y="1"/>
                  </a:cubicBezTo>
                  <a:cubicBezTo>
                    <a:pt x="19" y="2"/>
                    <a:pt x="21" y="5"/>
                    <a:pt x="21" y="8"/>
                  </a:cubicBezTo>
                  <a:cubicBezTo>
                    <a:pt x="12" y="51"/>
                    <a:pt x="12" y="51"/>
                    <a:pt x="12" y="51"/>
                  </a:cubicBezTo>
                  <a:cubicBezTo>
                    <a:pt x="11" y="54"/>
                    <a:pt x="9" y="55"/>
                    <a:pt x="6"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7" name="Google Shape;1327;p38"/>
            <p:cNvSpPr/>
            <p:nvPr/>
          </p:nvSpPr>
          <p:spPr>
            <a:xfrm>
              <a:off x="1701335" y="3054050"/>
              <a:ext cx="225000" cy="160200"/>
            </a:xfrm>
            <a:custGeom>
              <a:avLst/>
              <a:gdLst/>
              <a:ahLst/>
              <a:cxnLst/>
              <a:rect l="l" t="t" r="r" b="b"/>
              <a:pathLst>
                <a:path w="625" h="445" extrusionOk="0">
                  <a:moveTo>
                    <a:pt x="332" y="4"/>
                  </a:moveTo>
                  <a:lnTo>
                    <a:pt x="332" y="4"/>
                  </a:lnTo>
                  <a:cubicBezTo>
                    <a:pt x="382" y="3"/>
                    <a:pt x="512" y="-33"/>
                    <a:pt x="561" y="162"/>
                  </a:cubicBezTo>
                  <a:cubicBezTo>
                    <a:pt x="611" y="358"/>
                    <a:pt x="625" y="445"/>
                    <a:pt x="625" y="445"/>
                  </a:cubicBezTo>
                  <a:cubicBezTo>
                    <a:pt x="625" y="445"/>
                    <a:pt x="6" y="443"/>
                    <a:pt x="4" y="445"/>
                  </a:cubicBezTo>
                  <a:cubicBezTo>
                    <a:pt x="1" y="448"/>
                    <a:pt x="-17" y="234"/>
                    <a:pt x="48" y="131"/>
                  </a:cubicBezTo>
                  <a:cubicBezTo>
                    <a:pt x="112" y="28"/>
                    <a:pt x="186" y="7"/>
                    <a:pt x="332" y="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8" name="Google Shape;1328;p38"/>
            <p:cNvSpPr/>
            <p:nvPr/>
          </p:nvSpPr>
          <p:spPr>
            <a:xfrm>
              <a:off x="1698815" y="3052250"/>
              <a:ext cx="229680" cy="164520"/>
            </a:xfrm>
            <a:custGeom>
              <a:avLst/>
              <a:gdLst/>
              <a:ahLst/>
              <a:cxnLst/>
              <a:rect l="l" t="t" r="r" b="b"/>
              <a:pathLst>
                <a:path w="638" h="457" extrusionOk="0">
                  <a:moveTo>
                    <a:pt x="11" y="457"/>
                  </a:moveTo>
                  <a:lnTo>
                    <a:pt x="11" y="457"/>
                  </a:lnTo>
                  <a:cubicBezTo>
                    <a:pt x="9" y="457"/>
                    <a:pt x="8" y="456"/>
                    <a:pt x="7" y="455"/>
                  </a:cubicBezTo>
                  <a:cubicBezTo>
                    <a:pt x="-2" y="448"/>
                    <a:pt x="-15" y="234"/>
                    <a:pt x="49" y="133"/>
                  </a:cubicBezTo>
                  <a:cubicBezTo>
                    <a:pt x="118" y="23"/>
                    <a:pt x="201" y="3"/>
                    <a:pt x="339" y="3"/>
                  </a:cubicBezTo>
                  <a:cubicBezTo>
                    <a:pt x="352" y="3"/>
                    <a:pt x="386" y="1"/>
                    <a:pt x="418" y="1"/>
                  </a:cubicBezTo>
                  <a:cubicBezTo>
                    <a:pt x="444" y="0"/>
                    <a:pt x="444" y="0"/>
                    <a:pt x="444" y="0"/>
                  </a:cubicBezTo>
                  <a:cubicBezTo>
                    <a:pt x="448" y="-1"/>
                    <a:pt x="451" y="2"/>
                    <a:pt x="451" y="5"/>
                  </a:cubicBezTo>
                  <a:cubicBezTo>
                    <a:pt x="451" y="9"/>
                    <a:pt x="448" y="11"/>
                    <a:pt x="445" y="11"/>
                  </a:cubicBezTo>
                  <a:cubicBezTo>
                    <a:pt x="419" y="13"/>
                    <a:pt x="419" y="13"/>
                    <a:pt x="419" y="13"/>
                  </a:cubicBezTo>
                  <a:cubicBezTo>
                    <a:pt x="384" y="14"/>
                    <a:pt x="352" y="15"/>
                    <a:pt x="339" y="15"/>
                  </a:cubicBezTo>
                  <a:cubicBezTo>
                    <a:pt x="185" y="15"/>
                    <a:pt x="119" y="44"/>
                    <a:pt x="59" y="139"/>
                  </a:cubicBezTo>
                  <a:cubicBezTo>
                    <a:pt x="2" y="232"/>
                    <a:pt x="12" y="415"/>
                    <a:pt x="16" y="444"/>
                  </a:cubicBezTo>
                  <a:cubicBezTo>
                    <a:pt x="43" y="443"/>
                    <a:pt x="154" y="442"/>
                    <a:pt x="625" y="444"/>
                  </a:cubicBezTo>
                  <a:cubicBezTo>
                    <a:pt x="621" y="420"/>
                    <a:pt x="604" y="331"/>
                    <a:pt x="563" y="169"/>
                  </a:cubicBezTo>
                  <a:cubicBezTo>
                    <a:pt x="555" y="139"/>
                    <a:pt x="545" y="113"/>
                    <a:pt x="533" y="92"/>
                  </a:cubicBezTo>
                  <a:cubicBezTo>
                    <a:pt x="531" y="89"/>
                    <a:pt x="533" y="85"/>
                    <a:pt x="535" y="83"/>
                  </a:cubicBezTo>
                  <a:cubicBezTo>
                    <a:pt x="538" y="82"/>
                    <a:pt x="542" y="82"/>
                    <a:pt x="544" y="85"/>
                  </a:cubicBezTo>
                  <a:cubicBezTo>
                    <a:pt x="556" y="107"/>
                    <a:pt x="567" y="135"/>
                    <a:pt x="575" y="166"/>
                  </a:cubicBezTo>
                  <a:cubicBezTo>
                    <a:pt x="624" y="360"/>
                    <a:pt x="638" y="449"/>
                    <a:pt x="638" y="450"/>
                  </a:cubicBezTo>
                  <a:cubicBezTo>
                    <a:pt x="639" y="451"/>
                    <a:pt x="638" y="453"/>
                    <a:pt x="636" y="454"/>
                  </a:cubicBezTo>
                  <a:cubicBezTo>
                    <a:pt x="635" y="456"/>
                    <a:pt x="633" y="457"/>
                    <a:pt x="632" y="457"/>
                  </a:cubicBezTo>
                  <a:cubicBezTo>
                    <a:pt x="466" y="456"/>
                    <a:pt x="31" y="454"/>
                    <a:pt x="13" y="457"/>
                  </a:cubicBezTo>
                  <a:cubicBezTo>
                    <a:pt x="12" y="457"/>
                    <a:pt x="11" y="457"/>
                    <a:pt x="11" y="4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9" name="Google Shape;1329;p38"/>
            <p:cNvSpPr/>
            <p:nvPr/>
          </p:nvSpPr>
          <p:spPr>
            <a:xfrm>
              <a:off x="1751375" y="3116330"/>
              <a:ext cx="9360" cy="99720"/>
            </a:xfrm>
            <a:custGeom>
              <a:avLst/>
              <a:gdLst/>
              <a:ahLst/>
              <a:cxnLst/>
              <a:rect l="l" t="t" r="r" b="b"/>
              <a:pathLst>
                <a:path w="26" h="277" extrusionOk="0">
                  <a:moveTo>
                    <a:pt x="8" y="277"/>
                  </a:moveTo>
                  <a:lnTo>
                    <a:pt x="8" y="277"/>
                  </a:lnTo>
                  <a:cubicBezTo>
                    <a:pt x="5" y="277"/>
                    <a:pt x="2" y="275"/>
                    <a:pt x="2" y="272"/>
                  </a:cubicBezTo>
                  <a:cubicBezTo>
                    <a:pt x="-6" y="173"/>
                    <a:pt x="13" y="8"/>
                    <a:pt x="13" y="6"/>
                  </a:cubicBezTo>
                  <a:cubicBezTo>
                    <a:pt x="14" y="3"/>
                    <a:pt x="17" y="0"/>
                    <a:pt x="20" y="1"/>
                  </a:cubicBezTo>
                  <a:cubicBezTo>
                    <a:pt x="23" y="1"/>
                    <a:pt x="26" y="4"/>
                    <a:pt x="26" y="8"/>
                  </a:cubicBezTo>
                  <a:cubicBezTo>
                    <a:pt x="26" y="10"/>
                    <a:pt x="7" y="173"/>
                    <a:pt x="15" y="271"/>
                  </a:cubicBezTo>
                  <a:cubicBezTo>
                    <a:pt x="15" y="274"/>
                    <a:pt x="12" y="277"/>
                    <a:pt x="9" y="277"/>
                  </a:cubicBezTo>
                  <a:cubicBezTo>
                    <a:pt x="8" y="277"/>
                    <a:pt x="8" y="277"/>
                    <a:pt x="8" y="2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0" name="Google Shape;1330;p38"/>
            <p:cNvSpPr/>
            <p:nvPr/>
          </p:nvSpPr>
          <p:spPr>
            <a:xfrm>
              <a:off x="1749575" y="3051890"/>
              <a:ext cx="124560" cy="51480"/>
            </a:xfrm>
            <a:custGeom>
              <a:avLst/>
              <a:gdLst/>
              <a:ahLst/>
              <a:cxnLst/>
              <a:rect l="l" t="t" r="r" b="b"/>
              <a:pathLst>
                <a:path w="346" h="143" extrusionOk="0">
                  <a:moveTo>
                    <a:pt x="0" y="68"/>
                  </a:moveTo>
                  <a:lnTo>
                    <a:pt x="0" y="68"/>
                  </a:lnTo>
                  <a:cubicBezTo>
                    <a:pt x="0" y="106"/>
                    <a:pt x="86" y="143"/>
                    <a:pt x="187" y="143"/>
                  </a:cubicBezTo>
                  <a:cubicBezTo>
                    <a:pt x="288" y="143"/>
                    <a:pt x="346" y="104"/>
                    <a:pt x="346" y="66"/>
                  </a:cubicBezTo>
                  <a:cubicBezTo>
                    <a:pt x="346" y="28"/>
                    <a:pt x="290" y="0"/>
                    <a:pt x="190" y="0"/>
                  </a:cubicBezTo>
                  <a:cubicBezTo>
                    <a:pt x="89" y="0"/>
                    <a:pt x="0" y="30"/>
                    <a:pt x="0" y="68"/>
                  </a:cubicBezTo>
                  <a:close/>
                </a:path>
              </a:pathLst>
            </a:custGeom>
            <a:solidFill>
              <a:schemeClr val="lt2"/>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1" name="Google Shape;1331;p38"/>
            <p:cNvSpPr/>
            <p:nvPr/>
          </p:nvSpPr>
          <p:spPr>
            <a:xfrm>
              <a:off x="1747415" y="3049730"/>
              <a:ext cx="129240" cy="56160"/>
            </a:xfrm>
            <a:custGeom>
              <a:avLst/>
              <a:gdLst/>
              <a:ahLst/>
              <a:cxnLst/>
              <a:rect l="l" t="t" r="r" b="b"/>
              <a:pathLst>
                <a:path w="359" h="156" extrusionOk="0">
                  <a:moveTo>
                    <a:pt x="193" y="156"/>
                  </a:moveTo>
                  <a:lnTo>
                    <a:pt x="193" y="156"/>
                  </a:lnTo>
                  <a:cubicBezTo>
                    <a:pt x="90" y="156"/>
                    <a:pt x="0" y="117"/>
                    <a:pt x="0" y="74"/>
                  </a:cubicBezTo>
                  <a:cubicBezTo>
                    <a:pt x="0" y="29"/>
                    <a:pt x="101" y="0"/>
                    <a:pt x="196" y="0"/>
                  </a:cubicBezTo>
                  <a:cubicBezTo>
                    <a:pt x="296" y="0"/>
                    <a:pt x="359" y="28"/>
                    <a:pt x="359" y="72"/>
                  </a:cubicBezTo>
                  <a:cubicBezTo>
                    <a:pt x="359" y="113"/>
                    <a:pt x="300" y="156"/>
                    <a:pt x="193" y="156"/>
                  </a:cubicBezTo>
                  <a:moveTo>
                    <a:pt x="196" y="12"/>
                  </a:moveTo>
                  <a:lnTo>
                    <a:pt x="196" y="12"/>
                  </a:lnTo>
                  <a:cubicBezTo>
                    <a:pt x="98" y="12"/>
                    <a:pt x="12" y="41"/>
                    <a:pt x="12" y="74"/>
                  </a:cubicBezTo>
                  <a:cubicBezTo>
                    <a:pt x="12" y="106"/>
                    <a:pt x="93" y="143"/>
                    <a:pt x="193" y="143"/>
                  </a:cubicBezTo>
                  <a:cubicBezTo>
                    <a:pt x="288" y="143"/>
                    <a:pt x="346" y="107"/>
                    <a:pt x="346" y="72"/>
                  </a:cubicBezTo>
                  <a:cubicBezTo>
                    <a:pt x="346" y="36"/>
                    <a:pt x="285" y="12"/>
                    <a:pt x="196" y="12"/>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2" name="Google Shape;1332;p38"/>
            <p:cNvSpPr/>
            <p:nvPr/>
          </p:nvSpPr>
          <p:spPr>
            <a:xfrm>
              <a:off x="1853615" y="3070250"/>
              <a:ext cx="22680" cy="9720"/>
            </a:xfrm>
            <a:custGeom>
              <a:avLst/>
              <a:gdLst/>
              <a:ahLst/>
              <a:cxnLst/>
              <a:rect l="l" t="t" r="r" b="b"/>
              <a:pathLst>
                <a:path w="63" h="27" extrusionOk="0">
                  <a:moveTo>
                    <a:pt x="57" y="27"/>
                  </a:moveTo>
                  <a:lnTo>
                    <a:pt x="57" y="27"/>
                  </a:lnTo>
                  <a:cubicBezTo>
                    <a:pt x="57" y="27"/>
                    <a:pt x="56" y="27"/>
                    <a:pt x="55" y="27"/>
                  </a:cubicBezTo>
                  <a:cubicBezTo>
                    <a:pt x="4" y="13"/>
                    <a:pt x="4" y="13"/>
                    <a:pt x="4" y="13"/>
                  </a:cubicBezTo>
                  <a:cubicBezTo>
                    <a:pt x="0" y="12"/>
                    <a:pt x="0" y="8"/>
                    <a:pt x="0" y="5"/>
                  </a:cubicBezTo>
                  <a:cubicBezTo>
                    <a:pt x="1" y="2"/>
                    <a:pt x="4" y="0"/>
                    <a:pt x="7" y="1"/>
                  </a:cubicBezTo>
                  <a:cubicBezTo>
                    <a:pt x="58" y="15"/>
                    <a:pt x="58" y="15"/>
                    <a:pt x="58" y="15"/>
                  </a:cubicBezTo>
                  <a:cubicBezTo>
                    <a:pt x="61" y="16"/>
                    <a:pt x="64" y="19"/>
                    <a:pt x="63" y="22"/>
                  </a:cubicBezTo>
                  <a:cubicBezTo>
                    <a:pt x="62" y="25"/>
                    <a:pt x="60" y="27"/>
                    <a:pt x="5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3" name="Google Shape;1333;p38"/>
            <p:cNvSpPr/>
            <p:nvPr/>
          </p:nvSpPr>
          <p:spPr>
            <a:xfrm>
              <a:off x="1844975" y="3077090"/>
              <a:ext cx="17280" cy="19080"/>
            </a:xfrm>
            <a:custGeom>
              <a:avLst/>
              <a:gdLst/>
              <a:ahLst/>
              <a:cxnLst/>
              <a:rect l="l" t="t" r="r" b="b"/>
              <a:pathLst>
                <a:path w="48" h="53" extrusionOk="0">
                  <a:moveTo>
                    <a:pt x="42" y="53"/>
                  </a:moveTo>
                  <a:lnTo>
                    <a:pt x="42" y="53"/>
                  </a:lnTo>
                  <a:cubicBezTo>
                    <a:pt x="41" y="53"/>
                    <a:pt x="39" y="52"/>
                    <a:pt x="38" y="52"/>
                  </a:cubicBezTo>
                  <a:cubicBezTo>
                    <a:pt x="2" y="10"/>
                    <a:pt x="2" y="10"/>
                    <a:pt x="2" y="10"/>
                  </a:cubicBezTo>
                  <a:cubicBezTo>
                    <a:pt x="-1" y="8"/>
                    <a:pt x="1" y="4"/>
                    <a:pt x="3" y="2"/>
                  </a:cubicBezTo>
                  <a:cubicBezTo>
                    <a:pt x="6" y="-1"/>
                    <a:pt x="9" y="-1"/>
                    <a:pt x="11" y="2"/>
                  </a:cubicBezTo>
                  <a:cubicBezTo>
                    <a:pt x="47" y="43"/>
                    <a:pt x="47" y="43"/>
                    <a:pt x="47" y="43"/>
                  </a:cubicBezTo>
                  <a:cubicBezTo>
                    <a:pt x="49" y="45"/>
                    <a:pt x="49" y="49"/>
                    <a:pt x="46" y="52"/>
                  </a:cubicBezTo>
                  <a:cubicBezTo>
                    <a:pt x="46" y="53"/>
                    <a:pt x="44" y="53"/>
                    <a:pt x="42"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4" name="Google Shape;1334;p38"/>
            <p:cNvSpPr/>
            <p:nvPr/>
          </p:nvSpPr>
          <p:spPr>
            <a:xfrm>
              <a:off x="1832375" y="3082490"/>
              <a:ext cx="11520" cy="20880"/>
            </a:xfrm>
            <a:custGeom>
              <a:avLst/>
              <a:gdLst/>
              <a:ahLst/>
              <a:cxnLst/>
              <a:rect l="l" t="t" r="r" b="b"/>
              <a:pathLst>
                <a:path w="32" h="58" extrusionOk="0">
                  <a:moveTo>
                    <a:pt x="26" y="58"/>
                  </a:moveTo>
                  <a:lnTo>
                    <a:pt x="26" y="58"/>
                  </a:lnTo>
                  <a:cubicBezTo>
                    <a:pt x="24" y="58"/>
                    <a:pt x="21" y="56"/>
                    <a:pt x="20" y="54"/>
                  </a:cubicBezTo>
                  <a:cubicBezTo>
                    <a:pt x="0" y="9"/>
                    <a:pt x="0" y="9"/>
                    <a:pt x="0" y="9"/>
                  </a:cubicBezTo>
                  <a:cubicBezTo>
                    <a:pt x="-1" y="5"/>
                    <a:pt x="0" y="2"/>
                    <a:pt x="3" y="1"/>
                  </a:cubicBezTo>
                  <a:cubicBezTo>
                    <a:pt x="6" y="-1"/>
                    <a:pt x="10" y="1"/>
                    <a:pt x="11" y="4"/>
                  </a:cubicBezTo>
                  <a:cubicBezTo>
                    <a:pt x="31" y="49"/>
                    <a:pt x="31" y="49"/>
                    <a:pt x="31" y="49"/>
                  </a:cubicBezTo>
                  <a:cubicBezTo>
                    <a:pt x="33" y="52"/>
                    <a:pt x="31" y="55"/>
                    <a:pt x="28" y="57"/>
                  </a:cubicBezTo>
                  <a:cubicBezTo>
                    <a:pt x="27" y="58"/>
                    <a:pt x="27" y="58"/>
                    <a:pt x="2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5" name="Google Shape;1335;p38"/>
            <p:cNvSpPr/>
            <p:nvPr/>
          </p:nvSpPr>
          <p:spPr>
            <a:xfrm>
              <a:off x="1817975" y="3084290"/>
              <a:ext cx="7200" cy="21600"/>
            </a:xfrm>
            <a:custGeom>
              <a:avLst/>
              <a:gdLst/>
              <a:ahLst/>
              <a:cxnLst/>
              <a:rect l="l" t="t" r="r" b="b"/>
              <a:pathLst>
                <a:path w="20" h="60" extrusionOk="0">
                  <a:moveTo>
                    <a:pt x="14" y="60"/>
                  </a:moveTo>
                  <a:lnTo>
                    <a:pt x="14" y="60"/>
                  </a:lnTo>
                  <a:cubicBezTo>
                    <a:pt x="11" y="60"/>
                    <a:pt x="9" y="57"/>
                    <a:pt x="8" y="55"/>
                  </a:cubicBezTo>
                  <a:cubicBezTo>
                    <a:pt x="0" y="7"/>
                    <a:pt x="0" y="7"/>
                    <a:pt x="0" y="7"/>
                  </a:cubicBezTo>
                  <a:cubicBezTo>
                    <a:pt x="-1" y="4"/>
                    <a:pt x="1" y="1"/>
                    <a:pt x="4" y="0"/>
                  </a:cubicBezTo>
                  <a:cubicBezTo>
                    <a:pt x="7" y="0"/>
                    <a:pt x="11" y="2"/>
                    <a:pt x="11" y="6"/>
                  </a:cubicBezTo>
                  <a:cubicBezTo>
                    <a:pt x="20" y="53"/>
                    <a:pt x="20" y="53"/>
                    <a:pt x="20" y="53"/>
                  </a:cubicBezTo>
                  <a:cubicBezTo>
                    <a:pt x="21" y="56"/>
                    <a:pt x="18" y="59"/>
                    <a:pt x="15" y="60"/>
                  </a:cubicBezTo>
                  <a:lnTo>
                    <a:pt x="14" y="6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6" name="Google Shape;1336;p38"/>
            <p:cNvSpPr/>
            <p:nvPr/>
          </p:nvSpPr>
          <p:spPr>
            <a:xfrm>
              <a:off x="1798895" y="3082490"/>
              <a:ext cx="7560" cy="22320"/>
            </a:xfrm>
            <a:custGeom>
              <a:avLst/>
              <a:gdLst/>
              <a:ahLst/>
              <a:cxnLst/>
              <a:rect l="l" t="t" r="r" b="b"/>
              <a:pathLst>
                <a:path w="21" h="62" extrusionOk="0">
                  <a:moveTo>
                    <a:pt x="7" y="62"/>
                  </a:moveTo>
                  <a:lnTo>
                    <a:pt x="7" y="62"/>
                  </a:lnTo>
                  <a:cubicBezTo>
                    <a:pt x="6" y="62"/>
                    <a:pt x="6" y="62"/>
                    <a:pt x="5" y="62"/>
                  </a:cubicBezTo>
                  <a:cubicBezTo>
                    <a:pt x="2" y="62"/>
                    <a:pt x="0" y="58"/>
                    <a:pt x="0" y="55"/>
                  </a:cubicBezTo>
                  <a:cubicBezTo>
                    <a:pt x="9" y="5"/>
                    <a:pt x="9" y="5"/>
                    <a:pt x="9" y="5"/>
                  </a:cubicBezTo>
                  <a:cubicBezTo>
                    <a:pt x="10" y="1"/>
                    <a:pt x="13" y="0"/>
                    <a:pt x="16" y="0"/>
                  </a:cubicBezTo>
                  <a:cubicBezTo>
                    <a:pt x="20" y="1"/>
                    <a:pt x="22" y="4"/>
                    <a:pt x="21" y="7"/>
                  </a:cubicBezTo>
                  <a:cubicBezTo>
                    <a:pt x="12" y="57"/>
                    <a:pt x="12" y="57"/>
                    <a:pt x="12" y="57"/>
                  </a:cubicBezTo>
                  <a:cubicBezTo>
                    <a:pt x="12" y="60"/>
                    <a:pt x="9" y="62"/>
                    <a:pt x="7"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7" name="Google Shape;1337;p38"/>
            <p:cNvSpPr/>
            <p:nvPr/>
          </p:nvSpPr>
          <p:spPr>
            <a:xfrm>
              <a:off x="1779095" y="3080330"/>
              <a:ext cx="12960" cy="20880"/>
            </a:xfrm>
            <a:custGeom>
              <a:avLst/>
              <a:gdLst/>
              <a:ahLst/>
              <a:cxnLst/>
              <a:rect l="l" t="t" r="r" b="b"/>
              <a:pathLst>
                <a:path w="36" h="58" extrusionOk="0">
                  <a:moveTo>
                    <a:pt x="6" y="58"/>
                  </a:moveTo>
                  <a:lnTo>
                    <a:pt x="6" y="58"/>
                  </a:lnTo>
                  <a:cubicBezTo>
                    <a:pt x="6" y="58"/>
                    <a:pt x="5" y="58"/>
                    <a:pt x="3" y="57"/>
                  </a:cubicBezTo>
                  <a:cubicBezTo>
                    <a:pt x="1" y="56"/>
                    <a:pt x="-1" y="52"/>
                    <a:pt x="1" y="49"/>
                  </a:cubicBezTo>
                  <a:cubicBezTo>
                    <a:pt x="24" y="4"/>
                    <a:pt x="24" y="4"/>
                    <a:pt x="24" y="4"/>
                  </a:cubicBezTo>
                  <a:cubicBezTo>
                    <a:pt x="26" y="1"/>
                    <a:pt x="30" y="0"/>
                    <a:pt x="33" y="1"/>
                  </a:cubicBezTo>
                  <a:cubicBezTo>
                    <a:pt x="36" y="3"/>
                    <a:pt x="37" y="7"/>
                    <a:pt x="35" y="10"/>
                  </a:cubicBezTo>
                  <a:cubicBezTo>
                    <a:pt x="12" y="55"/>
                    <a:pt x="12" y="55"/>
                    <a:pt x="12" y="55"/>
                  </a:cubicBezTo>
                  <a:cubicBezTo>
                    <a:pt x="11" y="57"/>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8" name="Google Shape;1338;p38"/>
            <p:cNvSpPr/>
            <p:nvPr/>
          </p:nvSpPr>
          <p:spPr>
            <a:xfrm>
              <a:off x="1759655" y="3075290"/>
              <a:ext cx="19080" cy="18000"/>
            </a:xfrm>
            <a:custGeom>
              <a:avLst/>
              <a:gdLst/>
              <a:ahLst/>
              <a:cxnLst/>
              <a:rect l="l" t="t" r="r" b="b"/>
              <a:pathLst>
                <a:path w="53" h="50" extrusionOk="0">
                  <a:moveTo>
                    <a:pt x="6" y="50"/>
                  </a:moveTo>
                  <a:lnTo>
                    <a:pt x="6" y="50"/>
                  </a:lnTo>
                  <a:cubicBezTo>
                    <a:pt x="4" y="50"/>
                    <a:pt x="3" y="50"/>
                    <a:pt x="1" y="48"/>
                  </a:cubicBezTo>
                  <a:cubicBezTo>
                    <a:pt x="-1" y="46"/>
                    <a:pt x="-1" y="42"/>
                    <a:pt x="2" y="39"/>
                  </a:cubicBezTo>
                  <a:cubicBezTo>
                    <a:pt x="43" y="2"/>
                    <a:pt x="43" y="2"/>
                    <a:pt x="43" y="2"/>
                  </a:cubicBezTo>
                  <a:cubicBezTo>
                    <a:pt x="46" y="0"/>
                    <a:pt x="49" y="0"/>
                    <a:pt x="52" y="3"/>
                  </a:cubicBezTo>
                  <a:cubicBezTo>
                    <a:pt x="54" y="5"/>
                    <a:pt x="53" y="9"/>
                    <a:pt x="51" y="11"/>
                  </a:cubicBezTo>
                  <a:cubicBezTo>
                    <a:pt x="10" y="49"/>
                    <a:pt x="10" y="49"/>
                    <a:pt x="10" y="49"/>
                  </a:cubicBezTo>
                  <a:cubicBezTo>
                    <a:pt x="9" y="50"/>
                    <a:pt x="7" y="50"/>
                    <a:pt x="6"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9" name="Google Shape;1339;p38"/>
            <p:cNvSpPr/>
            <p:nvPr/>
          </p:nvSpPr>
          <p:spPr>
            <a:xfrm>
              <a:off x="1747415" y="3070250"/>
              <a:ext cx="25560" cy="8280"/>
            </a:xfrm>
            <a:custGeom>
              <a:avLst/>
              <a:gdLst/>
              <a:ahLst/>
              <a:cxnLst/>
              <a:rect l="l" t="t" r="r" b="b"/>
              <a:pathLst>
                <a:path w="71" h="23" extrusionOk="0">
                  <a:moveTo>
                    <a:pt x="6" y="23"/>
                  </a:moveTo>
                  <a:lnTo>
                    <a:pt x="6" y="23"/>
                  </a:lnTo>
                  <a:cubicBezTo>
                    <a:pt x="3" y="23"/>
                    <a:pt x="1" y="21"/>
                    <a:pt x="0" y="18"/>
                  </a:cubicBezTo>
                  <a:cubicBezTo>
                    <a:pt x="0" y="15"/>
                    <a:pt x="2" y="12"/>
                    <a:pt x="5" y="11"/>
                  </a:cubicBezTo>
                  <a:cubicBezTo>
                    <a:pt x="64" y="0"/>
                    <a:pt x="64" y="0"/>
                    <a:pt x="64" y="0"/>
                  </a:cubicBezTo>
                  <a:cubicBezTo>
                    <a:pt x="67" y="0"/>
                    <a:pt x="70" y="2"/>
                    <a:pt x="71" y="5"/>
                  </a:cubicBezTo>
                  <a:cubicBezTo>
                    <a:pt x="72" y="8"/>
                    <a:pt x="69" y="11"/>
                    <a:pt x="66" y="12"/>
                  </a:cubicBezTo>
                  <a:cubicBezTo>
                    <a:pt x="8" y="23"/>
                    <a:pt x="8" y="23"/>
                    <a:pt x="8" y="23"/>
                  </a:cubicBezTo>
                  <a:cubicBezTo>
                    <a:pt x="7"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0" name="Google Shape;1340;p38"/>
            <p:cNvSpPr/>
            <p:nvPr/>
          </p:nvSpPr>
          <p:spPr>
            <a:xfrm>
              <a:off x="1758215" y="3053330"/>
              <a:ext cx="106920" cy="41760"/>
            </a:xfrm>
            <a:custGeom>
              <a:avLst/>
              <a:gdLst/>
              <a:ahLst/>
              <a:cxnLst/>
              <a:rect l="l" t="t" r="r" b="b"/>
              <a:pathLst>
                <a:path w="297" h="116" extrusionOk="0">
                  <a:moveTo>
                    <a:pt x="0" y="58"/>
                  </a:moveTo>
                  <a:lnTo>
                    <a:pt x="0" y="58"/>
                  </a:lnTo>
                  <a:cubicBezTo>
                    <a:pt x="0" y="90"/>
                    <a:pt x="68" y="116"/>
                    <a:pt x="149" y="116"/>
                  </a:cubicBezTo>
                  <a:cubicBezTo>
                    <a:pt x="231" y="116"/>
                    <a:pt x="297" y="90"/>
                    <a:pt x="297" y="58"/>
                  </a:cubicBezTo>
                  <a:cubicBezTo>
                    <a:pt x="297" y="26"/>
                    <a:pt x="231" y="0"/>
                    <a:pt x="149" y="0"/>
                  </a:cubicBezTo>
                  <a:cubicBezTo>
                    <a:pt x="68" y="0"/>
                    <a:pt x="0" y="26"/>
                    <a:pt x="0" y="5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1" name="Google Shape;1341;p38"/>
            <p:cNvSpPr/>
            <p:nvPr/>
          </p:nvSpPr>
          <p:spPr>
            <a:xfrm>
              <a:off x="1756055" y="3051170"/>
              <a:ext cx="111240" cy="46080"/>
            </a:xfrm>
            <a:custGeom>
              <a:avLst/>
              <a:gdLst/>
              <a:ahLst/>
              <a:cxnLst/>
              <a:rect l="l" t="t" r="r" b="b"/>
              <a:pathLst>
                <a:path w="309" h="128" extrusionOk="0">
                  <a:moveTo>
                    <a:pt x="155" y="128"/>
                  </a:moveTo>
                  <a:lnTo>
                    <a:pt x="155" y="128"/>
                  </a:lnTo>
                  <a:cubicBezTo>
                    <a:pt x="68" y="128"/>
                    <a:pt x="0" y="100"/>
                    <a:pt x="0" y="64"/>
                  </a:cubicBezTo>
                  <a:cubicBezTo>
                    <a:pt x="0" y="28"/>
                    <a:pt x="69" y="0"/>
                    <a:pt x="155" y="0"/>
                  </a:cubicBezTo>
                  <a:cubicBezTo>
                    <a:pt x="242" y="0"/>
                    <a:pt x="309" y="28"/>
                    <a:pt x="309" y="64"/>
                  </a:cubicBezTo>
                  <a:cubicBezTo>
                    <a:pt x="309" y="100"/>
                    <a:pt x="241" y="128"/>
                    <a:pt x="155" y="128"/>
                  </a:cubicBezTo>
                  <a:moveTo>
                    <a:pt x="155" y="11"/>
                  </a:moveTo>
                  <a:lnTo>
                    <a:pt x="155" y="11"/>
                  </a:lnTo>
                  <a:cubicBezTo>
                    <a:pt x="70" y="11"/>
                    <a:pt x="13" y="39"/>
                    <a:pt x="13" y="64"/>
                  </a:cubicBezTo>
                  <a:cubicBezTo>
                    <a:pt x="13" y="89"/>
                    <a:pt x="71" y="116"/>
                    <a:pt x="155" y="116"/>
                  </a:cubicBezTo>
                  <a:cubicBezTo>
                    <a:pt x="240" y="116"/>
                    <a:pt x="296" y="89"/>
                    <a:pt x="296" y="64"/>
                  </a:cubicBezTo>
                  <a:cubicBezTo>
                    <a:pt x="296" y="39"/>
                    <a:pt x="239" y="11"/>
                    <a:pt x="155" y="11"/>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2" name="Google Shape;1342;p38"/>
            <p:cNvSpPr/>
            <p:nvPr/>
          </p:nvSpPr>
          <p:spPr>
            <a:xfrm>
              <a:off x="1767935" y="3034970"/>
              <a:ext cx="87480" cy="49680"/>
            </a:xfrm>
            <a:custGeom>
              <a:avLst/>
              <a:gdLst/>
              <a:ahLst/>
              <a:cxnLst/>
              <a:rect l="l" t="t" r="r" b="b"/>
              <a:pathLst>
                <a:path w="243" h="138" extrusionOk="0">
                  <a:moveTo>
                    <a:pt x="19" y="0"/>
                  </a:moveTo>
                  <a:lnTo>
                    <a:pt x="19" y="0"/>
                  </a:lnTo>
                  <a:cubicBezTo>
                    <a:pt x="224" y="0"/>
                    <a:pt x="224" y="0"/>
                    <a:pt x="224" y="0"/>
                  </a:cubicBezTo>
                  <a:cubicBezTo>
                    <a:pt x="226" y="72"/>
                    <a:pt x="243" y="105"/>
                    <a:pt x="243" y="105"/>
                  </a:cubicBezTo>
                  <a:cubicBezTo>
                    <a:pt x="206" y="149"/>
                    <a:pt x="37" y="149"/>
                    <a:pt x="0" y="105"/>
                  </a:cubicBezTo>
                  <a:cubicBezTo>
                    <a:pt x="0" y="105"/>
                    <a:pt x="17" y="72"/>
                    <a:pt x="19" y="0"/>
                  </a:cubicBezTo>
                  <a:close/>
                </a:path>
              </a:pathLst>
            </a:custGeom>
            <a:solidFill>
              <a:srgbClr val="E1897A"/>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3" name="Google Shape;1343;p38"/>
            <p:cNvSpPr/>
            <p:nvPr/>
          </p:nvSpPr>
          <p:spPr>
            <a:xfrm>
              <a:off x="1772975" y="3043970"/>
              <a:ext cx="77400" cy="18720"/>
            </a:xfrm>
            <a:custGeom>
              <a:avLst/>
              <a:gdLst/>
              <a:ahLst/>
              <a:cxnLst/>
              <a:rect l="l" t="t" r="r" b="b"/>
              <a:pathLst>
                <a:path w="215" h="52" extrusionOk="0">
                  <a:moveTo>
                    <a:pt x="3" y="0"/>
                  </a:moveTo>
                  <a:lnTo>
                    <a:pt x="3" y="0"/>
                  </a:lnTo>
                  <a:cubicBezTo>
                    <a:pt x="2" y="14"/>
                    <a:pt x="1" y="27"/>
                    <a:pt x="0" y="41"/>
                  </a:cubicBezTo>
                  <a:cubicBezTo>
                    <a:pt x="31" y="48"/>
                    <a:pt x="68" y="52"/>
                    <a:pt x="108" y="52"/>
                  </a:cubicBezTo>
                  <a:cubicBezTo>
                    <a:pt x="149" y="52"/>
                    <a:pt x="183" y="48"/>
                    <a:pt x="215" y="41"/>
                  </a:cubicBezTo>
                  <a:cubicBezTo>
                    <a:pt x="214" y="28"/>
                    <a:pt x="213" y="15"/>
                    <a:pt x="212" y="1"/>
                  </a:cubicBezTo>
                  <a:cubicBezTo>
                    <a:pt x="199" y="4"/>
                    <a:pt x="187" y="6"/>
                    <a:pt x="174" y="8"/>
                  </a:cubicBezTo>
                  <a:cubicBezTo>
                    <a:pt x="152" y="11"/>
                    <a:pt x="131" y="13"/>
                    <a:pt x="109" y="13"/>
                  </a:cubicBezTo>
                  <a:cubicBezTo>
                    <a:pt x="73" y="13"/>
                    <a:pt x="37" y="9"/>
                    <a:pt x="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4" name="Google Shape;1344;p38"/>
            <p:cNvSpPr/>
            <p:nvPr/>
          </p:nvSpPr>
          <p:spPr>
            <a:xfrm>
              <a:off x="1765415" y="3032810"/>
              <a:ext cx="92160" cy="54000"/>
            </a:xfrm>
            <a:custGeom>
              <a:avLst/>
              <a:gdLst/>
              <a:ahLst/>
              <a:cxnLst/>
              <a:rect l="l" t="t" r="r" b="b"/>
              <a:pathLst>
                <a:path w="256" h="150" extrusionOk="0">
                  <a:moveTo>
                    <a:pt x="129" y="150"/>
                  </a:moveTo>
                  <a:lnTo>
                    <a:pt x="129" y="150"/>
                  </a:lnTo>
                  <a:cubicBezTo>
                    <a:pt x="82" y="150"/>
                    <a:pt x="24" y="141"/>
                    <a:pt x="2" y="115"/>
                  </a:cubicBezTo>
                  <a:cubicBezTo>
                    <a:pt x="0" y="113"/>
                    <a:pt x="0" y="111"/>
                    <a:pt x="1" y="108"/>
                  </a:cubicBezTo>
                  <a:cubicBezTo>
                    <a:pt x="1" y="108"/>
                    <a:pt x="18" y="76"/>
                    <a:pt x="19" y="6"/>
                  </a:cubicBezTo>
                  <a:cubicBezTo>
                    <a:pt x="19" y="2"/>
                    <a:pt x="22" y="0"/>
                    <a:pt x="26" y="0"/>
                  </a:cubicBezTo>
                  <a:cubicBezTo>
                    <a:pt x="231" y="0"/>
                    <a:pt x="231" y="0"/>
                    <a:pt x="231" y="0"/>
                  </a:cubicBezTo>
                  <a:cubicBezTo>
                    <a:pt x="235" y="0"/>
                    <a:pt x="238" y="2"/>
                    <a:pt x="238" y="6"/>
                  </a:cubicBezTo>
                  <a:cubicBezTo>
                    <a:pt x="239" y="76"/>
                    <a:pt x="256" y="108"/>
                    <a:pt x="256" y="108"/>
                  </a:cubicBezTo>
                  <a:cubicBezTo>
                    <a:pt x="257" y="111"/>
                    <a:pt x="256" y="113"/>
                    <a:pt x="255" y="115"/>
                  </a:cubicBezTo>
                  <a:cubicBezTo>
                    <a:pt x="233" y="141"/>
                    <a:pt x="175" y="150"/>
                    <a:pt x="129" y="150"/>
                  </a:cubicBezTo>
                  <a:moveTo>
                    <a:pt x="14" y="110"/>
                  </a:moveTo>
                  <a:lnTo>
                    <a:pt x="14" y="110"/>
                  </a:lnTo>
                  <a:cubicBezTo>
                    <a:pt x="32" y="127"/>
                    <a:pt x="77" y="138"/>
                    <a:pt x="129" y="138"/>
                  </a:cubicBezTo>
                  <a:cubicBezTo>
                    <a:pt x="182" y="138"/>
                    <a:pt x="225" y="127"/>
                    <a:pt x="243" y="110"/>
                  </a:cubicBezTo>
                  <a:cubicBezTo>
                    <a:pt x="238" y="99"/>
                    <a:pt x="228" y="68"/>
                    <a:pt x="225" y="12"/>
                  </a:cubicBezTo>
                  <a:cubicBezTo>
                    <a:pt x="32" y="12"/>
                    <a:pt x="32" y="12"/>
                    <a:pt x="32" y="12"/>
                  </a:cubicBezTo>
                  <a:cubicBezTo>
                    <a:pt x="30" y="68"/>
                    <a:pt x="19" y="99"/>
                    <a:pt x="14" y="11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5" name="Google Shape;1345;p38"/>
            <p:cNvSpPr/>
            <p:nvPr/>
          </p:nvSpPr>
          <p:spPr>
            <a:xfrm>
              <a:off x="1694495" y="2791610"/>
              <a:ext cx="217440" cy="254880"/>
            </a:xfrm>
            <a:custGeom>
              <a:avLst/>
              <a:gdLst/>
              <a:ahLst/>
              <a:cxnLst/>
              <a:rect l="l" t="t" r="r" b="b"/>
              <a:pathLst>
                <a:path w="604" h="708" extrusionOk="0">
                  <a:moveTo>
                    <a:pt x="259" y="5"/>
                  </a:moveTo>
                  <a:lnTo>
                    <a:pt x="259" y="5"/>
                  </a:lnTo>
                  <a:cubicBezTo>
                    <a:pt x="418" y="-22"/>
                    <a:pt x="546" y="76"/>
                    <a:pt x="552" y="236"/>
                  </a:cubicBezTo>
                  <a:cubicBezTo>
                    <a:pt x="558" y="368"/>
                    <a:pt x="594" y="418"/>
                    <a:pt x="602" y="482"/>
                  </a:cubicBezTo>
                  <a:cubicBezTo>
                    <a:pt x="616" y="583"/>
                    <a:pt x="563" y="678"/>
                    <a:pt x="391" y="703"/>
                  </a:cubicBezTo>
                  <a:cubicBezTo>
                    <a:pt x="199" y="730"/>
                    <a:pt x="60" y="644"/>
                    <a:pt x="30" y="524"/>
                  </a:cubicBezTo>
                  <a:cubicBezTo>
                    <a:pt x="19" y="480"/>
                    <a:pt x="14" y="424"/>
                    <a:pt x="2" y="343"/>
                  </a:cubicBezTo>
                  <a:cubicBezTo>
                    <a:pt x="-20" y="184"/>
                    <a:pt x="101" y="32"/>
                    <a:pt x="259" y="5"/>
                  </a:cubicBez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6" name="Google Shape;1346;p38"/>
            <p:cNvSpPr/>
            <p:nvPr/>
          </p:nvSpPr>
          <p:spPr>
            <a:xfrm>
              <a:off x="1696655" y="2793770"/>
              <a:ext cx="196200" cy="174240"/>
            </a:xfrm>
            <a:custGeom>
              <a:avLst/>
              <a:gdLst/>
              <a:ahLst/>
              <a:cxnLst/>
              <a:rect l="l" t="t" r="r" b="b"/>
              <a:pathLst>
                <a:path w="545" h="484" extrusionOk="0">
                  <a:moveTo>
                    <a:pt x="306" y="0"/>
                  </a:moveTo>
                  <a:lnTo>
                    <a:pt x="306" y="0"/>
                  </a:lnTo>
                  <a:cubicBezTo>
                    <a:pt x="83" y="98"/>
                    <a:pt x="83" y="98"/>
                    <a:pt x="83" y="98"/>
                  </a:cubicBezTo>
                  <a:cubicBezTo>
                    <a:pt x="33" y="150"/>
                    <a:pt x="2" y="220"/>
                    <a:pt x="0" y="291"/>
                  </a:cubicBezTo>
                  <a:cubicBezTo>
                    <a:pt x="28" y="484"/>
                    <a:pt x="28" y="484"/>
                    <a:pt x="28" y="484"/>
                  </a:cubicBezTo>
                  <a:cubicBezTo>
                    <a:pt x="152" y="421"/>
                    <a:pt x="117" y="232"/>
                    <a:pt x="117" y="232"/>
                  </a:cubicBezTo>
                  <a:cubicBezTo>
                    <a:pt x="117" y="232"/>
                    <a:pt x="158" y="261"/>
                    <a:pt x="288" y="291"/>
                  </a:cubicBezTo>
                  <a:cubicBezTo>
                    <a:pt x="314" y="297"/>
                    <a:pt x="337" y="300"/>
                    <a:pt x="355" y="300"/>
                  </a:cubicBezTo>
                  <a:cubicBezTo>
                    <a:pt x="429" y="300"/>
                    <a:pt x="449" y="262"/>
                    <a:pt x="449" y="262"/>
                  </a:cubicBezTo>
                  <a:cubicBezTo>
                    <a:pt x="489" y="278"/>
                    <a:pt x="521" y="283"/>
                    <a:pt x="545" y="283"/>
                  </a:cubicBezTo>
                  <a:cubicBezTo>
                    <a:pt x="542" y="267"/>
                    <a:pt x="541" y="249"/>
                    <a:pt x="540" y="230"/>
                  </a:cubicBezTo>
                  <a:cubicBezTo>
                    <a:pt x="538" y="156"/>
                    <a:pt x="507" y="93"/>
                    <a:pt x="456" y="51"/>
                  </a:cubicBezTo>
                  <a:cubicBezTo>
                    <a:pt x="415" y="18"/>
                    <a:pt x="363" y="1"/>
                    <a:pt x="306" y="0"/>
                  </a:cubicBezTo>
                  <a:close/>
                </a:path>
              </a:pathLst>
            </a:custGeom>
            <a:solidFill>
              <a:srgbClr val="D4695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7" name="Google Shape;1347;p38"/>
            <p:cNvSpPr/>
            <p:nvPr/>
          </p:nvSpPr>
          <p:spPr>
            <a:xfrm>
              <a:off x="1692335" y="2789450"/>
              <a:ext cx="222120" cy="259200"/>
            </a:xfrm>
            <a:custGeom>
              <a:avLst/>
              <a:gdLst/>
              <a:ahLst/>
              <a:cxnLst/>
              <a:rect l="l" t="t" r="r" b="b"/>
              <a:pathLst>
                <a:path w="617" h="720" extrusionOk="0">
                  <a:moveTo>
                    <a:pt x="333" y="720"/>
                  </a:moveTo>
                  <a:lnTo>
                    <a:pt x="333" y="720"/>
                  </a:lnTo>
                  <a:cubicBezTo>
                    <a:pt x="197" y="720"/>
                    <a:pt x="62" y="660"/>
                    <a:pt x="30" y="532"/>
                  </a:cubicBezTo>
                  <a:cubicBezTo>
                    <a:pt x="22" y="500"/>
                    <a:pt x="17" y="461"/>
                    <a:pt x="10" y="412"/>
                  </a:cubicBezTo>
                  <a:cubicBezTo>
                    <a:pt x="8" y="393"/>
                    <a:pt x="6" y="373"/>
                    <a:pt x="3" y="350"/>
                  </a:cubicBezTo>
                  <a:cubicBezTo>
                    <a:pt x="-20" y="191"/>
                    <a:pt x="100" y="34"/>
                    <a:pt x="264" y="5"/>
                  </a:cubicBezTo>
                  <a:cubicBezTo>
                    <a:pt x="345" y="-9"/>
                    <a:pt x="420" y="9"/>
                    <a:pt x="476" y="54"/>
                  </a:cubicBezTo>
                  <a:cubicBezTo>
                    <a:pt x="530" y="97"/>
                    <a:pt x="562" y="164"/>
                    <a:pt x="565" y="242"/>
                  </a:cubicBezTo>
                  <a:cubicBezTo>
                    <a:pt x="568" y="325"/>
                    <a:pt x="584" y="376"/>
                    <a:pt x="597" y="417"/>
                  </a:cubicBezTo>
                  <a:cubicBezTo>
                    <a:pt x="604" y="442"/>
                    <a:pt x="611" y="463"/>
                    <a:pt x="615" y="487"/>
                  </a:cubicBezTo>
                  <a:cubicBezTo>
                    <a:pt x="622" y="546"/>
                    <a:pt x="616" y="684"/>
                    <a:pt x="398" y="715"/>
                  </a:cubicBezTo>
                  <a:cubicBezTo>
                    <a:pt x="376" y="718"/>
                    <a:pt x="355" y="720"/>
                    <a:pt x="333" y="720"/>
                  </a:cubicBezTo>
                  <a:moveTo>
                    <a:pt x="265" y="11"/>
                  </a:moveTo>
                  <a:lnTo>
                    <a:pt x="265" y="11"/>
                  </a:lnTo>
                  <a:cubicBezTo>
                    <a:pt x="267" y="17"/>
                    <a:pt x="267" y="17"/>
                    <a:pt x="267" y="17"/>
                  </a:cubicBezTo>
                  <a:cubicBezTo>
                    <a:pt x="109" y="44"/>
                    <a:pt x="-7" y="196"/>
                    <a:pt x="14" y="348"/>
                  </a:cubicBezTo>
                  <a:cubicBezTo>
                    <a:pt x="17" y="370"/>
                    <a:pt x="20" y="391"/>
                    <a:pt x="23" y="410"/>
                  </a:cubicBezTo>
                  <a:cubicBezTo>
                    <a:pt x="29" y="459"/>
                    <a:pt x="34" y="497"/>
                    <a:pt x="42" y="529"/>
                  </a:cubicBezTo>
                  <a:cubicBezTo>
                    <a:pt x="77" y="670"/>
                    <a:pt x="247" y="723"/>
                    <a:pt x="395" y="703"/>
                  </a:cubicBezTo>
                  <a:cubicBezTo>
                    <a:pt x="542" y="682"/>
                    <a:pt x="617" y="604"/>
                    <a:pt x="602" y="489"/>
                  </a:cubicBezTo>
                  <a:cubicBezTo>
                    <a:pt x="599" y="466"/>
                    <a:pt x="593" y="445"/>
                    <a:pt x="585" y="421"/>
                  </a:cubicBezTo>
                  <a:cubicBezTo>
                    <a:pt x="572" y="379"/>
                    <a:pt x="556" y="327"/>
                    <a:pt x="552" y="242"/>
                  </a:cubicBezTo>
                  <a:cubicBezTo>
                    <a:pt x="550" y="168"/>
                    <a:pt x="519" y="105"/>
                    <a:pt x="468" y="63"/>
                  </a:cubicBezTo>
                  <a:cubicBezTo>
                    <a:pt x="415" y="20"/>
                    <a:pt x="343" y="4"/>
                    <a:pt x="267" y="17"/>
                  </a:cubicBezTo>
                  <a:cubicBezTo>
                    <a:pt x="265" y="11"/>
                    <a:pt x="265" y="11"/>
                    <a:pt x="265" y="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8" name="Google Shape;1348;p38"/>
            <p:cNvSpPr/>
            <p:nvPr/>
          </p:nvSpPr>
          <p:spPr>
            <a:xfrm>
              <a:off x="1853255" y="2911130"/>
              <a:ext cx="18720" cy="26640"/>
            </a:xfrm>
            <a:custGeom>
              <a:avLst/>
              <a:gdLst/>
              <a:ahLst/>
              <a:cxnLst/>
              <a:rect l="l" t="t" r="r" b="b"/>
              <a:pathLst>
                <a:path w="52" h="74" extrusionOk="0">
                  <a:moveTo>
                    <a:pt x="1" y="41"/>
                  </a:moveTo>
                  <a:lnTo>
                    <a:pt x="1" y="41"/>
                  </a:lnTo>
                  <a:cubicBezTo>
                    <a:pt x="5" y="61"/>
                    <a:pt x="19" y="76"/>
                    <a:pt x="32" y="74"/>
                  </a:cubicBezTo>
                  <a:cubicBezTo>
                    <a:pt x="46" y="71"/>
                    <a:pt x="54" y="53"/>
                    <a:pt x="51" y="32"/>
                  </a:cubicBezTo>
                  <a:cubicBezTo>
                    <a:pt x="47" y="12"/>
                    <a:pt x="33" y="-2"/>
                    <a:pt x="19" y="0"/>
                  </a:cubicBezTo>
                  <a:cubicBezTo>
                    <a:pt x="6" y="3"/>
                    <a:pt x="-2" y="21"/>
                    <a:pt x="1" y="41"/>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9" name="Google Shape;1349;p38"/>
            <p:cNvSpPr/>
            <p:nvPr/>
          </p:nvSpPr>
          <p:spPr>
            <a:xfrm>
              <a:off x="1846415" y="2899610"/>
              <a:ext cx="29880" cy="11520"/>
            </a:xfrm>
            <a:custGeom>
              <a:avLst/>
              <a:gdLst/>
              <a:ahLst/>
              <a:cxnLst/>
              <a:rect l="l" t="t" r="r" b="b"/>
              <a:pathLst>
                <a:path w="83" h="32" extrusionOk="0">
                  <a:moveTo>
                    <a:pt x="6" y="32"/>
                  </a:moveTo>
                  <a:lnTo>
                    <a:pt x="6" y="32"/>
                  </a:lnTo>
                  <a:cubicBezTo>
                    <a:pt x="5" y="32"/>
                    <a:pt x="3" y="32"/>
                    <a:pt x="3" y="30"/>
                  </a:cubicBezTo>
                  <a:cubicBezTo>
                    <a:pt x="0" y="28"/>
                    <a:pt x="-1" y="25"/>
                    <a:pt x="2" y="21"/>
                  </a:cubicBezTo>
                  <a:cubicBezTo>
                    <a:pt x="37" y="-18"/>
                    <a:pt x="80" y="9"/>
                    <a:pt x="80" y="9"/>
                  </a:cubicBezTo>
                  <a:cubicBezTo>
                    <a:pt x="84" y="11"/>
                    <a:pt x="84" y="15"/>
                    <a:pt x="82" y="18"/>
                  </a:cubicBezTo>
                  <a:cubicBezTo>
                    <a:pt x="80" y="21"/>
                    <a:pt x="77" y="21"/>
                    <a:pt x="73" y="20"/>
                  </a:cubicBezTo>
                  <a:cubicBezTo>
                    <a:pt x="73" y="18"/>
                    <a:pt x="39" y="-2"/>
                    <a:pt x="11" y="30"/>
                  </a:cubicBezTo>
                  <a:cubicBezTo>
                    <a:pt x="10" y="31"/>
                    <a:pt x="8" y="32"/>
                    <a:pt x="6" y="32"/>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0" name="Google Shape;1350;p38"/>
            <p:cNvSpPr/>
            <p:nvPr/>
          </p:nvSpPr>
          <p:spPr>
            <a:xfrm>
              <a:off x="1864775" y="2941730"/>
              <a:ext cx="37440" cy="25200"/>
            </a:xfrm>
            <a:custGeom>
              <a:avLst/>
              <a:gdLst/>
              <a:ahLst/>
              <a:cxnLst/>
              <a:rect l="l" t="t" r="r" b="b"/>
              <a:pathLst>
                <a:path w="104" h="70" extrusionOk="0">
                  <a:moveTo>
                    <a:pt x="71" y="0"/>
                  </a:moveTo>
                  <a:lnTo>
                    <a:pt x="71" y="0"/>
                  </a:lnTo>
                  <a:cubicBezTo>
                    <a:pt x="61" y="0"/>
                    <a:pt x="51" y="2"/>
                    <a:pt x="40" y="6"/>
                  </a:cubicBezTo>
                  <a:cubicBezTo>
                    <a:pt x="12" y="17"/>
                    <a:pt x="-6" y="39"/>
                    <a:pt x="1" y="55"/>
                  </a:cubicBezTo>
                  <a:cubicBezTo>
                    <a:pt x="5" y="65"/>
                    <a:pt x="17" y="70"/>
                    <a:pt x="33" y="70"/>
                  </a:cubicBezTo>
                  <a:cubicBezTo>
                    <a:pt x="42" y="70"/>
                    <a:pt x="52" y="68"/>
                    <a:pt x="63" y="64"/>
                  </a:cubicBezTo>
                  <a:cubicBezTo>
                    <a:pt x="91" y="53"/>
                    <a:pt x="109" y="32"/>
                    <a:pt x="103" y="15"/>
                  </a:cubicBezTo>
                  <a:cubicBezTo>
                    <a:pt x="99" y="5"/>
                    <a:pt x="86" y="0"/>
                    <a:pt x="71"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1" name="Google Shape;1351;p38"/>
            <p:cNvSpPr/>
            <p:nvPr/>
          </p:nvSpPr>
          <p:spPr>
            <a:xfrm>
              <a:off x="1767935" y="2956490"/>
              <a:ext cx="39240" cy="22320"/>
            </a:xfrm>
            <a:custGeom>
              <a:avLst/>
              <a:gdLst/>
              <a:ahLst/>
              <a:cxnLst/>
              <a:rect l="l" t="t" r="r" b="b"/>
              <a:pathLst>
                <a:path w="109" h="62" extrusionOk="0">
                  <a:moveTo>
                    <a:pt x="53" y="0"/>
                  </a:moveTo>
                  <a:lnTo>
                    <a:pt x="53" y="0"/>
                  </a:lnTo>
                  <a:cubicBezTo>
                    <a:pt x="23" y="0"/>
                    <a:pt x="0" y="12"/>
                    <a:pt x="0" y="29"/>
                  </a:cubicBezTo>
                  <a:cubicBezTo>
                    <a:pt x="-1" y="47"/>
                    <a:pt x="23" y="61"/>
                    <a:pt x="54" y="62"/>
                  </a:cubicBezTo>
                  <a:cubicBezTo>
                    <a:pt x="54" y="62"/>
                    <a:pt x="55" y="62"/>
                    <a:pt x="56" y="62"/>
                  </a:cubicBezTo>
                  <a:cubicBezTo>
                    <a:pt x="85" y="62"/>
                    <a:pt x="108" y="49"/>
                    <a:pt x="109" y="33"/>
                  </a:cubicBezTo>
                  <a:cubicBezTo>
                    <a:pt x="110" y="15"/>
                    <a:pt x="86" y="1"/>
                    <a:pt x="55" y="0"/>
                  </a:cubicBezTo>
                  <a:cubicBezTo>
                    <a:pt x="54" y="0"/>
                    <a:pt x="54" y="0"/>
                    <a:pt x="5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2" name="Google Shape;1352;p38"/>
            <p:cNvSpPr/>
            <p:nvPr/>
          </p:nvSpPr>
          <p:spPr>
            <a:xfrm>
              <a:off x="1783055" y="2925890"/>
              <a:ext cx="18720" cy="25920"/>
            </a:xfrm>
            <a:custGeom>
              <a:avLst/>
              <a:gdLst/>
              <a:ahLst/>
              <a:cxnLst/>
              <a:rect l="l" t="t" r="r" b="b"/>
              <a:pathLst>
                <a:path w="52" h="72" extrusionOk="0">
                  <a:moveTo>
                    <a:pt x="1" y="40"/>
                  </a:moveTo>
                  <a:lnTo>
                    <a:pt x="1" y="40"/>
                  </a:lnTo>
                  <a:cubicBezTo>
                    <a:pt x="5" y="61"/>
                    <a:pt x="19" y="75"/>
                    <a:pt x="32" y="72"/>
                  </a:cubicBezTo>
                  <a:cubicBezTo>
                    <a:pt x="45" y="70"/>
                    <a:pt x="54" y="52"/>
                    <a:pt x="51" y="32"/>
                  </a:cubicBezTo>
                  <a:cubicBezTo>
                    <a:pt x="47" y="12"/>
                    <a:pt x="33" y="-2"/>
                    <a:pt x="19" y="0"/>
                  </a:cubicBezTo>
                  <a:cubicBezTo>
                    <a:pt x="6" y="2"/>
                    <a:pt x="-2" y="20"/>
                    <a:pt x="1" y="4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3" name="Google Shape;1353;p38"/>
            <p:cNvSpPr/>
            <p:nvPr/>
          </p:nvSpPr>
          <p:spPr>
            <a:xfrm>
              <a:off x="1773695" y="2913650"/>
              <a:ext cx="29880" cy="11880"/>
            </a:xfrm>
            <a:custGeom>
              <a:avLst/>
              <a:gdLst/>
              <a:ahLst/>
              <a:cxnLst/>
              <a:rect l="l" t="t" r="r" b="b"/>
              <a:pathLst>
                <a:path w="83" h="33" extrusionOk="0">
                  <a:moveTo>
                    <a:pt x="6" y="33"/>
                  </a:moveTo>
                  <a:lnTo>
                    <a:pt x="6" y="33"/>
                  </a:lnTo>
                  <a:cubicBezTo>
                    <a:pt x="4" y="33"/>
                    <a:pt x="3" y="32"/>
                    <a:pt x="2" y="32"/>
                  </a:cubicBezTo>
                  <a:cubicBezTo>
                    <a:pt x="-1" y="29"/>
                    <a:pt x="-1" y="25"/>
                    <a:pt x="1" y="23"/>
                  </a:cubicBezTo>
                  <a:cubicBezTo>
                    <a:pt x="36" y="-18"/>
                    <a:pt x="79" y="10"/>
                    <a:pt x="80" y="10"/>
                  </a:cubicBezTo>
                  <a:cubicBezTo>
                    <a:pt x="83" y="12"/>
                    <a:pt x="84" y="16"/>
                    <a:pt x="81" y="18"/>
                  </a:cubicBezTo>
                  <a:cubicBezTo>
                    <a:pt x="80" y="21"/>
                    <a:pt x="76" y="22"/>
                    <a:pt x="73" y="21"/>
                  </a:cubicBezTo>
                  <a:cubicBezTo>
                    <a:pt x="72" y="20"/>
                    <a:pt x="38" y="-1"/>
                    <a:pt x="10" y="31"/>
                  </a:cubicBezTo>
                  <a:cubicBezTo>
                    <a:pt x="9" y="32"/>
                    <a:pt x="7" y="33"/>
                    <a:pt x="6" y="3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4" name="Google Shape;1354;p38"/>
            <p:cNvSpPr/>
            <p:nvPr/>
          </p:nvSpPr>
          <p:spPr>
            <a:xfrm>
              <a:off x="1821575" y="2973410"/>
              <a:ext cx="49680" cy="19080"/>
            </a:xfrm>
            <a:custGeom>
              <a:avLst/>
              <a:gdLst/>
              <a:ahLst/>
              <a:cxnLst/>
              <a:rect l="l" t="t" r="r" b="b"/>
              <a:pathLst>
                <a:path w="138" h="53" extrusionOk="0">
                  <a:moveTo>
                    <a:pt x="64" y="53"/>
                  </a:moveTo>
                  <a:lnTo>
                    <a:pt x="64" y="53"/>
                  </a:lnTo>
                  <a:cubicBezTo>
                    <a:pt x="43" y="53"/>
                    <a:pt x="23" y="45"/>
                    <a:pt x="3" y="28"/>
                  </a:cubicBezTo>
                  <a:cubicBezTo>
                    <a:pt x="0" y="26"/>
                    <a:pt x="0" y="23"/>
                    <a:pt x="1" y="20"/>
                  </a:cubicBezTo>
                  <a:cubicBezTo>
                    <a:pt x="4" y="18"/>
                    <a:pt x="8" y="17"/>
                    <a:pt x="10" y="19"/>
                  </a:cubicBezTo>
                  <a:cubicBezTo>
                    <a:pt x="32" y="36"/>
                    <a:pt x="54" y="43"/>
                    <a:pt x="74" y="39"/>
                  </a:cubicBezTo>
                  <a:cubicBezTo>
                    <a:pt x="107" y="34"/>
                    <a:pt x="126" y="4"/>
                    <a:pt x="127" y="3"/>
                  </a:cubicBezTo>
                  <a:cubicBezTo>
                    <a:pt x="128" y="0"/>
                    <a:pt x="132" y="0"/>
                    <a:pt x="135" y="1"/>
                  </a:cubicBezTo>
                  <a:cubicBezTo>
                    <a:pt x="138" y="3"/>
                    <a:pt x="139" y="7"/>
                    <a:pt x="137" y="10"/>
                  </a:cubicBezTo>
                  <a:cubicBezTo>
                    <a:pt x="136" y="11"/>
                    <a:pt x="114" y="45"/>
                    <a:pt x="76" y="52"/>
                  </a:cubicBezTo>
                  <a:cubicBezTo>
                    <a:pt x="72" y="52"/>
                    <a:pt x="68" y="53"/>
                    <a:pt x="64" y="5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5" name="Google Shape;1355;p38"/>
            <p:cNvSpPr/>
            <p:nvPr/>
          </p:nvSpPr>
          <p:spPr>
            <a:xfrm>
              <a:off x="1751015" y="2895650"/>
              <a:ext cx="75240" cy="77040"/>
            </a:xfrm>
            <a:custGeom>
              <a:avLst/>
              <a:gdLst/>
              <a:ahLst/>
              <a:cxnLst/>
              <a:rect l="l" t="t" r="r" b="b"/>
              <a:pathLst>
                <a:path w="209" h="214" extrusionOk="0">
                  <a:moveTo>
                    <a:pt x="106" y="214"/>
                  </a:moveTo>
                  <a:lnTo>
                    <a:pt x="106" y="214"/>
                  </a:lnTo>
                  <a:cubicBezTo>
                    <a:pt x="59" y="214"/>
                    <a:pt x="16" y="182"/>
                    <a:pt x="4" y="134"/>
                  </a:cubicBezTo>
                  <a:cubicBezTo>
                    <a:pt x="-12" y="77"/>
                    <a:pt x="21" y="18"/>
                    <a:pt x="77" y="4"/>
                  </a:cubicBezTo>
                  <a:cubicBezTo>
                    <a:pt x="132" y="-11"/>
                    <a:pt x="190" y="22"/>
                    <a:pt x="205" y="80"/>
                  </a:cubicBezTo>
                  <a:cubicBezTo>
                    <a:pt x="212" y="107"/>
                    <a:pt x="209" y="136"/>
                    <a:pt x="195" y="161"/>
                  </a:cubicBezTo>
                  <a:cubicBezTo>
                    <a:pt x="182" y="185"/>
                    <a:pt x="159" y="203"/>
                    <a:pt x="133" y="210"/>
                  </a:cubicBezTo>
                  <a:cubicBezTo>
                    <a:pt x="123" y="213"/>
                    <a:pt x="115" y="214"/>
                    <a:pt x="106" y="214"/>
                  </a:cubicBezTo>
                  <a:moveTo>
                    <a:pt x="103" y="12"/>
                  </a:moveTo>
                  <a:lnTo>
                    <a:pt x="103" y="12"/>
                  </a:lnTo>
                  <a:cubicBezTo>
                    <a:pt x="95" y="12"/>
                    <a:pt x="87" y="13"/>
                    <a:pt x="80" y="15"/>
                  </a:cubicBezTo>
                  <a:cubicBezTo>
                    <a:pt x="31" y="29"/>
                    <a:pt x="2" y="81"/>
                    <a:pt x="16" y="131"/>
                  </a:cubicBezTo>
                  <a:cubicBezTo>
                    <a:pt x="29" y="181"/>
                    <a:pt x="80" y="212"/>
                    <a:pt x="130" y="198"/>
                  </a:cubicBezTo>
                  <a:cubicBezTo>
                    <a:pt x="153" y="192"/>
                    <a:pt x="172" y="177"/>
                    <a:pt x="185" y="155"/>
                  </a:cubicBezTo>
                  <a:cubicBezTo>
                    <a:pt x="197" y="133"/>
                    <a:pt x="200" y="107"/>
                    <a:pt x="193" y="83"/>
                  </a:cubicBezTo>
                  <a:cubicBezTo>
                    <a:pt x="182" y="40"/>
                    <a:pt x="144" y="12"/>
                    <a:pt x="103" y="12"/>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6" name="Google Shape;1356;p38"/>
            <p:cNvSpPr/>
            <p:nvPr/>
          </p:nvSpPr>
          <p:spPr>
            <a:xfrm>
              <a:off x="1838135" y="2879450"/>
              <a:ext cx="75600" cy="77040"/>
            </a:xfrm>
            <a:custGeom>
              <a:avLst/>
              <a:gdLst/>
              <a:ahLst/>
              <a:cxnLst/>
              <a:rect l="l" t="t" r="r" b="b"/>
              <a:pathLst>
                <a:path w="210" h="214" extrusionOk="0">
                  <a:moveTo>
                    <a:pt x="107" y="214"/>
                  </a:moveTo>
                  <a:lnTo>
                    <a:pt x="107" y="214"/>
                  </a:lnTo>
                  <a:cubicBezTo>
                    <a:pt x="60" y="214"/>
                    <a:pt x="17" y="183"/>
                    <a:pt x="4" y="134"/>
                  </a:cubicBezTo>
                  <a:cubicBezTo>
                    <a:pt x="-11" y="77"/>
                    <a:pt x="22" y="19"/>
                    <a:pt x="77" y="3"/>
                  </a:cubicBezTo>
                  <a:cubicBezTo>
                    <a:pt x="132" y="-11"/>
                    <a:pt x="190" y="23"/>
                    <a:pt x="206" y="80"/>
                  </a:cubicBezTo>
                  <a:cubicBezTo>
                    <a:pt x="221" y="137"/>
                    <a:pt x="188" y="196"/>
                    <a:pt x="133" y="211"/>
                  </a:cubicBezTo>
                  <a:cubicBezTo>
                    <a:pt x="124" y="213"/>
                    <a:pt x="115" y="214"/>
                    <a:pt x="107" y="214"/>
                  </a:cubicBezTo>
                  <a:moveTo>
                    <a:pt x="103" y="13"/>
                  </a:moveTo>
                  <a:lnTo>
                    <a:pt x="103" y="13"/>
                  </a:lnTo>
                  <a:cubicBezTo>
                    <a:pt x="96" y="13"/>
                    <a:pt x="88" y="13"/>
                    <a:pt x="80" y="16"/>
                  </a:cubicBezTo>
                  <a:cubicBezTo>
                    <a:pt x="31" y="29"/>
                    <a:pt x="2" y="81"/>
                    <a:pt x="16" y="131"/>
                  </a:cubicBezTo>
                  <a:cubicBezTo>
                    <a:pt x="29" y="182"/>
                    <a:pt x="81" y="212"/>
                    <a:pt x="129" y="199"/>
                  </a:cubicBezTo>
                  <a:cubicBezTo>
                    <a:pt x="178" y="186"/>
                    <a:pt x="207" y="134"/>
                    <a:pt x="194" y="83"/>
                  </a:cubicBezTo>
                  <a:cubicBezTo>
                    <a:pt x="182" y="41"/>
                    <a:pt x="144" y="13"/>
                    <a:pt x="103" y="13"/>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38"/>
            <p:cNvSpPr/>
            <p:nvPr/>
          </p:nvSpPr>
          <p:spPr>
            <a:xfrm>
              <a:off x="1833455" y="2923370"/>
              <a:ext cx="25560" cy="33840"/>
            </a:xfrm>
            <a:custGeom>
              <a:avLst/>
              <a:gdLst/>
              <a:ahLst/>
              <a:cxnLst/>
              <a:rect l="l" t="t" r="r" b="b"/>
              <a:pathLst>
                <a:path w="71" h="94" extrusionOk="0">
                  <a:moveTo>
                    <a:pt x="0" y="0"/>
                  </a:moveTo>
                  <a:lnTo>
                    <a:pt x="0" y="0"/>
                  </a:lnTo>
                  <a:cubicBezTo>
                    <a:pt x="0" y="0"/>
                    <a:pt x="0" y="21"/>
                    <a:pt x="13" y="41"/>
                  </a:cubicBezTo>
                  <a:cubicBezTo>
                    <a:pt x="22" y="57"/>
                    <a:pt x="31" y="60"/>
                    <a:pt x="42" y="51"/>
                  </a:cubicBezTo>
                  <a:cubicBezTo>
                    <a:pt x="54" y="41"/>
                    <a:pt x="75" y="54"/>
                    <a:pt x="70" y="75"/>
                  </a:cubicBezTo>
                  <a:cubicBezTo>
                    <a:pt x="63" y="98"/>
                    <a:pt x="35" y="99"/>
                    <a:pt x="21" y="86"/>
                  </a:cubicBezTo>
                  <a:lnTo>
                    <a:pt x="0" y="0"/>
                  </a:lnTo>
                  <a:close/>
                </a:path>
              </a:pathLst>
            </a:custGeom>
            <a:solidFill>
              <a:srgbClr val="E1897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8" name="Google Shape;1358;p38"/>
            <p:cNvSpPr/>
            <p:nvPr/>
          </p:nvSpPr>
          <p:spPr>
            <a:xfrm>
              <a:off x="1830935" y="2921210"/>
              <a:ext cx="30240" cy="38160"/>
            </a:xfrm>
            <a:custGeom>
              <a:avLst/>
              <a:gdLst/>
              <a:ahLst/>
              <a:cxnLst/>
              <a:rect l="l" t="t" r="r" b="b"/>
              <a:pathLst>
                <a:path w="84" h="106" extrusionOk="0">
                  <a:moveTo>
                    <a:pt x="49" y="106"/>
                  </a:moveTo>
                  <a:lnTo>
                    <a:pt x="49" y="106"/>
                  </a:lnTo>
                  <a:cubicBezTo>
                    <a:pt x="40" y="106"/>
                    <a:pt x="31" y="103"/>
                    <a:pt x="24" y="97"/>
                  </a:cubicBezTo>
                  <a:cubicBezTo>
                    <a:pt x="21" y="95"/>
                    <a:pt x="21" y="92"/>
                    <a:pt x="23" y="89"/>
                  </a:cubicBezTo>
                  <a:cubicBezTo>
                    <a:pt x="25" y="86"/>
                    <a:pt x="29" y="86"/>
                    <a:pt x="31" y="89"/>
                  </a:cubicBezTo>
                  <a:cubicBezTo>
                    <a:pt x="38" y="94"/>
                    <a:pt x="49" y="96"/>
                    <a:pt x="57" y="93"/>
                  </a:cubicBezTo>
                  <a:cubicBezTo>
                    <a:pt x="62" y="92"/>
                    <a:pt x="68" y="89"/>
                    <a:pt x="70" y="80"/>
                  </a:cubicBezTo>
                  <a:cubicBezTo>
                    <a:pt x="73" y="72"/>
                    <a:pt x="70" y="65"/>
                    <a:pt x="65" y="62"/>
                  </a:cubicBezTo>
                  <a:cubicBezTo>
                    <a:pt x="61" y="59"/>
                    <a:pt x="56" y="59"/>
                    <a:pt x="53" y="61"/>
                  </a:cubicBezTo>
                  <a:cubicBezTo>
                    <a:pt x="46" y="67"/>
                    <a:pt x="40" y="69"/>
                    <a:pt x="34" y="67"/>
                  </a:cubicBezTo>
                  <a:cubicBezTo>
                    <a:pt x="27" y="67"/>
                    <a:pt x="21" y="61"/>
                    <a:pt x="14" y="51"/>
                  </a:cubicBezTo>
                  <a:cubicBezTo>
                    <a:pt x="1" y="28"/>
                    <a:pt x="0" y="7"/>
                    <a:pt x="0" y="6"/>
                  </a:cubicBezTo>
                  <a:cubicBezTo>
                    <a:pt x="0" y="3"/>
                    <a:pt x="3" y="0"/>
                    <a:pt x="7" y="0"/>
                  </a:cubicBezTo>
                  <a:cubicBezTo>
                    <a:pt x="10" y="0"/>
                    <a:pt x="13" y="2"/>
                    <a:pt x="13" y="6"/>
                  </a:cubicBezTo>
                  <a:cubicBezTo>
                    <a:pt x="13" y="6"/>
                    <a:pt x="14" y="25"/>
                    <a:pt x="25" y="44"/>
                  </a:cubicBezTo>
                  <a:cubicBezTo>
                    <a:pt x="29" y="51"/>
                    <a:pt x="33" y="55"/>
                    <a:pt x="36" y="56"/>
                  </a:cubicBezTo>
                  <a:cubicBezTo>
                    <a:pt x="38" y="56"/>
                    <a:pt x="42" y="55"/>
                    <a:pt x="46" y="52"/>
                  </a:cubicBezTo>
                  <a:cubicBezTo>
                    <a:pt x="53" y="46"/>
                    <a:pt x="64" y="46"/>
                    <a:pt x="72" y="52"/>
                  </a:cubicBezTo>
                  <a:cubicBezTo>
                    <a:pt x="80" y="57"/>
                    <a:pt x="87" y="67"/>
                    <a:pt x="82" y="83"/>
                  </a:cubicBezTo>
                  <a:cubicBezTo>
                    <a:pt x="80" y="94"/>
                    <a:pt x="72" y="102"/>
                    <a:pt x="61" y="105"/>
                  </a:cubicBezTo>
                  <a:cubicBezTo>
                    <a:pt x="57" y="106"/>
                    <a:pt x="53" y="106"/>
                    <a:pt x="49" y="10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9" name="Google Shape;1359;p38"/>
            <p:cNvSpPr/>
            <p:nvPr/>
          </p:nvSpPr>
          <p:spPr>
            <a:xfrm>
              <a:off x="1699895" y="2932010"/>
              <a:ext cx="53280" cy="12600"/>
            </a:xfrm>
            <a:custGeom>
              <a:avLst/>
              <a:gdLst/>
              <a:ahLst/>
              <a:cxnLst/>
              <a:rect l="l" t="t" r="r" b="b"/>
              <a:pathLst>
                <a:path w="148" h="35" extrusionOk="0">
                  <a:moveTo>
                    <a:pt x="6" y="35"/>
                  </a:moveTo>
                  <a:lnTo>
                    <a:pt x="6" y="35"/>
                  </a:lnTo>
                  <a:cubicBezTo>
                    <a:pt x="3" y="35"/>
                    <a:pt x="1" y="34"/>
                    <a:pt x="0" y="30"/>
                  </a:cubicBezTo>
                  <a:cubicBezTo>
                    <a:pt x="-1" y="27"/>
                    <a:pt x="2" y="23"/>
                    <a:pt x="6" y="23"/>
                  </a:cubicBezTo>
                  <a:cubicBezTo>
                    <a:pt x="141" y="0"/>
                    <a:pt x="141" y="0"/>
                    <a:pt x="141" y="0"/>
                  </a:cubicBezTo>
                  <a:cubicBezTo>
                    <a:pt x="144" y="-1"/>
                    <a:pt x="148" y="2"/>
                    <a:pt x="148" y="5"/>
                  </a:cubicBezTo>
                  <a:cubicBezTo>
                    <a:pt x="149" y="9"/>
                    <a:pt x="147" y="12"/>
                    <a:pt x="144" y="12"/>
                  </a:cubicBezTo>
                  <a:cubicBezTo>
                    <a:pt x="7" y="35"/>
                    <a:pt x="7" y="35"/>
                    <a:pt x="7" y="35"/>
                  </a:cubicBezTo>
                  <a:lnTo>
                    <a:pt x="6" y="3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38"/>
            <p:cNvSpPr/>
            <p:nvPr/>
          </p:nvSpPr>
          <p:spPr>
            <a:xfrm>
              <a:off x="1821935" y="2919770"/>
              <a:ext cx="20520" cy="8280"/>
            </a:xfrm>
            <a:custGeom>
              <a:avLst/>
              <a:gdLst/>
              <a:ahLst/>
              <a:cxnLst/>
              <a:rect l="l" t="t" r="r" b="b"/>
              <a:pathLst>
                <a:path w="57" h="23" extrusionOk="0">
                  <a:moveTo>
                    <a:pt x="6" y="23"/>
                  </a:moveTo>
                  <a:lnTo>
                    <a:pt x="6" y="23"/>
                  </a:lnTo>
                  <a:cubicBezTo>
                    <a:pt x="4" y="23"/>
                    <a:pt x="3" y="23"/>
                    <a:pt x="1" y="22"/>
                  </a:cubicBezTo>
                  <a:cubicBezTo>
                    <a:pt x="-1" y="19"/>
                    <a:pt x="-1" y="15"/>
                    <a:pt x="1" y="13"/>
                  </a:cubicBezTo>
                  <a:cubicBezTo>
                    <a:pt x="9" y="5"/>
                    <a:pt x="30" y="-7"/>
                    <a:pt x="54" y="6"/>
                  </a:cubicBezTo>
                  <a:cubicBezTo>
                    <a:pt x="57" y="8"/>
                    <a:pt x="58" y="11"/>
                    <a:pt x="56" y="14"/>
                  </a:cubicBezTo>
                  <a:cubicBezTo>
                    <a:pt x="55" y="17"/>
                    <a:pt x="52" y="18"/>
                    <a:pt x="49" y="16"/>
                  </a:cubicBezTo>
                  <a:cubicBezTo>
                    <a:pt x="26" y="4"/>
                    <a:pt x="10" y="21"/>
                    <a:pt x="10" y="22"/>
                  </a:cubicBezTo>
                  <a:cubicBezTo>
                    <a:pt x="9"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1" name="Google Shape;1361;p38"/>
            <p:cNvSpPr/>
            <p:nvPr/>
          </p:nvSpPr>
          <p:spPr>
            <a:xfrm>
              <a:off x="1625735" y="2748410"/>
              <a:ext cx="308880" cy="266760"/>
            </a:xfrm>
            <a:custGeom>
              <a:avLst/>
              <a:gdLst/>
              <a:ahLst/>
              <a:cxnLst/>
              <a:rect l="l" t="t" r="r" b="b"/>
              <a:pathLst>
                <a:path w="858" h="741" extrusionOk="0">
                  <a:moveTo>
                    <a:pt x="216" y="615"/>
                  </a:moveTo>
                  <a:lnTo>
                    <a:pt x="216" y="615"/>
                  </a:lnTo>
                  <a:cubicBezTo>
                    <a:pt x="216" y="615"/>
                    <a:pt x="318" y="572"/>
                    <a:pt x="294" y="337"/>
                  </a:cubicBezTo>
                  <a:cubicBezTo>
                    <a:pt x="294" y="337"/>
                    <a:pt x="305" y="316"/>
                    <a:pt x="385" y="359"/>
                  </a:cubicBezTo>
                  <a:cubicBezTo>
                    <a:pt x="464" y="402"/>
                    <a:pt x="636" y="427"/>
                    <a:pt x="602" y="356"/>
                  </a:cubicBezTo>
                  <a:cubicBezTo>
                    <a:pt x="602" y="356"/>
                    <a:pt x="822" y="439"/>
                    <a:pt x="768" y="327"/>
                  </a:cubicBezTo>
                  <a:cubicBezTo>
                    <a:pt x="768" y="327"/>
                    <a:pt x="844" y="317"/>
                    <a:pt x="857" y="227"/>
                  </a:cubicBezTo>
                  <a:cubicBezTo>
                    <a:pt x="870" y="138"/>
                    <a:pt x="767" y="176"/>
                    <a:pt x="767" y="176"/>
                  </a:cubicBezTo>
                  <a:cubicBezTo>
                    <a:pt x="767" y="176"/>
                    <a:pt x="807" y="101"/>
                    <a:pt x="772" y="63"/>
                  </a:cubicBezTo>
                  <a:cubicBezTo>
                    <a:pt x="736" y="25"/>
                    <a:pt x="679" y="106"/>
                    <a:pt x="679" y="106"/>
                  </a:cubicBezTo>
                  <a:cubicBezTo>
                    <a:pt x="679" y="106"/>
                    <a:pt x="580" y="-28"/>
                    <a:pt x="429" y="5"/>
                  </a:cubicBezTo>
                  <a:cubicBezTo>
                    <a:pt x="279" y="38"/>
                    <a:pt x="250" y="178"/>
                    <a:pt x="250" y="178"/>
                  </a:cubicBezTo>
                  <a:cubicBezTo>
                    <a:pt x="250" y="178"/>
                    <a:pt x="75" y="97"/>
                    <a:pt x="13" y="353"/>
                  </a:cubicBezTo>
                  <a:cubicBezTo>
                    <a:pt x="-50" y="610"/>
                    <a:pt x="119" y="765"/>
                    <a:pt x="273" y="738"/>
                  </a:cubicBezTo>
                  <a:cubicBezTo>
                    <a:pt x="273" y="738"/>
                    <a:pt x="230" y="701"/>
                    <a:pt x="216" y="61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62" name="Google Shape;1362;p38"/>
            <p:cNvSpPr/>
            <p:nvPr/>
          </p:nvSpPr>
          <p:spPr>
            <a:xfrm>
              <a:off x="1863335" y="2825810"/>
              <a:ext cx="60840" cy="33840"/>
            </a:xfrm>
            <a:custGeom>
              <a:avLst/>
              <a:gdLst/>
              <a:ahLst/>
              <a:cxnLst/>
              <a:rect l="l" t="t" r="r" b="b"/>
              <a:pathLst>
                <a:path w="169" h="94" extrusionOk="0">
                  <a:moveTo>
                    <a:pt x="169" y="0"/>
                  </a:moveTo>
                  <a:lnTo>
                    <a:pt x="169" y="0"/>
                  </a:lnTo>
                  <a:cubicBezTo>
                    <a:pt x="160" y="33"/>
                    <a:pt x="137" y="65"/>
                    <a:pt x="104" y="82"/>
                  </a:cubicBezTo>
                  <a:cubicBezTo>
                    <a:pt x="88" y="90"/>
                    <a:pt x="69" y="95"/>
                    <a:pt x="51" y="94"/>
                  </a:cubicBezTo>
                  <a:cubicBezTo>
                    <a:pt x="42" y="94"/>
                    <a:pt x="33" y="92"/>
                    <a:pt x="25" y="90"/>
                  </a:cubicBezTo>
                  <a:cubicBezTo>
                    <a:pt x="16" y="88"/>
                    <a:pt x="8" y="84"/>
                    <a:pt x="0" y="81"/>
                  </a:cubicBezTo>
                  <a:cubicBezTo>
                    <a:pt x="18" y="83"/>
                    <a:pt x="34" y="85"/>
                    <a:pt x="51" y="84"/>
                  </a:cubicBezTo>
                  <a:cubicBezTo>
                    <a:pt x="68" y="83"/>
                    <a:pt x="84" y="78"/>
                    <a:pt x="99" y="71"/>
                  </a:cubicBezTo>
                  <a:cubicBezTo>
                    <a:pt x="114" y="63"/>
                    <a:pt x="127" y="53"/>
                    <a:pt x="139" y="41"/>
                  </a:cubicBezTo>
                  <a:cubicBezTo>
                    <a:pt x="150" y="28"/>
                    <a:pt x="161" y="14"/>
                    <a:pt x="169" y="0"/>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3" name="Google Shape;1363;p38"/>
            <p:cNvSpPr/>
            <p:nvPr/>
          </p:nvSpPr>
          <p:spPr>
            <a:xfrm>
              <a:off x="1839575" y="2783690"/>
              <a:ext cx="56160" cy="55800"/>
            </a:xfrm>
            <a:custGeom>
              <a:avLst/>
              <a:gdLst/>
              <a:ahLst/>
              <a:cxnLst/>
              <a:rect l="l" t="t" r="r" b="b"/>
              <a:pathLst>
                <a:path w="156" h="155" extrusionOk="0">
                  <a:moveTo>
                    <a:pt x="156" y="0"/>
                  </a:moveTo>
                  <a:lnTo>
                    <a:pt x="156" y="0"/>
                  </a:lnTo>
                  <a:cubicBezTo>
                    <a:pt x="156" y="21"/>
                    <a:pt x="151" y="41"/>
                    <a:pt x="144" y="60"/>
                  </a:cubicBezTo>
                  <a:cubicBezTo>
                    <a:pt x="136" y="79"/>
                    <a:pt x="126" y="98"/>
                    <a:pt x="112" y="113"/>
                  </a:cubicBezTo>
                  <a:cubicBezTo>
                    <a:pt x="99" y="129"/>
                    <a:pt x="81" y="141"/>
                    <a:pt x="61" y="149"/>
                  </a:cubicBezTo>
                  <a:cubicBezTo>
                    <a:pt x="41" y="156"/>
                    <a:pt x="19" y="156"/>
                    <a:pt x="0" y="153"/>
                  </a:cubicBezTo>
                  <a:cubicBezTo>
                    <a:pt x="20" y="151"/>
                    <a:pt x="39" y="149"/>
                    <a:pt x="57" y="140"/>
                  </a:cubicBezTo>
                  <a:cubicBezTo>
                    <a:pt x="75" y="131"/>
                    <a:pt x="90" y="120"/>
                    <a:pt x="103" y="106"/>
                  </a:cubicBezTo>
                  <a:cubicBezTo>
                    <a:pt x="116" y="91"/>
                    <a:pt x="127" y="74"/>
                    <a:pt x="135" y="57"/>
                  </a:cubicBezTo>
                  <a:cubicBezTo>
                    <a:pt x="144" y="39"/>
                    <a:pt x="151" y="20"/>
                    <a:pt x="156" y="0"/>
                  </a:cubicBezTo>
                  <a:close/>
                </a:path>
              </a:pathLst>
            </a:custGeom>
            <a:solidFill>
              <a:srgbClr val="A76239"/>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4" name="Google Shape;1364;p38"/>
            <p:cNvSpPr/>
            <p:nvPr/>
          </p:nvSpPr>
          <p:spPr>
            <a:xfrm>
              <a:off x="1827695" y="2854970"/>
              <a:ext cx="60840" cy="19080"/>
            </a:xfrm>
            <a:custGeom>
              <a:avLst/>
              <a:gdLst/>
              <a:ahLst/>
              <a:cxnLst/>
              <a:rect l="l" t="t" r="r" b="b"/>
              <a:pathLst>
                <a:path w="169" h="53" extrusionOk="0">
                  <a:moveTo>
                    <a:pt x="169" y="46"/>
                  </a:moveTo>
                  <a:lnTo>
                    <a:pt x="169" y="46"/>
                  </a:lnTo>
                  <a:cubicBezTo>
                    <a:pt x="140" y="57"/>
                    <a:pt x="108" y="55"/>
                    <a:pt x="78" y="47"/>
                  </a:cubicBezTo>
                  <a:cubicBezTo>
                    <a:pt x="63" y="43"/>
                    <a:pt x="49" y="37"/>
                    <a:pt x="36" y="28"/>
                  </a:cubicBezTo>
                  <a:cubicBezTo>
                    <a:pt x="23" y="21"/>
                    <a:pt x="11" y="11"/>
                    <a:pt x="0" y="0"/>
                  </a:cubicBezTo>
                  <a:cubicBezTo>
                    <a:pt x="14" y="7"/>
                    <a:pt x="26" y="14"/>
                    <a:pt x="40" y="20"/>
                  </a:cubicBezTo>
                  <a:cubicBezTo>
                    <a:pt x="54" y="26"/>
                    <a:pt x="68" y="31"/>
                    <a:pt x="82" y="36"/>
                  </a:cubicBezTo>
                  <a:cubicBezTo>
                    <a:pt x="96" y="39"/>
                    <a:pt x="110" y="43"/>
                    <a:pt x="125" y="44"/>
                  </a:cubicBezTo>
                  <a:cubicBezTo>
                    <a:pt x="140" y="46"/>
                    <a:pt x="154" y="47"/>
                    <a:pt x="169" y="46"/>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5" name="Google Shape;1365;p38"/>
            <p:cNvSpPr/>
            <p:nvPr/>
          </p:nvSpPr>
          <p:spPr>
            <a:xfrm>
              <a:off x="1728695" y="2767490"/>
              <a:ext cx="38520" cy="61200"/>
            </a:xfrm>
            <a:custGeom>
              <a:avLst/>
              <a:gdLst/>
              <a:ahLst/>
              <a:cxnLst/>
              <a:rect l="l" t="t" r="r" b="b"/>
              <a:pathLst>
                <a:path w="107" h="170" extrusionOk="0">
                  <a:moveTo>
                    <a:pt x="107" y="0"/>
                  </a:moveTo>
                  <a:lnTo>
                    <a:pt x="107" y="0"/>
                  </a:lnTo>
                  <a:cubicBezTo>
                    <a:pt x="93" y="11"/>
                    <a:pt x="80" y="23"/>
                    <a:pt x="68" y="35"/>
                  </a:cubicBezTo>
                  <a:cubicBezTo>
                    <a:pt x="57" y="48"/>
                    <a:pt x="47" y="61"/>
                    <a:pt x="38" y="76"/>
                  </a:cubicBezTo>
                  <a:cubicBezTo>
                    <a:pt x="29" y="90"/>
                    <a:pt x="22" y="105"/>
                    <a:pt x="15" y="121"/>
                  </a:cubicBezTo>
                  <a:cubicBezTo>
                    <a:pt x="9" y="137"/>
                    <a:pt x="4" y="153"/>
                    <a:pt x="0" y="170"/>
                  </a:cubicBezTo>
                  <a:cubicBezTo>
                    <a:pt x="0" y="153"/>
                    <a:pt x="1" y="135"/>
                    <a:pt x="6" y="118"/>
                  </a:cubicBezTo>
                  <a:cubicBezTo>
                    <a:pt x="11" y="101"/>
                    <a:pt x="18" y="84"/>
                    <a:pt x="28" y="70"/>
                  </a:cubicBezTo>
                  <a:cubicBezTo>
                    <a:pt x="37" y="54"/>
                    <a:pt x="49" y="41"/>
                    <a:pt x="62" y="28"/>
                  </a:cubicBezTo>
                  <a:cubicBezTo>
                    <a:pt x="75" y="17"/>
                    <a:pt x="90" y="6"/>
                    <a:pt x="107" y="0"/>
                  </a:cubicBez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6" name="Google Shape;1366;p38"/>
            <p:cNvSpPr/>
            <p:nvPr/>
          </p:nvSpPr>
          <p:spPr>
            <a:xfrm>
              <a:off x="1641935" y="2820770"/>
              <a:ext cx="75600" cy="56520"/>
            </a:xfrm>
            <a:custGeom>
              <a:avLst/>
              <a:gdLst/>
              <a:ahLst/>
              <a:cxnLst/>
              <a:rect l="l" t="t" r="r" b="b"/>
              <a:pathLst>
                <a:path w="210" h="157" extrusionOk="0">
                  <a:moveTo>
                    <a:pt x="210" y="17"/>
                  </a:moveTo>
                  <a:lnTo>
                    <a:pt x="210" y="17"/>
                  </a:lnTo>
                  <a:cubicBezTo>
                    <a:pt x="198" y="14"/>
                    <a:pt x="186" y="11"/>
                    <a:pt x="174" y="10"/>
                  </a:cubicBezTo>
                  <a:cubicBezTo>
                    <a:pt x="162" y="9"/>
                    <a:pt x="150" y="9"/>
                    <a:pt x="139" y="10"/>
                  </a:cubicBezTo>
                  <a:cubicBezTo>
                    <a:pt x="115" y="14"/>
                    <a:pt x="92" y="22"/>
                    <a:pt x="73" y="36"/>
                  </a:cubicBezTo>
                  <a:cubicBezTo>
                    <a:pt x="54" y="49"/>
                    <a:pt x="40" y="69"/>
                    <a:pt x="28" y="90"/>
                  </a:cubicBezTo>
                  <a:cubicBezTo>
                    <a:pt x="22" y="100"/>
                    <a:pt x="17" y="111"/>
                    <a:pt x="12" y="123"/>
                  </a:cubicBezTo>
                  <a:cubicBezTo>
                    <a:pt x="8" y="134"/>
                    <a:pt x="4" y="145"/>
                    <a:pt x="0" y="157"/>
                  </a:cubicBezTo>
                  <a:cubicBezTo>
                    <a:pt x="3" y="133"/>
                    <a:pt x="9" y="109"/>
                    <a:pt x="19" y="85"/>
                  </a:cubicBezTo>
                  <a:cubicBezTo>
                    <a:pt x="29" y="63"/>
                    <a:pt x="44" y="41"/>
                    <a:pt x="66" y="26"/>
                  </a:cubicBezTo>
                  <a:cubicBezTo>
                    <a:pt x="108" y="-4"/>
                    <a:pt x="167" y="-8"/>
                    <a:pt x="210" y="17"/>
                  </a:cubicBezTo>
                  <a:close/>
                </a:path>
              </a:pathLst>
            </a:custGeom>
            <a:solidFill>
              <a:srgbClr val="A76239"/>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7" name="Google Shape;1367;p38"/>
            <p:cNvSpPr/>
            <p:nvPr/>
          </p:nvSpPr>
          <p:spPr>
            <a:xfrm>
              <a:off x="1671455" y="2831210"/>
              <a:ext cx="41040" cy="11880"/>
            </a:xfrm>
            <a:custGeom>
              <a:avLst/>
              <a:gdLst/>
              <a:ahLst/>
              <a:cxnLst/>
              <a:rect l="l" t="t" r="r" b="b"/>
              <a:pathLst>
                <a:path w="114" h="33" extrusionOk="0">
                  <a:moveTo>
                    <a:pt x="114" y="11"/>
                  </a:moveTo>
                  <a:lnTo>
                    <a:pt x="114" y="11"/>
                  </a:lnTo>
                  <a:cubicBezTo>
                    <a:pt x="93" y="10"/>
                    <a:pt x="74" y="10"/>
                    <a:pt x="55" y="13"/>
                  </a:cubicBezTo>
                  <a:cubicBezTo>
                    <a:pt x="45" y="14"/>
                    <a:pt x="36" y="17"/>
                    <a:pt x="27" y="20"/>
                  </a:cubicBezTo>
                  <a:cubicBezTo>
                    <a:pt x="18" y="23"/>
                    <a:pt x="9" y="27"/>
                    <a:pt x="0" y="33"/>
                  </a:cubicBezTo>
                  <a:cubicBezTo>
                    <a:pt x="6" y="24"/>
                    <a:pt x="14" y="16"/>
                    <a:pt x="23" y="11"/>
                  </a:cubicBezTo>
                  <a:cubicBezTo>
                    <a:pt x="32" y="6"/>
                    <a:pt x="43" y="2"/>
                    <a:pt x="53" y="1"/>
                  </a:cubicBezTo>
                  <a:cubicBezTo>
                    <a:pt x="74" y="-2"/>
                    <a:pt x="96" y="1"/>
                    <a:pt x="114" y="1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38"/>
            <p:cNvSpPr/>
            <p:nvPr/>
          </p:nvSpPr>
          <p:spPr>
            <a:xfrm>
              <a:off x="1673615" y="2939930"/>
              <a:ext cx="36360" cy="50760"/>
            </a:xfrm>
            <a:custGeom>
              <a:avLst/>
              <a:gdLst/>
              <a:ahLst/>
              <a:cxnLst/>
              <a:rect l="l" t="t" r="r" b="b"/>
              <a:pathLst>
                <a:path w="101" h="141" extrusionOk="0">
                  <a:moveTo>
                    <a:pt x="79" y="7"/>
                  </a:moveTo>
                  <a:lnTo>
                    <a:pt x="79" y="7"/>
                  </a:lnTo>
                  <a:cubicBezTo>
                    <a:pt x="79" y="7"/>
                    <a:pt x="21" y="-22"/>
                    <a:pt x="4" y="40"/>
                  </a:cubicBezTo>
                  <a:cubicBezTo>
                    <a:pt x="-18" y="119"/>
                    <a:pt x="65" y="162"/>
                    <a:pt x="101" y="131"/>
                  </a:cubicBezTo>
                  <a:lnTo>
                    <a:pt x="79" y="7"/>
                  </a:lnTo>
                  <a:close/>
                </a:path>
              </a:pathLst>
            </a:custGeom>
            <a:solidFill>
              <a:srgbClr val="E1897A"/>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38"/>
            <p:cNvSpPr/>
            <p:nvPr/>
          </p:nvSpPr>
          <p:spPr>
            <a:xfrm>
              <a:off x="1671455" y="2937770"/>
              <a:ext cx="40680" cy="55080"/>
            </a:xfrm>
            <a:custGeom>
              <a:avLst/>
              <a:gdLst/>
              <a:ahLst/>
              <a:cxnLst/>
              <a:rect l="l" t="t" r="r" b="b"/>
              <a:pathLst>
                <a:path w="113" h="153" extrusionOk="0">
                  <a:moveTo>
                    <a:pt x="78" y="153"/>
                  </a:moveTo>
                  <a:lnTo>
                    <a:pt x="78" y="153"/>
                  </a:lnTo>
                  <a:cubicBezTo>
                    <a:pt x="64" y="153"/>
                    <a:pt x="50" y="149"/>
                    <a:pt x="38" y="142"/>
                  </a:cubicBezTo>
                  <a:cubicBezTo>
                    <a:pt x="13" y="125"/>
                    <a:pt x="-9" y="92"/>
                    <a:pt x="4" y="45"/>
                  </a:cubicBezTo>
                  <a:cubicBezTo>
                    <a:pt x="9" y="25"/>
                    <a:pt x="19" y="11"/>
                    <a:pt x="34" y="4"/>
                  </a:cubicBezTo>
                  <a:cubicBezTo>
                    <a:pt x="59" y="-7"/>
                    <a:pt x="87" y="7"/>
                    <a:pt x="89" y="7"/>
                  </a:cubicBezTo>
                  <a:cubicBezTo>
                    <a:pt x="91" y="9"/>
                    <a:pt x="92" y="13"/>
                    <a:pt x="91" y="16"/>
                  </a:cubicBezTo>
                  <a:cubicBezTo>
                    <a:pt x="89" y="19"/>
                    <a:pt x="85" y="20"/>
                    <a:pt x="82" y="19"/>
                  </a:cubicBezTo>
                  <a:cubicBezTo>
                    <a:pt x="82" y="18"/>
                    <a:pt x="59" y="7"/>
                    <a:pt x="39" y="16"/>
                  </a:cubicBezTo>
                  <a:cubicBezTo>
                    <a:pt x="28" y="21"/>
                    <a:pt x="20" y="32"/>
                    <a:pt x="15" y="48"/>
                  </a:cubicBezTo>
                  <a:cubicBezTo>
                    <a:pt x="4" y="88"/>
                    <a:pt x="23" y="117"/>
                    <a:pt x="44" y="131"/>
                  </a:cubicBezTo>
                  <a:cubicBezTo>
                    <a:pt x="64" y="144"/>
                    <a:pt x="89" y="145"/>
                    <a:pt x="103" y="132"/>
                  </a:cubicBezTo>
                  <a:cubicBezTo>
                    <a:pt x="105" y="131"/>
                    <a:pt x="109" y="131"/>
                    <a:pt x="111" y="133"/>
                  </a:cubicBezTo>
                  <a:cubicBezTo>
                    <a:pt x="114" y="136"/>
                    <a:pt x="114" y="140"/>
                    <a:pt x="110" y="142"/>
                  </a:cubicBezTo>
                  <a:cubicBezTo>
                    <a:pt x="102" y="149"/>
                    <a:pt x="90" y="153"/>
                    <a:pt x="78" y="153"/>
                  </a:cubicBezTo>
                  <a:close/>
                </a:path>
              </a:pathLst>
            </a:custGeom>
            <a:solidFill>
              <a:schemeClr val="dk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38"/>
            <p:cNvSpPr/>
            <p:nvPr/>
          </p:nvSpPr>
          <p:spPr>
            <a:xfrm>
              <a:off x="1680095" y="2945330"/>
              <a:ext cx="18000" cy="28080"/>
            </a:xfrm>
            <a:custGeom>
              <a:avLst/>
              <a:gdLst/>
              <a:ahLst/>
              <a:cxnLst/>
              <a:rect l="l" t="t" r="r" b="b"/>
              <a:pathLst>
                <a:path w="50" h="78" extrusionOk="0">
                  <a:moveTo>
                    <a:pt x="40" y="78"/>
                  </a:moveTo>
                  <a:lnTo>
                    <a:pt x="40" y="78"/>
                  </a:lnTo>
                  <a:cubicBezTo>
                    <a:pt x="37" y="78"/>
                    <a:pt x="36" y="77"/>
                    <a:pt x="34" y="75"/>
                  </a:cubicBezTo>
                  <a:cubicBezTo>
                    <a:pt x="23" y="60"/>
                    <a:pt x="19" y="46"/>
                    <a:pt x="21" y="32"/>
                  </a:cubicBezTo>
                  <a:cubicBezTo>
                    <a:pt x="22" y="26"/>
                    <a:pt x="24" y="22"/>
                    <a:pt x="26" y="18"/>
                  </a:cubicBezTo>
                  <a:cubicBezTo>
                    <a:pt x="11" y="25"/>
                    <a:pt x="12" y="41"/>
                    <a:pt x="12" y="42"/>
                  </a:cubicBezTo>
                  <a:cubicBezTo>
                    <a:pt x="12" y="45"/>
                    <a:pt x="9" y="48"/>
                    <a:pt x="6" y="48"/>
                  </a:cubicBezTo>
                  <a:cubicBezTo>
                    <a:pt x="3" y="48"/>
                    <a:pt x="0" y="46"/>
                    <a:pt x="0" y="43"/>
                  </a:cubicBezTo>
                  <a:cubicBezTo>
                    <a:pt x="0" y="42"/>
                    <a:pt x="-2" y="4"/>
                    <a:pt x="44" y="0"/>
                  </a:cubicBezTo>
                  <a:cubicBezTo>
                    <a:pt x="46" y="0"/>
                    <a:pt x="49" y="2"/>
                    <a:pt x="50" y="4"/>
                  </a:cubicBezTo>
                  <a:cubicBezTo>
                    <a:pt x="51" y="7"/>
                    <a:pt x="50" y="10"/>
                    <a:pt x="47" y="12"/>
                  </a:cubicBezTo>
                  <a:cubicBezTo>
                    <a:pt x="47" y="12"/>
                    <a:pt x="36" y="20"/>
                    <a:pt x="33" y="34"/>
                  </a:cubicBezTo>
                  <a:cubicBezTo>
                    <a:pt x="32" y="45"/>
                    <a:pt x="36" y="56"/>
                    <a:pt x="44" y="67"/>
                  </a:cubicBezTo>
                  <a:cubicBezTo>
                    <a:pt x="47" y="70"/>
                    <a:pt x="46" y="74"/>
                    <a:pt x="43" y="76"/>
                  </a:cubicBezTo>
                  <a:cubicBezTo>
                    <a:pt x="42" y="77"/>
                    <a:pt x="40" y="78"/>
                    <a:pt x="40"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72" name="Google Shape;1372;p38"/>
          <p:cNvGrpSpPr/>
          <p:nvPr/>
        </p:nvGrpSpPr>
        <p:grpSpPr>
          <a:xfrm>
            <a:off x="6638831" y="2548219"/>
            <a:ext cx="2782794" cy="2595799"/>
            <a:chOff x="6928555" y="489605"/>
            <a:chExt cx="647640" cy="604080"/>
          </a:xfrm>
        </p:grpSpPr>
        <p:sp>
          <p:nvSpPr>
            <p:cNvPr id="1373" name="Google Shape;1373;p38"/>
            <p:cNvSpPr/>
            <p:nvPr/>
          </p:nvSpPr>
          <p:spPr>
            <a:xfrm>
              <a:off x="7107475" y="765005"/>
              <a:ext cx="141480" cy="166680"/>
            </a:xfrm>
            <a:custGeom>
              <a:avLst/>
              <a:gdLst/>
              <a:ahLst/>
              <a:cxnLst/>
              <a:rect l="l" t="t" r="r" b="b"/>
              <a:pathLst>
                <a:path w="393" h="463" extrusionOk="0">
                  <a:moveTo>
                    <a:pt x="347" y="0"/>
                  </a:moveTo>
                  <a:lnTo>
                    <a:pt x="347" y="0"/>
                  </a:lnTo>
                  <a:cubicBezTo>
                    <a:pt x="481" y="11"/>
                    <a:pt x="287" y="350"/>
                    <a:pt x="194" y="410"/>
                  </a:cubicBezTo>
                  <a:cubicBezTo>
                    <a:pt x="111" y="463"/>
                    <a:pt x="71" y="475"/>
                    <a:pt x="9" y="452"/>
                  </a:cubicBezTo>
                  <a:cubicBezTo>
                    <a:pt x="-52" y="428"/>
                    <a:pt x="214" y="-11"/>
                    <a:pt x="347" y="0"/>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38"/>
            <p:cNvSpPr/>
            <p:nvPr/>
          </p:nvSpPr>
          <p:spPr>
            <a:xfrm>
              <a:off x="7130515" y="763925"/>
              <a:ext cx="119160" cy="132840"/>
            </a:xfrm>
            <a:custGeom>
              <a:avLst/>
              <a:gdLst/>
              <a:ahLst/>
              <a:cxnLst/>
              <a:rect l="l" t="t" r="r" b="b"/>
              <a:pathLst>
                <a:path w="331" h="369" extrusionOk="0">
                  <a:moveTo>
                    <a:pt x="180" y="369"/>
                  </a:moveTo>
                  <a:lnTo>
                    <a:pt x="180" y="369"/>
                  </a:lnTo>
                  <a:cubicBezTo>
                    <a:pt x="179" y="369"/>
                    <a:pt x="179" y="369"/>
                    <a:pt x="178" y="369"/>
                  </a:cubicBezTo>
                  <a:cubicBezTo>
                    <a:pt x="177" y="367"/>
                    <a:pt x="177" y="366"/>
                    <a:pt x="178" y="365"/>
                  </a:cubicBezTo>
                  <a:cubicBezTo>
                    <a:pt x="253" y="277"/>
                    <a:pt x="349" y="99"/>
                    <a:pt x="321" y="31"/>
                  </a:cubicBezTo>
                  <a:cubicBezTo>
                    <a:pt x="315" y="16"/>
                    <a:pt x="302" y="7"/>
                    <a:pt x="283" y="6"/>
                  </a:cubicBezTo>
                  <a:cubicBezTo>
                    <a:pt x="210" y="-1"/>
                    <a:pt x="88" y="138"/>
                    <a:pt x="5" y="278"/>
                  </a:cubicBezTo>
                  <a:cubicBezTo>
                    <a:pt x="5" y="279"/>
                    <a:pt x="3" y="279"/>
                    <a:pt x="2" y="279"/>
                  </a:cubicBezTo>
                  <a:cubicBezTo>
                    <a:pt x="0" y="278"/>
                    <a:pt x="0" y="276"/>
                    <a:pt x="1" y="275"/>
                  </a:cubicBezTo>
                  <a:cubicBezTo>
                    <a:pt x="42" y="205"/>
                    <a:pt x="93" y="137"/>
                    <a:pt x="140" y="87"/>
                  </a:cubicBezTo>
                  <a:cubicBezTo>
                    <a:pt x="180" y="45"/>
                    <a:pt x="237" y="-4"/>
                    <a:pt x="284" y="0"/>
                  </a:cubicBezTo>
                  <a:cubicBezTo>
                    <a:pt x="305" y="2"/>
                    <a:pt x="319" y="12"/>
                    <a:pt x="326" y="29"/>
                  </a:cubicBezTo>
                  <a:cubicBezTo>
                    <a:pt x="344" y="72"/>
                    <a:pt x="313" y="149"/>
                    <a:pt x="294" y="191"/>
                  </a:cubicBezTo>
                  <a:cubicBezTo>
                    <a:pt x="265" y="254"/>
                    <a:pt x="222" y="321"/>
                    <a:pt x="182" y="368"/>
                  </a:cubicBezTo>
                  <a:cubicBezTo>
                    <a:pt x="181" y="369"/>
                    <a:pt x="180" y="369"/>
                    <a:pt x="180"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38"/>
            <p:cNvSpPr/>
            <p:nvPr/>
          </p:nvSpPr>
          <p:spPr>
            <a:xfrm>
              <a:off x="6929635" y="713525"/>
              <a:ext cx="230040" cy="216360"/>
            </a:xfrm>
            <a:custGeom>
              <a:avLst/>
              <a:gdLst/>
              <a:ahLst/>
              <a:cxnLst/>
              <a:rect l="l" t="t" r="r" b="b"/>
              <a:pathLst>
                <a:path w="639" h="601" extrusionOk="0">
                  <a:moveTo>
                    <a:pt x="266" y="178"/>
                  </a:moveTo>
                  <a:lnTo>
                    <a:pt x="266" y="178"/>
                  </a:lnTo>
                  <a:cubicBezTo>
                    <a:pt x="273" y="143"/>
                    <a:pt x="259" y="136"/>
                    <a:pt x="266" y="105"/>
                  </a:cubicBezTo>
                  <a:cubicBezTo>
                    <a:pt x="270" y="86"/>
                    <a:pt x="291" y="57"/>
                    <a:pt x="281" y="50"/>
                  </a:cubicBezTo>
                  <a:cubicBezTo>
                    <a:pt x="271" y="40"/>
                    <a:pt x="226" y="71"/>
                    <a:pt x="220" y="117"/>
                  </a:cubicBezTo>
                  <a:cubicBezTo>
                    <a:pt x="220" y="117"/>
                    <a:pt x="192" y="101"/>
                    <a:pt x="161" y="65"/>
                  </a:cubicBezTo>
                  <a:cubicBezTo>
                    <a:pt x="131" y="29"/>
                    <a:pt x="108" y="14"/>
                    <a:pt x="96" y="3"/>
                  </a:cubicBezTo>
                  <a:cubicBezTo>
                    <a:pt x="85" y="-7"/>
                    <a:pt x="64" y="7"/>
                    <a:pt x="79" y="25"/>
                  </a:cubicBezTo>
                  <a:cubicBezTo>
                    <a:pt x="93" y="42"/>
                    <a:pt x="146" y="109"/>
                    <a:pt x="146" y="109"/>
                  </a:cubicBezTo>
                  <a:cubicBezTo>
                    <a:pt x="146" y="109"/>
                    <a:pt x="62" y="44"/>
                    <a:pt x="46" y="30"/>
                  </a:cubicBezTo>
                  <a:cubicBezTo>
                    <a:pt x="30" y="15"/>
                    <a:pt x="3" y="33"/>
                    <a:pt x="18" y="47"/>
                  </a:cubicBezTo>
                  <a:cubicBezTo>
                    <a:pt x="33" y="62"/>
                    <a:pt x="121" y="147"/>
                    <a:pt x="121" y="147"/>
                  </a:cubicBezTo>
                  <a:cubicBezTo>
                    <a:pt x="121" y="147"/>
                    <a:pt x="31" y="93"/>
                    <a:pt x="20" y="87"/>
                  </a:cubicBezTo>
                  <a:cubicBezTo>
                    <a:pt x="10" y="80"/>
                    <a:pt x="-9" y="94"/>
                    <a:pt x="4" y="107"/>
                  </a:cubicBezTo>
                  <a:cubicBezTo>
                    <a:pt x="17" y="120"/>
                    <a:pt x="103" y="185"/>
                    <a:pt x="103" y="185"/>
                  </a:cubicBezTo>
                  <a:cubicBezTo>
                    <a:pt x="103" y="185"/>
                    <a:pt x="39" y="153"/>
                    <a:pt x="26" y="146"/>
                  </a:cubicBezTo>
                  <a:cubicBezTo>
                    <a:pt x="14" y="139"/>
                    <a:pt x="4" y="156"/>
                    <a:pt x="12" y="164"/>
                  </a:cubicBezTo>
                  <a:cubicBezTo>
                    <a:pt x="21" y="171"/>
                    <a:pt x="88" y="214"/>
                    <a:pt x="114" y="234"/>
                  </a:cubicBezTo>
                  <a:cubicBezTo>
                    <a:pt x="140" y="253"/>
                    <a:pt x="168" y="273"/>
                    <a:pt x="193" y="270"/>
                  </a:cubicBezTo>
                  <a:cubicBezTo>
                    <a:pt x="205" y="268"/>
                    <a:pt x="227" y="288"/>
                    <a:pt x="250" y="320"/>
                  </a:cubicBezTo>
                  <a:cubicBezTo>
                    <a:pt x="277" y="359"/>
                    <a:pt x="394" y="491"/>
                    <a:pt x="456" y="562"/>
                  </a:cubicBezTo>
                  <a:cubicBezTo>
                    <a:pt x="535" y="652"/>
                    <a:pt x="684" y="575"/>
                    <a:pt x="626" y="466"/>
                  </a:cubicBezTo>
                  <a:cubicBezTo>
                    <a:pt x="567" y="356"/>
                    <a:pt x="260" y="206"/>
                    <a:pt x="266" y="178"/>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38"/>
            <p:cNvSpPr/>
            <p:nvPr/>
          </p:nvSpPr>
          <p:spPr>
            <a:xfrm>
              <a:off x="7013875" y="770765"/>
              <a:ext cx="225000" cy="160920"/>
            </a:xfrm>
            <a:custGeom>
              <a:avLst/>
              <a:gdLst/>
              <a:ahLst/>
              <a:cxnLst/>
              <a:rect l="l" t="t" r="r" b="b"/>
              <a:pathLst>
                <a:path w="625" h="447" extrusionOk="0">
                  <a:moveTo>
                    <a:pt x="623" y="154"/>
                  </a:moveTo>
                  <a:lnTo>
                    <a:pt x="623" y="154"/>
                  </a:lnTo>
                  <a:cubicBezTo>
                    <a:pt x="628" y="65"/>
                    <a:pt x="619" y="-5"/>
                    <a:pt x="616" y="0"/>
                  </a:cubicBezTo>
                  <a:cubicBezTo>
                    <a:pt x="608" y="12"/>
                    <a:pt x="534" y="103"/>
                    <a:pt x="466" y="186"/>
                  </a:cubicBezTo>
                  <a:cubicBezTo>
                    <a:pt x="397" y="269"/>
                    <a:pt x="438" y="358"/>
                    <a:pt x="435" y="367"/>
                  </a:cubicBezTo>
                  <a:cubicBezTo>
                    <a:pt x="432" y="377"/>
                    <a:pt x="354" y="432"/>
                    <a:pt x="287" y="408"/>
                  </a:cubicBezTo>
                  <a:cubicBezTo>
                    <a:pt x="225" y="386"/>
                    <a:pt x="60" y="201"/>
                    <a:pt x="0" y="140"/>
                  </a:cubicBezTo>
                  <a:cubicBezTo>
                    <a:pt x="6" y="147"/>
                    <a:pt x="11" y="153"/>
                    <a:pt x="16" y="161"/>
                  </a:cubicBezTo>
                  <a:cubicBezTo>
                    <a:pt x="43" y="200"/>
                    <a:pt x="160" y="332"/>
                    <a:pt x="222" y="403"/>
                  </a:cubicBezTo>
                  <a:cubicBezTo>
                    <a:pt x="237" y="419"/>
                    <a:pt x="252" y="430"/>
                    <a:pt x="269" y="436"/>
                  </a:cubicBezTo>
                  <a:lnTo>
                    <a:pt x="269" y="436"/>
                  </a:lnTo>
                  <a:cubicBezTo>
                    <a:pt x="331" y="459"/>
                    <a:pt x="371" y="447"/>
                    <a:pt x="454" y="394"/>
                  </a:cubicBezTo>
                  <a:cubicBezTo>
                    <a:pt x="503" y="362"/>
                    <a:pt x="581" y="252"/>
                    <a:pt x="623" y="154"/>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38"/>
            <p:cNvSpPr/>
            <p:nvPr/>
          </p:nvSpPr>
          <p:spPr>
            <a:xfrm>
              <a:off x="7008115" y="81504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38"/>
            <p:cNvSpPr/>
            <p:nvPr/>
          </p:nvSpPr>
          <p:spPr>
            <a:xfrm>
              <a:off x="6994435" y="753845"/>
              <a:ext cx="15840" cy="41040"/>
            </a:xfrm>
            <a:custGeom>
              <a:avLst/>
              <a:gdLst/>
              <a:ahLst/>
              <a:cxnLst/>
              <a:rect l="l" t="t" r="r" b="b"/>
              <a:pathLst>
                <a:path w="44" h="114" extrusionOk="0">
                  <a:moveTo>
                    <a:pt x="27" y="114"/>
                  </a:moveTo>
                  <a:lnTo>
                    <a:pt x="27" y="114"/>
                  </a:lnTo>
                  <a:lnTo>
                    <a:pt x="26" y="113"/>
                  </a:lnTo>
                  <a:cubicBezTo>
                    <a:pt x="25" y="112"/>
                    <a:pt x="1" y="98"/>
                    <a:pt x="0" y="70"/>
                  </a:cubicBezTo>
                  <a:cubicBezTo>
                    <a:pt x="-2" y="48"/>
                    <a:pt x="12" y="24"/>
                    <a:pt x="39" y="1"/>
                  </a:cubicBezTo>
                  <a:cubicBezTo>
                    <a:pt x="40" y="0"/>
                    <a:pt x="42" y="0"/>
                    <a:pt x="43" y="1"/>
                  </a:cubicBezTo>
                  <a:cubicBezTo>
                    <a:pt x="44" y="2"/>
                    <a:pt x="44" y="4"/>
                    <a:pt x="43" y="5"/>
                  </a:cubicBezTo>
                  <a:cubicBezTo>
                    <a:pt x="16" y="27"/>
                    <a:pt x="3" y="49"/>
                    <a:pt x="5" y="70"/>
                  </a:cubicBezTo>
                  <a:cubicBezTo>
                    <a:pt x="6" y="94"/>
                    <a:pt x="29" y="109"/>
                    <a:pt x="29" y="109"/>
                  </a:cubicBezTo>
                  <a:cubicBezTo>
                    <a:pt x="30" y="109"/>
                    <a:pt x="30" y="112"/>
                    <a:pt x="30" y="112"/>
                  </a:cubicBezTo>
                  <a:cubicBezTo>
                    <a:pt x="29" y="113"/>
                    <a:pt x="28" y="114"/>
                    <a:pt x="27"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38"/>
            <p:cNvSpPr/>
            <p:nvPr/>
          </p:nvSpPr>
          <p:spPr>
            <a:xfrm>
              <a:off x="6928555" y="712445"/>
              <a:ext cx="280440" cy="219960"/>
            </a:xfrm>
            <a:custGeom>
              <a:avLst/>
              <a:gdLst/>
              <a:ahLst/>
              <a:cxnLst/>
              <a:rect l="l" t="t" r="r" b="b"/>
              <a:pathLst>
                <a:path w="779" h="611" extrusionOk="0">
                  <a:moveTo>
                    <a:pt x="563" y="611"/>
                  </a:moveTo>
                  <a:lnTo>
                    <a:pt x="563" y="611"/>
                  </a:lnTo>
                  <a:cubicBezTo>
                    <a:pt x="502" y="611"/>
                    <a:pt x="462" y="572"/>
                    <a:pt x="457" y="567"/>
                  </a:cubicBezTo>
                  <a:cubicBezTo>
                    <a:pt x="383" y="489"/>
                    <a:pt x="280" y="364"/>
                    <a:pt x="251" y="324"/>
                  </a:cubicBezTo>
                  <a:cubicBezTo>
                    <a:pt x="226" y="289"/>
                    <a:pt x="205" y="274"/>
                    <a:pt x="196" y="275"/>
                  </a:cubicBezTo>
                  <a:cubicBezTo>
                    <a:pt x="170" y="278"/>
                    <a:pt x="139" y="256"/>
                    <a:pt x="116" y="239"/>
                  </a:cubicBezTo>
                  <a:cubicBezTo>
                    <a:pt x="103" y="230"/>
                    <a:pt x="82" y="215"/>
                    <a:pt x="61" y="202"/>
                  </a:cubicBezTo>
                  <a:cubicBezTo>
                    <a:pt x="38" y="186"/>
                    <a:pt x="18" y="173"/>
                    <a:pt x="13" y="168"/>
                  </a:cubicBezTo>
                  <a:cubicBezTo>
                    <a:pt x="8" y="164"/>
                    <a:pt x="8" y="156"/>
                    <a:pt x="12" y="151"/>
                  </a:cubicBezTo>
                  <a:cubicBezTo>
                    <a:pt x="16" y="146"/>
                    <a:pt x="23" y="142"/>
                    <a:pt x="31" y="146"/>
                  </a:cubicBezTo>
                  <a:cubicBezTo>
                    <a:pt x="38" y="150"/>
                    <a:pt x="62" y="163"/>
                    <a:pt x="82" y="173"/>
                  </a:cubicBezTo>
                  <a:cubicBezTo>
                    <a:pt x="55" y="153"/>
                    <a:pt x="14" y="121"/>
                    <a:pt x="5" y="112"/>
                  </a:cubicBezTo>
                  <a:cubicBezTo>
                    <a:pt x="-2" y="105"/>
                    <a:pt x="0" y="97"/>
                    <a:pt x="3" y="93"/>
                  </a:cubicBezTo>
                  <a:cubicBezTo>
                    <a:pt x="8" y="86"/>
                    <a:pt x="18" y="83"/>
                    <a:pt x="25" y="88"/>
                  </a:cubicBezTo>
                  <a:cubicBezTo>
                    <a:pt x="32" y="93"/>
                    <a:pt x="78" y="121"/>
                    <a:pt x="106" y="137"/>
                  </a:cubicBezTo>
                  <a:cubicBezTo>
                    <a:pt x="80" y="111"/>
                    <a:pt x="30" y="64"/>
                    <a:pt x="19" y="53"/>
                  </a:cubicBezTo>
                  <a:cubicBezTo>
                    <a:pt x="13" y="47"/>
                    <a:pt x="12" y="38"/>
                    <a:pt x="18" y="32"/>
                  </a:cubicBezTo>
                  <a:cubicBezTo>
                    <a:pt x="25" y="24"/>
                    <a:pt x="40" y="21"/>
                    <a:pt x="51" y="30"/>
                  </a:cubicBezTo>
                  <a:cubicBezTo>
                    <a:pt x="62" y="40"/>
                    <a:pt x="108" y="76"/>
                    <a:pt x="134" y="96"/>
                  </a:cubicBezTo>
                  <a:cubicBezTo>
                    <a:pt x="117" y="75"/>
                    <a:pt x="89" y="41"/>
                    <a:pt x="79" y="29"/>
                  </a:cubicBezTo>
                  <a:cubicBezTo>
                    <a:pt x="71" y="18"/>
                    <a:pt x="74" y="10"/>
                    <a:pt x="78" y="4"/>
                  </a:cubicBezTo>
                  <a:cubicBezTo>
                    <a:pt x="84" y="0"/>
                    <a:pt x="94" y="-2"/>
                    <a:pt x="101" y="4"/>
                  </a:cubicBezTo>
                  <a:cubicBezTo>
                    <a:pt x="104" y="7"/>
                    <a:pt x="107" y="10"/>
                    <a:pt x="111" y="13"/>
                  </a:cubicBezTo>
                  <a:cubicBezTo>
                    <a:pt x="124" y="23"/>
                    <a:pt x="143" y="38"/>
                    <a:pt x="167" y="66"/>
                  </a:cubicBezTo>
                  <a:cubicBezTo>
                    <a:pt x="190" y="95"/>
                    <a:pt x="213" y="110"/>
                    <a:pt x="222" y="116"/>
                  </a:cubicBezTo>
                  <a:cubicBezTo>
                    <a:pt x="227" y="82"/>
                    <a:pt x="253" y="57"/>
                    <a:pt x="270" y="50"/>
                  </a:cubicBezTo>
                  <a:cubicBezTo>
                    <a:pt x="277" y="48"/>
                    <a:pt x="283" y="48"/>
                    <a:pt x="286" y="50"/>
                  </a:cubicBezTo>
                  <a:cubicBezTo>
                    <a:pt x="294" y="57"/>
                    <a:pt x="287" y="71"/>
                    <a:pt x="280" y="86"/>
                  </a:cubicBezTo>
                  <a:cubicBezTo>
                    <a:pt x="277" y="94"/>
                    <a:pt x="273" y="103"/>
                    <a:pt x="272" y="109"/>
                  </a:cubicBezTo>
                  <a:cubicBezTo>
                    <a:pt x="269" y="123"/>
                    <a:pt x="270" y="132"/>
                    <a:pt x="272" y="142"/>
                  </a:cubicBezTo>
                  <a:cubicBezTo>
                    <a:pt x="273" y="152"/>
                    <a:pt x="276" y="163"/>
                    <a:pt x="272" y="181"/>
                  </a:cubicBezTo>
                  <a:cubicBezTo>
                    <a:pt x="269" y="191"/>
                    <a:pt x="324" y="226"/>
                    <a:pt x="377" y="260"/>
                  </a:cubicBezTo>
                  <a:cubicBezTo>
                    <a:pt x="447" y="305"/>
                    <a:pt x="535" y="362"/>
                    <a:pt x="590" y="416"/>
                  </a:cubicBezTo>
                  <a:cubicBezTo>
                    <a:pt x="591" y="417"/>
                    <a:pt x="591" y="418"/>
                    <a:pt x="590" y="420"/>
                  </a:cubicBezTo>
                  <a:cubicBezTo>
                    <a:pt x="589" y="421"/>
                    <a:pt x="587" y="421"/>
                    <a:pt x="586" y="420"/>
                  </a:cubicBezTo>
                  <a:cubicBezTo>
                    <a:pt x="532" y="366"/>
                    <a:pt x="444" y="310"/>
                    <a:pt x="374" y="265"/>
                  </a:cubicBezTo>
                  <a:cubicBezTo>
                    <a:pt x="299" y="217"/>
                    <a:pt x="264" y="193"/>
                    <a:pt x="266" y="181"/>
                  </a:cubicBezTo>
                  <a:cubicBezTo>
                    <a:pt x="270" y="163"/>
                    <a:pt x="269" y="153"/>
                    <a:pt x="267" y="142"/>
                  </a:cubicBezTo>
                  <a:cubicBezTo>
                    <a:pt x="266" y="133"/>
                    <a:pt x="264" y="123"/>
                    <a:pt x="267" y="108"/>
                  </a:cubicBezTo>
                  <a:cubicBezTo>
                    <a:pt x="269" y="101"/>
                    <a:pt x="272" y="93"/>
                    <a:pt x="276" y="84"/>
                  </a:cubicBezTo>
                  <a:cubicBezTo>
                    <a:pt x="280" y="72"/>
                    <a:pt x="287" y="58"/>
                    <a:pt x="283" y="54"/>
                  </a:cubicBezTo>
                  <a:cubicBezTo>
                    <a:pt x="281" y="53"/>
                    <a:pt x="277" y="54"/>
                    <a:pt x="273" y="55"/>
                  </a:cubicBezTo>
                  <a:cubicBezTo>
                    <a:pt x="256" y="62"/>
                    <a:pt x="230" y="87"/>
                    <a:pt x="227" y="120"/>
                  </a:cubicBezTo>
                  <a:cubicBezTo>
                    <a:pt x="226" y="121"/>
                    <a:pt x="226" y="121"/>
                    <a:pt x="225" y="122"/>
                  </a:cubicBezTo>
                  <a:cubicBezTo>
                    <a:pt x="224" y="122"/>
                    <a:pt x="223" y="122"/>
                    <a:pt x="223" y="122"/>
                  </a:cubicBezTo>
                  <a:cubicBezTo>
                    <a:pt x="221" y="121"/>
                    <a:pt x="193" y="106"/>
                    <a:pt x="162" y="69"/>
                  </a:cubicBezTo>
                  <a:cubicBezTo>
                    <a:pt x="139" y="42"/>
                    <a:pt x="121" y="27"/>
                    <a:pt x="108" y="17"/>
                  </a:cubicBezTo>
                  <a:cubicBezTo>
                    <a:pt x="104" y="14"/>
                    <a:pt x="100" y="11"/>
                    <a:pt x="98" y="8"/>
                  </a:cubicBezTo>
                  <a:cubicBezTo>
                    <a:pt x="92" y="4"/>
                    <a:pt x="86" y="5"/>
                    <a:pt x="82" y="8"/>
                  </a:cubicBezTo>
                  <a:cubicBezTo>
                    <a:pt x="78" y="12"/>
                    <a:pt x="77" y="18"/>
                    <a:pt x="84" y="25"/>
                  </a:cubicBezTo>
                  <a:cubicBezTo>
                    <a:pt x="98" y="43"/>
                    <a:pt x="151" y="110"/>
                    <a:pt x="152" y="110"/>
                  </a:cubicBezTo>
                  <a:cubicBezTo>
                    <a:pt x="152" y="111"/>
                    <a:pt x="152" y="113"/>
                    <a:pt x="151" y="114"/>
                  </a:cubicBezTo>
                  <a:cubicBezTo>
                    <a:pt x="150" y="114"/>
                    <a:pt x="149" y="114"/>
                    <a:pt x="148" y="114"/>
                  </a:cubicBezTo>
                  <a:cubicBezTo>
                    <a:pt x="145" y="111"/>
                    <a:pt x="64" y="48"/>
                    <a:pt x="47" y="34"/>
                  </a:cubicBezTo>
                  <a:cubicBezTo>
                    <a:pt x="39" y="26"/>
                    <a:pt x="27" y="30"/>
                    <a:pt x="22" y="35"/>
                  </a:cubicBezTo>
                  <a:cubicBezTo>
                    <a:pt x="18" y="40"/>
                    <a:pt x="18" y="44"/>
                    <a:pt x="23" y="49"/>
                  </a:cubicBezTo>
                  <a:cubicBezTo>
                    <a:pt x="38" y="64"/>
                    <a:pt x="124" y="148"/>
                    <a:pt x="125" y="149"/>
                  </a:cubicBezTo>
                  <a:cubicBezTo>
                    <a:pt x="126" y="149"/>
                    <a:pt x="126" y="151"/>
                    <a:pt x="125" y="153"/>
                  </a:cubicBezTo>
                  <a:cubicBezTo>
                    <a:pt x="124" y="153"/>
                    <a:pt x="123" y="153"/>
                    <a:pt x="122" y="153"/>
                  </a:cubicBezTo>
                  <a:cubicBezTo>
                    <a:pt x="118" y="151"/>
                    <a:pt x="32" y="99"/>
                    <a:pt x="22" y="93"/>
                  </a:cubicBezTo>
                  <a:cubicBezTo>
                    <a:pt x="18" y="89"/>
                    <a:pt x="11" y="92"/>
                    <a:pt x="7" y="96"/>
                  </a:cubicBezTo>
                  <a:cubicBezTo>
                    <a:pt x="5" y="98"/>
                    <a:pt x="3" y="103"/>
                    <a:pt x="9" y="108"/>
                  </a:cubicBezTo>
                  <a:cubicBezTo>
                    <a:pt x="22" y="121"/>
                    <a:pt x="106" y="185"/>
                    <a:pt x="107" y="186"/>
                  </a:cubicBezTo>
                  <a:cubicBezTo>
                    <a:pt x="109" y="187"/>
                    <a:pt x="109" y="188"/>
                    <a:pt x="108" y="189"/>
                  </a:cubicBezTo>
                  <a:cubicBezTo>
                    <a:pt x="107" y="191"/>
                    <a:pt x="106" y="191"/>
                    <a:pt x="105" y="190"/>
                  </a:cubicBezTo>
                  <a:cubicBezTo>
                    <a:pt x="104" y="190"/>
                    <a:pt x="40" y="158"/>
                    <a:pt x="28" y="151"/>
                  </a:cubicBezTo>
                  <a:cubicBezTo>
                    <a:pt x="23" y="149"/>
                    <a:pt x="18" y="151"/>
                    <a:pt x="16" y="154"/>
                  </a:cubicBezTo>
                  <a:cubicBezTo>
                    <a:pt x="14" y="157"/>
                    <a:pt x="14" y="161"/>
                    <a:pt x="17" y="164"/>
                  </a:cubicBezTo>
                  <a:cubicBezTo>
                    <a:pt x="22" y="169"/>
                    <a:pt x="42" y="182"/>
                    <a:pt x="64" y="197"/>
                  </a:cubicBezTo>
                  <a:cubicBezTo>
                    <a:pt x="85" y="211"/>
                    <a:pt x="106" y="225"/>
                    <a:pt x="119" y="234"/>
                  </a:cubicBezTo>
                  <a:cubicBezTo>
                    <a:pt x="142" y="252"/>
                    <a:pt x="170" y="273"/>
                    <a:pt x="196" y="270"/>
                  </a:cubicBezTo>
                  <a:cubicBezTo>
                    <a:pt x="209" y="268"/>
                    <a:pt x="232" y="288"/>
                    <a:pt x="255" y="321"/>
                  </a:cubicBezTo>
                  <a:cubicBezTo>
                    <a:pt x="283" y="361"/>
                    <a:pt x="387" y="485"/>
                    <a:pt x="461" y="563"/>
                  </a:cubicBezTo>
                  <a:cubicBezTo>
                    <a:pt x="467" y="569"/>
                    <a:pt x="518" y="620"/>
                    <a:pt x="594" y="602"/>
                  </a:cubicBezTo>
                  <a:cubicBezTo>
                    <a:pt x="657" y="588"/>
                    <a:pt x="741" y="521"/>
                    <a:pt x="775" y="460"/>
                  </a:cubicBezTo>
                  <a:cubicBezTo>
                    <a:pt x="775" y="458"/>
                    <a:pt x="777" y="458"/>
                    <a:pt x="778" y="459"/>
                  </a:cubicBezTo>
                  <a:cubicBezTo>
                    <a:pt x="779" y="460"/>
                    <a:pt x="780" y="461"/>
                    <a:pt x="779" y="462"/>
                  </a:cubicBezTo>
                  <a:cubicBezTo>
                    <a:pt x="745" y="525"/>
                    <a:pt x="659" y="592"/>
                    <a:pt x="595" y="607"/>
                  </a:cubicBezTo>
                  <a:cubicBezTo>
                    <a:pt x="584" y="610"/>
                    <a:pt x="573" y="611"/>
                    <a:pt x="563" y="6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38"/>
            <p:cNvSpPr/>
            <p:nvPr/>
          </p:nvSpPr>
          <p:spPr>
            <a:xfrm>
              <a:off x="6964555" y="748445"/>
              <a:ext cx="21240" cy="37440"/>
            </a:xfrm>
            <a:custGeom>
              <a:avLst/>
              <a:gdLst/>
              <a:ahLst/>
              <a:cxnLst/>
              <a:rect l="l" t="t" r="r" b="b"/>
              <a:pathLst>
                <a:path w="59" h="104" extrusionOk="0">
                  <a:moveTo>
                    <a:pt x="3" y="104"/>
                  </a:moveTo>
                  <a:lnTo>
                    <a:pt x="3" y="104"/>
                  </a:lnTo>
                  <a:lnTo>
                    <a:pt x="2" y="103"/>
                  </a:lnTo>
                  <a:cubicBezTo>
                    <a:pt x="1" y="103"/>
                    <a:pt x="-1" y="102"/>
                    <a:pt x="0" y="101"/>
                  </a:cubicBezTo>
                  <a:cubicBezTo>
                    <a:pt x="0" y="99"/>
                    <a:pt x="8" y="59"/>
                    <a:pt x="55" y="2"/>
                  </a:cubicBezTo>
                  <a:cubicBezTo>
                    <a:pt x="56" y="0"/>
                    <a:pt x="57" y="0"/>
                    <a:pt x="59" y="1"/>
                  </a:cubicBezTo>
                  <a:cubicBezTo>
                    <a:pt x="59" y="3"/>
                    <a:pt x="59" y="4"/>
                    <a:pt x="59" y="5"/>
                  </a:cubicBezTo>
                  <a:cubicBezTo>
                    <a:pt x="13" y="61"/>
                    <a:pt x="5" y="101"/>
                    <a:pt x="5" y="102"/>
                  </a:cubicBezTo>
                  <a:lnTo>
                    <a:pt x="3" y="10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38"/>
            <p:cNvSpPr/>
            <p:nvPr/>
          </p:nvSpPr>
          <p:spPr>
            <a:xfrm>
              <a:off x="7155355" y="764645"/>
              <a:ext cx="271080" cy="328320"/>
            </a:xfrm>
            <a:custGeom>
              <a:avLst/>
              <a:gdLst/>
              <a:ahLst/>
              <a:cxnLst/>
              <a:rect l="l" t="t" r="r" b="b"/>
              <a:pathLst>
                <a:path w="753" h="912" extrusionOk="0">
                  <a:moveTo>
                    <a:pt x="350" y="1"/>
                  </a:moveTo>
                  <a:lnTo>
                    <a:pt x="350" y="1"/>
                  </a:lnTo>
                  <a:cubicBezTo>
                    <a:pt x="350" y="1"/>
                    <a:pt x="254" y="-2"/>
                    <a:pt x="214" y="1"/>
                  </a:cubicBezTo>
                  <a:cubicBezTo>
                    <a:pt x="189" y="135"/>
                    <a:pt x="14" y="235"/>
                    <a:pt x="84" y="404"/>
                  </a:cubicBezTo>
                  <a:cubicBezTo>
                    <a:pt x="120" y="492"/>
                    <a:pt x="122" y="555"/>
                    <a:pt x="111" y="587"/>
                  </a:cubicBezTo>
                  <a:cubicBezTo>
                    <a:pt x="29" y="830"/>
                    <a:pt x="0" y="909"/>
                    <a:pt x="0" y="909"/>
                  </a:cubicBezTo>
                  <a:cubicBezTo>
                    <a:pt x="732" y="912"/>
                    <a:pt x="732" y="912"/>
                    <a:pt x="732" y="912"/>
                  </a:cubicBezTo>
                  <a:cubicBezTo>
                    <a:pt x="732" y="912"/>
                    <a:pt x="589" y="681"/>
                    <a:pt x="631" y="564"/>
                  </a:cubicBezTo>
                  <a:cubicBezTo>
                    <a:pt x="661" y="482"/>
                    <a:pt x="733" y="296"/>
                    <a:pt x="748" y="217"/>
                  </a:cubicBezTo>
                  <a:cubicBezTo>
                    <a:pt x="768" y="107"/>
                    <a:pt x="728" y="54"/>
                    <a:pt x="706" y="45"/>
                  </a:cubicBezTo>
                  <a:cubicBezTo>
                    <a:pt x="683" y="35"/>
                    <a:pt x="350" y="1"/>
                    <a:pt x="350"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38"/>
            <p:cNvSpPr/>
            <p:nvPr/>
          </p:nvSpPr>
          <p:spPr>
            <a:xfrm>
              <a:off x="7190995" y="972365"/>
              <a:ext cx="189720" cy="23400"/>
            </a:xfrm>
            <a:custGeom>
              <a:avLst/>
              <a:gdLst/>
              <a:ahLst/>
              <a:cxnLst/>
              <a:rect l="l" t="t" r="r" b="b"/>
              <a:pathLst>
                <a:path w="527" h="65" extrusionOk="0">
                  <a:moveTo>
                    <a:pt x="527" y="8"/>
                  </a:moveTo>
                  <a:lnTo>
                    <a:pt x="527" y="8"/>
                  </a:lnTo>
                  <a:cubicBezTo>
                    <a:pt x="318" y="29"/>
                    <a:pt x="147" y="20"/>
                    <a:pt x="14" y="0"/>
                  </a:cubicBezTo>
                  <a:cubicBezTo>
                    <a:pt x="14" y="4"/>
                    <a:pt x="13" y="7"/>
                    <a:pt x="12" y="10"/>
                  </a:cubicBezTo>
                  <a:cubicBezTo>
                    <a:pt x="8" y="22"/>
                    <a:pt x="4" y="33"/>
                    <a:pt x="0" y="44"/>
                  </a:cubicBezTo>
                  <a:cubicBezTo>
                    <a:pt x="83" y="57"/>
                    <a:pt x="181" y="65"/>
                    <a:pt x="294" y="65"/>
                  </a:cubicBezTo>
                  <a:cubicBezTo>
                    <a:pt x="365" y="65"/>
                    <a:pt x="442" y="62"/>
                    <a:pt x="525" y="54"/>
                  </a:cubicBezTo>
                  <a:cubicBezTo>
                    <a:pt x="524" y="38"/>
                    <a:pt x="524" y="22"/>
                    <a:pt x="527"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38"/>
            <p:cNvSpPr/>
            <p:nvPr/>
          </p:nvSpPr>
          <p:spPr>
            <a:xfrm>
              <a:off x="7191715" y="927725"/>
              <a:ext cx="203040" cy="27000"/>
            </a:xfrm>
            <a:custGeom>
              <a:avLst/>
              <a:gdLst/>
              <a:ahLst/>
              <a:cxnLst/>
              <a:rect l="l" t="t" r="r" b="b"/>
              <a:pathLst>
                <a:path w="564" h="75" extrusionOk="0">
                  <a:moveTo>
                    <a:pt x="0" y="0"/>
                  </a:moveTo>
                  <a:lnTo>
                    <a:pt x="0" y="0"/>
                  </a:lnTo>
                  <a:cubicBezTo>
                    <a:pt x="5" y="18"/>
                    <a:pt x="9" y="33"/>
                    <a:pt x="12" y="48"/>
                  </a:cubicBezTo>
                  <a:cubicBezTo>
                    <a:pt x="102" y="64"/>
                    <a:pt x="213" y="75"/>
                    <a:pt x="344" y="75"/>
                  </a:cubicBezTo>
                  <a:cubicBezTo>
                    <a:pt x="407" y="75"/>
                    <a:pt x="475" y="73"/>
                    <a:pt x="546" y="67"/>
                  </a:cubicBezTo>
                  <a:cubicBezTo>
                    <a:pt x="552" y="52"/>
                    <a:pt x="558" y="36"/>
                    <a:pt x="564" y="20"/>
                  </a:cubicBezTo>
                  <a:cubicBezTo>
                    <a:pt x="325" y="43"/>
                    <a:pt x="136" y="25"/>
                    <a:pt x="0"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38"/>
            <p:cNvSpPr/>
            <p:nvPr/>
          </p:nvSpPr>
          <p:spPr>
            <a:xfrm>
              <a:off x="7176955" y="1013765"/>
              <a:ext cx="211680" cy="23040"/>
            </a:xfrm>
            <a:custGeom>
              <a:avLst/>
              <a:gdLst/>
              <a:ahLst/>
              <a:cxnLst/>
              <a:rect l="l" t="t" r="r" b="b"/>
              <a:pathLst>
                <a:path w="588" h="64" extrusionOk="0">
                  <a:moveTo>
                    <a:pt x="15" y="2"/>
                  </a:moveTo>
                  <a:lnTo>
                    <a:pt x="15" y="2"/>
                  </a:lnTo>
                  <a:cubicBezTo>
                    <a:pt x="10" y="17"/>
                    <a:pt x="5" y="31"/>
                    <a:pt x="0" y="45"/>
                  </a:cubicBezTo>
                  <a:cubicBezTo>
                    <a:pt x="80" y="56"/>
                    <a:pt x="174" y="64"/>
                    <a:pt x="281" y="64"/>
                  </a:cubicBezTo>
                  <a:cubicBezTo>
                    <a:pt x="374" y="64"/>
                    <a:pt x="476" y="59"/>
                    <a:pt x="588" y="44"/>
                  </a:cubicBezTo>
                  <a:cubicBezTo>
                    <a:pt x="584" y="30"/>
                    <a:pt x="579" y="15"/>
                    <a:pt x="575" y="0"/>
                  </a:cubicBezTo>
                  <a:cubicBezTo>
                    <a:pt x="346" y="29"/>
                    <a:pt x="158" y="21"/>
                    <a:pt x="15" y="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38"/>
            <p:cNvSpPr/>
            <p:nvPr/>
          </p:nvSpPr>
          <p:spPr>
            <a:xfrm>
              <a:off x="7162555" y="1050125"/>
              <a:ext cx="241560" cy="27720"/>
            </a:xfrm>
            <a:custGeom>
              <a:avLst/>
              <a:gdLst/>
              <a:ahLst/>
              <a:cxnLst/>
              <a:rect l="l" t="t" r="r" b="b"/>
              <a:pathLst>
                <a:path w="671" h="77" extrusionOk="0">
                  <a:moveTo>
                    <a:pt x="671" y="43"/>
                  </a:moveTo>
                  <a:lnTo>
                    <a:pt x="671" y="43"/>
                  </a:lnTo>
                  <a:cubicBezTo>
                    <a:pt x="665" y="30"/>
                    <a:pt x="658" y="16"/>
                    <a:pt x="652" y="0"/>
                  </a:cubicBezTo>
                  <a:cubicBezTo>
                    <a:pt x="388" y="43"/>
                    <a:pt x="175" y="37"/>
                    <a:pt x="15" y="16"/>
                  </a:cubicBezTo>
                  <a:cubicBezTo>
                    <a:pt x="9" y="33"/>
                    <a:pt x="5" y="47"/>
                    <a:pt x="0" y="60"/>
                  </a:cubicBezTo>
                  <a:cubicBezTo>
                    <a:pt x="78" y="70"/>
                    <a:pt x="167" y="77"/>
                    <a:pt x="270" y="77"/>
                  </a:cubicBezTo>
                  <a:cubicBezTo>
                    <a:pt x="387" y="77"/>
                    <a:pt x="521" y="68"/>
                    <a:pt x="671"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38"/>
            <p:cNvSpPr/>
            <p:nvPr/>
          </p:nvSpPr>
          <p:spPr>
            <a:xfrm>
              <a:off x="7208995" y="798125"/>
              <a:ext cx="217440" cy="33840"/>
            </a:xfrm>
            <a:custGeom>
              <a:avLst/>
              <a:gdLst/>
              <a:ahLst/>
              <a:cxnLst/>
              <a:rect l="l" t="t" r="r" b="b"/>
              <a:pathLst>
                <a:path w="604" h="94" extrusionOk="0">
                  <a:moveTo>
                    <a:pt x="603" y="43"/>
                  </a:moveTo>
                  <a:lnTo>
                    <a:pt x="603" y="43"/>
                  </a:lnTo>
                  <a:cubicBezTo>
                    <a:pt x="356" y="60"/>
                    <a:pt x="167" y="34"/>
                    <a:pt x="40" y="4"/>
                  </a:cubicBezTo>
                  <a:cubicBezTo>
                    <a:pt x="35" y="3"/>
                    <a:pt x="31" y="2"/>
                    <a:pt x="26" y="0"/>
                  </a:cubicBezTo>
                  <a:cubicBezTo>
                    <a:pt x="18" y="14"/>
                    <a:pt x="10" y="28"/>
                    <a:pt x="0" y="41"/>
                  </a:cubicBezTo>
                  <a:cubicBezTo>
                    <a:pt x="9" y="43"/>
                    <a:pt x="18" y="45"/>
                    <a:pt x="27" y="47"/>
                  </a:cubicBezTo>
                  <a:cubicBezTo>
                    <a:pt x="130" y="72"/>
                    <a:pt x="272" y="94"/>
                    <a:pt x="452" y="94"/>
                  </a:cubicBezTo>
                  <a:cubicBezTo>
                    <a:pt x="500" y="94"/>
                    <a:pt x="550" y="92"/>
                    <a:pt x="604" y="88"/>
                  </a:cubicBezTo>
                  <a:cubicBezTo>
                    <a:pt x="604" y="72"/>
                    <a:pt x="604" y="57"/>
                    <a:pt x="603"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38"/>
            <p:cNvSpPr/>
            <p:nvPr/>
          </p:nvSpPr>
          <p:spPr>
            <a:xfrm>
              <a:off x="7179475" y="879845"/>
              <a:ext cx="229680" cy="34200"/>
            </a:xfrm>
            <a:custGeom>
              <a:avLst/>
              <a:gdLst/>
              <a:ahLst/>
              <a:cxnLst/>
              <a:rect l="l" t="t" r="r" b="b"/>
              <a:pathLst>
                <a:path w="638" h="95" extrusionOk="0">
                  <a:moveTo>
                    <a:pt x="18" y="5"/>
                  </a:moveTo>
                  <a:lnTo>
                    <a:pt x="18" y="5"/>
                  </a:lnTo>
                  <a:cubicBezTo>
                    <a:pt x="12" y="3"/>
                    <a:pt x="6" y="2"/>
                    <a:pt x="0" y="0"/>
                  </a:cubicBezTo>
                  <a:cubicBezTo>
                    <a:pt x="0" y="16"/>
                    <a:pt x="1" y="31"/>
                    <a:pt x="5" y="48"/>
                  </a:cubicBezTo>
                  <a:lnTo>
                    <a:pt x="5" y="48"/>
                  </a:lnTo>
                  <a:cubicBezTo>
                    <a:pt x="108" y="73"/>
                    <a:pt x="250" y="95"/>
                    <a:pt x="430" y="95"/>
                  </a:cubicBezTo>
                  <a:cubicBezTo>
                    <a:pt x="490" y="95"/>
                    <a:pt x="554" y="92"/>
                    <a:pt x="622" y="87"/>
                  </a:cubicBezTo>
                  <a:cubicBezTo>
                    <a:pt x="627" y="71"/>
                    <a:pt x="633" y="56"/>
                    <a:pt x="638" y="40"/>
                  </a:cubicBezTo>
                  <a:cubicBezTo>
                    <a:pt x="363" y="65"/>
                    <a:pt x="155" y="37"/>
                    <a:pt x="18" y="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38"/>
            <p:cNvSpPr/>
            <p:nvPr/>
          </p:nvSpPr>
          <p:spPr>
            <a:xfrm>
              <a:off x="7185955" y="837725"/>
              <a:ext cx="236160" cy="35280"/>
            </a:xfrm>
            <a:custGeom>
              <a:avLst/>
              <a:gdLst/>
              <a:ahLst/>
              <a:cxnLst/>
              <a:rect l="l" t="t" r="r" b="b"/>
              <a:pathLst>
                <a:path w="656" h="98" extrusionOk="0">
                  <a:moveTo>
                    <a:pt x="53" y="8"/>
                  </a:moveTo>
                  <a:lnTo>
                    <a:pt x="53" y="8"/>
                  </a:lnTo>
                  <a:cubicBezTo>
                    <a:pt x="41" y="6"/>
                    <a:pt x="31" y="3"/>
                    <a:pt x="20" y="0"/>
                  </a:cubicBezTo>
                  <a:cubicBezTo>
                    <a:pt x="13" y="14"/>
                    <a:pt x="6" y="27"/>
                    <a:pt x="0" y="41"/>
                  </a:cubicBezTo>
                  <a:cubicBezTo>
                    <a:pt x="12" y="45"/>
                    <a:pt x="25" y="48"/>
                    <a:pt x="39" y="51"/>
                  </a:cubicBezTo>
                  <a:cubicBezTo>
                    <a:pt x="141" y="76"/>
                    <a:pt x="284" y="98"/>
                    <a:pt x="464" y="98"/>
                  </a:cubicBezTo>
                  <a:cubicBezTo>
                    <a:pt x="520" y="98"/>
                    <a:pt x="580" y="95"/>
                    <a:pt x="642" y="91"/>
                  </a:cubicBezTo>
                  <a:cubicBezTo>
                    <a:pt x="647" y="74"/>
                    <a:pt x="652" y="59"/>
                    <a:pt x="656" y="45"/>
                  </a:cubicBezTo>
                  <a:cubicBezTo>
                    <a:pt x="389" y="67"/>
                    <a:pt x="186" y="39"/>
                    <a:pt x="53"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38"/>
            <p:cNvSpPr/>
            <p:nvPr/>
          </p:nvSpPr>
          <p:spPr>
            <a:xfrm>
              <a:off x="7155355" y="779405"/>
              <a:ext cx="271080" cy="313560"/>
            </a:xfrm>
            <a:custGeom>
              <a:avLst/>
              <a:gdLst/>
              <a:ahLst/>
              <a:cxnLst/>
              <a:rect l="l" t="t" r="r" b="b"/>
              <a:pathLst>
                <a:path w="753" h="871" extrusionOk="0">
                  <a:moveTo>
                    <a:pt x="706" y="4"/>
                  </a:moveTo>
                  <a:lnTo>
                    <a:pt x="706" y="4"/>
                  </a:lnTo>
                  <a:cubicBezTo>
                    <a:pt x="704" y="2"/>
                    <a:pt x="698" y="2"/>
                    <a:pt x="690" y="0"/>
                  </a:cubicBezTo>
                  <a:cubicBezTo>
                    <a:pt x="669" y="23"/>
                    <a:pt x="647" y="59"/>
                    <a:pt x="631" y="120"/>
                  </a:cubicBezTo>
                  <a:cubicBezTo>
                    <a:pt x="594" y="265"/>
                    <a:pt x="685" y="307"/>
                    <a:pt x="668" y="356"/>
                  </a:cubicBezTo>
                  <a:cubicBezTo>
                    <a:pt x="651" y="405"/>
                    <a:pt x="565" y="579"/>
                    <a:pt x="559" y="595"/>
                  </a:cubicBezTo>
                  <a:cubicBezTo>
                    <a:pt x="555" y="611"/>
                    <a:pt x="610" y="572"/>
                    <a:pt x="610" y="572"/>
                  </a:cubicBezTo>
                  <a:cubicBezTo>
                    <a:pt x="598" y="638"/>
                    <a:pt x="649" y="808"/>
                    <a:pt x="620" y="817"/>
                  </a:cubicBezTo>
                  <a:cubicBezTo>
                    <a:pt x="591" y="827"/>
                    <a:pt x="76" y="823"/>
                    <a:pt x="64" y="802"/>
                  </a:cubicBezTo>
                  <a:cubicBezTo>
                    <a:pt x="53" y="781"/>
                    <a:pt x="167" y="549"/>
                    <a:pt x="151" y="482"/>
                  </a:cubicBezTo>
                  <a:cubicBezTo>
                    <a:pt x="140" y="435"/>
                    <a:pt x="95" y="360"/>
                    <a:pt x="71" y="319"/>
                  </a:cubicBezTo>
                  <a:cubicBezTo>
                    <a:pt x="73" y="333"/>
                    <a:pt x="77" y="348"/>
                    <a:pt x="84" y="363"/>
                  </a:cubicBezTo>
                  <a:cubicBezTo>
                    <a:pt x="120" y="451"/>
                    <a:pt x="122" y="514"/>
                    <a:pt x="111" y="546"/>
                  </a:cubicBezTo>
                  <a:cubicBezTo>
                    <a:pt x="29" y="789"/>
                    <a:pt x="0" y="868"/>
                    <a:pt x="0" y="868"/>
                  </a:cubicBezTo>
                  <a:cubicBezTo>
                    <a:pt x="732" y="871"/>
                    <a:pt x="732" y="871"/>
                    <a:pt x="732" y="871"/>
                  </a:cubicBezTo>
                  <a:cubicBezTo>
                    <a:pt x="732" y="871"/>
                    <a:pt x="589" y="640"/>
                    <a:pt x="631" y="523"/>
                  </a:cubicBezTo>
                  <a:cubicBezTo>
                    <a:pt x="661" y="441"/>
                    <a:pt x="733" y="255"/>
                    <a:pt x="748" y="176"/>
                  </a:cubicBezTo>
                  <a:cubicBezTo>
                    <a:pt x="768" y="66"/>
                    <a:pt x="728" y="13"/>
                    <a:pt x="706" y="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0" name="Google Shape;1390;p38"/>
            <p:cNvSpPr/>
            <p:nvPr/>
          </p:nvSpPr>
          <p:spPr>
            <a:xfrm>
              <a:off x="7154275" y="763565"/>
              <a:ext cx="273240" cy="330120"/>
            </a:xfrm>
            <a:custGeom>
              <a:avLst/>
              <a:gdLst/>
              <a:ahLst/>
              <a:cxnLst/>
              <a:rect l="l" t="t" r="r" b="b"/>
              <a:pathLst>
                <a:path w="759" h="917" extrusionOk="0">
                  <a:moveTo>
                    <a:pt x="735" y="917"/>
                  </a:moveTo>
                  <a:lnTo>
                    <a:pt x="735" y="917"/>
                  </a:lnTo>
                  <a:lnTo>
                    <a:pt x="735" y="917"/>
                  </a:lnTo>
                  <a:cubicBezTo>
                    <a:pt x="3" y="914"/>
                    <a:pt x="3" y="914"/>
                    <a:pt x="3" y="914"/>
                  </a:cubicBezTo>
                  <a:cubicBezTo>
                    <a:pt x="2" y="914"/>
                    <a:pt x="1" y="913"/>
                    <a:pt x="1" y="913"/>
                  </a:cubicBezTo>
                  <a:cubicBezTo>
                    <a:pt x="0" y="913"/>
                    <a:pt x="0" y="911"/>
                    <a:pt x="0" y="910"/>
                  </a:cubicBezTo>
                  <a:cubicBezTo>
                    <a:pt x="1" y="910"/>
                    <a:pt x="35" y="826"/>
                    <a:pt x="112" y="589"/>
                  </a:cubicBezTo>
                  <a:cubicBezTo>
                    <a:pt x="116" y="574"/>
                    <a:pt x="129" y="517"/>
                    <a:pt x="84" y="408"/>
                  </a:cubicBezTo>
                  <a:cubicBezTo>
                    <a:pt x="39" y="301"/>
                    <a:pt x="93" y="221"/>
                    <a:pt x="144" y="143"/>
                  </a:cubicBezTo>
                  <a:cubicBezTo>
                    <a:pt x="176" y="97"/>
                    <a:pt x="205" y="53"/>
                    <a:pt x="215" y="4"/>
                  </a:cubicBezTo>
                  <a:cubicBezTo>
                    <a:pt x="215" y="2"/>
                    <a:pt x="216" y="1"/>
                    <a:pt x="217" y="1"/>
                  </a:cubicBezTo>
                  <a:cubicBezTo>
                    <a:pt x="256" y="-1"/>
                    <a:pt x="353" y="1"/>
                    <a:pt x="353" y="1"/>
                  </a:cubicBezTo>
                  <a:lnTo>
                    <a:pt x="353" y="1"/>
                  </a:lnTo>
                  <a:cubicBezTo>
                    <a:pt x="367" y="3"/>
                    <a:pt x="689" y="37"/>
                    <a:pt x="712" y="46"/>
                  </a:cubicBezTo>
                  <a:cubicBezTo>
                    <a:pt x="731" y="55"/>
                    <a:pt x="775" y="103"/>
                    <a:pt x="753" y="220"/>
                  </a:cubicBezTo>
                  <a:cubicBezTo>
                    <a:pt x="742" y="285"/>
                    <a:pt x="691" y="422"/>
                    <a:pt x="657" y="513"/>
                  </a:cubicBezTo>
                  <a:cubicBezTo>
                    <a:pt x="649" y="535"/>
                    <a:pt x="642" y="553"/>
                    <a:pt x="636" y="569"/>
                  </a:cubicBezTo>
                  <a:cubicBezTo>
                    <a:pt x="596" y="683"/>
                    <a:pt x="736" y="911"/>
                    <a:pt x="738" y="913"/>
                  </a:cubicBezTo>
                  <a:cubicBezTo>
                    <a:pt x="739" y="914"/>
                    <a:pt x="739" y="915"/>
                    <a:pt x="738" y="916"/>
                  </a:cubicBezTo>
                  <a:cubicBezTo>
                    <a:pt x="738" y="917"/>
                    <a:pt x="736" y="917"/>
                    <a:pt x="735" y="917"/>
                  </a:cubicBezTo>
                  <a:moveTo>
                    <a:pt x="6" y="909"/>
                  </a:moveTo>
                  <a:lnTo>
                    <a:pt x="6" y="909"/>
                  </a:lnTo>
                  <a:cubicBezTo>
                    <a:pt x="731" y="912"/>
                    <a:pt x="731" y="912"/>
                    <a:pt x="731" y="912"/>
                  </a:cubicBezTo>
                  <a:cubicBezTo>
                    <a:pt x="722" y="898"/>
                    <a:pt x="693" y="846"/>
                    <a:pt x="667" y="786"/>
                  </a:cubicBezTo>
                  <a:cubicBezTo>
                    <a:pt x="626" y="690"/>
                    <a:pt x="614" y="616"/>
                    <a:pt x="632" y="566"/>
                  </a:cubicBezTo>
                  <a:cubicBezTo>
                    <a:pt x="637" y="552"/>
                    <a:pt x="644" y="532"/>
                    <a:pt x="652" y="511"/>
                  </a:cubicBezTo>
                  <a:cubicBezTo>
                    <a:pt x="686" y="420"/>
                    <a:pt x="736" y="283"/>
                    <a:pt x="748" y="219"/>
                  </a:cubicBezTo>
                  <a:cubicBezTo>
                    <a:pt x="770" y="105"/>
                    <a:pt x="726" y="59"/>
                    <a:pt x="710" y="51"/>
                  </a:cubicBezTo>
                  <a:cubicBezTo>
                    <a:pt x="693" y="44"/>
                    <a:pt x="469" y="19"/>
                    <a:pt x="353" y="7"/>
                  </a:cubicBezTo>
                  <a:cubicBezTo>
                    <a:pt x="350" y="7"/>
                    <a:pt x="259" y="4"/>
                    <a:pt x="219" y="7"/>
                  </a:cubicBezTo>
                  <a:cubicBezTo>
                    <a:pt x="209" y="56"/>
                    <a:pt x="179" y="102"/>
                    <a:pt x="149" y="146"/>
                  </a:cubicBezTo>
                  <a:cubicBezTo>
                    <a:pt x="98" y="223"/>
                    <a:pt x="45" y="301"/>
                    <a:pt x="89" y="407"/>
                  </a:cubicBezTo>
                  <a:cubicBezTo>
                    <a:pt x="134" y="517"/>
                    <a:pt x="122" y="575"/>
                    <a:pt x="116" y="591"/>
                  </a:cubicBezTo>
                  <a:cubicBezTo>
                    <a:pt x="48" y="801"/>
                    <a:pt x="14" y="891"/>
                    <a:pt x="6" y="9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1" name="Google Shape;1391;p38"/>
            <p:cNvSpPr/>
            <p:nvPr/>
          </p:nvSpPr>
          <p:spPr>
            <a:xfrm>
              <a:off x="7351915" y="954005"/>
              <a:ext cx="36360" cy="43920"/>
            </a:xfrm>
            <a:custGeom>
              <a:avLst/>
              <a:gdLst/>
              <a:ahLst/>
              <a:cxnLst/>
              <a:rect l="l" t="t" r="r" b="b"/>
              <a:pathLst>
                <a:path w="101" h="122" extrusionOk="0">
                  <a:moveTo>
                    <a:pt x="3" y="122"/>
                  </a:moveTo>
                  <a:lnTo>
                    <a:pt x="3" y="122"/>
                  </a:lnTo>
                  <a:cubicBezTo>
                    <a:pt x="2" y="122"/>
                    <a:pt x="2" y="122"/>
                    <a:pt x="1" y="121"/>
                  </a:cubicBezTo>
                  <a:cubicBezTo>
                    <a:pt x="0" y="120"/>
                    <a:pt x="0" y="118"/>
                    <a:pt x="2" y="117"/>
                  </a:cubicBezTo>
                  <a:cubicBezTo>
                    <a:pt x="2" y="117"/>
                    <a:pt x="67" y="64"/>
                    <a:pt x="96" y="2"/>
                  </a:cubicBezTo>
                  <a:cubicBezTo>
                    <a:pt x="96" y="1"/>
                    <a:pt x="98" y="0"/>
                    <a:pt x="99" y="1"/>
                  </a:cubicBezTo>
                  <a:cubicBezTo>
                    <a:pt x="101" y="2"/>
                    <a:pt x="101" y="3"/>
                    <a:pt x="101" y="4"/>
                  </a:cubicBezTo>
                  <a:cubicBezTo>
                    <a:pt x="101" y="5"/>
                    <a:pt x="76" y="71"/>
                    <a:pt x="55" y="110"/>
                  </a:cubicBezTo>
                  <a:cubicBezTo>
                    <a:pt x="55" y="112"/>
                    <a:pt x="54" y="112"/>
                    <a:pt x="52" y="112"/>
                  </a:cubicBezTo>
                  <a:cubicBezTo>
                    <a:pt x="51" y="111"/>
                    <a:pt x="51" y="109"/>
                    <a:pt x="52" y="108"/>
                  </a:cubicBezTo>
                  <a:cubicBezTo>
                    <a:pt x="62" y="87"/>
                    <a:pt x="75" y="57"/>
                    <a:pt x="84" y="35"/>
                  </a:cubicBezTo>
                  <a:cubicBezTo>
                    <a:pt x="52" y="83"/>
                    <a:pt x="6" y="121"/>
                    <a:pt x="5" y="121"/>
                  </a:cubicBezTo>
                  <a:cubicBezTo>
                    <a:pt x="4" y="122"/>
                    <a:pt x="4" y="122"/>
                    <a:pt x="3"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2" name="Google Shape;1392;p38"/>
            <p:cNvSpPr/>
            <p:nvPr/>
          </p:nvSpPr>
          <p:spPr>
            <a:xfrm>
              <a:off x="7402675" y="1052285"/>
              <a:ext cx="27720" cy="29160"/>
            </a:xfrm>
            <a:custGeom>
              <a:avLst/>
              <a:gdLst/>
              <a:ahLst/>
              <a:cxnLst/>
              <a:rect l="l" t="t" r="r" b="b"/>
              <a:pathLst>
                <a:path w="77" h="81" extrusionOk="0">
                  <a:moveTo>
                    <a:pt x="77" y="16"/>
                  </a:moveTo>
                  <a:lnTo>
                    <a:pt x="77" y="16"/>
                  </a:lnTo>
                  <a:cubicBezTo>
                    <a:pt x="77" y="11"/>
                    <a:pt x="73" y="5"/>
                    <a:pt x="68" y="3"/>
                  </a:cubicBezTo>
                  <a:cubicBezTo>
                    <a:pt x="55" y="-1"/>
                    <a:pt x="32" y="-5"/>
                    <a:pt x="20" y="18"/>
                  </a:cubicBezTo>
                  <a:cubicBezTo>
                    <a:pt x="3" y="51"/>
                    <a:pt x="0" y="81"/>
                    <a:pt x="0" y="81"/>
                  </a:cubicBezTo>
                  <a:cubicBezTo>
                    <a:pt x="0" y="81"/>
                    <a:pt x="76" y="75"/>
                    <a:pt x="77" y="16"/>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3" name="Google Shape;1393;p38"/>
            <p:cNvSpPr/>
            <p:nvPr/>
          </p:nvSpPr>
          <p:spPr>
            <a:xfrm>
              <a:off x="7401955" y="1051205"/>
              <a:ext cx="29520" cy="31320"/>
            </a:xfrm>
            <a:custGeom>
              <a:avLst/>
              <a:gdLst/>
              <a:ahLst/>
              <a:cxnLst/>
              <a:rect l="l" t="t" r="r" b="b"/>
              <a:pathLst>
                <a:path w="82" h="87" extrusionOk="0">
                  <a:moveTo>
                    <a:pt x="2" y="87"/>
                  </a:moveTo>
                  <a:lnTo>
                    <a:pt x="2" y="87"/>
                  </a:lnTo>
                  <a:cubicBezTo>
                    <a:pt x="1" y="87"/>
                    <a:pt x="1" y="86"/>
                    <a:pt x="1" y="86"/>
                  </a:cubicBezTo>
                  <a:cubicBezTo>
                    <a:pt x="0" y="86"/>
                    <a:pt x="0" y="85"/>
                    <a:pt x="0" y="84"/>
                  </a:cubicBezTo>
                  <a:cubicBezTo>
                    <a:pt x="0" y="82"/>
                    <a:pt x="2" y="52"/>
                    <a:pt x="19" y="19"/>
                  </a:cubicBezTo>
                  <a:cubicBezTo>
                    <a:pt x="33" y="-5"/>
                    <a:pt x="58" y="-1"/>
                    <a:pt x="71" y="4"/>
                  </a:cubicBezTo>
                  <a:cubicBezTo>
                    <a:pt x="78" y="6"/>
                    <a:pt x="82" y="12"/>
                    <a:pt x="82" y="19"/>
                  </a:cubicBezTo>
                  <a:cubicBezTo>
                    <a:pt x="80" y="79"/>
                    <a:pt x="4" y="86"/>
                    <a:pt x="3" y="87"/>
                  </a:cubicBezTo>
                  <a:lnTo>
                    <a:pt x="2" y="87"/>
                  </a:lnTo>
                  <a:moveTo>
                    <a:pt x="51" y="5"/>
                  </a:moveTo>
                  <a:lnTo>
                    <a:pt x="51" y="5"/>
                  </a:lnTo>
                  <a:cubicBezTo>
                    <a:pt x="41" y="5"/>
                    <a:pt x="31" y="9"/>
                    <a:pt x="24" y="22"/>
                  </a:cubicBezTo>
                  <a:cubicBezTo>
                    <a:pt x="10" y="48"/>
                    <a:pt x="6" y="72"/>
                    <a:pt x="5" y="81"/>
                  </a:cubicBezTo>
                  <a:cubicBezTo>
                    <a:pt x="19" y="79"/>
                    <a:pt x="75" y="68"/>
                    <a:pt x="76" y="19"/>
                  </a:cubicBezTo>
                  <a:lnTo>
                    <a:pt x="76" y="19"/>
                  </a:lnTo>
                  <a:cubicBezTo>
                    <a:pt x="77" y="15"/>
                    <a:pt x="74" y="11"/>
                    <a:pt x="69" y="9"/>
                  </a:cubicBezTo>
                  <a:cubicBezTo>
                    <a:pt x="65" y="7"/>
                    <a:pt x="58" y="5"/>
                    <a:pt x="51"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38"/>
            <p:cNvSpPr/>
            <p:nvPr/>
          </p:nvSpPr>
          <p:spPr>
            <a:xfrm>
              <a:off x="7386475" y="780485"/>
              <a:ext cx="188640" cy="300960"/>
            </a:xfrm>
            <a:custGeom>
              <a:avLst/>
              <a:gdLst/>
              <a:ahLst/>
              <a:cxnLst/>
              <a:rect l="l" t="t" r="r" b="b"/>
              <a:pathLst>
                <a:path w="524" h="836" extrusionOk="0">
                  <a:moveTo>
                    <a:pt x="430" y="272"/>
                  </a:moveTo>
                  <a:lnTo>
                    <a:pt x="430" y="272"/>
                  </a:lnTo>
                  <a:cubicBezTo>
                    <a:pt x="320" y="130"/>
                    <a:pt x="226" y="25"/>
                    <a:pt x="62" y="0"/>
                  </a:cubicBezTo>
                  <a:cubicBezTo>
                    <a:pt x="28" y="26"/>
                    <a:pt x="-8" y="130"/>
                    <a:pt x="21" y="248"/>
                  </a:cubicBezTo>
                  <a:cubicBezTo>
                    <a:pt x="30" y="288"/>
                    <a:pt x="48" y="304"/>
                    <a:pt x="68" y="304"/>
                  </a:cubicBezTo>
                  <a:cubicBezTo>
                    <a:pt x="73" y="286"/>
                    <a:pt x="79" y="269"/>
                    <a:pt x="84" y="253"/>
                  </a:cubicBezTo>
                  <a:cubicBezTo>
                    <a:pt x="160" y="313"/>
                    <a:pt x="317" y="440"/>
                    <a:pt x="317" y="440"/>
                  </a:cubicBezTo>
                  <a:cubicBezTo>
                    <a:pt x="317" y="440"/>
                    <a:pt x="207" y="477"/>
                    <a:pt x="5" y="665"/>
                  </a:cubicBezTo>
                  <a:cubicBezTo>
                    <a:pt x="-16" y="685"/>
                    <a:pt x="33" y="833"/>
                    <a:pt x="45" y="836"/>
                  </a:cubicBezTo>
                  <a:cubicBezTo>
                    <a:pt x="57" y="839"/>
                    <a:pt x="101" y="774"/>
                    <a:pt x="115" y="696"/>
                  </a:cubicBezTo>
                  <a:cubicBezTo>
                    <a:pt x="115" y="696"/>
                    <a:pt x="483" y="586"/>
                    <a:pt x="515" y="534"/>
                  </a:cubicBezTo>
                  <a:cubicBezTo>
                    <a:pt x="529" y="509"/>
                    <a:pt x="541" y="414"/>
                    <a:pt x="430" y="272"/>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38"/>
            <p:cNvSpPr/>
            <p:nvPr/>
          </p:nvSpPr>
          <p:spPr>
            <a:xfrm>
              <a:off x="7399795" y="862205"/>
              <a:ext cx="16920" cy="27720"/>
            </a:xfrm>
            <a:custGeom>
              <a:avLst/>
              <a:gdLst/>
              <a:ahLst/>
              <a:cxnLst/>
              <a:rect l="l" t="t" r="r" b="b"/>
              <a:pathLst>
                <a:path w="47" h="77" extrusionOk="0">
                  <a:moveTo>
                    <a:pt x="31" y="77"/>
                  </a:moveTo>
                  <a:lnTo>
                    <a:pt x="31" y="77"/>
                  </a:lnTo>
                  <a:cubicBezTo>
                    <a:pt x="36" y="59"/>
                    <a:pt x="42" y="42"/>
                    <a:pt x="47" y="26"/>
                  </a:cubicBezTo>
                  <a:cubicBezTo>
                    <a:pt x="15" y="0"/>
                    <a:pt x="15" y="0"/>
                    <a:pt x="15" y="0"/>
                  </a:cubicBezTo>
                  <a:cubicBezTo>
                    <a:pt x="15" y="0"/>
                    <a:pt x="35" y="47"/>
                    <a:pt x="23" y="57"/>
                  </a:cubicBezTo>
                  <a:cubicBezTo>
                    <a:pt x="18" y="61"/>
                    <a:pt x="9" y="61"/>
                    <a:pt x="0" y="59"/>
                  </a:cubicBezTo>
                  <a:cubicBezTo>
                    <a:pt x="8" y="71"/>
                    <a:pt x="19" y="77"/>
                    <a:pt x="31" y="77"/>
                  </a:cubicBezTo>
                  <a:close/>
                </a:path>
              </a:pathLst>
            </a:custGeom>
            <a:solidFill>
              <a:srgbClr val="FFC1AE"/>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38"/>
            <p:cNvSpPr/>
            <p:nvPr/>
          </p:nvSpPr>
          <p:spPr>
            <a:xfrm>
              <a:off x="7396195" y="945005"/>
              <a:ext cx="178920" cy="136440"/>
            </a:xfrm>
            <a:custGeom>
              <a:avLst/>
              <a:gdLst/>
              <a:ahLst/>
              <a:cxnLst/>
              <a:rect l="l" t="t" r="r" b="b"/>
              <a:pathLst>
                <a:path w="497" h="379" extrusionOk="0">
                  <a:moveTo>
                    <a:pt x="18" y="379"/>
                  </a:moveTo>
                  <a:lnTo>
                    <a:pt x="18" y="379"/>
                  </a:lnTo>
                  <a:cubicBezTo>
                    <a:pt x="30" y="382"/>
                    <a:pt x="74" y="317"/>
                    <a:pt x="88" y="239"/>
                  </a:cubicBezTo>
                  <a:cubicBezTo>
                    <a:pt x="88" y="239"/>
                    <a:pt x="456" y="129"/>
                    <a:pt x="488" y="77"/>
                  </a:cubicBezTo>
                  <a:cubicBezTo>
                    <a:pt x="495" y="66"/>
                    <a:pt x="501" y="39"/>
                    <a:pt x="494" y="0"/>
                  </a:cubicBezTo>
                  <a:cubicBezTo>
                    <a:pt x="488" y="29"/>
                    <a:pt x="475" y="61"/>
                    <a:pt x="452" y="76"/>
                  </a:cubicBezTo>
                  <a:cubicBezTo>
                    <a:pt x="399" y="112"/>
                    <a:pt x="72" y="219"/>
                    <a:pt x="72" y="219"/>
                  </a:cubicBezTo>
                  <a:cubicBezTo>
                    <a:pt x="63" y="272"/>
                    <a:pt x="23" y="321"/>
                    <a:pt x="0" y="344"/>
                  </a:cubicBezTo>
                  <a:cubicBezTo>
                    <a:pt x="8" y="364"/>
                    <a:pt x="15" y="378"/>
                    <a:pt x="18" y="379"/>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7" name="Google Shape;1397;p38"/>
            <p:cNvSpPr/>
            <p:nvPr/>
          </p:nvSpPr>
          <p:spPr>
            <a:xfrm>
              <a:off x="7428235" y="88056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8" name="Google Shape;1398;p38"/>
            <p:cNvSpPr/>
            <p:nvPr/>
          </p:nvSpPr>
          <p:spPr>
            <a:xfrm>
              <a:off x="7385395" y="779765"/>
              <a:ext cx="190800" cy="302760"/>
            </a:xfrm>
            <a:custGeom>
              <a:avLst/>
              <a:gdLst/>
              <a:ahLst/>
              <a:cxnLst/>
              <a:rect l="l" t="t" r="r" b="b"/>
              <a:pathLst>
                <a:path w="530" h="841" extrusionOk="0">
                  <a:moveTo>
                    <a:pt x="48" y="841"/>
                  </a:moveTo>
                  <a:lnTo>
                    <a:pt x="48" y="841"/>
                  </a:lnTo>
                  <a:lnTo>
                    <a:pt x="47" y="840"/>
                  </a:lnTo>
                  <a:cubicBezTo>
                    <a:pt x="38" y="838"/>
                    <a:pt x="18" y="778"/>
                    <a:pt x="8" y="740"/>
                  </a:cubicBezTo>
                  <a:cubicBezTo>
                    <a:pt x="1" y="712"/>
                    <a:pt x="-5" y="676"/>
                    <a:pt x="6" y="666"/>
                  </a:cubicBezTo>
                  <a:cubicBezTo>
                    <a:pt x="184" y="499"/>
                    <a:pt x="293" y="450"/>
                    <a:pt x="316" y="441"/>
                  </a:cubicBezTo>
                  <a:cubicBezTo>
                    <a:pt x="292" y="422"/>
                    <a:pt x="158" y="314"/>
                    <a:pt x="89" y="259"/>
                  </a:cubicBezTo>
                  <a:cubicBezTo>
                    <a:pt x="84" y="274"/>
                    <a:pt x="79" y="290"/>
                    <a:pt x="73" y="306"/>
                  </a:cubicBezTo>
                  <a:cubicBezTo>
                    <a:pt x="72" y="308"/>
                    <a:pt x="72" y="309"/>
                    <a:pt x="71" y="309"/>
                  </a:cubicBezTo>
                  <a:cubicBezTo>
                    <a:pt x="41" y="308"/>
                    <a:pt x="27" y="277"/>
                    <a:pt x="21" y="251"/>
                  </a:cubicBezTo>
                  <a:cubicBezTo>
                    <a:pt x="-7" y="132"/>
                    <a:pt x="28" y="27"/>
                    <a:pt x="63" y="0"/>
                  </a:cubicBezTo>
                  <a:cubicBezTo>
                    <a:pt x="63" y="0"/>
                    <a:pt x="64" y="0"/>
                    <a:pt x="65" y="0"/>
                  </a:cubicBezTo>
                  <a:cubicBezTo>
                    <a:pt x="143" y="12"/>
                    <a:pt x="209" y="40"/>
                    <a:pt x="272" y="93"/>
                  </a:cubicBezTo>
                  <a:cubicBezTo>
                    <a:pt x="331" y="141"/>
                    <a:pt x="383" y="206"/>
                    <a:pt x="436" y="273"/>
                  </a:cubicBezTo>
                  <a:cubicBezTo>
                    <a:pt x="550" y="421"/>
                    <a:pt x="534" y="516"/>
                    <a:pt x="520" y="537"/>
                  </a:cubicBezTo>
                  <a:cubicBezTo>
                    <a:pt x="484" y="589"/>
                    <a:pt x="150" y="691"/>
                    <a:pt x="120" y="699"/>
                  </a:cubicBezTo>
                  <a:cubicBezTo>
                    <a:pt x="113" y="735"/>
                    <a:pt x="101" y="765"/>
                    <a:pt x="92" y="784"/>
                  </a:cubicBezTo>
                  <a:cubicBezTo>
                    <a:pt x="92" y="786"/>
                    <a:pt x="90" y="786"/>
                    <a:pt x="89" y="785"/>
                  </a:cubicBezTo>
                  <a:cubicBezTo>
                    <a:pt x="87" y="785"/>
                    <a:pt x="87" y="783"/>
                    <a:pt x="87" y="782"/>
                  </a:cubicBezTo>
                  <a:cubicBezTo>
                    <a:pt x="97" y="763"/>
                    <a:pt x="109" y="733"/>
                    <a:pt x="115" y="697"/>
                  </a:cubicBezTo>
                  <a:cubicBezTo>
                    <a:pt x="115" y="696"/>
                    <a:pt x="116" y="695"/>
                    <a:pt x="117" y="695"/>
                  </a:cubicBezTo>
                  <a:cubicBezTo>
                    <a:pt x="121" y="694"/>
                    <a:pt x="480" y="586"/>
                    <a:pt x="515" y="535"/>
                  </a:cubicBezTo>
                  <a:cubicBezTo>
                    <a:pt x="523" y="523"/>
                    <a:pt x="529" y="493"/>
                    <a:pt x="521" y="450"/>
                  </a:cubicBezTo>
                  <a:cubicBezTo>
                    <a:pt x="513" y="413"/>
                    <a:pt x="491" y="353"/>
                    <a:pt x="432" y="276"/>
                  </a:cubicBezTo>
                  <a:cubicBezTo>
                    <a:pt x="379" y="209"/>
                    <a:pt x="327" y="145"/>
                    <a:pt x="269" y="97"/>
                  </a:cubicBezTo>
                  <a:cubicBezTo>
                    <a:pt x="207" y="46"/>
                    <a:pt x="142" y="16"/>
                    <a:pt x="65" y="5"/>
                  </a:cubicBezTo>
                  <a:cubicBezTo>
                    <a:pt x="36" y="29"/>
                    <a:pt x="-2" y="130"/>
                    <a:pt x="26" y="250"/>
                  </a:cubicBezTo>
                  <a:cubicBezTo>
                    <a:pt x="34" y="284"/>
                    <a:pt x="49" y="302"/>
                    <a:pt x="68" y="303"/>
                  </a:cubicBezTo>
                  <a:cubicBezTo>
                    <a:pt x="75" y="285"/>
                    <a:pt x="80" y="269"/>
                    <a:pt x="85" y="254"/>
                  </a:cubicBezTo>
                  <a:cubicBezTo>
                    <a:pt x="85" y="253"/>
                    <a:pt x="86" y="252"/>
                    <a:pt x="86" y="252"/>
                  </a:cubicBezTo>
                  <a:cubicBezTo>
                    <a:pt x="87" y="252"/>
                    <a:pt x="88" y="252"/>
                    <a:pt x="89" y="252"/>
                  </a:cubicBezTo>
                  <a:cubicBezTo>
                    <a:pt x="164" y="313"/>
                    <a:pt x="320" y="439"/>
                    <a:pt x="322" y="440"/>
                  </a:cubicBezTo>
                  <a:cubicBezTo>
                    <a:pt x="323" y="440"/>
                    <a:pt x="323" y="441"/>
                    <a:pt x="323" y="442"/>
                  </a:cubicBezTo>
                  <a:cubicBezTo>
                    <a:pt x="323" y="444"/>
                    <a:pt x="323" y="444"/>
                    <a:pt x="321" y="444"/>
                  </a:cubicBezTo>
                  <a:cubicBezTo>
                    <a:pt x="320" y="444"/>
                    <a:pt x="208" y="483"/>
                    <a:pt x="10" y="670"/>
                  </a:cubicBezTo>
                  <a:cubicBezTo>
                    <a:pt x="7" y="672"/>
                    <a:pt x="3" y="681"/>
                    <a:pt x="7" y="708"/>
                  </a:cubicBezTo>
                  <a:cubicBezTo>
                    <a:pt x="15" y="759"/>
                    <a:pt x="42" y="833"/>
                    <a:pt x="49" y="836"/>
                  </a:cubicBezTo>
                  <a:cubicBezTo>
                    <a:pt x="51" y="836"/>
                    <a:pt x="51" y="837"/>
                    <a:pt x="51" y="839"/>
                  </a:cubicBezTo>
                  <a:cubicBezTo>
                    <a:pt x="51" y="840"/>
                    <a:pt x="50" y="841"/>
                    <a:pt x="48" y="8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9" name="Google Shape;1399;p38"/>
            <p:cNvSpPr/>
            <p:nvPr/>
          </p:nvSpPr>
          <p:spPr>
            <a:xfrm>
              <a:off x="7402315" y="859685"/>
              <a:ext cx="20880" cy="17280"/>
            </a:xfrm>
            <a:custGeom>
              <a:avLst/>
              <a:gdLst/>
              <a:ahLst/>
              <a:cxnLst/>
              <a:rect l="l" t="t" r="r" b="b"/>
              <a:pathLst>
                <a:path w="58" h="48" extrusionOk="0">
                  <a:moveTo>
                    <a:pt x="56" y="48"/>
                  </a:moveTo>
                  <a:lnTo>
                    <a:pt x="56" y="48"/>
                  </a:lnTo>
                  <a:cubicBezTo>
                    <a:pt x="55" y="48"/>
                    <a:pt x="55" y="48"/>
                    <a:pt x="54" y="47"/>
                  </a:cubicBezTo>
                  <a:cubicBezTo>
                    <a:pt x="1" y="5"/>
                    <a:pt x="1" y="5"/>
                    <a:pt x="1" y="5"/>
                  </a:cubicBezTo>
                  <a:cubicBezTo>
                    <a:pt x="0" y="4"/>
                    <a:pt x="0" y="2"/>
                    <a:pt x="0" y="2"/>
                  </a:cubicBezTo>
                  <a:cubicBezTo>
                    <a:pt x="2" y="0"/>
                    <a:pt x="4" y="0"/>
                    <a:pt x="4" y="1"/>
                  </a:cubicBezTo>
                  <a:cubicBezTo>
                    <a:pt x="57" y="43"/>
                    <a:pt x="57" y="43"/>
                    <a:pt x="57" y="43"/>
                  </a:cubicBezTo>
                  <a:cubicBezTo>
                    <a:pt x="58" y="44"/>
                    <a:pt x="59" y="45"/>
                    <a:pt x="58" y="47"/>
                  </a:cubicBezTo>
                  <a:cubicBezTo>
                    <a:pt x="57" y="47"/>
                    <a:pt x="57" y="48"/>
                    <a:pt x="56" y="4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0" name="Google Shape;1400;p38"/>
            <p:cNvSpPr/>
            <p:nvPr/>
          </p:nvSpPr>
          <p:spPr>
            <a:xfrm>
              <a:off x="7241395" y="684725"/>
              <a:ext cx="157680" cy="113040"/>
            </a:xfrm>
            <a:custGeom>
              <a:avLst/>
              <a:gdLst/>
              <a:ahLst/>
              <a:cxnLst/>
              <a:rect l="l" t="t" r="r" b="b"/>
              <a:pathLst>
                <a:path w="438" h="314" extrusionOk="0">
                  <a:moveTo>
                    <a:pt x="349" y="251"/>
                  </a:moveTo>
                  <a:lnTo>
                    <a:pt x="349" y="251"/>
                  </a:lnTo>
                  <a:cubicBezTo>
                    <a:pt x="349" y="251"/>
                    <a:pt x="333" y="152"/>
                    <a:pt x="375" y="0"/>
                  </a:cubicBezTo>
                  <a:cubicBezTo>
                    <a:pt x="122" y="123"/>
                    <a:pt x="122" y="123"/>
                    <a:pt x="122" y="123"/>
                  </a:cubicBezTo>
                  <a:cubicBezTo>
                    <a:pt x="122" y="123"/>
                    <a:pt x="115" y="222"/>
                    <a:pt x="111" y="223"/>
                  </a:cubicBezTo>
                  <a:cubicBezTo>
                    <a:pt x="0" y="222"/>
                    <a:pt x="0" y="222"/>
                    <a:pt x="0" y="222"/>
                  </a:cubicBezTo>
                  <a:cubicBezTo>
                    <a:pt x="0" y="222"/>
                    <a:pt x="36" y="297"/>
                    <a:pt x="187" y="312"/>
                  </a:cubicBezTo>
                  <a:cubicBezTo>
                    <a:pt x="339" y="328"/>
                    <a:pt x="438" y="262"/>
                    <a:pt x="438" y="262"/>
                  </a:cubicBezTo>
                  <a:lnTo>
                    <a:pt x="349" y="251"/>
                  </a:ln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38"/>
            <p:cNvSpPr/>
            <p:nvPr/>
          </p:nvSpPr>
          <p:spPr>
            <a:xfrm>
              <a:off x="7283155" y="726845"/>
              <a:ext cx="45360" cy="27720"/>
            </a:xfrm>
            <a:custGeom>
              <a:avLst/>
              <a:gdLst/>
              <a:ahLst/>
              <a:cxnLst/>
              <a:rect l="l" t="t" r="r" b="b"/>
              <a:pathLst>
                <a:path w="126" h="77" extrusionOk="0">
                  <a:moveTo>
                    <a:pt x="6" y="18"/>
                  </a:moveTo>
                  <a:lnTo>
                    <a:pt x="6" y="18"/>
                  </a:lnTo>
                  <a:cubicBezTo>
                    <a:pt x="5" y="29"/>
                    <a:pt x="2" y="61"/>
                    <a:pt x="0" y="77"/>
                  </a:cubicBezTo>
                  <a:cubicBezTo>
                    <a:pt x="75" y="68"/>
                    <a:pt x="126" y="0"/>
                    <a:pt x="126" y="0"/>
                  </a:cubicBezTo>
                  <a:cubicBezTo>
                    <a:pt x="80" y="0"/>
                    <a:pt x="34" y="9"/>
                    <a:pt x="6" y="18"/>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38"/>
            <p:cNvSpPr/>
            <p:nvPr/>
          </p:nvSpPr>
          <p:spPr>
            <a:xfrm>
              <a:off x="7240315" y="683645"/>
              <a:ext cx="159480" cy="115200"/>
            </a:xfrm>
            <a:custGeom>
              <a:avLst/>
              <a:gdLst/>
              <a:ahLst/>
              <a:cxnLst/>
              <a:rect l="l" t="t" r="r" b="b"/>
              <a:pathLst>
                <a:path w="443" h="320" extrusionOk="0">
                  <a:moveTo>
                    <a:pt x="236" y="320"/>
                  </a:moveTo>
                  <a:lnTo>
                    <a:pt x="236" y="320"/>
                  </a:lnTo>
                  <a:cubicBezTo>
                    <a:pt x="221" y="320"/>
                    <a:pt x="206" y="319"/>
                    <a:pt x="190" y="318"/>
                  </a:cubicBezTo>
                  <a:cubicBezTo>
                    <a:pt x="39" y="302"/>
                    <a:pt x="2" y="230"/>
                    <a:pt x="1" y="227"/>
                  </a:cubicBezTo>
                  <a:cubicBezTo>
                    <a:pt x="0" y="226"/>
                    <a:pt x="0" y="225"/>
                    <a:pt x="1" y="224"/>
                  </a:cubicBezTo>
                  <a:cubicBezTo>
                    <a:pt x="1" y="223"/>
                    <a:pt x="2" y="223"/>
                    <a:pt x="3" y="223"/>
                  </a:cubicBezTo>
                  <a:lnTo>
                    <a:pt x="3" y="223"/>
                  </a:lnTo>
                  <a:cubicBezTo>
                    <a:pt x="113" y="223"/>
                    <a:pt x="113" y="223"/>
                    <a:pt x="113" y="223"/>
                  </a:cubicBezTo>
                  <a:cubicBezTo>
                    <a:pt x="115" y="215"/>
                    <a:pt x="121" y="159"/>
                    <a:pt x="123" y="126"/>
                  </a:cubicBezTo>
                  <a:cubicBezTo>
                    <a:pt x="123" y="125"/>
                    <a:pt x="124" y="124"/>
                    <a:pt x="125" y="123"/>
                  </a:cubicBezTo>
                  <a:cubicBezTo>
                    <a:pt x="377" y="0"/>
                    <a:pt x="377" y="0"/>
                    <a:pt x="377" y="0"/>
                  </a:cubicBezTo>
                  <a:cubicBezTo>
                    <a:pt x="378" y="0"/>
                    <a:pt x="379" y="0"/>
                    <a:pt x="380" y="1"/>
                  </a:cubicBezTo>
                  <a:cubicBezTo>
                    <a:pt x="381" y="2"/>
                    <a:pt x="381" y="3"/>
                    <a:pt x="381" y="3"/>
                  </a:cubicBezTo>
                  <a:cubicBezTo>
                    <a:pt x="359" y="82"/>
                    <a:pt x="353" y="146"/>
                    <a:pt x="352" y="186"/>
                  </a:cubicBezTo>
                  <a:cubicBezTo>
                    <a:pt x="351" y="222"/>
                    <a:pt x="354" y="245"/>
                    <a:pt x="355" y="251"/>
                  </a:cubicBezTo>
                  <a:cubicBezTo>
                    <a:pt x="441" y="262"/>
                    <a:pt x="441" y="262"/>
                    <a:pt x="441" y="262"/>
                  </a:cubicBezTo>
                  <a:cubicBezTo>
                    <a:pt x="443" y="262"/>
                    <a:pt x="443" y="263"/>
                    <a:pt x="443" y="265"/>
                  </a:cubicBezTo>
                  <a:cubicBezTo>
                    <a:pt x="443" y="265"/>
                    <a:pt x="443" y="266"/>
                    <a:pt x="443" y="267"/>
                  </a:cubicBezTo>
                  <a:cubicBezTo>
                    <a:pt x="441" y="268"/>
                    <a:pt x="361" y="320"/>
                    <a:pt x="236" y="320"/>
                  </a:cubicBezTo>
                  <a:moveTo>
                    <a:pt x="8" y="229"/>
                  </a:moveTo>
                  <a:lnTo>
                    <a:pt x="8" y="229"/>
                  </a:lnTo>
                  <a:cubicBezTo>
                    <a:pt x="17" y="243"/>
                    <a:pt x="62" y="299"/>
                    <a:pt x="191" y="312"/>
                  </a:cubicBezTo>
                  <a:cubicBezTo>
                    <a:pt x="318" y="325"/>
                    <a:pt x="409" y="280"/>
                    <a:pt x="433" y="267"/>
                  </a:cubicBezTo>
                  <a:cubicBezTo>
                    <a:pt x="351" y="256"/>
                    <a:pt x="351" y="256"/>
                    <a:pt x="351" y="256"/>
                  </a:cubicBezTo>
                  <a:cubicBezTo>
                    <a:pt x="351" y="256"/>
                    <a:pt x="350" y="255"/>
                    <a:pt x="350" y="254"/>
                  </a:cubicBezTo>
                  <a:cubicBezTo>
                    <a:pt x="349" y="254"/>
                    <a:pt x="345" y="229"/>
                    <a:pt x="347" y="185"/>
                  </a:cubicBezTo>
                  <a:cubicBezTo>
                    <a:pt x="348" y="146"/>
                    <a:pt x="354" y="84"/>
                    <a:pt x="374" y="8"/>
                  </a:cubicBezTo>
                  <a:cubicBezTo>
                    <a:pt x="128" y="127"/>
                    <a:pt x="128" y="127"/>
                    <a:pt x="128" y="127"/>
                  </a:cubicBezTo>
                  <a:cubicBezTo>
                    <a:pt x="128" y="134"/>
                    <a:pt x="126" y="155"/>
                    <a:pt x="124" y="176"/>
                  </a:cubicBezTo>
                  <a:cubicBezTo>
                    <a:pt x="119" y="227"/>
                    <a:pt x="118" y="228"/>
                    <a:pt x="115" y="229"/>
                  </a:cubicBezTo>
                  <a:lnTo>
                    <a:pt x="114" y="229"/>
                  </a:lnTo>
                  <a:lnTo>
                    <a:pt x="114" y="229"/>
                  </a:lnTo>
                  <a:lnTo>
                    <a:pt x="8" y="2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38"/>
            <p:cNvSpPr/>
            <p:nvPr/>
          </p:nvSpPr>
          <p:spPr>
            <a:xfrm>
              <a:off x="7216555" y="574925"/>
              <a:ext cx="24840" cy="62640"/>
            </a:xfrm>
            <a:custGeom>
              <a:avLst/>
              <a:gdLst/>
              <a:ahLst/>
              <a:cxnLst/>
              <a:rect l="l" t="t" r="r" b="b"/>
              <a:pathLst>
                <a:path w="69" h="174" extrusionOk="0">
                  <a:moveTo>
                    <a:pt x="21" y="6"/>
                  </a:moveTo>
                  <a:lnTo>
                    <a:pt x="21" y="6"/>
                  </a:lnTo>
                  <a:cubicBezTo>
                    <a:pt x="21" y="6"/>
                    <a:pt x="-41" y="92"/>
                    <a:pt x="48" y="174"/>
                  </a:cubicBezTo>
                  <a:cubicBezTo>
                    <a:pt x="69" y="0"/>
                    <a:pt x="69" y="0"/>
                    <a:pt x="69" y="0"/>
                  </a:cubicBezTo>
                  <a:lnTo>
                    <a:pt x="21" y="6"/>
                  </a:lnTo>
                  <a:close/>
                </a:path>
              </a:pathLst>
            </a:custGeom>
            <a:solidFill>
              <a:srgbClr val="9D412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4" name="Google Shape;1404;p38"/>
            <p:cNvSpPr/>
            <p:nvPr/>
          </p:nvSpPr>
          <p:spPr>
            <a:xfrm>
              <a:off x="7219795" y="519845"/>
              <a:ext cx="174240" cy="218160"/>
            </a:xfrm>
            <a:custGeom>
              <a:avLst/>
              <a:gdLst/>
              <a:ahLst/>
              <a:cxnLst/>
              <a:rect l="l" t="t" r="r" b="b"/>
              <a:pathLst>
                <a:path w="484" h="606" extrusionOk="0">
                  <a:moveTo>
                    <a:pt x="120" y="37"/>
                  </a:moveTo>
                  <a:lnTo>
                    <a:pt x="120" y="37"/>
                  </a:lnTo>
                  <a:cubicBezTo>
                    <a:pt x="80" y="61"/>
                    <a:pt x="18" y="129"/>
                    <a:pt x="22" y="237"/>
                  </a:cubicBezTo>
                  <a:cubicBezTo>
                    <a:pt x="26" y="345"/>
                    <a:pt x="-10" y="404"/>
                    <a:pt x="2" y="466"/>
                  </a:cubicBezTo>
                  <a:cubicBezTo>
                    <a:pt x="14" y="528"/>
                    <a:pt x="69" y="644"/>
                    <a:pt x="244" y="594"/>
                  </a:cubicBezTo>
                  <a:cubicBezTo>
                    <a:pt x="418" y="543"/>
                    <a:pt x="440" y="504"/>
                    <a:pt x="452" y="409"/>
                  </a:cubicBezTo>
                  <a:cubicBezTo>
                    <a:pt x="465" y="315"/>
                    <a:pt x="507" y="155"/>
                    <a:pt x="467" y="101"/>
                  </a:cubicBezTo>
                  <a:cubicBezTo>
                    <a:pt x="427" y="47"/>
                    <a:pt x="273" y="-55"/>
                    <a:pt x="120" y="37"/>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38"/>
            <p:cNvSpPr/>
            <p:nvPr/>
          </p:nvSpPr>
          <p:spPr>
            <a:xfrm>
              <a:off x="7227715" y="537485"/>
              <a:ext cx="166320" cy="105480"/>
            </a:xfrm>
            <a:custGeom>
              <a:avLst/>
              <a:gdLst/>
              <a:ahLst/>
              <a:cxnLst/>
              <a:rect l="l" t="t" r="r" b="b"/>
              <a:pathLst>
                <a:path w="462" h="293" extrusionOk="0">
                  <a:moveTo>
                    <a:pt x="241" y="3"/>
                  </a:moveTo>
                  <a:lnTo>
                    <a:pt x="241" y="3"/>
                  </a:lnTo>
                  <a:cubicBezTo>
                    <a:pt x="145" y="19"/>
                    <a:pt x="82" y="29"/>
                    <a:pt x="41" y="44"/>
                  </a:cubicBezTo>
                  <a:cubicBezTo>
                    <a:pt x="19" y="75"/>
                    <a:pt x="2" y="116"/>
                    <a:pt x="0" y="168"/>
                  </a:cubicBezTo>
                  <a:cubicBezTo>
                    <a:pt x="41" y="175"/>
                    <a:pt x="164" y="186"/>
                    <a:pt x="241" y="92"/>
                  </a:cubicBezTo>
                  <a:cubicBezTo>
                    <a:pt x="241" y="92"/>
                    <a:pt x="265" y="272"/>
                    <a:pt x="431" y="292"/>
                  </a:cubicBezTo>
                  <a:cubicBezTo>
                    <a:pt x="434" y="293"/>
                    <a:pt x="438" y="293"/>
                    <a:pt x="441" y="293"/>
                  </a:cubicBezTo>
                  <a:cubicBezTo>
                    <a:pt x="453" y="225"/>
                    <a:pt x="467" y="147"/>
                    <a:pt x="460" y="94"/>
                  </a:cubicBezTo>
                  <a:cubicBezTo>
                    <a:pt x="414" y="34"/>
                    <a:pt x="337" y="-13"/>
                    <a:pt x="241" y="3"/>
                  </a:cubicBezTo>
                  <a:close/>
                </a:path>
              </a:pathLst>
            </a:custGeom>
            <a:solidFill>
              <a:srgbClr val="E1958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38"/>
            <p:cNvSpPr/>
            <p:nvPr/>
          </p:nvSpPr>
          <p:spPr>
            <a:xfrm>
              <a:off x="7218715" y="518765"/>
              <a:ext cx="176040" cy="220320"/>
            </a:xfrm>
            <a:custGeom>
              <a:avLst/>
              <a:gdLst/>
              <a:ahLst/>
              <a:cxnLst/>
              <a:rect l="l" t="t" r="r" b="b"/>
              <a:pathLst>
                <a:path w="489" h="612" extrusionOk="0">
                  <a:moveTo>
                    <a:pt x="167" y="612"/>
                  </a:moveTo>
                  <a:lnTo>
                    <a:pt x="167" y="612"/>
                  </a:lnTo>
                  <a:cubicBezTo>
                    <a:pt x="134" y="612"/>
                    <a:pt x="104" y="604"/>
                    <a:pt x="79" y="588"/>
                  </a:cubicBezTo>
                  <a:cubicBezTo>
                    <a:pt x="24" y="555"/>
                    <a:pt x="7" y="494"/>
                    <a:pt x="2" y="469"/>
                  </a:cubicBezTo>
                  <a:cubicBezTo>
                    <a:pt x="-4" y="438"/>
                    <a:pt x="2" y="408"/>
                    <a:pt x="9" y="372"/>
                  </a:cubicBezTo>
                  <a:cubicBezTo>
                    <a:pt x="16" y="336"/>
                    <a:pt x="24" y="295"/>
                    <a:pt x="22" y="241"/>
                  </a:cubicBezTo>
                  <a:cubicBezTo>
                    <a:pt x="18" y="130"/>
                    <a:pt x="83" y="61"/>
                    <a:pt x="122" y="37"/>
                  </a:cubicBezTo>
                  <a:cubicBezTo>
                    <a:pt x="206" y="-13"/>
                    <a:pt x="287" y="-3"/>
                    <a:pt x="340" y="15"/>
                  </a:cubicBezTo>
                  <a:cubicBezTo>
                    <a:pt x="401" y="35"/>
                    <a:pt x="450" y="73"/>
                    <a:pt x="472" y="103"/>
                  </a:cubicBezTo>
                  <a:cubicBezTo>
                    <a:pt x="503" y="145"/>
                    <a:pt x="485" y="248"/>
                    <a:pt x="470" y="339"/>
                  </a:cubicBezTo>
                  <a:cubicBezTo>
                    <a:pt x="465" y="365"/>
                    <a:pt x="461" y="391"/>
                    <a:pt x="458" y="413"/>
                  </a:cubicBezTo>
                  <a:cubicBezTo>
                    <a:pt x="457" y="414"/>
                    <a:pt x="457" y="415"/>
                    <a:pt x="455" y="415"/>
                  </a:cubicBezTo>
                  <a:cubicBezTo>
                    <a:pt x="454" y="415"/>
                    <a:pt x="453" y="414"/>
                    <a:pt x="453" y="412"/>
                  </a:cubicBezTo>
                  <a:cubicBezTo>
                    <a:pt x="455" y="390"/>
                    <a:pt x="460" y="365"/>
                    <a:pt x="464" y="338"/>
                  </a:cubicBezTo>
                  <a:cubicBezTo>
                    <a:pt x="479" y="252"/>
                    <a:pt x="498" y="146"/>
                    <a:pt x="468" y="106"/>
                  </a:cubicBezTo>
                  <a:cubicBezTo>
                    <a:pt x="439" y="66"/>
                    <a:pt x="382" y="34"/>
                    <a:pt x="338" y="19"/>
                  </a:cubicBezTo>
                  <a:cubicBezTo>
                    <a:pt x="286" y="2"/>
                    <a:pt x="207" y="-8"/>
                    <a:pt x="125" y="42"/>
                  </a:cubicBezTo>
                  <a:cubicBezTo>
                    <a:pt x="86" y="65"/>
                    <a:pt x="23" y="132"/>
                    <a:pt x="28" y="240"/>
                  </a:cubicBezTo>
                  <a:cubicBezTo>
                    <a:pt x="29" y="295"/>
                    <a:pt x="22" y="337"/>
                    <a:pt x="15" y="373"/>
                  </a:cubicBezTo>
                  <a:cubicBezTo>
                    <a:pt x="8" y="408"/>
                    <a:pt x="1" y="438"/>
                    <a:pt x="8" y="468"/>
                  </a:cubicBezTo>
                  <a:cubicBezTo>
                    <a:pt x="12" y="493"/>
                    <a:pt x="29" y="551"/>
                    <a:pt x="82" y="584"/>
                  </a:cubicBezTo>
                  <a:cubicBezTo>
                    <a:pt x="125" y="610"/>
                    <a:pt x="179" y="613"/>
                    <a:pt x="246" y="594"/>
                  </a:cubicBezTo>
                  <a:cubicBezTo>
                    <a:pt x="270" y="587"/>
                    <a:pt x="291" y="581"/>
                    <a:pt x="309" y="574"/>
                  </a:cubicBezTo>
                  <a:cubicBezTo>
                    <a:pt x="311" y="574"/>
                    <a:pt x="312" y="574"/>
                    <a:pt x="313" y="575"/>
                  </a:cubicBezTo>
                  <a:cubicBezTo>
                    <a:pt x="313" y="577"/>
                    <a:pt x="312" y="578"/>
                    <a:pt x="312" y="579"/>
                  </a:cubicBezTo>
                  <a:cubicBezTo>
                    <a:pt x="293" y="585"/>
                    <a:pt x="272" y="592"/>
                    <a:pt x="247" y="599"/>
                  </a:cubicBezTo>
                  <a:cubicBezTo>
                    <a:pt x="219" y="607"/>
                    <a:pt x="192" y="612"/>
                    <a:pt x="167" y="6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38"/>
            <p:cNvSpPr/>
            <p:nvPr/>
          </p:nvSpPr>
          <p:spPr>
            <a:xfrm>
              <a:off x="7249675" y="628205"/>
              <a:ext cx="10080" cy="16200"/>
            </a:xfrm>
            <a:custGeom>
              <a:avLst/>
              <a:gdLst/>
              <a:ahLst/>
              <a:cxnLst/>
              <a:rect l="l" t="t" r="r" b="b"/>
              <a:pathLst>
                <a:path w="28" h="45" extrusionOk="0">
                  <a:moveTo>
                    <a:pt x="28" y="22"/>
                  </a:moveTo>
                  <a:lnTo>
                    <a:pt x="28" y="22"/>
                  </a:lnTo>
                  <a:cubicBezTo>
                    <a:pt x="28" y="35"/>
                    <a:pt x="21" y="45"/>
                    <a:pt x="14" y="45"/>
                  </a:cubicBezTo>
                  <a:cubicBezTo>
                    <a:pt x="7" y="45"/>
                    <a:pt x="0" y="34"/>
                    <a:pt x="0" y="22"/>
                  </a:cubicBezTo>
                  <a:cubicBezTo>
                    <a:pt x="0" y="9"/>
                    <a:pt x="7" y="0"/>
                    <a:pt x="14" y="0"/>
                  </a:cubicBezTo>
                  <a:cubicBezTo>
                    <a:pt x="21" y="0"/>
                    <a:pt x="28" y="10"/>
                    <a:pt x="28"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8" name="Google Shape;1408;p38"/>
            <p:cNvSpPr/>
            <p:nvPr/>
          </p:nvSpPr>
          <p:spPr>
            <a:xfrm>
              <a:off x="7304755" y="628205"/>
              <a:ext cx="9720" cy="16200"/>
            </a:xfrm>
            <a:custGeom>
              <a:avLst/>
              <a:gdLst/>
              <a:ahLst/>
              <a:cxnLst/>
              <a:rect l="l" t="t" r="r" b="b"/>
              <a:pathLst>
                <a:path w="27" h="45" extrusionOk="0">
                  <a:moveTo>
                    <a:pt x="27" y="22"/>
                  </a:moveTo>
                  <a:lnTo>
                    <a:pt x="27" y="22"/>
                  </a:lnTo>
                  <a:cubicBezTo>
                    <a:pt x="27" y="35"/>
                    <a:pt x="21" y="45"/>
                    <a:pt x="13" y="45"/>
                  </a:cubicBezTo>
                  <a:cubicBezTo>
                    <a:pt x="6" y="45"/>
                    <a:pt x="0" y="34"/>
                    <a:pt x="0" y="22"/>
                  </a:cubicBezTo>
                  <a:cubicBezTo>
                    <a:pt x="0" y="9"/>
                    <a:pt x="6" y="0"/>
                    <a:pt x="13" y="0"/>
                  </a:cubicBezTo>
                  <a:cubicBezTo>
                    <a:pt x="21" y="0"/>
                    <a:pt x="27" y="10"/>
                    <a:pt x="27"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9" name="Google Shape;1409;p38"/>
            <p:cNvSpPr/>
            <p:nvPr/>
          </p:nvSpPr>
          <p:spPr>
            <a:xfrm>
              <a:off x="7249675" y="684725"/>
              <a:ext cx="32400" cy="20520"/>
            </a:xfrm>
            <a:custGeom>
              <a:avLst/>
              <a:gdLst/>
              <a:ahLst/>
              <a:cxnLst/>
              <a:rect l="l" t="t" r="r" b="b"/>
              <a:pathLst>
                <a:path w="90" h="57" extrusionOk="0">
                  <a:moveTo>
                    <a:pt x="0" y="14"/>
                  </a:moveTo>
                  <a:lnTo>
                    <a:pt x="0" y="14"/>
                  </a:lnTo>
                  <a:cubicBezTo>
                    <a:pt x="0" y="14"/>
                    <a:pt x="21" y="-14"/>
                    <a:pt x="40" y="9"/>
                  </a:cubicBezTo>
                  <a:cubicBezTo>
                    <a:pt x="40" y="9"/>
                    <a:pt x="56" y="-14"/>
                    <a:pt x="90" y="14"/>
                  </a:cubicBezTo>
                  <a:cubicBezTo>
                    <a:pt x="90" y="14"/>
                    <a:pt x="83" y="57"/>
                    <a:pt x="45" y="57"/>
                  </a:cubicBezTo>
                  <a:cubicBezTo>
                    <a:pt x="7" y="57"/>
                    <a:pt x="0" y="14"/>
                    <a:pt x="0" y="1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38"/>
            <p:cNvSpPr/>
            <p:nvPr/>
          </p:nvSpPr>
          <p:spPr>
            <a:xfrm>
              <a:off x="7245355" y="685805"/>
              <a:ext cx="40680" cy="9720"/>
            </a:xfrm>
            <a:custGeom>
              <a:avLst/>
              <a:gdLst/>
              <a:ahLst/>
              <a:cxnLst/>
              <a:rect l="l" t="t" r="r" b="b"/>
              <a:pathLst>
                <a:path w="113" h="27" extrusionOk="0">
                  <a:moveTo>
                    <a:pt x="54" y="27"/>
                  </a:moveTo>
                  <a:lnTo>
                    <a:pt x="54" y="27"/>
                  </a:lnTo>
                  <a:cubicBezTo>
                    <a:pt x="19" y="27"/>
                    <a:pt x="1" y="5"/>
                    <a:pt x="1" y="5"/>
                  </a:cubicBezTo>
                  <a:cubicBezTo>
                    <a:pt x="0" y="4"/>
                    <a:pt x="0" y="3"/>
                    <a:pt x="1" y="1"/>
                  </a:cubicBezTo>
                  <a:cubicBezTo>
                    <a:pt x="2" y="0"/>
                    <a:pt x="4" y="0"/>
                    <a:pt x="5" y="2"/>
                  </a:cubicBezTo>
                  <a:cubicBezTo>
                    <a:pt x="6" y="4"/>
                    <a:pt x="42" y="45"/>
                    <a:pt x="109" y="4"/>
                  </a:cubicBezTo>
                  <a:cubicBezTo>
                    <a:pt x="111" y="4"/>
                    <a:pt x="112" y="4"/>
                    <a:pt x="113" y="5"/>
                  </a:cubicBezTo>
                  <a:cubicBezTo>
                    <a:pt x="114" y="7"/>
                    <a:pt x="113" y="8"/>
                    <a:pt x="112" y="9"/>
                  </a:cubicBezTo>
                  <a:cubicBezTo>
                    <a:pt x="90" y="22"/>
                    <a:pt x="70" y="27"/>
                    <a:pt x="5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38"/>
            <p:cNvSpPr/>
            <p:nvPr/>
          </p:nvSpPr>
          <p:spPr>
            <a:xfrm>
              <a:off x="7290715" y="608045"/>
              <a:ext cx="32040" cy="12600"/>
            </a:xfrm>
            <a:custGeom>
              <a:avLst/>
              <a:gdLst/>
              <a:ahLst/>
              <a:cxnLst/>
              <a:rect l="l" t="t" r="r" b="b"/>
              <a:pathLst>
                <a:path w="89" h="35" extrusionOk="0">
                  <a:moveTo>
                    <a:pt x="89" y="35"/>
                  </a:moveTo>
                  <a:lnTo>
                    <a:pt x="89" y="35"/>
                  </a:lnTo>
                  <a:cubicBezTo>
                    <a:pt x="89" y="35"/>
                    <a:pt x="66" y="21"/>
                    <a:pt x="34" y="27"/>
                  </a:cubicBezTo>
                  <a:cubicBezTo>
                    <a:pt x="3" y="33"/>
                    <a:pt x="-2" y="33"/>
                    <a:pt x="1" y="13"/>
                  </a:cubicBezTo>
                  <a:cubicBezTo>
                    <a:pt x="5" y="-6"/>
                    <a:pt x="78" y="-9"/>
                    <a:pt x="89"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2" name="Google Shape;1412;p38"/>
            <p:cNvSpPr/>
            <p:nvPr/>
          </p:nvSpPr>
          <p:spPr>
            <a:xfrm>
              <a:off x="7233835" y="608045"/>
              <a:ext cx="32040" cy="12600"/>
            </a:xfrm>
            <a:custGeom>
              <a:avLst/>
              <a:gdLst/>
              <a:ahLst/>
              <a:cxnLst/>
              <a:rect l="l" t="t" r="r" b="b"/>
              <a:pathLst>
                <a:path w="89" h="35" extrusionOk="0">
                  <a:moveTo>
                    <a:pt x="0" y="35"/>
                  </a:moveTo>
                  <a:lnTo>
                    <a:pt x="0" y="35"/>
                  </a:lnTo>
                  <a:cubicBezTo>
                    <a:pt x="0" y="35"/>
                    <a:pt x="22" y="21"/>
                    <a:pt x="54" y="27"/>
                  </a:cubicBezTo>
                  <a:cubicBezTo>
                    <a:pt x="86" y="33"/>
                    <a:pt x="91" y="33"/>
                    <a:pt x="88" y="13"/>
                  </a:cubicBezTo>
                  <a:cubicBezTo>
                    <a:pt x="84" y="-6"/>
                    <a:pt x="11" y="-9"/>
                    <a:pt x="0"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3" name="Google Shape;1413;p38"/>
            <p:cNvSpPr/>
            <p:nvPr/>
          </p:nvSpPr>
          <p:spPr>
            <a:xfrm>
              <a:off x="7215115" y="611285"/>
              <a:ext cx="54360" cy="43920"/>
            </a:xfrm>
            <a:custGeom>
              <a:avLst/>
              <a:gdLst/>
              <a:ahLst/>
              <a:cxnLst/>
              <a:rect l="l" t="t" r="r" b="b"/>
              <a:pathLst>
                <a:path w="151" h="122" extrusionOk="0">
                  <a:moveTo>
                    <a:pt x="76" y="122"/>
                  </a:moveTo>
                  <a:lnTo>
                    <a:pt x="76" y="122"/>
                  </a:lnTo>
                  <a:cubicBezTo>
                    <a:pt x="35" y="122"/>
                    <a:pt x="0" y="94"/>
                    <a:pt x="0" y="61"/>
                  </a:cubicBezTo>
                  <a:cubicBezTo>
                    <a:pt x="0" y="27"/>
                    <a:pt x="35" y="0"/>
                    <a:pt x="76" y="0"/>
                  </a:cubicBezTo>
                  <a:cubicBezTo>
                    <a:pt x="117" y="0"/>
                    <a:pt x="151" y="27"/>
                    <a:pt x="151" y="61"/>
                  </a:cubicBezTo>
                  <a:cubicBezTo>
                    <a:pt x="151" y="94"/>
                    <a:pt x="117" y="122"/>
                    <a:pt x="76" y="122"/>
                  </a:cubicBezTo>
                  <a:moveTo>
                    <a:pt x="76" y="6"/>
                  </a:moveTo>
                  <a:lnTo>
                    <a:pt x="76" y="6"/>
                  </a:lnTo>
                  <a:cubicBezTo>
                    <a:pt x="37" y="6"/>
                    <a:pt x="6" y="30"/>
                    <a:pt x="6" y="61"/>
                  </a:cubicBezTo>
                  <a:cubicBezTo>
                    <a:pt x="6" y="91"/>
                    <a:pt x="37" y="116"/>
                    <a:pt x="76" y="116"/>
                  </a:cubicBezTo>
                  <a:cubicBezTo>
                    <a:pt x="114" y="116"/>
                    <a:pt x="146" y="91"/>
                    <a:pt x="146" y="61"/>
                  </a:cubicBezTo>
                  <a:cubicBezTo>
                    <a:pt x="146" y="30"/>
                    <a:pt x="114" y="6"/>
                    <a:pt x="76"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38"/>
            <p:cNvSpPr/>
            <p:nvPr/>
          </p:nvSpPr>
          <p:spPr>
            <a:xfrm>
              <a:off x="7250755" y="619565"/>
              <a:ext cx="25560" cy="48240"/>
            </a:xfrm>
            <a:custGeom>
              <a:avLst/>
              <a:gdLst/>
              <a:ahLst/>
              <a:cxnLst/>
              <a:rect l="l" t="t" r="r" b="b"/>
              <a:pathLst>
                <a:path w="71" h="134" extrusionOk="0">
                  <a:moveTo>
                    <a:pt x="54" y="0"/>
                  </a:moveTo>
                  <a:lnTo>
                    <a:pt x="54" y="0"/>
                  </a:lnTo>
                  <a:cubicBezTo>
                    <a:pt x="54" y="0"/>
                    <a:pt x="64" y="43"/>
                    <a:pt x="34" y="74"/>
                  </a:cubicBezTo>
                  <a:cubicBezTo>
                    <a:pt x="10" y="98"/>
                    <a:pt x="-5" y="101"/>
                    <a:pt x="2" y="116"/>
                  </a:cubicBezTo>
                  <a:cubicBezTo>
                    <a:pt x="7" y="129"/>
                    <a:pt x="42" y="146"/>
                    <a:pt x="71" y="123"/>
                  </a:cubicBezTo>
                  <a:lnTo>
                    <a:pt x="54" y="0"/>
                  </a:lnTo>
                  <a:close/>
                </a:path>
              </a:pathLst>
            </a:custGeom>
            <a:solidFill>
              <a:srgbClr val="FFC1AE"/>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38"/>
            <p:cNvSpPr/>
            <p:nvPr/>
          </p:nvSpPr>
          <p:spPr>
            <a:xfrm>
              <a:off x="7250035" y="618845"/>
              <a:ext cx="27360" cy="50040"/>
            </a:xfrm>
            <a:custGeom>
              <a:avLst/>
              <a:gdLst/>
              <a:ahLst/>
              <a:cxnLst/>
              <a:rect l="l" t="t" r="r" b="b"/>
              <a:pathLst>
                <a:path w="76" h="139" extrusionOk="0">
                  <a:moveTo>
                    <a:pt x="41" y="139"/>
                  </a:moveTo>
                  <a:lnTo>
                    <a:pt x="41" y="139"/>
                  </a:lnTo>
                  <a:cubicBezTo>
                    <a:pt x="36" y="139"/>
                    <a:pt x="32" y="138"/>
                    <a:pt x="28" y="137"/>
                  </a:cubicBezTo>
                  <a:cubicBezTo>
                    <a:pt x="16" y="134"/>
                    <a:pt x="5" y="126"/>
                    <a:pt x="2" y="119"/>
                  </a:cubicBezTo>
                  <a:cubicBezTo>
                    <a:pt x="-4" y="107"/>
                    <a:pt x="3" y="101"/>
                    <a:pt x="16" y="91"/>
                  </a:cubicBezTo>
                  <a:cubicBezTo>
                    <a:pt x="20" y="87"/>
                    <a:pt x="27" y="81"/>
                    <a:pt x="34" y="74"/>
                  </a:cubicBezTo>
                  <a:cubicBezTo>
                    <a:pt x="62" y="45"/>
                    <a:pt x="53" y="3"/>
                    <a:pt x="53" y="3"/>
                  </a:cubicBezTo>
                  <a:cubicBezTo>
                    <a:pt x="53" y="2"/>
                    <a:pt x="54" y="0"/>
                    <a:pt x="55" y="0"/>
                  </a:cubicBezTo>
                  <a:cubicBezTo>
                    <a:pt x="57" y="-1"/>
                    <a:pt x="58" y="0"/>
                    <a:pt x="59" y="2"/>
                  </a:cubicBezTo>
                  <a:cubicBezTo>
                    <a:pt x="59" y="3"/>
                    <a:pt x="69" y="47"/>
                    <a:pt x="38" y="78"/>
                  </a:cubicBezTo>
                  <a:cubicBezTo>
                    <a:pt x="31" y="85"/>
                    <a:pt x="24" y="91"/>
                    <a:pt x="19" y="95"/>
                  </a:cubicBezTo>
                  <a:cubicBezTo>
                    <a:pt x="6" y="105"/>
                    <a:pt x="2" y="109"/>
                    <a:pt x="6" y="117"/>
                  </a:cubicBezTo>
                  <a:cubicBezTo>
                    <a:pt x="9" y="123"/>
                    <a:pt x="17" y="130"/>
                    <a:pt x="30" y="132"/>
                  </a:cubicBezTo>
                  <a:cubicBezTo>
                    <a:pt x="38" y="134"/>
                    <a:pt x="55" y="136"/>
                    <a:pt x="71" y="123"/>
                  </a:cubicBezTo>
                  <a:cubicBezTo>
                    <a:pt x="73" y="122"/>
                    <a:pt x="74" y="122"/>
                    <a:pt x="75" y="123"/>
                  </a:cubicBezTo>
                  <a:cubicBezTo>
                    <a:pt x="76" y="124"/>
                    <a:pt x="76" y="126"/>
                    <a:pt x="74" y="126"/>
                  </a:cubicBezTo>
                  <a:cubicBezTo>
                    <a:pt x="62" y="136"/>
                    <a:pt x="51" y="139"/>
                    <a:pt x="41" y="139"/>
                  </a:cubicBezTo>
                  <a:close/>
                </a:path>
              </a:pathLst>
            </a:custGeom>
            <a:solidFill>
              <a:schemeClr val="dk1"/>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38"/>
            <p:cNvSpPr/>
            <p:nvPr/>
          </p:nvSpPr>
          <p:spPr>
            <a:xfrm>
              <a:off x="7280995" y="611285"/>
              <a:ext cx="54360" cy="43920"/>
            </a:xfrm>
            <a:custGeom>
              <a:avLst/>
              <a:gdLst/>
              <a:ahLst/>
              <a:cxnLst/>
              <a:rect l="l" t="t" r="r" b="b"/>
              <a:pathLst>
                <a:path w="151" h="122" extrusionOk="0">
                  <a:moveTo>
                    <a:pt x="75" y="122"/>
                  </a:moveTo>
                  <a:lnTo>
                    <a:pt x="75" y="122"/>
                  </a:lnTo>
                  <a:cubicBezTo>
                    <a:pt x="34" y="122"/>
                    <a:pt x="0" y="94"/>
                    <a:pt x="0" y="61"/>
                  </a:cubicBezTo>
                  <a:cubicBezTo>
                    <a:pt x="0" y="27"/>
                    <a:pt x="34" y="0"/>
                    <a:pt x="75" y="0"/>
                  </a:cubicBezTo>
                  <a:cubicBezTo>
                    <a:pt x="117" y="0"/>
                    <a:pt x="151" y="27"/>
                    <a:pt x="151" y="61"/>
                  </a:cubicBezTo>
                  <a:cubicBezTo>
                    <a:pt x="151" y="94"/>
                    <a:pt x="117" y="122"/>
                    <a:pt x="75" y="122"/>
                  </a:cubicBezTo>
                  <a:moveTo>
                    <a:pt x="75" y="6"/>
                  </a:moveTo>
                  <a:lnTo>
                    <a:pt x="75" y="6"/>
                  </a:lnTo>
                  <a:cubicBezTo>
                    <a:pt x="36" y="6"/>
                    <a:pt x="5" y="30"/>
                    <a:pt x="5" y="61"/>
                  </a:cubicBezTo>
                  <a:cubicBezTo>
                    <a:pt x="5" y="91"/>
                    <a:pt x="36" y="116"/>
                    <a:pt x="75" y="116"/>
                  </a:cubicBezTo>
                  <a:cubicBezTo>
                    <a:pt x="114" y="116"/>
                    <a:pt x="146" y="91"/>
                    <a:pt x="146" y="61"/>
                  </a:cubicBezTo>
                  <a:cubicBezTo>
                    <a:pt x="146" y="30"/>
                    <a:pt x="114" y="6"/>
                    <a:pt x="75"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38"/>
            <p:cNvSpPr/>
            <p:nvPr/>
          </p:nvSpPr>
          <p:spPr>
            <a:xfrm>
              <a:off x="7267675" y="629645"/>
              <a:ext cx="14400" cy="1800"/>
            </a:xfrm>
            <a:custGeom>
              <a:avLst/>
              <a:gdLst/>
              <a:ahLst/>
              <a:cxnLst/>
              <a:rect l="l" t="t" r="r" b="b"/>
              <a:pathLst>
                <a:path w="40" h="5" extrusionOk="0">
                  <a:moveTo>
                    <a:pt x="37" y="5"/>
                  </a:moveTo>
                  <a:lnTo>
                    <a:pt x="37" y="5"/>
                  </a:lnTo>
                  <a:cubicBezTo>
                    <a:pt x="3" y="5"/>
                    <a:pt x="3" y="5"/>
                    <a:pt x="3" y="5"/>
                  </a:cubicBezTo>
                  <a:cubicBezTo>
                    <a:pt x="1" y="5"/>
                    <a:pt x="0" y="4"/>
                    <a:pt x="0" y="3"/>
                  </a:cubicBezTo>
                  <a:cubicBezTo>
                    <a:pt x="0" y="1"/>
                    <a:pt x="1" y="0"/>
                    <a:pt x="3" y="0"/>
                  </a:cubicBezTo>
                  <a:cubicBezTo>
                    <a:pt x="37" y="0"/>
                    <a:pt x="37" y="0"/>
                    <a:pt x="37" y="0"/>
                  </a:cubicBezTo>
                  <a:cubicBezTo>
                    <a:pt x="38" y="0"/>
                    <a:pt x="40" y="1"/>
                    <a:pt x="40" y="3"/>
                  </a:cubicBezTo>
                  <a:cubicBezTo>
                    <a:pt x="40" y="4"/>
                    <a:pt x="38" y="5"/>
                    <a:pt x="3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38"/>
            <p:cNvSpPr/>
            <p:nvPr/>
          </p:nvSpPr>
          <p:spPr>
            <a:xfrm>
              <a:off x="7333555" y="629645"/>
              <a:ext cx="64800" cy="1800"/>
            </a:xfrm>
            <a:custGeom>
              <a:avLst/>
              <a:gdLst/>
              <a:ahLst/>
              <a:cxnLst/>
              <a:rect l="l" t="t" r="r" b="b"/>
              <a:pathLst>
                <a:path w="180" h="5" extrusionOk="0">
                  <a:moveTo>
                    <a:pt x="177" y="5"/>
                  </a:moveTo>
                  <a:lnTo>
                    <a:pt x="177" y="5"/>
                  </a:lnTo>
                  <a:cubicBezTo>
                    <a:pt x="2" y="5"/>
                    <a:pt x="2" y="5"/>
                    <a:pt x="2" y="5"/>
                  </a:cubicBezTo>
                  <a:cubicBezTo>
                    <a:pt x="0" y="5"/>
                    <a:pt x="0" y="4"/>
                    <a:pt x="0" y="3"/>
                  </a:cubicBezTo>
                  <a:cubicBezTo>
                    <a:pt x="0" y="1"/>
                    <a:pt x="0" y="0"/>
                    <a:pt x="2" y="0"/>
                  </a:cubicBezTo>
                  <a:cubicBezTo>
                    <a:pt x="177" y="0"/>
                    <a:pt x="177" y="0"/>
                    <a:pt x="177" y="0"/>
                  </a:cubicBezTo>
                  <a:cubicBezTo>
                    <a:pt x="179" y="0"/>
                    <a:pt x="180" y="1"/>
                    <a:pt x="180" y="3"/>
                  </a:cubicBezTo>
                  <a:cubicBezTo>
                    <a:pt x="180" y="4"/>
                    <a:pt x="179" y="5"/>
                    <a:pt x="17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38"/>
            <p:cNvSpPr/>
            <p:nvPr/>
          </p:nvSpPr>
          <p:spPr>
            <a:xfrm>
              <a:off x="7399435" y="490325"/>
              <a:ext cx="124200" cy="279360"/>
            </a:xfrm>
            <a:custGeom>
              <a:avLst/>
              <a:gdLst/>
              <a:ahLst/>
              <a:cxnLst/>
              <a:rect l="l" t="t" r="r" b="b"/>
              <a:pathLst>
                <a:path w="345" h="776" extrusionOk="0">
                  <a:moveTo>
                    <a:pt x="0" y="91"/>
                  </a:moveTo>
                  <a:lnTo>
                    <a:pt x="0" y="91"/>
                  </a:lnTo>
                  <a:cubicBezTo>
                    <a:pt x="0" y="91"/>
                    <a:pt x="6" y="-5"/>
                    <a:pt x="143" y="0"/>
                  </a:cubicBezTo>
                  <a:cubicBezTo>
                    <a:pt x="280" y="5"/>
                    <a:pt x="385" y="154"/>
                    <a:pt x="331" y="345"/>
                  </a:cubicBezTo>
                  <a:cubicBezTo>
                    <a:pt x="277" y="534"/>
                    <a:pt x="220" y="747"/>
                    <a:pt x="276" y="762"/>
                  </a:cubicBezTo>
                  <a:cubicBezTo>
                    <a:pt x="276" y="762"/>
                    <a:pt x="7" y="854"/>
                    <a:pt x="17" y="565"/>
                  </a:cubicBezTo>
                  <a:cubicBezTo>
                    <a:pt x="27" y="275"/>
                    <a:pt x="0" y="91"/>
                    <a:pt x="0" y="91"/>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0" name="Google Shape;1420;p38"/>
            <p:cNvSpPr/>
            <p:nvPr/>
          </p:nvSpPr>
          <p:spPr>
            <a:xfrm>
              <a:off x="7399435" y="509405"/>
              <a:ext cx="95760" cy="260280"/>
            </a:xfrm>
            <a:custGeom>
              <a:avLst/>
              <a:gdLst/>
              <a:ahLst/>
              <a:cxnLst/>
              <a:rect l="l" t="t" r="r" b="b"/>
              <a:pathLst>
                <a:path w="266" h="723" extrusionOk="0">
                  <a:moveTo>
                    <a:pt x="130" y="397"/>
                  </a:moveTo>
                  <a:lnTo>
                    <a:pt x="130" y="397"/>
                  </a:lnTo>
                  <a:cubicBezTo>
                    <a:pt x="169" y="221"/>
                    <a:pt x="107" y="163"/>
                    <a:pt x="107" y="163"/>
                  </a:cubicBezTo>
                  <a:cubicBezTo>
                    <a:pt x="107" y="163"/>
                    <a:pt x="124" y="132"/>
                    <a:pt x="89" y="78"/>
                  </a:cubicBezTo>
                  <a:cubicBezTo>
                    <a:pt x="67" y="42"/>
                    <a:pt x="34" y="15"/>
                    <a:pt x="13" y="0"/>
                  </a:cubicBezTo>
                  <a:cubicBezTo>
                    <a:pt x="1" y="20"/>
                    <a:pt x="0" y="38"/>
                    <a:pt x="0" y="38"/>
                  </a:cubicBezTo>
                  <a:cubicBezTo>
                    <a:pt x="0" y="38"/>
                    <a:pt x="27" y="222"/>
                    <a:pt x="17" y="512"/>
                  </a:cubicBezTo>
                  <a:cubicBezTo>
                    <a:pt x="8" y="769"/>
                    <a:pt x="220" y="724"/>
                    <a:pt x="266" y="712"/>
                  </a:cubicBezTo>
                  <a:cubicBezTo>
                    <a:pt x="114" y="707"/>
                    <a:pt x="94" y="558"/>
                    <a:pt x="130" y="397"/>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1" name="Google Shape;1421;p38"/>
            <p:cNvSpPr/>
            <p:nvPr/>
          </p:nvSpPr>
          <p:spPr>
            <a:xfrm>
              <a:off x="7469275" y="594725"/>
              <a:ext cx="31320" cy="173880"/>
            </a:xfrm>
            <a:custGeom>
              <a:avLst/>
              <a:gdLst/>
              <a:ahLst/>
              <a:cxnLst/>
              <a:rect l="l" t="t" r="r" b="b"/>
              <a:pathLst>
                <a:path w="87" h="483" extrusionOk="0">
                  <a:moveTo>
                    <a:pt x="48" y="483"/>
                  </a:moveTo>
                  <a:lnTo>
                    <a:pt x="48" y="483"/>
                  </a:lnTo>
                  <a:lnTo>
                    <a:pt x="48" y="483"/>
                  </a:lnTo>
                  <a:cubicBezTo>
                    <a:pt x="44" y="482"/>
                    <a:pt x="-20" y="456"/>
                    <a:pt x="6" y="285"/>
                  </a:cubicBezTo>
                  <a:cubicBezTo>
                    <a:pt x="32" y="114"/>
                    <a:pt x="83" y="2"/>
                    <a:pt x="83" y="2"/>
                  </a:cubicBezTo>
                  <a:cubicBezTo>
                    <a:pt x="83" y="0"/>
                    <a:pt x="85" y="-1"/>
                    <a:pt x="86" y="0"/>
                  </a:cubicBezTo>
                  <a:cubicBezTo>
                    <a:pt x="87" y="1"/>
                    <a:pt x="88" y="2"/>
                    <a:pt x="87" y="3"/>
                  </a:cubicBezTo>
                  <a:cubicBezTo>
                    <a:pt x="87" y="5"/>
                    <a:pt x="37" y="115"/>
                    <a:pt x="12" y="285"/>
                  </a:cubicBezTo>
                  <a:cubicBezTo>
                    <a:pt x="-14" y="453"/>
                    <a:pt x="48" y="477"/>
                    <a:pt x="49" y="478"/>
                  </a:cubicBezTo>
                  <a:cubicBezTo>
                    <a:pt x="51" y="478"/>
                    <a:pt x="51" y="480"/>
                    <a:pt x="51" y="481"/>
                  </a:cubicBezTo>
                  <a:cubicBezTo>
                    <a:pt x="50" y="482"/>
                    <a:pt x="49" y="483"/>
                    <a:pt x="48" y="48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38"/>
            <p:cNvSpPr/>
            <p:nvPr/>
          </p:nvSpPr>
          <p:spPr>
            <a:xfrm>
              <a:off x="7442995" y="668165"/>
              <a:ext cx="28080" cy="102240"/>
            </a:xfrm>
            <a:custGeom>
              <a:avLst/>
              <a:gdLst/>
              <a:ahLst/>
              <a:cxnLst/>
              <a:rect l="l" t="t" r="r" b="b"/>
              <a:pathLst>
                <a:path w="78" h="284" extrusionOk="0">
                  <a:moveTo>
                    <a:pt x="76" y="284"/>
                  </a:moveTo>
                  <a:lnTo>
                    <a:pt x="76" y="284"/>
                  </a:lnTo>
                  <a:cubicBezTo>
                    <a:pt x="75" y="284"/>
                    <a:pt x="75" y="284"/>
                    <a:pt x="75" y="284"/>
                  </a:cubicBezTo>
                  <a:cubicBezTo>
                    <a:pt x="74" y="283"/>
                    <a:pt x="44" y="271"/>
                    <a:pt x="22" y="230"/>
                  </a:cubicBezTo>
                  <a:cubicBezTo>
                    <a:pt x="-14" y="161"/>
                    <a:pt x="0" y="67"/>
                    <a:pt x="18" y="1"/>
                  </a:cubicBezTo>
                  <a:cubicBezTo>
                    <a:pt x="19" y="0"/>
                    <a:pt x="21" y="-1"/>
                    <a:pt x="22" y="0"/>
                  </a:cubicBezTo>
                  <a:cubicBezTo>
                    <a:pt x="23" y="0"/>
                    <a:pt x="24" y="1"/>
                    <a:pt x="24" y="3"/>
                  </a:cubicBezTo>
                  <a:cubicBezTo>
                    <a:pt x="6" y="67"/>
                    <a:pt x="-8" y="159"/>
                    <a:pt x="27" y="226"/>
                  </a:cubicBezTo>
                  <a:cubicBezTo>
                    <a:pt x="48" y="267"/>
                    <a:pt x="76" y="279"/>
                    <a:pt x="77" y="279"/>
                  </a:cubicBezTo>
                  <a:cubicBezTo>
                    <a:pt x="78" y="280"/>
                    <a:pt x="78" y="282"/>
                    <a:pt x="78" y="283"/>
                  </a:cubicBezTo>
                  <a:cubicBezTo>
                    <a:pt x="78" y="284"/>
                    <a:pt x="77" y="284"/>
                    <a:pt x="76" y="2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3" name="Google Shape;1423;p38"/>
            <p:cNvSpPr/>
            <p:nvPr/>
          </p:nvSpPr>
          <p:spPr>
            <a:xfrm>
              <a:off x="7398355" y="489605"/>
              <a:ext cx="126360" cy="280800"/>
            </a:xfrm>
            <a:custGeom>
              <a:avLst/>
              <a:gdLst/>
              <a:ahLst/>
              <a:cxnLst/>
              <a:rect l="l" t="t" r="r" b="b"/>
              <a:pathLst>
                <a:path w="351" h="780" extrusionOk="0">
                  <a:moveTo>
                    <a:pt x="190" y="780"/>
                  </a:moveTo>
                  <a:lnTo>
                    <a:pt x="190" y="780"/>
                  </a:lnTo>
                  <a:cubicBezTo>
                    <a:pt x="156" y="780"/>
                    <a:pt x="116" y="774"/>
                    <a:pt x="83" y="750"/>
                  </a:cubicBezTo>
                  <a:cubicBezTo>
                    <a:pt x="36" y="715"/>
                    <a:pt x="15" y="654"/>
                    <a:pt x="18" y="567"/>
                  </a:cubicBezTo>
                  <a:cubicBezTo>
                    <a:pt x="28" y="280"/>
                    <a:pt x="0" y="96"/>
                    <a:pt x="0" y="93"/>
                  </a:cubicBezTo>
                  <a:lnTo>
                    <a:pt x="0" y="93"/>
                  </a:lnTo>
                  <a:cubicBezTo>
                    <a:pt x="0" y="92"/>
                    <a:pt x="2" y="68"/>
                    <a:pt x="21" y="44"/>
                  </a:cubicBezTo>
                  <a:cubicBezTo>
                    <a:pt x="39" y="22"/>
                    <a:pt x="75" y="-3"/>
                    <a:pt x="146" y="0"/>
                  </a:cubicBezTo>
                  <a:cubicBezTo>
                    <a:pt x="207" y="1"/>
                    <a:pt x="263" y="32"/>
                    <a:pt x="301" y="85"/>
                  </a:cubicBezTo>
                  <a:cubicBezTo>
                    <a:pt x="351" y="153"/>
                    <a:pt x="365" y="248"/>
                    <a:pt x="337" y="347"/>
                  </a:cubicBezTo>
                  <a:cubicBezTo>
                    <a:pt x="288" y="517"/>
                    <a:pt x="239" y="701"/>
                    <a:pt x="267" y="751"/>
                  </a:cubicBezTo>
                  <a:cubicBezTo>
                    <a:pt x="270" y="756"/>
                    <a:pt x="274" y="760"/>
                    <a:pt x="280" y="761"/>
                  </a:cubicBezTo>
                  <a:cubicBezTo>
                    <a:pt x="280" y="761"/>
                    <a:pt x="281" y="762"/>
                    <a:pt x="281" y="764"/>
                  </a:cubicBezTo>
                  <a:cubicBezTo>
                    <a:pt x="281" y="765"/>
                    <a:pt x="281" y="766"/>
                    <a:pt x="280" y="766"/>
                  </a:cubicBezTo>
                  <a:cubicBezTo>
                    <a:pt x="280" y="766"/>
                    <a:pt x="249" y="776"/>
                    <a:pt x="210" y="779"/>
                  </a:cubicBezTo>
                  <a:cubicBezTo>
                    <a:pt x="204" y="780"/>
                    <a:pt x="197" y="780"/>
                    <a:pt x="190" y="780"/>
                  </a:cubicBezTo>
                  <a:moveTo>
                    <a:pt x="5" y="93"/>
                  </a:moveTo>
                  <a:lnTo>
                    <a:pt x="5" y="93"/>
                  </a:lnTo>
                  <a:cubicBezTo>
                    <a:pt x="7" y="102"/>
                    <a:pt x="32" y="285"/>
                    <a:pt x="23" y="567"/>
                  </a:cubicBezTo>
                  <a:cubicBezTo>
                    <a:pt x="20" y="652"/>
                    <a:pt x="41" y="712"/>
                    <a:pt x="86" y="745"/>
                  </a:cubicBezTo>
                  <a:cubicBezTo>
                    <a:pt x="107" y="761"/>
                    <a:pt x="146" y="779"/>
                    <a:pt x="210" y="775"/>
                  </a:cubicBezTo>
                  <a:cubicBezTo>
                    <a:pt x="237" y="772"/>
                    <a:pt x="261" y="766"/>
                    <a:pt x="272" y="763"/>
                  </a:cubicBezTo>
                  <a:cubicBezTo>
                    <a:pt x="268" y="761"/>
                    <a:pt x="265" y="758"/>
                    <a:pt x="262" y="753"/>
                  </a:cubicBezTo>
                  <a:cubicBezTo>
                    <a:pt x="234" y="702"/>
                    <a:pt x="283" y="516"/>
                    <a:pt x="332" y="346"/>
                  </a:cubicBezTo>
                  <a:cubicBezTo>
                    <a:pt x="359" y="249"/>
                    <a:pt x="347" y="155"/>
                    <a:pt x="298" y="88"/>
                  </a:cubicBezTo>
                  <a:cubicBezTo>
                    <a:pt x="260" y="37"/>
                    <a:pt x="206" y="7"/>
                    <a:pt x="146" y="4"/>
                  </a:cubicBezTo>
                  <a:cubicBezTo>
                    <a:pt x="91" y="3"/>
                    <a:pt x="49" y="18"/>
                    <a:pt x="25" y="47"/>
                  </a:cubicBezTo>
                  <a:cubicBezTo>
                    <a:pt x="8" y="68"/>
                    <a:pt x="5" y="90"/>
                    <a:pt x="5" y="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38"/>
            <p:cNvSpPr/>
            <p:nvPr/>
          </p:nvSpPr>
          <p:spPr>
            <a:xfrm>
              <a:off x="7388275" y="512285"/>
              <a:ext cx="46800" cy="55440"/>
            </a:xfrm>
            <a:custGeom>
              <a:avLst/>
              <a:gdLst/>
              <a:ahLst/>
              <a:cxnLst/>
              <a:rect l="l" t="t" r="r" b="b"/>
              <a:pathLst>
                <a:path w="130" h="154" extrusionOk="0">
                  <a:moveTo>
                    <a:pt x="0" y="24"/>
                  </a:moveTo>
                  <a:lnTo>
                    <a:pt x="0" y="24"/>
                  </a:lnTo>
                  <a:cubicBezTo>
                    <a:pt x="0" y="24"/>
                    <a:pt x="-2" y="-33"/>
                    <a:pt x="64" y="29"/>
                  </a:cubicBezTo>
                  <a:cubicBezTo>
                    <a:pt x="128" y="90"/>
                    <a:pt x="148" y="139"/>
                    <a:pt x="112" y="153"/>
                  </a:cubicBezTo>
                  <a:cubicBezTo>
                    <a:pt x="77" y="168"/>
                    <a:pt x="7" y="61"/>
                    <a:pt x="0" y="24"/>
                  </a:cubicBezTo>
                  <a:close/>
                </a:path>
              </a:pathLst>
            </a:custGeom>
            <a:solidFill>
              <a:schemeClr val="accent1"/>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38"/>
            <p:cNvSpPr/>
            <p:nvPr/>
          </p:nvSpPr>
          <p:spPr>
            <a:xfrm>
              <a:off x="7361995" y="620645"/>
              <a:ext cx="20880" cy="44280"/>
            </a:xfrm>
            <a:custGeom>
              <a:avLst/>
              <a:gdLst/>
              <a:ahLst/>
              <a:cxnLst/>
              <a:rect l="l" t="t" r="r" b="b"/>
              <a:pathLst>
                <a:path w="58" h="123" extrusionOk="0">
                  <a:moveTo>
                    <a:pt x="57" y="35"/>
                  </a:moveTo>
                  <a:lnTo>
                    <a:pt x="57" y="35"/>
                  </a:lnTo>
                  <a:cubicBezTo>
                    <a:pt x="57" y="35"/>
                    <a:pt x="68" y="98"/>
                    <a:pt x="0" y="123"/>
                  </a:cubicBezTo>
                  <a:cubicBezTo>
                    <a:pt x="0" y="123"/>
                    <a:pt x="29" y="63"/>
                    <a:pt x="6" y="0"/>
                  </a:cubicBezTo>
                  <a:lnTo>
                    <a:pt x="57" y="35"/>
                  </a:ln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6" name="Google Shape;1426;p38"/>
            <p:cNvSpPr/>
            <p:nvPr/>
          </p:nvSpPr>
          <p:spPr>
            <a:xfrm>
              <a:off x="7210075" y="498605"/>
              <a:ext cx="230760" cy="224640"/>
            </a:xfrm>
            <a:custGeom>
              <a:avLst/>
              <a:gdLst/>
              <a:ahLst/>
              <a:cxnLst/>
              <a:rect l="l" t="t" r="r" b="b"/>
              <a:pathLst>
                <a:path w="641" h="624" extrusionOk="0">
                  <a:moveTo>
                    <a:pt x="496" y="389"/>
                  </a:moveTo>
                  <a:lnTo>
                    <a:pt x="496" y="389"/>
                  </a:lnTo>
                  <a:cubicBezTo>
                    <a:pt x="496" y="389"/>
                    <a:pt x="333" y="377"/>
                    <a:pt x="300" y="172"/>
                  </a:cubicBezTo>
                  <a:cubicBezTo>
                    <a:pt x="300" y="172"/>
                    <a:pt x="154" y="300"/>
                    <a:pt x="0" y="234"/>
                  </a:cubicBezTo>
                  <a:cubicBezTo>
                    <a:pt x="0" y="234"/>
                    <a:pt x="32" y="224"/>
                    <a:pt x="49" y="159"/>
                  </a:cubicBezTo>
                  <a:cubicBezTo>
                    <a:pt x="65" y="94"/>
                    <a:pt x="120" y="7"/>
                    <a:pt x="308" y="0"/>
                  </a:cubicBezTo>
                  <a:cubicBezTo>
                    <a:pt x="495" y="-7"/>
                    <a:pt x="611" y="149"/>
                    <a:pt x="632" y="251"/>
                  </a:cubicBezTo>
                  <a:cubicBezTo>
                    <a:pt x="651" y="340"/>
                    <a:pt x="644" y="482"/>
                    <a:pt x="571" y="552"/>
                  </a:cubicBezTo>
                  <a:cubicBezTo>
                    <a:pt x="511" y="609"/>
                    <a:pt x="440" y="624"/>
                    <a:pt x="440" y="624"/>
                  </a:cubicBezTo>
                  <a:cubicBezTo>
                    <a:pt x="440" y="624"/>
                    <a:pt x="439" y="527"/>
                    <a:pt x="496" y="389"/>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7" name="Google Shape;1427;p38"/>
            <p:cNvSpPr/>
            <p:nvPr/>
          </p:nvSpPr>
          <p:spPr>
            <a:xfrm>
              <a:off x="7332835" y="557285"/>
              <a:ext cx="44640" cy="70200"/>
            </a:xfrm>
            <a:custGeom>
              <a:avLst/>
              <a:gdLst/>
              <a:ahLst/>
              <a:cxnLst/>
              <a:rect l="l" t="t" r="r" b="b"/>
              <a:pathLst>
                <a:path w="124" h="195" extrusionOk="0">
                  <a:moveTo>
                    <a:pt x="121" y="195"/>
                  </a:moveTo>
                  <a:lnTo>
                    <a:pt x="121" y="195"/>
                  </a:lnTo>
                  <a:lnTo>
                    <a:pt x="120" y="194"/>
                  </a:lnTo>
                  <a:cubicBezTo>
                    <a:pt x="1" y="131"/>
                    <a:pt x="0" y="4"/>
                    <a:pt x="0" y="3"/>
                  </a:cubicBezTo>
                  <a:cubicBezTo>
                    <a:pt x="0" y="1"/>
                    <a:pt x="2" y="0"/>
                    <a:pt x="3" y="0"/>
                  </a:cubicBezTo>
                  <a:lnTo>
                    <a:pt x="3" y="0"/>
                  </a:lnTo>
                  <a:cubicBezTo>
                    <a:pt x="5" y="0"/>
                    <a:pt x="6" y="1"/>
                    <a:pt x="6" y="3"/>
                  </a:cubicBezTo>
                  <a:cubicBezTo>
                    <a:pt x="6" y="4"/>
                    <a:pt x="6" y="128"/>
                    <a:pt x="122" y="189"/>
                  </a:cubicBezTo>
                  <a:cubicBezTo>
                    <a:pt x="124" y="190"/>
                    <a:pt x="124" y="191"/>
                    <a:pt x="123" y="193"/>
                  </a:cubicBezTo>
                  <a:cubicBezTo>
                    <a:pt x="123" y="194"/>
                    <a:pt x="122" y="195"/>
                    <a:pt x="121" y="195"/>
                  </a:cubicBezTo>
                  <a:close/>
                </a:path>
              </a:pathLst>
            </a:custGeom>
            <a:solidFill>
              <a:schemeClr val="dk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8" name="Google Shape;1428;p38"/>
            <p:cNvSpPr/>
            <p:nvPr/>
          </p:nvSpPr>
          <p:spPr>
            <a:xfrm>
              <a:off x="7352635" y="562325"/>
              <a:ext cx="24840" cy="52920"/>
            </a:xfrm>
            <a:custGeom>
              <a:avLst/>
              <a:gdLst/>
              <a:ahLst/>
              <a:cxnLst/>
              <a:rect l="l" t="t" r="r" b="b"/>
              <a:pathLst>
                <a:path w="69" h="147" extrusionOk="0">
                  <a:moveTo>
                    <a:pt x="66" y="147"/>
                  </a:moveTo>
                  <a:lnTo>
                    <a:pt x="66" y="147"/>
                  </a:lnTo>
                  <a:cubicBezTo>
                    <a:pt x="66" y="147"/>
                    <a:pt x="65" y="147"/>
                    <a:pt x="64" y="146"/>
                  </a:cubicBezTo>
                  <a:cubicBezTo>
                    <a:pt x="-1" y="91"/>
                    <a:pt x="0" y="4"/>
                    <a:pt x="0" y="3"/>
                  </a:cubicBezTo>
                  <a:cubicBezTo>
                    <a:pt x="0" y="1"/>
                    <a:pt x="1" y="0"/>
                    <a:pt x="2" y="0"/>
                  </a:cubicBezTo>
                  <a:cubicBezTo>
                    <a:pt x="4" y="0"/>
                    <a:pt x="5" y="1"/>
                    <a:pt x="5" y="3"/>
                  </a:cubicBezTo>
                  <a:cubicBezTo>
                    <a:pt x="5" y="4"/>
                    <a:pt x="4" y="89"/>
                    <a:pt x="68" y="142"/>
                  </a:cubicBezTo>
                  <a:cubicBezTo>
                    <a:pt x="69" y="143"/>
                    <a:pt x="69" y="145"/>
                    <a:pt x="68" y="146"/>
                  </a:cubicBezTo>
                  <a:cubicBezTo>
                    <a:pt x="67" y="146"/>
                    <a:pt x="67" y="147"/>
                    <a:pt x="66"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9" name="Google Shape;1429;p38"/>
            <p:cNvSpPr/>
            <p:nvPr/>
          </p:nvSpPr>
          <p:spPr>
            <a:xfrm>
              <a:off x="7240675" y="534965"/>
              <a:ext cx="81360" cy="41400"/>
            </a:xfrm>
            <a:custGeom>
              <a:avLst/>
              <a:gdLst/>
              <a:ahLst/>
              <a:cxnLst/>
              <a:rect l="l" t="t" r="r" b="b"/>
              <a:pathLst>
                <a:path w="226" h="115" extrusionOk="0">
                  <a:moveTo>
                    <a:pt x="2" y="115"/>
                  </a:moveTo>
                  <a:lnTo>
                    <a:pt x="2" y="115"/>
                  </a:lnTo>
                  <a:cubicBezTo>
                    <a:pt x="0" y="115"/>
                    <a:pt x="0" y="114"/>
                    <a:pt x="0" y="112"/>
                  </a:cubicBezTo>
                  <a:cubicBezTo>
                    <a:pt x="-1" y="111"/>
                    <a:pt x="0" y="109"/>
                    <a:pt x="1" y="109"/>
                  </a:cubicBezTo>
                  <a:cubicBezTo>
                    <a:pt x="3" y="109"/>
                    <a:pt x="127" y="91"/>
                    <a:pt x="221" y="1"/>
                  </a:cubicBezTo>
                  <a:cubicBezTo>
                    <a:pt x="222" y="-1"/>
                    <a:pt x="223" y="0"/>
                    <a:pt x="224" y="1"/>
                  </a:cubicBezTo>
                  <a:cubicBezTo>
                    <a:pt x="226" y="2"/>
                    <a:pt x="226" y="3"/>
                    <a:pt x="224" y="5"/>
                  </a:cubicBezTo>
                  <a:cubicBezTo>
                    <a:pt x="130" y="96"/>
                    <a:pt x="3" y="114"/>
                    <a:pt x="2" y="11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0" name="Google Shape;1430;p38"/>
            <p:cNvSpPr/>
            <p:nvPr/>
          </p:nvSpPr>
          <p:spPr>
            <a:xfrm>
              <a:off x="7248235" y="529565"/>
              <a:ext cx="59760" cy="30240"/>
            </a:xfrm>
            <a:custGeom>
              <a:avLst/>
              <a:gdLst/>
              <a:ahLst/>
              <a:cxnLst/>
              <a:rect l="l" t="t" r="r" b="b"/>
              <a:pathLst>
                <a:path w="166" h="84" extrusionOk="0">
                  <a:moveTo>
                    <a:pt x="2" y="84"/>
                  </a:moveTo>
                  <a:lnTo>
                    <a:pt x="2" y="84"/>
                  </a:lnTo>
                  <a:cubicBezTo>
                    <a:pt x="0" y="84"/>
                    <a:pt x="0" y="83"/>
                    <a:pt x="0" y="82"/>
                  </a:cubicBezTo>
                  <a:cubicBezTo>
                    <a:pt x="0" y="81"/>
                    <a:pt x="0" y="79"/>
                    <a:pt x="2" y="79"/>
                  </a:cubicBezTo>
                  <a:cubicBezTo>
                    <a:pt x="3" y="79"/>
                    <a:pt x="85" y="75"/>
                    <a:pt x="161" y="1"/>
                  </a:cubicBezTo>
                  <a:cubicBezTo>
                    <a:pt x="162" y="0"/>
                    <a:pt x="163" y="0"/>
                    <a:pt x="164" y="1"/>
                  </a:cubicBezTo>
                  <a:cubicBezTo>
                    <a:pt x="166" y="2"/>
                    <a:pt x="166" y="4"/>
                    <a:pt x="164" y="5"/>
                  </a:cubicBezTo>
                  <a:cubicBezTo>
                    <a:pt x="124" y="44"/>
                    <a:pt x="82" y="63"/>
                    <a:pt x="54" y="73"/>
                  </a:cubicBezTo>
                  <a:cubicBezTo>
                    <a:pt x="24" y="84"/>
                    <a:pt x="3" y="84"/>
                    <a:pt x="2" y="8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1" name="Google Shape;1431;p38"/>
            <p:cNvSpPr/>
            <p:nvPr/>
          </p:nvSpPr>
          <p:spPr>
            <a:xfrm>
              <a:off x="7208995" y="497525"/>
              <a:ext cx="232560" cy="226800"/>
            </a:xfrm>
            <a:custGeom>
              <a:avLst/>
              <a:gdLst/>
              <a:ahLst/>
              <a:cxnLst/>
              <a:rect l="l" t="t" r="r" b="b"/>
              <a:pathLst>
                <a:path w="646" h="630" extrusionOk="0">
                  <a:moveTo>
                    <a:pt x="443" y="630"/>
                  </a:moveTo>
                  <a:lnTo>
                    <a:pt x="443" y="630"/>
                  </a:lnTo>
                  <a:cubicBezTo>
                    <a:pt x="442" y="630"/>
                    <a:pt x="442" y="630"/>
                    <a:pt x="442" y="629"/>
                  </a:cubicBezTo>
                  <a:cubicBezTo>
                    <a:pt x="441" y="629"/>
                    <a:pt x="440" y="628"/>
                    <a:pt x="440" y="627"/>
                  </a:cubicBezTo>
                  <a:cubicBezTo>
                    <a:pt x="440" y="626"/>
                    <a:pt x="440" y="530"/>
                    <a:pt x="495" y="394"/>
                  </a:cubicBezTo>
                  <a:cubicBezTo>
                    <a:pt x="484" y="392"/>
                    <a:pt x="450" y="387"/>
                    <a:pt x="412" y="363"/>
                  </a:cubicBezTo>
                  <a:cubicBezTo>
                    <a:pt x="371" y="336"/>
                    <a:pt x="319" y="284"/>
                    <a:pt x="300" y="180"/>
                  </a:cubicBezTo>
                  <a:cubicBezTo>
                    <a:pt x="290" y="188"/>
                    <a:pt x="258" y="213"/>
                    <a:pt x="212" y="233"/>
                  </a:cubicBezTo>
                  <a:cubicBezTo>
                    <a:pt x="161" y="255"/>
                    <a:pt x="83" y="273"/>
                    <a:pt x="3" y="239"/>
                  </a:cubicBezTo>
                  <a:cubicBezTo>
                    <a:pt x="1" y="238"/>
                    <a:pt x="0" y="237"/>
                    <a:pt x="0" y="237"/>
                  </a:cubicBezTo>
                  <a:cubicBezTo>
                    <a:pt x="1" y="235"/>
                    <a:pt x="2" y="234"/>
                    <a:pt x="3" y="234"/>
                  </a:cubicBezTo>
                  <a:cubicBezTo>
                    <a:pt x="3" y="234"/>
                    <a:pt x="10" y="232"/>
                    <a:pt x="20" y="222"/>
                  </a:cubicBezTo>
                  <a:cubicBezTo>
                    <a:pt x="28" y="212"/>
                    <a:pt x="40" y="194"/>
                    <a:pt x="49" y="162"/>
                  </a:cubicBezTo>
                  <a:cubicBezTo>
                    <a:pt x="60" y="119"/>
                    <a:pt x="82" y="85"/>
                    <a:pt x="116" y="59"/>
                  </a:cubicBezTo>
                  <a:cubicBezTo>
                    <a:pt x="161" y="23"/>
                    <a:pt x="226" y="3"/>
                    <a:pt x="311" y="0"/>
                  </a:cubicBezTo>
                  <a:cubicBezTo>
                    <a:pt x="496" y="-7"/>
                    <a:pt x="615" y="147"/>
                    <a:pt x="638" y="253"/>
                  </a:cubicBezTo>
                  <a:cubicBezTo>
                    <a:pt x="655" y="335"/>
                    <a:pt x="652" y="484"/>
                    <a:pt x="576" y="556"/>
                  </a:cubicBezTo>
                  <a:cubicBezTo>
                    <a:pt x="516" y="613"/>
                    <a:pt x="444" y="630"/>
                    <a:pt x="443" y="630"/>
                  </a:cubicBezTo>
                  <a:moveTo>
                    <a:pt x="303" y="172"/>
                  </a:moveTo>
                  <a:lnTo>
                    <a:pt x="303" y="172"/>
                  </a:lnTo>
                  <a:lnTo>
                    <a:pt x="304" y="172"/>
                  </a:lnTo>
                  <a:cubicBezTo>
                    <a:pt x="304" y="173"/>
                    <a:pt x="305" y="173"/>
                    <a:pt x="305" y="174"/>
                  </a:cubicBezTo>
                  <a:cubicBezTo>
                    <a:pt x="322" y="279"/>
                    <a:pt x="374" y="332"/>
                    <a:pt x="415" y="358"/>
                  </a:cubicBezTo>
                  <a:cubicBezTo>
                    <a:pt x="459" y="386"/>
                    <a:pt x="498" y="389"/>
                    <a:pt x="499" y="389"/>
                  </a:cubicBezTo>
                  <a:cubicBezTo>
                    <a:pt x="500" y="389"/>
                    <a:pt x="501" y="390"/>
                    <a:pt x="501" y="391"/>
                  </a:cubicBezTo>
                  <a:cubicBezTo>
                    <a:pt x="502" y="392"/>
                    <a:pt x="502" y="392"/>
                    <a:pt x="502" y="393"/>
                  </a:cubicBezTo>
                  <a:cubicBezTo>
                    <a:pt x="451" y="515"/>
                    <a:pt x="446" y="605"/>
                    <a:pt x="445" y="623"/>
                  </a:cubicBezTo>
                  <a:cubicBezTo>
                    <a:pt x="460" y="619"/>
                    <a:pt x="521" y="601"/>
                    <a:pt x="572" y="553"/>
                  </a:cubicBezTo>
                  <a:cubicBezTo>
                    <a:pt x="613" y="514"/>
                    <a:pt x="629" y="454"/>
                    <a:pt x="636" y="411"/>
                  </a:cubicBezTo>
                  <a:cubicBezTo>
                    <a:pt x="644" y="360"/>
                    <a:pt x="643" y="303"/>
                    <a:pt x="633" y="254"/>
                  </a:cubicBezTo>
                  <a:cubicBezTo>
                    <a:pt x="611" y="150"/>
                    <a:pt x="494" y="-1"/>
                    <a:pt x="311" y="5"/>
                  </a:cubicBezTo>
                  <a:cubicBezTo>
                    <a:pt x="228" y="8"/>
                    <a:pt x="163" y="28"/>
                    <a:pt x="119" y="63"/>
                  </a:cubicBezTo>
                  <a:cubicBezTo>
                    <a:pt x="87" y="88"/>
                    <a:pt x="65" y="122"/>
                    <a:pt x="54" y="162"/>
                  </a:cubicBezTo>
                  <a:cubicBezTo>
                    <a:pt x="41" y="212"/>
                    <a:pt x="20" y="230"/>
                    <a:pt x="10" y="237"/>
                  </a:cubicBezTo>
                  <a:cubicBezTo>
                    <a:pt x="87" y="267"/>
                    <a:pt x="160" y="249"/>
                    <a:pt x="209" y="228"/>
                  </a:cubicBezTo>
                  <a:cubicBezTo>
                    <a:pt x="264" y="205"/>
                    <a:pt x="300" y="173"/>
                    <a:pt x="300" y="173"/>
                  </a:cubicBezTo>
                  <a:cubicBezTo>
                    <a:pt x="301" y="172"/>
                    <a:pt x="302" y="172"/>
                    <a:pt x="303" y="1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2" name="Google Shape;1432;p38"/>
            <p:cNvSpPr/>
            <p:nvPr/>
          </p:nvSpPr>
          <p:spPr>
            <a:xfrm>
              <a:off x="7375315" y="620645"/>
              <a:ext cx="44640" cy="51840"/>
            </a:xfrm>
            <a:custGeom>
              <a:avLst/>
              <a:gdLst/>
              <a:ahLst/>
              <a:cxnLst/>
              <a:rect l="l" t="t" r="r" b="b"/>
              <a:pathLst>
                <a:path w="124" h="144" extrusionOk="0">
                  <a:moveTo>
                    <a:pt x="17" y="28"/>
                  </a:moveTo>
                  <a:lnTo>
                    <a:pt x="17" y="28"/>
                  </a:lnTo>
                  <a:cubicBezTo>
                    <a:pt x="17" y="28"/>
                    <a:pt x="40" y="-9"/>
                    <a:pt x="85" y="2"/>
                  </a:cubicBezTo>
                  <a:cubicBezTo>
                    <a:pt x="130" y="13"/>
                    <a:pt x="146" y="104"/>
                    <a:pt x="79" y="135"/>
                  </a:cubicBezTo>
                  <a:cubicBezTo>
                    <a:pt x="11" y="165"/>
                    <a:pt x="0" y="110"/>
                    <a:pt x="0" y="110"/>
                  </a:cubicBezTo>
                  <a:lnTo>
                    <a:pt x="17" y="28"/>
                  </a:lnTo>
                  <a:close/>
                </a:path>
              </a:pathLst>
            </a:custGeom>
            <a:solidFill>
              <a:srgbClr val="FFC1AE"/>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3" name="Google Shape;1433;p38"/>
            <p:cNvSpPr/>
            <p:nvPr/>
          </p:nvSpPr>
          <p:spPr>
            <a:xfrm>
              <a:off x="7384675" y="662045"/>
              <a:ext cx="6840" cy="6840"/>
            </a:xfrm>
            <a:custGeom>
              <a:avLst/>
              <a:gdLst/>
              <a:ahLst/>
              <a:cxnLst/>
              <a:rect l="l" t="t" r="r" b="b"/>
              <a:pathLst>
                <a:path w="19" h="19" extrusionOk="0">
                  <a:moveTo>
                    <a:pt x="19" y="10"/>
                  </a:moveTo>
                  <a:lnTo>
                    <a:pt x="19" y="10"/>
                  </a:lnTo>
                  <a:cubicBezTo>
                    <a:pt x="19" y="15"/>
                    <a:pt x="14" y="19"/>
                    <a:pt x="10" y="19"/>
                  </a:cubicBezTo>
                  <a:cubicBezTo>
                    <a:pt x="4" y="19"/>
                    <a:pt x="0" y="15"/>
                    <a:pt x="0" y="10"/>
                  </a:cubicBezTo>
                  <a:cubicBezTo>
                    <a:pt x="0" y="4"/>
                    <a:pt x="4" y="0"/>
                    <a:pt x="10" y="0"/>
                  </a:cubicBezTo>
                  <a:cubicBezTo>
                    <a:pt x="14" y="0"/>
                    <a:pt x="19" y="4"/>
                    <a:pt x="19" y="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4" name="Google Shape;1434;p38"/>
            <p:cNvSpPr/>
            <p:nvPr/>
          </p:nvSpPr>
          <p:spPr>
            <a:xfrm>
              <a:off x="7374235" y="619565"/>
              <a:ext cx="46440" cy="53640"/>
            </a:xfrm>
            <a:custGeom>
              <a:avLst/>
              <a:gdLst/>
              <a:ahLst/>
              <a:cxnLst/>
              <a:rect l="l" t="t" r="r" b="b"/>
              <a:pathLst>
                <a:path w="129" h="149" extrusionOk="0">
                  <a:moveTo>
                    <a:pt x="46" y="149"/>
                  </a:moveTo>
                  <a:lnTo>
                    <a:pt x="46" y="149"/>
                  </a:lnTo>
                  <a:cubicBezTo>
                    <a:pt x="38" y="149"/>
                    <a:pt x="31" y="148"/>
                    <a:pt x="25" y="145"/>
                  </a:cubicBezTo>
                  <a:cubicBezTo>
                    <a:pt x="5" y="135"/>
                    <a:pt x="0" y="114"/>
                    <a:pt x="0" y="114"/>
                  </a:cubicBezTo>
                  <a:cubicBezTo>
                    <a:pt x="0" y="112"/>
                    <a:pt x="0" y="110"/>
                    <a:pt x="2" y="110"/>
                  </a:cubicBezTo>
                  <a:cubicBezTo>
                    <a:pt x="4" y="110"/>
                    <a:pt x="5" y="111"/>
                    <a:pt x="5" y="112"/>
                  </a:cubicBezTo>
                  <a:cubicBezTo>
                    <a:pt x="5" y="113"/>
                    <a:pt x="10" y="131"/>
                    <a:pt x="27" y="140"/>
                  </a:cubicBezTo>
                  <a:cubicBezTo>
                    <a:pt x="40" y="146"/>
                    <a:pt x="58" y="145"/>
                    <a:pt x="81" y="135"/>
                  </a:cubicBezTo>
                  <a:cubicBezTo>
                    <a:pt x="117" y="119"/>
                    <a:pt x="126" y="85"/>
                    <a:pt x="124" y="59"/>
                  </a:cubicBezTo>
                  <a:cubicBezTo>
                    <a:pt x="121" y="33"/>
                    <a:pt x="106" y="12"/>
                    <a:pt x="87" y="7"/>
                  </a:cubicBezTo>
                  <a:cubicBezTo>
                    <a:pt x="44" y="-3"/>
                    <a:pt x="22" y="32"/>
                    <a:pt x="22" y="32"/>
                  </a:cubicBezTo>
                  <a:cubicBezTo>
                    <a:pt x="22" y="33"/>
                    <a:pt x="20" y="34"/>
                    <a:pt x="18" y="33"/>
                  </a:cubicBezTo>
                  <a:cubicBezTo>
                    <a:pt x="18" y="32"/>
                    <a:pt x="17" y="31"/>
                    <a:pt x="18" y="29"/>
                  </a:cubicBezTo>
                  <a:cubicBezTo>
                    <a:pt x="18" y="29"/>
                    <a:pt x="42" y="-9"/>
                    <a:pt x="89" y="2"/>
                  </a:cubicBezTo>
                  <a:cubicBezTo>
                    <a:pt x="110" y="7"/>
                    <a:pt x="126" y="30"/>
                    <a:pt x="129" y="59"/>
                  </a:cubicBezTo>
                  <a:cubicBezTo>
                    <a:pt x="131" y="86"/>
                    <a:pt x="121" y="122"/>
                    <a:pt x="82" y="140"/>
                  </a:cubicBezTo>
                  <a:cubicBezTo>
                    <a:pt x="69" y="146"/>
                    <a:pt x="57" y="149"/>
                    <a:pt x="46"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5" name="Google Shape;1435;p38"/>
            <p:cNvSpPr/>
            <p:nvPr/>
          </p:nvSpPr>
          <p:spPr>
            <a:xfrm>
              <a:off x="7385395" y="627485"/>
              <a:ext cx="23400" cy="25560"/>
            </a:xfrm>
            <a:custGeom>
              <a:avLst/>
              <a:gdLst/>
              <a:ahLst/>
              <a:cxnLst/>
              <a:rect l="l" t="t" r="r" b="b"/>
              <a:pathLst>
                <a:path w="65" h="71" extrusionOk="0">
                  <a:moveTo>
                    <a:pt x="19" y="71"/>
                  </a:moveTo>
                  <a:lnTo>
                    <a:pt x="19" y="71"/>
                  </a:lnTo>
                  <a:cubicBezTo>
                    <a:pt x="14" y="71"/>
                    <a:pt x="10" y="70"/>
                    <a:pt x="6" y="69"/>
                  </a:cubicBezTo>
                  <a:cubicBezTo>
                    <a:pt x="5" y="68"/>
                    <a:pt x="5" y="67"/>
                    <a:pt x="5" y="65"/>
                  </a:cubicBezTo>
                  <a:cubicBezTo>
                    <a:pt x="5" y="64"/>
                    <a:pt x="7" y="63"/>
                    <a:pt x="8" y="64"/>
                  </a:cubicBezTo>
                  <a:cubicBezTo>
                    <a:pt x="17" y="68"/>
                    <a:pt x="30" y="66"/>
                    <a:pt x="36" y="60"/>
                  </a:cubicBezTo>
                  <a:cubicBezTo>
                    <a:pt x="42" y="54"/>
                    <a:pt x="41" y="46"/>
                    <a:pt x="36" y="36"/>
                  </a:cubicBezTo>
                  <a:cubicBezTo>
                    <a:pt x="29" y="20"/>
                    <a:pt x="4" y="27"/>
                    <a:pt x="4" y="28"/>
                  </a:cubicBezTo>
                  <a:cubicBezTo>
                    <a:pt x="2" y="28"/>
                    <a:pt x="1" y="27"/>
                    <a:pt x="1" y="26"/>
                  </a:cubicBezTo>
                  <a:cubicBezTo>
                    <a:pt x="0" y="25"/>
                    <a:pt x="0" y="24"/>
                    <a:pt x="1" y="23"/>
                  </a:cubicBezTo>
                  <a:cubicBezTo>
                    <a:pt x="32" y="-16"/>
                    <a:pt x="64" y="7"/>
                    <a:pt x="64" y="7"/>
                  </a:cubicBezTo>
                  <a:cubicBezTo>
                    <a:pt x="65" y="7"/>
                    <a:pt x="65" y="9"/>
                    <a:pt x="65" y="10"/>
                  </a:cubicBezTo>
                  <a:cubicBezTo>
                    <a:pt x="64" y="11"/>
                    <a:pt x="63" y="12"/>
                    <a:pt x="61" y="10"/>
                  </a:cubicBezTo>
                  <a:cubicBezTo>
                    <a:pt x="60" y="9"/>
                    <a:pt x="36" y="-7"/>
                    <a:pt x="10" y="21"/>
                  </a:cubicBezTo>
                  <a:cubicBezTo>
                    <a:pt x="19" y="20"/>
                    <a:pt x="34" y="20"/>
                    <a:pt x="41" y="34"/>
                  </a:cubicBezTo>
                  <a:cubicBezTo>
                    <a:pt x="49" y="49"/>
                    <a:pt x="44" y="59"/>
                    <a:pt x="39" y="63"/>
                  </a:cubicBezTo>
                  <a:cubicBezTo>
                    <a:pt x="34" y="68"/>
                    <a:pt x="26" y="71"/>
                    <a:pt x="1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3" name="Picture 2" descr="A group of kids sitting in chairs outside&#10;&#10;Description automatically generated">
            <a:extLst>
              <a:ext uri="{FF2B5EF4-FFF2-40B4-BE49-F238E27FC236}">
                <a16:creationId xmlns:a16="http://schemas.microsoft.com/office/drawing/2014/main" id="{EFC6EBF2-57B6-02C4-8A75-F33289724065}"/>
              </a:ext>
            </a:extLst>
          </p:cNvPr>
          <p:cNvPicPr>
            <a:picLocks noChangeAspect="1"/>
          </p:cNvPicPr>
          <p:nvPr/>
        </p:nvPicPr>
        <p:blipFill>
          <a:blip r:embed="rId3"/>
          <a:stretch>
            <a:fillRect/>
          </a:stretch>
        </p:blipFill>
        <p:spPr>
          <a:xfrm>
            <a:off x="3874473" y="2911241"/>
            <a:ext cx="2536412" cy="1690941"/>
          </a:xfrm>
          <a:prstGeom prst="rect">
            <a:avLst/>
          </a:prstGeom>
          <a:ln>
            <a:noFill/>
          </a:ln>
          <a:effectLst>
            <a:softEdge rad="112500"/>
          </a:effectLst>
        </p:spPr>
      </p:pic>
      <p:graphicFrame>
        <p:nvGraphicFramePr>
          <p:cNvPr id="12" name="Table 11">
            <a:extLst>
              <a:ext uri="{FF2B5EF4-FFF2-40B4-BE49-F238E27FC236}">
                <a16:creationId xmlns:a16="http://schemas.microsoft.com/office/drawing/2014/main" id="{729423DE-E93E-EF13-3C21-AD5BBA031AE7}"/>
              </a:ext>
            </a:extLst>
          </p:cNvPr>
          <p:cNvGraphicFramePr>
            <a:graphicFrameLocks noGrp="1"/>
          </p:cNvGraphicFramePr>
          <p:nvPr>
            <p:extLst>
              <p:ext uri="{D42A27DB-BD31-4B8C-83A1-F6EECF244321}">
                <p14:modId xmlns:p14="http://schemas.microsoft.com/office/powerpoint/2010/main" val="2647477828"/>
              </p:ext>
            </p:extLst>
          </p:nvPr>
        </p:nvGraphicFramePr>
        <p:xfrm>
          <a:off x="357279" y="988876"/>
          <a:ext cx="7566989" cy="1554480"/>
        </p:xfrm>
        <a:graphic>
          <a:graphicData uri="http://schemas.openxmlformats.org/drawingml/2006/table">
            <a:tbl>
              <a:tblPr firstRow="1" bandRow="1">
                <a:tableStyleId>{93158AD8-C08F-4B88-816C-CF729F5C49C1}</a:tableStyleId>
              </a:tblPr>
              <a:tblGrid>
                <a:gridCol w="578034">
                  <a:extLst>
                    <a:ext uri="{9D8B030D-6E8A-4147-A177-3AD203B41FA5}">
                      <a16:colId xmlns:a16="http://schemas.microsoft.com/office/drawing/2014/main" val="1950775054"/>
                    </a:ext>
                  </a:extLst>
                </a:gridCol>
                <a:gridCol w="6988955">
                  <a:extLst>
                    <a:ext uri="{9D8B030D-6E8A-4147-A177-3AD203B41FA5}">
                      <a16:colId xmlns:a16="http://schemas.microsoft.com/office/drawing/2014/main" val="3775533566"/>
                    </a:ext>
                  </a:extLst>
                </a:gridCol>
              </a:tblGrid>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Joining a performance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17721493"/>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Attending an army course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762185644"/>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Travelling to a new place without parents</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68740959"/>
                  </a:ext>
                </a:extLst>
              </a:tr>
            </a:tbl>
          </a:graphicData>
        </a:graphic>
      </p:graphicFrame>
    </p:spTree>
    <p:extLst>
      <p:ext uri="{BB962C8B-B14F-4D97-AF65-F5344CB8AC3E}">
        <p14:creationId xmlns:p14="http://schemas.microsoft.com/office/powerpoint/2010/main" val="17953034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7" name="Freeform 2">
            <a:extLst>
              <a:ext uri="{FF2B5EF4-FFF2-40B4-BE49-F238E27FC236}">
                <a16:creationId xmlns:a16="http://schemas.microsoft.com/office/drawing/2014/main" id="{F4D83DC1-8CB2-AB73-3E43-4298A12B0F94}"/>
              </a:ext>
            </a:extLst>
          </p:cNvPr>
          <p:cNvSpPr>
            <a:spLocks noChangeAspect="1"/>
          </p:cNvSpPr>
          <p:nvPr/>
        </p:nvSpPr>
        <p:spPr>
          <a:xfrm>
            <a:off x="5031857" y="1863969"/>
            <a:ext cx="3877682" cy="2855384"/>
          </a:xfrm>
          <a:custGeom>
            <a:avLst/>
            <a:gdLst/>
            <a:ahLst/>
            <a:cxnLst/>
            <a:rect l="l" t="t" r="r" b="b"/>
            <a:pathLst>
              <a:path w="6809969" h="5014614">
                <a:moveTo>
                  <a:pt x="0" y="0"/>
                </a:moveTo>
                <a:lnTo>
                  <a:pt x="6809969" y="0"/>
                </a:lnTo>
                <a:lnTo>
                  <a:pt x="6809969" y="5014614"/>
                </a:lnTo>
                <a:lnTo>
                  <a:pt x="0" y="5014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Touching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tʌtʃɪŋ</a:t>
            </a:r>
            <a:r>
              <a:rPr lang="en-US" sz="3200" b="1" dirty="0">
                <a:solidFill>
                  <a:schemeClr val="accent5">
                    <a:lumMod val="50000"/>
                  </a:schemeClr>
                </a:solidFill>
              </a:rPr>
              <a:t>/ </a:t>
            </a:r>
          </a:p>
        </p:txBody>
      </p:sp>
      <p:pic>
        <p:nvPicPr>
          <p:cNvPr id="10" name="touching__gb_1">
            <a:hlinkClick r:id="" action="ppaction://media"/>
            <a:extLst>
              <a:ext uri="{FF2B5EF4-FFF2-40B4-BE49-F238E27FC236}">
                <a16:creationId xmlns:a16="http://schemas.microsoft.com/office/drawing/2014/main" id="{AFD1FE4B-008D-7405-70F5-9D8E427616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2136" y="2222340"/>
            <a:ext cx="507758" cy="507758"/>
          </a:xfrm>
          <a:prstGeom prst="rect">
            <a:avLst/>
          </a:prstGeom>
        </p:spPr>
      </p:pic>
      <p:sp>
        <p:nvSpPr>
          <p:cNvPr id="11" name="Rectangle 10">
            <a:extLst>
              <a:ext uri="{FF2B5EF4-FFF2-40B4-BE49-F238E27FC236}">
                <a16:creationId xmlns:a16="http://schemas.microsoft.com/office/drawing/2014/main" id="{DB4D0426-4782-1655-58C5-3484EC9D06CD}"/>
              </a:ext>
            </a:extLst>
          </p:cNvPr>
          <p:cNvSpPr/>
          <p:nvPr/>
        </p:nvSpPr>
        <p:spPr>
          <a:xfrm>
            <a:off x="749894" y="2807115"/>
            <a:ext cx="3793125" cy="1077218"/>
          </a:xfrm>
          <a:prstGeom prst="rect">
            <a:avLst/>
          </a:prstGeom>
        </p:spPr>
        <p:txBody>
          <a:bodyPr wrap="square">
            <a:spAutoFit/>
          </a:bodyPr>
          <a:lstStyle/>
          <a:p>
            <a:pPr lvl="0"/>
            <a:r>
              <a:rPr lang="en-US" sz="3200" b="1" dirty="0" err="1">
                <a:latin typeface="Patrick Hand" pitchFamily="2" charset="77"/>
              </a:rPr>
              <a:t>gây</a:t>
            </a:r>
            <a:r>
              <a:rPr lang="en-US" sz="3200" b="1" dirty="0">
                <a:latin typeface="Patrick Hand" pitchFamily="2" charset="77"/>
              </a:rPr>
              <a:t> </a:t>
            </a:r>
            <a:r>
              <a:rPr lang="en-US" sz="3200" b="1" dirty="0" err="1">
                <a:latin typeface="Patrick Hand" pitchFamily="2" charset="77"/>
              </a:rPr>
              <a:t>xúc</a:t>
            </a:r>
            <a:r>
              <a:rPr lang="en-US" sz="3200" b="1" dirty="0">
                <a:latin typeface="Patrick Hand" pitchFamily="2" charset="77"/>
              </a:rPr>
              <a:t> </a:t>
            </a:r>
            <a:r>
              <a:rPr lang="en-US" sz="3200" b="1" dirty="0" err="1">
                <a:latin typeface="Patrick Hand" pitchFamily="2" charset="77"/>
              </a:rPr>
              <a:t>động</a:t>
            </a:r>
            <a:r>
              <a:rPr lang="en-US" sz="3200" b="1" dirty="0">
                <a:latin typeface="Patrick Hand" pitchFamily="2" charset="77"/>
              </a:rPr>
              <a:t>, </a:t>
            </a:r>
          </a:p>
          <a:p>
            <a:pPr lvl="0"/>
            <a:r>
              <a:rPr lang="en-US" sz="3200" b="1" dirty="0" err="1">
                <a:latin typeface="Patrick Hand" pitchFamily="2" charset="77"/>
              </a:rPr>
              <a:t>tạo</a:t>
            </a:r>
            <a:r>
              <a:rPr lang="en-US" sz="3200" b="1" dirty="0">
                <a:latin typeface="Patrick Hand" pitchFamily="2" charset="77"/>
              </a:rPr>
              <a:t> </a:t>
            </a:r>
            <a:r>
              <a:rPr lang="en-US" sz="3200" b="1" dirty="0" err="1">
                <a:latin typeface="Patrick Hand" pitchFamily="2" charset="77"/>
              </a:rPr>
              <a:t>cảm</a:t>
            </a:r>
            <a:r>
              <a:rPr lang="en-US" sz="3200" b="1" dirty="0">
                <a:latin typeface="Patrick Hand" pitchFamily="2" charset="77"/>
              </a:rPr>
              <a:t> </a:t>
            </a:r>
            <a:r>
              <a:rPr lang="en-US" sz="3200" b="1" dirty="0" err="1">
                <a:latin typeface="Patrick Hand" pitchFamily="2" charset="77"/>
              </a:rPr>
              <a:t>giác</a:t>
            </a:r>
            <a:r>
              <a:rPr lang="en-US" sz="3200" b="1" dirty="0">
                <a:latin typeface="Patrick Hand" pitchFamily="2" charset="77"/>
              </a:rPr>
              <a:t> </a:t>
            </a:r>
            <a:r>
              <a:rPr lang="en-US" sz="3200" b="1" dirty="0" err="1">
                <a:latin typeface="Patrick Hand" pitchFamily="2" charset="77"/>
              </a:rPr>
              <a:t>đồng</a:t>
            </a:r>
            <a:r>
              <a:rPr lang="en-US" sz="3200" b="1" dirty="0">
                <a:latin typeface="Patrick Hand" pitchFamily="2" charset="77"/>
              </a:rPr>
              <a:t> </a:t>
            </a:r>
            <a:r>
              <a:rPr lang="en-US" sz="3200" b="1" dirty="0" err="1">
                <a:latin typeface="Patrick Hand" pitchFamily="2" charset="77"/>
              </a:rPr>
              <a:t>cảm</a:t>
            </a:r>
            <a:endParaRPr lang="en-US" sz="3200" b="1" dirty="0">
              <a:latin typeface="Patrick Hand" pitchFamily="2" charset="77"/>
            </a:endParaRPr>
          </a:p>
        </p:txBody>
      </p:sp>
    </p:spTree>
    <p:extLst>
      <p:ext uri="{BB962C8B-B14F-4D97-AF65-F5344CB8AC3E}">
        <p14:creationId xmlns:p14="http://schemas.microsoft.com/office/powerpoint/2010/main" val="36586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1" presetClass="mediacall" presetSubtype="0" fill="hold" nodeType="withEffect">
                                  <p:stCondLst>
                                    <p:cond delay="0"/>
                                  </p:stCondLst>
                                  <p:childTnLst>
                                    <p:cmd type="call" cmd="playFrom(0.0)">
                                      <p:cBhvr>
                                        <p:cTn id="12" dur="94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0"/>
                </p:tgtEl>
              </p:cMediaNode>
            </p:audio>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Soldier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səʊldʒər</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người lính</a:t>
            </a:r>
          </a:p>
        </p:txBody>
      </p:sp>
      <p:pic>
        <p:nvPicPr>
          <p:cNvPr id="2" name="soldier__gb_1">
            <a:hlinkClick r:id="" action="ppaction://media"/>
            <a:extLst>
              <a:ext uri="{FF2B5EF4-FFF2-40B4-BE49-F238E27FC236}">
                <a16:creationId xmlns:a16="http://schemas.microsoft.com/office/drawing/2014/main" id="{D7A8997D-CB8C-FACB-5454-353D78F58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410" y="2222340"/>
            <a:ext cx="507758" cy="507758"/>
          </a:xfrm>
          <a:prstGeom prst="rect">
            <a:avLst/>
          </a:prstGeom>
        </p:spPr>
      </p:pic>
      <p:sp>
        <p:nvSpPr>
          <p:cNvPr id="3" name="Freeform 4">
            <a:extLst>
              <a:ext uri="{FF2B5EF4-FFF2-40B4-BE49-F238E27FC236}">
                <a16:creationId xmlns:a16="http://schemas.microsoft.com/office/drawing/2014/main" id="{6995EAC4-586B-54C8-359C-13CE2DAA227A}"/>
              </a:ext>
            </a:extLst>
          </p:cNvPr>
          <p:cNvSpPr/>
          <p:nvPr/>
        </p:nvSpPr>
        <p:spPr>
          <a:xfrm>
            <a:off x="5008418" y="672698"/>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11436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175"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Army-like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ɑːmi</a:t>
            </a:r>
            <a:r>
              <a:rPr lang="en-US" sz="3200" b="1" dirty="0">
                <a:solidFill>
                  <a:schemeClr val="accent5">
                    <a:lumMod val="50000"/>
                  </a:schemeClr>
                </a:solidFill>
              </a:rPr>
              <a:t> </a:t>
            </a:r>
            <a:r>
              <a:rPr lang="en-US" sz="3200" b="1" dirty="0" err="1">
                <a:solidFill>
                  <a:schemeClr val="accent5">
                    <a:lumMod val="50000"/>
                  </a:schemeClr>
                </a:solidFill>
              </a:rPr>
              <a:t>laɪk</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như trong quân đội</a:t>
            </a:r>
          </a:p>
        </p:txBody>
      </p:sp>
      <p:sp>
        <p:nvSpPr>
          <p:cNvPr id="4" name="Freeform 3">
            <a:extLst>
              <a:ext uri="{FF2B5EF4-FFF2-40B4-BE49-F238E27FC236}">
                <a16:creationId xmlns:a16="http://schemas.microsoft.com/office/drawing/2014/main" id="{119D9438-3973-CB6A-5507-D58BA5F59E74}"/>
              </a:ext>
            </a:extLst>
          </p:cNvPr>
          <p:cNvSpPr>
            <a:spLocks noChangeAspect="1"/>
          </p:cNvSpPr>
          <p:nvPr/>
        </p:nvSpPr>
        <p:spPr>
          <a:xfrm>
            <a:off x="4793896" y="1881585"/>
            <a:ext cx="4102695" cy="3020609"/>
          </a:xfrm>
          <a:custGeom>
            <a:avLst/>
            <a:gdLst/>
            <a:ahLst/>
            <a:cxnLst/>
            <a:rect l="l" t="t" r="r" b="b"/>
            <a:pathLst>
              <a:path w="5127589" h="3775187">
                <a:moveTo>
                  <a:pt x="0" y="0"/>
                </a:moveTo>
                <a:lnTo>
                  <a:pt x="5127589" y="0"/>
                </a:lnTo>
                <a:lnTo>
                  <a:pt x="5127589" y="3775187"/>
                </a:lnTo>
                <a:lnTo>
                  <a:pt x="0" y="3775187"/>
                </a:lnTo>
                <a:lnTo>
                  <a:pt x="0" y="0"/>
                </a:lnTo>
                <a:close/>
              </a:path>
            </a:pathLst>
          </a:custGeom>
          <a:blipFill>
            <a:blip r:embed="rId5"/>
            <a:stretch>
              <a:fillRect/>
            </a:stretch>
          </a:blipFill>
        </p:spPr>
        <p:txBody>
          <a:bodyPr/>
          <a:lstStyle/>
          <a:p>
            <a:endParaRPr lang="en-VN"/>
          </a:p>
        </p:txBody>
      </p:sp>
      <p:pic>
        <p:nvPicPr>
          <p:cNvPr id="5" name="army">
            <a:hlinkClick r:id="" action="ppaction://media"/>
            <a:extLst>
              <a:ext uri="{FF2B5EF4-FFF2-40B4-BE49-F238E27FC236}">
                <a16:creationId xmlns:a16="http://schemas.microsoft.com/office/drawing/2014/main" id="{6772DF07-4681-9F0C-EB1D-DBE3F1379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409" y="2222340"/>
            <a:ext cx="507758" cy="507758"/>
          </a:xfrm>
          <a:prstGeom prst="rect">
            <a:avLst/>
          </a:prstGeom>
        </p:spPr>
      </p:pic>
    </p:spTree>
    <p:extLst>
      <p:ext uri="{BB962C8B-B14F-4D97-AF65-F5344CB8AC3E}">
        <p14:creationId xmlns:p14="http://schemas.microsoft.com/office/powerpoint/2010/main" val="33313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1" presetClass="mediacall" presetSubtype="0" fill="hold" nodeType="withEffect">
                                  <p:stCondLst>
                                    <p:cond delay="0"/>
                                  </p:stCondLst>
                                  <p:childTnLst>
                                    <p:cmd type="call" cmd="playFrom(0.0)">
                                      <p:cBhvr>
                                        <p:cTn id="12" dur="141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Strict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strɪkt</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nghiêm khắc</a:t>
            </a:r>
          </a:p>
        </p:txBody>
      </p:sp>
      <p:pic>
        <p:nvPicPr>
          <p:cNvPr id="2" name="strict__gb_1">
            <a:hlinkClick r:id="" action="ppaction://media"/>
            <a:extLst>
              <a:ext uri="{FF2B5EF4-FFF2-40B4-BE49-F238E27FC236}">
                <a16:creationId xmlns:a16="http://schemas.microsoft.com/office/drawing/2014/main" id="{47A32DA7-ACD0-E998-B933-B4212E27E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992" y="2196362"/>
            <a:ext cx="482696" cy="482696"/>
          </a:xfrm>
          <a:prstGeom prst="rect">
            <a:avLst/>
          </a:prstGeom>
        </p:spPr>
      </p:pic>
      <p:sp>
        <p:nvSpPr>
          <p:cNvPr id="3" name="Freeform 5">
            <a:extLst>
              <a:ext uri="{FF2B5EF4-FFF2-40B4-BE49-F238E27FC236}">
                <a16:creationId xmlns:a16="http://schemas.microsoft.com/office/drawing/2014/main" id="{95C59EE1-6F97-B8D8-4F2F-563F8358A790}"/>
              </a:ext>
            </a:extLst>
          </p:cNvPr>
          <p:cNvSpPr>
            <a:spLocks noChangeAspect="1"/>
          </p:cNvSpPr>
          <p:nvPr/>
        </p:nvSpPr>
        <p:spPr>
          <a:xfrm>
            <a:off x="4407746" y="1820011"/>
            <a:ext cx="4497262" cy="3687754"/>
          </a:xfrm>
          <a:custGeom>
            <a:avLst/>
            <a:gdLst/>
            <a:ahLst/>
            <a:cxnLst/>
            <a:rect l="l" t="t" r="r" b="b"/>
            <a:pathLst>
              <a:path w="4569469" h="3746964">
                <a:moveTo>
                  <a:pt x="0" y="0"/>
                </a:moveTo>
                <a:lnTo>
                  <a:pt x="4569469" y="0"/>
                </a:lnTo>
                <a:lnTo>
                  <a:pt x="4569469" y="3746964"/>
                </a:lnTo>
                <a:lnTo>
                  <a:pt x="0" y="3746964"/>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265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04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Theme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l-GR" sz="3200" b="1" dirty="0">
                <a:solidFill>
                  <a:schemeClr val="accent5">
                    <a:lumMod val="50000"/>
                  </a:schemeClr>
                </a:solidFill>
              </a:rPr>
              <a:t>/θ</a:t>
            </a:r>
            <a:r>
              <a:rPr lang="en-US" sz="3200" b="1" dirty="0" err="1">
                <a:solidFill>
                  <a:schemeClr val="accent5">
                    <a:lumMod val="50000"/>
                  </a:schemeClr>
                </a:solidFill>
              </a:rPr>
              <a:t>iːm</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chủ đề, đề tài</a:t>
            </a:r>
          </a:p>
        </p:txBody>
      </p:sp>
      <p:pic>
        <p:nvPicPr>
          <p:cNvPr id="4" name="theme__gb_2">
            <a:hlinkClick r:id="" action="ppaction://media"/>
            <a:extLst>
              <a:ext uri="{FF2B5EF4-FFF2-40B4-BE49-F238E27FC236}">
                <a16:creationId xmlns:a16="http://schemas.microsoft.com/office/drawing/2014/main" id="{BA66D70F-38A7-EB3E-737C-7B2E3B7CD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470" y="2196361"/>
            <a:ext cx="482697" cy="482697"/>
          </a:xfrm>
          <a:prstGeom prst="rect">
            <a:avLst/>
          </a:prstGeom>
        </p:spPr>
      </p:pic>
      <p:sp>
        <p:nvSpPr>
          <p:cNvPr id="5" name="Freeform 6">
            <a:extLst>
              <a:ext uri="{FF2B5EF4-FFF2-40B4-BE49-F238E27FC236}">
                <a16:creationId xmlns:a16="http://schemas.microsoft.com/office/drawing/2014/main" id="{17BD3485-2BEE-D405-A659-6EBEB8C229F2}"/>
              </a:ext>
            </a:extLst>
          </p:cNvPr>
          <p:cNvSpPr/>
          <p:nvPr/>
        </p:nvSpPr>
        <p:spPr>
          <a:xfrm>
            <a:off x="5239416" y="1466991"/>
            <a:ext cx="3265021" cy="3265021"/>
          </a:xfrm>
          <a:custGeom>
            <a:avLst/>
            <a:gdLst/>
            <a:ahLst/>
            <a:cxnLst/>
            <a:rect l="l" t="t" r="r" b="b"/>
            <a:pathLst>
              <a:path w="3265021" h="3265021">
                <a:moveTo>
                  <a:pt x="0" y="0"/>
                </a:moveTo>
                <a:lnTo>
                  <a:pt x="3265020" y="0"/>
                </a:lnTo>
                <a:lnTo>
                  <a:pt x="3265020" y="3265021"/>
                </a:lnTo>
                <a:lnTo>
                  <a:pt x="0" y="3265021"/>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359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1" presetClass="mediacall" presetSubtype="0" fill="hold" nodeType="withEffect">
                                  <p:stCondLst>
                                    <p:cond delay="0"/>
                                  </p:stCondLst>
                                  <p:childTnLst>
                                    <p:cmd type="call" cmd="playFrom(0.0)">
                                      <p:cBhvr>
                                        <p:cTn id="12" dur="9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1" grpId="0"/>
    </p:bldLst>
  </p:timing>
</p:sld>
</file>

<file path=ppt/theme/theme1.xml><?xml version="1.0" encoding="utf-8"?>
<a:theme xmlns:a="http://schemas.openxmlformats.org/drawingml/2006/main" name="Teacher Newsletter by Slidesgo">
  <a:themeElements>
    <a:clrScheme name="Simple Light">
      <a:dk1>
        <a:srgbClr val="41124F"/>
      </a:dk1>
      <a:lt1>
        <a:srgbClr val="FBEEF1"/>
      </a:lt1>
      <a:dk2>
        <a:srgbClr val="6F3581"/>
      </a:dk2>
      <a:lt2>
        <a:srgbClr val="C592D4"/>
      </a:lt2>
      <a:accent1>
        <a:srgbClr val="FD426A"/>
      </a:accent1>
      <a:accent2>
        <a:srgbClr val="FCA1B4"/>
      </a:accent2>
      <a:accent3>
        <a:srgbClr val="FF8F4B"/>
      </a:accent3>
      <a:accent4>
        <a:srgbClr val="FFD0B3"/>
      </a:accent4>
      <a:accent5>
        <a:srgbClr val="00CFC0"/>
      </a:accent5>
      <a:accent6>
        <a:srgbClr val="B7EEEA"/>
      </a:accent6>
      <a:hlink>
        <a:srgbClr val="4112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1639</Words>
  <Application>Microsoft Office PowerPoint</Application>
  <PresentationFormat>On-screen Show (16:9)</PresentationFormat>
  <Paragraphs>185</Paragraphs>
  <Slides>26</Slides>
  <Notes>17</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Patrick Hand</vt:lpstr>
      <vt:lpstr>Raleway</vt:lpstr>
      <vt:lpstr>Londrina Solid</vt:lpstr>
      <vt:lpstr>Nunito Light</vt:lpstr>
      <vt:lpstr>Arial</vt:lpstr>
      <vt:lpstr>Calibri</vt:lpstr>
      <vt:lpstr>Lato</vt:lpstr>
      <vt:lpstr>Quicksand</vt:lpstr>
      <vt:lpstr>Teacher Newsletter by Slidesgo</vt:lpstr>
      <vt:lpstr>Unit 5: OUR EXPERIENCES</vt:lpstr>
      <vt:lpstr>Objectives</vt:lpstr>
      <vt:lpstr>Reading</vt:lpstr>
      <vt:lpstr>Ex 1: Tick (V) the experiences you have had.</vt:lpstr>
      <vt:lpstr>Vocabulary</vt:lpstr>
      <vt:lpstr>Vocabulary</vt:lpstr>
      <vt:lpstr>Vocabulary</vt:lpstr>
      <vt:lpstr>Vocabulary</vt:lpstr>
      <vt:lpstr>Vocabulary</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3: Read the texts again and tick Duong or Akiko.</vt:lpstr>
      <vt:lpstr>Ex 3: Read the texts again and tick Duong or Akiko.</vt:lpstr>
      <vt:lpstr>Ex 3: Read the texts again and tick Duong or Akiko.</vt:lpstr>
      <vt:lpstr>Ex 3: Read the texts again and tick Duong or Akiko.</vt:lpstr>
      <vt:lpstr>Ex 3: Read the texts again and tick Duong or Akiko.</vt:lpstr>
      <vt:lpstr>Speaking</vt:lpstr>
      <vt:lpstr>Ex 4: Match the questions in A with the answers in B. Share your answers with a classmate.</vt:lpstr>
      <vt:lpstr>Ex 5: Work in pairs. Ask and answer about a course you have experienced. Use the questions in 4 as cues. Then report your partner’s answers to the class.</vt:lpstr>
      <vt:lpstr>Ex 5: Work in pairs. Ask and answer about a course you have experienced. Use the questions in 4 as cues. Then report your partner’s answers to the class.</vt:lpstr>
      <vt:lpstr>Wrap-up</vt:lpstr>
      <vt:lpstr>Homework</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dc:title>
  <cp:lastModifiedBy>user904</cp:lastModifiedBy>
  <cp:revision>16</cp:revision>
  <dcterms:modified xsi:type="dcterms:W3CDTF">2024-11-11T03:10:02Z</dcterms:modified>
</cp:coreProperties>
</file>